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3.xml" ContentType="application/vnd.openxmlformats-officedocument.themeOverride+xml"/>
  <Override PartName="/ppt/drawings/drawing2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heme/themeOverride4.xml" ContentType="application/vnd.openxmlformats-officedocument.themeOverride+xml"/>
  <Override PartName="/ppt/charts/chart8.xml" ContentType="application/vnd.openxmlformats-officedocument.drawingml.chart+xml"/>
  <Override PartName="/ppt/theme/themeOverride5.xml" ContentType="application/vnd.openxmlformats-officedocument.themeOverride+xml"/>
  <Override PartName="/ppt/charts/chart9.xml" ContentType="application/vnd.openxmlformats-officedocument.drawingml.chart+xml"/>
  <Override PartName="/ppt/theme/themeOverride6.xml" ContentType="application/vnd.openxmlformats-officedocument.themeOverride+xml"/>
  <Override PartName="/ppt/notesSlides/notesSlide13.xml" ContentType="application/vnd.openxmlformats-officedocument.presentationml.notesSlide+xml"/>
  <Override PartName="/ppt/charts/chart10.xml" ContentType="application/vnd.openxmlformats-officedocument.drawingml.chart+xml"/>
  <Override PartName="/ppt/drawings/drawing3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11.xml" ContentType="application/vnd.openxmlformats-officedocument.drawingml.chart+xml"/>
  <Override PartName="/ppt/theme/themeOverride7.xml" ContentType="application/vnd.openxmlformats-officedocument.themeOverride+xml"/>
  <Override PartName="/ppt/drawings/drawing4.xml" ContentType="application/vnd.openxmlformats-officedocument.drawingml.chartshapes+xml"/>
  <Override PartName="/ppt/notesSlides/notesSlide15.xml" ContentType="application/vnd.openxmlformats-officedocument.presentationml.notesSlide+xml"/>
  <Override PartName="/ppt/charts/chart12.xml" ContentType="application/vnd.openxmlformats-officedocument.drawingml.chart+xml"/>
  <Override PartName="/ppt/theme/themeOverride8.xml" ContentType="application/vnd.openxmlformats-officedocument.themeOverride+xml"/>
  <Override PartName="/ppt/drawings/drawing5.xml" ContentType="application/vnd.openxmlformats-officedocument.drawingml.chartshapes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83" r:id="rId2"/>
    <p:sldId id="308" r:id="rId3"/>
    <p:sldId id="306" r:id="rId4"/>
    <p:sldId id="305" r:id="rId5"/>
    <p:sldId id="378" r:id="rId6"/>
    <p:sldId id="317" r:id="rId7"/>
    <p:sldId id="385" r:id="rId8"/>
    <p:sldId id="386" r:id="rId9"/>
    <p:sldId id="388" r:id="rId10"/>
    <p:sldId id="389" r:id="rId11"/>
    <p:sldId id="387" r:id="rId12"/>
    <p:sldId id="354" r:id="rId13"/>
    <p:sldId id="355" r:id="rId14"/>
    <p:sldId id="356" r:id="rId15"/>
    <p:sldId id="357" r:id="rId16"/>
    <p:sldId id="390" r:id="rId17"/>
    <p:sldId id="391" r:id="rId18"/>
    <p:sldId id="404" r:id="rId19"/>
    <p:sldId id="270" r:id="rId20"/>
    <p:sldId id="271" r:id="rId21"/>
    <p:sldId id="272" r:id="rId22"/>
    <p:sldId id="403" r:id="rId23"/>
    <p:sldId id="394" r:id="rId24"/>
    <p:sldId id="405" r:id="rId25"/>
    <p:sldId id="395" r:id="rId26"/>
    <p:sldId id="396" r:id="rId27"/>
    <p:sldId id="397" r:id="rId28"/>
    <p:sldId id="398" r:id="rId29"/>
    <p:sldId id="399" r:id="rId30"/>
    <p:sldId id="401" r:id="rId31"/>
    <p:sldId id="402" r:id="rId32"/>
    <p:sldId id="293" r:id="rId33"/>
  </p:sldIdLst>
  <p:sldSz cx="20104100" cy="11309350"/>
  <p:notesSz cx="9929813" cy="6799263"/>
  <p:defaultTextStyle>
    <a:defPPr>
      <a:defRPr lang="es-AR"/>
    </a:defPPr>
    <a:lvl1pPr marL="0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7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4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72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31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88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45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04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61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851" userDrawn="1">
          <p15:clr>
            <a:srgbClr val="A4A3A4"/>
          </p15:clr>
        </p15:guide>
        <p15:guide id="2" pos="299" userDrawn="1">
          <p15:clr>
            <a:srgbClr val="A4A3A4"/>
          </p15:clr>
        </p15:guide>
        <p15:guide id="3" orient="horz" pos="1770" userDrawn="1">
          <p15:clr>
            <a:srgbClr val="A4A3A4"/>
          </p15:clr>
        </p15:guide>
        <p15:guide id="4" pos="1218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9412"/>
    <a:srgbClr val="C6D137"/>
    <a:srgbClr val="E2E226"/>
    <a:srgbClr val="1D3A16"/>
    <a:srgbClr val="204018"/>
    <a:srgbClr val="225C1E"/>
    <a:srgbClr val="2C5921"/>
    <a:srgbClr val="E7CB21"/>
    <a:srgbClr val="D7E523"/>
    <a:srgbClr val="122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28" autoAdjust="0"/>
    <p:restoredTop sz="94291" autoAdjust="0"/>
  </p:normalViewPr>
  <p:slideViewPr>
    <p:cSldViewPr snapToGrid="0">
      <p:cViewPr>
        <p:scale>
          <a:sx n="40" d="100"/>
          <a:sy n="40" d="100"/>
        </p:scale>
        <p:origin x="-90" y="78"/>
      </p:cViewPr>
      <p:guideLst>
        <p:guide orient="horz" pos="6851"/>
        <p:guide pos="299"/>
        <p:guide orient="horz" pos="1770"/>
        <p:guide pos="1218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7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5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6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7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8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881219484158006E-2"/>
          <c:y val="2.8783493456824256E-2"/>
          <c:w val="0.96150669001143463"/>
          <c:h val="0.9006053766857316"/>
        </c:manualLayout>
      </c:layout>
      <c:lineChart>
        <c:grouping val="standard"/>
        <c:varyColors val="0"/>
        <c:ser>
          <c:idx val="1"/>
          <c:order val="0"/>
          <c:spPr>
            <a:ln w="25400" cmpd="sng">
              <a:solidFill>
                <a:srgbClr val="257485"/>
              </a:solidFill>
              <a:prstDash val="solid"/>
            </a:ln>
            <a:effectLst/>
          </c:spPr>
          <c:marker>
            <c:symbol val="square"/>
            <c:size val="10"/>
            <c:spPr>
              <a:solidFill>
                <a:srgbClr val="257485"/>
              </a:solidFill>
              <a:ln>
                <a:solidFill>
                  <a:srgbClr val="257485"/>
                </a:solidFill>
                <a:prstDash val="solid"/>
              </a:ln>
              <a:effectLst/>
            </c:spPr>
          </c:marker>
          <c:dLbls>
            <c:dLbl>
              <c:idx val="0"/>
              <c:layout>
                <c:manualLayout>
                  <c:x val="-2.0016138564411819E-2"/>
                  <c:y val="-5.175115919368721E-2"/>
                </c:manualLayout>
              </c:layout>
              <c:spPr>
                <a:solidFill>
                  <a:srgbClr val="005D61"/>
                </a:solidFill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863-4199-88CC-01978C8F9CAF}"/>
                </c:ext>
              </c:extLst>
            </c:dLbl>
            <c:dLbl>
              <c:idx val="28"/>
              <c:layout>
                <c:manualLayout>
                  <c:x val="-6.9618151019749681E-4"/>
                  <c:y val="-0.10972491014653027"/>
                </c:manualLayout>
              </c:layout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sz="3300" b="1" i="0" u="none" strike="noStrike" kern="1200" baseline="0">
                        <a:solidFill>
                          <a:prstClr val="white"/>
                        </a:solidFill>
                        <a:latin typeface="+mn-lt"/>
                        <a:ea typeface="Verdana" panose="020B0604030504040204" pitchFamily="34" charset="0"/>
                        <a:cs typeface="Verdana"/>
                      </a:defRPr>
                    </a:pPr>
                    <a:r>
                      <a:rPr lang="en-US" dirty="0"/>
                      <a:t>56,5</a:t>
                    </a:r>
                  </a:p>
                </c:rich>
              </c:tx>
              <c:spPr>
                <a:solidFill>
                  <a:srgbClr val="005D61"/>
                </a:solidFill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3295-44FB-82C3-4AFF623E7F45}"/>
                </c:ext>
              </c:extLst>
            </c:dLbl>
            <c:spPr>
              <a:solidFill>
                <a:srgbClr val="005D61"/>
              </a:solidFill>
              <a:ln>
                <a:noFill/>
              </a:ln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/>
                  </a:prstGeom>
                </c15:spPr>
                <c15:showLeaderLines val="0"/>
              </c:ext>
            </c:extLst>
          </c:dLbls>
          <c:cat>
            <c:strRef>
              <c:f>Sheet1!$A$1:$AD$1</c:f>
              <c:strCache>
                <c:ptCount val="30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strCache>
            </c:strRef>
          </c:cat>
          <c:val>
            <c:numRef>
              <c:f>Sheet1!$A$2:$AD$2</c:f>
              <c:numCache>
                <c:formatCode>0.0</c:formatCode>
                <c:ptCount val="30"/>
                <c:pt idx="0">
                  <c:v>233.2</c:v>
                </c:pt>
                <c:pt idx="1">
                  <c:v>220.9</c:v>
                </c:pt>
                <c:pt idx="2">
                  <c:v>223.4</c:v>
                </c:pt>
                <c:pt idx="3">
                  <c:v>204.7</c:v>
                </c:pt>
                <c:pt idx="4">
                  <c:v>185.9</c:v>
                </c:pt>
                <c:pt idx="5">
                  <c:v>159</c:v>
                </c:pt>
                <c:pt idx="6">
                  <c:v>152.1</c:v>
                </c:pt>
                <c:pt idx="7">
                  <c:v>152.19999999999999</c:v>
                </c:pt>
                <c:pt idx="8">
                  <c:v>150.13263817108322</c:v>
                </c:pt>
                <c:pt idx="9">
                  <c:v>142.80000000000001</c:v>
                </c:pt>
                <c:pt idx="10">
                  <c:v>149.1</c:v>
                </c:pt>
                <c:pt idx="11">
                  <c:v>140.71908810627895</c:v>
                </c:pt>
                <c:pt idx="12">
                  <c:v>122.96557312699343</c:v>
                </c:pt>
                <c:pt idx="13">
                  <c:v>105.75002600749809</c:v>
                </c:pt>
                <c:pt idx="14">
                  <c:v>109.32703997855131</c:v>
                </c:pt>
                <c:pt idx="15">
                  <c:v>113.5</c:v>
                </c:pt>
                <c:pt idx="16">
                  <c:v>112.7</c:v>
                </c:pt>
                <c:pt idx="17">
                  <c:v>95.5</c:v>
                </c:pt>
                <c:pt idx="18">
                  <c:v>86.2</c:v>
                </c:pt>
                <c:pt idx="19">
                  <c:v>82.3</c:v>
                </c:pt>
                <c:pt idx="20" formatCode="#,##0.0">
                  <c:v>73.599999999999994</c:v>
                </c:pt>
                <c:pt idx="21" formatCode="#,##0.0">
                  <c:v>76.099999999999994</c:v>
                </c:pt>
                <c:pt idx="22" formatCode="#,##0.0">
                  <c:v>68.772954952503952</c:v>
                </c:pt>
                <c:pt idx="23" formatCode="#,##0.0">
                  <c:v>59.879696759150072</c:v>
                </c:pt>
                <c:pt idx="24" formatCode="#,##0.0">
                  <c:v>53.80472766834297</c:v>
                </c:pt>
                <c:pt idx="25" formatCode="#,##0.0">
                  <c:v>60.362482954536794</c:v>
                </c:pt>
                <c:pt idx="26" formatCode="#,##0.0">
                  <c:v>62.125639732667288</c:v>
                </c:pt>
                <c:pt idx="27" formatCode="#,##0.0">
                  <c:v>61.800572265549889</c:v>
                </c:pt>
                <c:pt idx="28" formatCode="#,##0.0">
                  <c:v>54.215454129932198</c:v>
                </c:pt>
                <c:pt idx="29" formatCode="#,##0.0">
                  <c:v>56.5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3-C20D-41A9-9CAC-98D86DECDE1B}"/>
            </c:ext>
          </c:extLst>
        </c:ser>
        <c:ser>
          <c:idx val="2"/>
          <c:order val="1"/>
          <c:spPr>
            <a:ln w="25400">
              <a:solidFill>
                <a:srgbClr val="BEAF56"/>
              </a:solidFill>
            </a:ln>
          </c:spPr>
          <c:marker>
            <c:symbol val="square"/>
            <c:size val="10"/>
            <c:spPr>
              <a:solidFill>
                <a:srgbClr val="BEAF56"/>
              </a:solidFill>
              <a:ln>
                <a:solidFill>
                  <a:srgbClr val="BEAF56"/>
                </a:solidFill>
              </a:ln>
            </c:spPr>
          </c:marker>
          <c:dPt>
            <c:idx val="4"/>
            <c:bubble3D val="0"/>
            <c:extLst>
              <c:ext xmlns:c16="http://schemas.microsoft.com/office/drawing/2014/chart" uri="{C3380CC4-5D6E-409C-BE32-E72D297353CC}">
                <c16:uniqueId val="{00000004-C20D-41A9-9CAC-98D86DECDE1B}"/>
              </c:ext>
            </c:extLst>
          </c:dPt>
          <c:dLbls>
            <c:dLbl>
              <c:idx val="1"/>
              <c:layout>
                <c:manualLayout>
                  <c:x val="-4.9874009064964246E-2"/>
                  <c:y val="-8.94555598651705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20D-41A9-9CAC-98D86DECDE1B}"/>
                </c:ext>
              </c:extLst>
            </c:dLbl>
            <c:dLbl>
              <c:idx val="28"/>
              <c:layout>
                <c:manualLayout>
                  <c:x val="0"/>
                  <c:y val="4.937620956593862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30,9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3295-44FB-82C3-4AFF623E7F45}"/>
                </c:ext>
              </c:extLst>
            </c:dLbl>
            <c:spPr>
              <a:solidFill>
                <a:srgbClr val="C7BA6F"/>
              </a:solidFill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Sheet1!$A$1:$AD$1</c:f>
              <c:strCache>
                <c:ptCount val="30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strCache>
            </c:strRef>
          </c:cat>
          <c:val>
            <c:numRef>
              <c:f>Sheet1!$A$3:$AD$3</c:f>
              <c:numCache>
                <c:formatCode>0.0</c:formatCode>
                <c:ptCount val="30"/>
                <c:pt idx="1">
                  <c:v>149.19999999999999</c:v>
                </c:pt>
                <c:pt idx="2">
                  <c:v>132</c:v>
                </c:pt>
                <c:pt idx="3">
                  <c:v>132.5</c:v>
                </c:pt>
                <c:pt idx="4">
                  <c:v>118.25470081484498</c:v>
                </c:pt>
                <c:pt idx="5">
                  <c:v>92.5</c:v>
                </c:pt>
                <c:pt idx="6">
                  <c:v>93.469260297019815</c:v>
                </c:pt>
                <c:pt idx="7">
                  <c:v>94.3</c:v>
                </c:pt>
                <c:pt idx="8">
                  <c:v>97.7</c:v>
                </c:pt>
                <c:pt idx="9">
                  <c:v>88.3</c:v>
                </c:pt>
                <c:pt idx="10">
                  <c:v>90.6</c:v>
                </c:pt>
                <c:pt idx="11">
                  <c:v>83.9</c:v>
                </c:pt>
                <c:pt idx="12">
                  <c:v>73.900000000000006</c:v>
                </c:pt>
                <c:pt idx="13">
                  <c:v>61.3</c:v>
                </c:pt>
                <c:pt idx="14">
                  <c:v>61.629823914430197</c:v>
                </c:pt>
                <c:pt idx="15">
                  <c:v>67.099999999999994</c:v>
                </c:pt>
                <c:pt idx="16">
                  <c:v>64.900000000000006</c:v>
                </c:pt>
                <c:pt idx="17">
                  <c:v>51.6</c:v>
                </c:pt>
                <c:pt idx="18">
                  <c:v>47.4</c:v>
                </c:pt>
                <c:pt idx="19">
                  <c:v>46.4</c:v>
                </c:pt>
                <c:pt idx="20">
                  <c:v>40.4</c:v>
                </c:pt>
                <c:pt idx="21">
                  <c:v>40.5</c:v>
                </c:pt>
                <c:pt idx="22">
                  <c:v>35.351533712660824</c:v>
                </c:pt>
                <c:pt idx="23">
                  <c:v>33.483329577157669</c:v>
                </c:pt>
                <c:pt idx="24">
                  <c:v>30.895683465806311</c:v>
                </c:pt>
                <c:pt idx="25">
                  <c:v>33.09529237852189</c:v>
                </c:pt>
                <c:pt idx="26">
                  <c:v>33.306522745924354</c:v>
                </c:pt>
                <c:pt idx="27">
                  <c:v>32.643875945909585</c:v>
                </c:pt>
                <c:pt idx="28" formatCode="#,##0.0">
                  <c:v>30.15243553965432</c:v>
                </c:pt>
                <c:pt idx="29" formatCode="#,##0.0">
                  <c:v>30.9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C20D-41A9-9CAC-98D86DECDE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061760"/>
        <c:axId val="145063296"/>
      </c:lineChart>
      <c:dateAx>
        <c:axId val="145061760"/>
        <c:scaling>
          <c:orientation val="minMax"/>
        </c:scaling>
        <c:delete val="0"/>
        <c:axPos val="b"/>
        <c:numFmt formatCode="#,##0" sourceLinked="0"/>
        <c:majorTickMark val="out"/>
        <c:minorTickMark val="none"/>
        <c:tickLblPos val="nextTo"/>
        <c:spPr>
          <a:noFill/>
        </c:spPr>
        <c:txPr>
          <a:bodyPr/>
          <a:lstStyle/>
          <a:p>
            <a:pPr>
              <a:defRPr sz="2000">
                <a:solidFill>
                  <a:srgbClr val="005D61"/>
                </a:solidFill>
              </a:defRPr>
            </a:pPr>
            <a:endParaRPr lang="en-US"/>
          </a:p>
        </c:txPr>
        <c:crossAx val="145063296"/>
        <c:crosses val="autoZero"/>
        <c:auto val="0"/>
        <c:lblOffset val="100"/>
        <c:baseTimeUnit val="days"/>
        <c:minorUnit val="1"/>
      </c:dateAx>
      <c:valAx>
        <c:axId val="14506329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145061760"/>
        <c:crosses val="autoZero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3300" b="1" i="0" u="none" strike="noStrike" baseline="0">
          <a:solidFill>
            <a:schemeClr val="bg1"/>
          </a:solidFill>
          <a:latin typeface="+mn-lt"/>
          <a:ea typeface="Verdana" panose="020B0604030504040204" pitchFamily="34" charset="0"/>
          <a:cs typeface="Verdana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4626446996387679E-2"/>
          <c:y val="0.10684175615974711"/>
          <c:w val="0.92998927417282928"/>
          <c:h val="0.80153498062398087"/>
        </c:manualLayout>
      </c:layout>
      <c:lineChart>
        <c:grouping val="standard"/>
        <c:varyColors val="0"/>
        <c:ser>
          <c:idx val="5"/>
          <c:order val="5"/>
          <c:tx>
            <c:strRef>
              <c:f>Siniestralidad!$G$1</c:f>
              <c:strCache>
                <c:ptCount val="1"/>
                <c:pt idx="0">
                  <c:v>II Global</c:v>
                </c:pt>
              </c:strCache>
            </c:strRef>
          </c:tx>
          <c:spPr>
            <a:ln w="38100" cap="rnd">
              <a:solidFill>
                <a:srgbClr val="005D61"/>
              </a:solidFill>
              <a:round/>
            </a:ln>
            <a:effectLst/>
          </c:spPr>
          <c:marker>
            <c:symbol val="square"/>
            <c:size val="9"/>
            <c:spPr>
              <a:solidFill>
                <a:srgbClr val="005D61"/>
              </a:solidFill>
              <a:ln w="44450">
                <a:solidFill>
                  <a:srgbClr val="005D61"/>
                </a:solidFill>
              </a:ln>
            </c:spPr>
          </c:marker>
          <c:dLbls>
            <c:dLbl>
              <c:idx val="0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7F3-42FC-825C-A6152AA710D8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7F3-42FC-825C-A6152AA710D8}"/>
                </c:ext>
              </c:extLst>
            </c:dLbl>
            <c:dLbl>
              <c:idx val="1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8ED-4BE0-88BA-A6ACF0B927A2}"/>
                </c:ext>
              </c:extLst>
            </c:dLbl>
            <c:dLbl>
              <c:idx val="18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81-45EC-A615-1FDF1E8CD9A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3600" b="1" baseline="0">
                    <a:solidFill>
                      <a:srgbClr val="005D61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Siniestralidad!$A$2:$A$20</c:f>
              <c:numCache>
                <c:formatCode>General</c:formatCode>
                <c:ptCount val="1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Siniestralidad!$G$2:$G$20</c:f>
              <c:numCache>
                <c:formatCode>0.0</c:formatCode>
                <c:ptCount val="19"/>
                <c:pt idx="0">
                  <c:v>82.456143154448057</c:v>
                </c:pt>
                <c:pt idx="1">
                  <c:v>80.57551677078628</c:v>
                </c:pt>
                <c:pt idx="2">
                  <c:v>72.882280876018257</c:v>
                </c:pt>
                <c:pt idx="3">
                  <c:v>71.315120193218903</c:v>
                </c:pt>
                <c:pt idx="4">
                  <c:v>73.284942674891028</c:v>
                </c:pt>
                <c:pt idx="5">
                  <c:v>69.376615492022296</c:v>
                </c:pt>
                <c:pt idx="6">
                  <c:v>69.858026490229321</c:v>
                </c:pt>
                <c:pt idx="7">
                  <c:v>66.383845055420153</c:v>
                </c:pt>
                <c:pt idx="8">
                  <c:v>62.7</c:v>
                </c:pt>
                <c:pt idx="9">
                  <c:v>58.366995558052501</c:v>
                </c:pt>
                <c:pt idx="10">
                  <c:v>55.389591233093597</c:v>
                </c:pt>
                <c:pt idx="11">
                  <c:v>51.773641725462653</c:v>
                </c:pt>
                <c:pt idx="12">
                  <c:v>52.769830123200421</c:v>
                </c:pt>
                <c:pt idx="13">
                  <c:v>35.62845635155837</c:v>
                </c:pt>
                <c:pt idx="14">
                  <c:v>47.601645085778472</c:v>
                </c:pt>
                <c:pt idx="15">
                  <c:v>53.182040614362748</c:v>
                </c:pt>
                <c:pt idx="16">
                  <c:v>53.982606141756371</c:v>
                </c:pt>
                <c:pt idx="17">
                  <c:v>48.772202892006526</c:v>
                </c:pt>
                <c:pt idx="18">
                  <c:v>49.7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7F3-42FC-825C-A6152AA710D8}"/>
            </c:ext>
          </c:extLst>
        </c:ser>
        <c:ser>
          <c:idx val="6"/>
          <c:order val="6"/>
          <c:tx>
            <c:strRef>
              <c:f>Siniestralidad!$H$1</c:f>
              <c:strCache>
                <c:ptCount val="1"/>
                <c:pt idx="0">
                  <c:v>II ATEP</c:v>
                </c:pt>
              </c:strCache>
            </c:strRef>
          </c:tx>
          <c:spPr>
            <a:ln w="38100" cap="rnd">
              <a:solidFill>
                <a:srgbClr val="C7BA6F"/>
              </a:solidFill>
              <a:round/>
            </a:ln>
            <a:effectLst/>
          </c:spPr>
          <c:marker>
            <c:symbol val="square"/>
            <c:size val="10"/>
            <c:spPr>
              <a:solidFill>
                <a:srgbClr val="C7BA6F"/>
              </a:solidFill>
              <a:ln w="38100">
                <a:solidFill>
                  <a:srgbClr val="C7BA6F"/>
                </a:solidFill>
              </a:ln>
            </c:spPr>
          </c:marker>
          <c:dLbls>
            <c:dLbl>
              <c:idx val="0"/>
              <c:layout>
                <c:manualLayout>
                  <c:x val="-2.9150002835421695E-2"/>
                  <c:y val="-5.31048272853832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7F3-42FC-825C-A6152AA710D8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7F3-42FC-825C-A6152AA710D8}"/>
                </c:ext>
              </c:extLst>
            </c:dLbl>
            <c:dLbl>
              <c:idx val="16"/>
              <c:numFmt formatCode="#,##0.0" sourceLinked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defRPr lang="en-US" sz="3600" b="1" i="0" u="none" strike="noStrike" kern="1200" baseline="0">
                      <a:solidFill>
                        <a:srgbClr val="C7BA6F"/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en-US"/>
                </a:p>
              </c:txPr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86A7-48C4-89FE-FE6C0534797B}"/>
                </c:ext>
              </c:extLst>
            </c:dLbl>
            <c:dLbl>
              <c:idx val="18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481-45EC-A615-1FDF1E8CD9AF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600" b="1">
                    <a:solidFill>
                      <a:srgbClr val="C7BA6F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>
                      <a:solidFill>
                        <a:srgbClr val="C7BA6F"/>
                      </a:solidFill>
                    </a:ln>
                  </c:spPr>
                </c15:leaderLines>
              </c:ext>
            </c:extLst>
          </c:dLbls>
          <c:cat>
            <c:numRef>
              <c:f>Siniestralidad!$A$2:$A$20</c:f>
              <c:numCache>
                <c:formatCode>General</c:formatCode>
                <c:ptCount val="1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Siniestralidad!$H$2:$H$20</c:f>
              <c:numCache>
                <c:formatCode>0.0</c:formatCode>
                <c:ptCount val="19"/>
                <c:pt idx="0">
                  <c:v>67.900000000000006</c:v>
                </c:pt>
                <c:pt idx="1">
                  <c:v>65.3</c:v>
                </c:pt>
                <c:pt idx="2">
                  <c:v>57.6</c:v>
                </c:pt>
                <c:pt idx="3">
                  <c:v>54.9</c:v>
                </c:pt>
                <c:pt idx="4">
                  <c:v>56.1</c:v>
                </c:pt>
                <c:pt idx="5">
                  <c:v>50.9</c:v>
                </c:pt>
                <c:pt idx="6">
                  <c:v>50.2</c:v>
                </c:pt>
                <c:pt idx="7">
                  <c:v>46.8</c:v>
                </c:pt>
                <c:pt idx="8">
                  <c:v>43.7</c:v>
                </c:pt>
                <c:pt idx="9">
                  <c:v>40.4</c:v>
                </c:pt>
                <c:pt idx="10">
                  <c:v>38.35606105366714</c:v>
                </c:pt>
                <c:pt idx="11">
                  <c:v>36.226788926650151</c:v>
                </c:pt>
                <c:pt idx="12">
                  <c:v>36.526409603881682</c:v>
                </c:pt>
                <c:pt idx="13">
                  <c:v>25.00900489198294</c:v>
                </c:pt>
                <c:pt idx="14">
                  <c:v>33.10226528603561</c:v>
                </c:pt>
                <c:pt idx="15">
                  <c:v>35.868931154544931</c:v>
                </c:pt>
                <c:pt idx="16">
                  <c:v>36.087078362447564</c:v>
                </c:pt>
                <c:pt idx="17">
                  <c:v>32.018940051040609</c:v>
                </c:pt>
                <c:pt idx="18">
                  <c:v>32.799999999999997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7F3-42FC-825C-A6152AA710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1502720"/>
        <c:axId val="181504256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Siniestralidad!$B$1</c15:sqref>
                        </c15:formulaRef>
                      </c:ext>
                    </c:extLst>
                    <c:strCache>
                      <c:ptCount val="1"/>
                      <c:pt idx="0">
                        <c:v>Trabajadores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Siniestralidad!$A$2:$A$20</c15:sqref>
                        </c15:formulaRef>
                      </c:ext>
                    </c:extLst>
                    <c:numCache>
                      <c:formatCode>General</c:formatCode>
                      <c:ptCount val="19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  <c:pt idx="8">
                        <c:v>2015</c:v>
                      </c:pt>
                      <c:pt idx="9">
                        <c:v>2016</c:v>
                      </c:pt>
                      <c:pt idx="10">
                        <c:v>2017</c:v>
                      </c:pt>
                      <c:pt idx="11">
                        <c:v>2018</c:v>
                      </c:pt>
                      <c:pt idx="12">
                        <c:v>2019</c:v>
                      </c:pt>
                      <c:pt idx="13">
                        <c:v>2020</c:v>
                      </c:pt>
                      <c:pt idx="14">
                        <c:v>2021</c:v>
                      </c:pt>
                      <c:pt idx="15">
                        <c:v>2022</c:v>
                      </c:pt>
                      <c:pt idx="16">
                        <c:v>2023</c:v>
                      </c:pt>
                      <c:pt idx="17">
                        <c:v>2024</c:v>
                      </c:pt>
                      <c:pt idx="18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Siniestralidad!$B$2:$B$16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10" formatCode="_-* #,##0_-;\-* #,##0_-;_-* &quot;-&quot;??_-;_-@_-">
                        <c:v>9757284.5</c:v>
                      </c:pt>
                      <c:pt idx="11" formatCode="_-* #,##0_-;\-* #,##0_-;_-* &quot;-&quot;??_-;_-@_-">
                        <c:v>9843985.916666666</c:v>
                      </c:pt>
                      <c:pt idx="12" formatCode="_-* #,##0_-;\-* #,##0_-;_-* &quot;-&quot;??_-;_-@_-">
                        <c:v>9736188.25</c:v>
                      </c:pt>
                      <c:pt idx="13" formatCode="_-* #,##0_-;\-* #,##0_-;_-* &quot;-&quot;??_-;_-@_-">
                        <c:v>9515892.416666666</c:v>
                      </c:pt>
                      <c:pt idx="14" formatCode="_-* #,##0_-;\-* #,##0_-;_-* &quot;-&quot;??_-;_-@_-">
                        <c:v>9608617.5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6-C7F3-42FC-825C-A6152AA710D8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Siniestralidad!$C$1</c15:sqref>
                        </c15:formulaRef>
                      </c:ext>
                    </c:extLst>
                    <c:strCache>
                      <c:ptCount val="1"/>
                      <c:pt idx="0">
                        <c:v>Casos con baja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Siniestralidad!$A$2:$A$20</c15:sqref>
                        </c15:formulaRef>
                      </c:ext>
                    </c:extLst>
                    <c:numCache>
                      <c:formatCode>General</c:formatCode>
                      <c:ptCount val="19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  <c:pt idx="8">
                        <c:v>2015</c:v>
                      </c:pt>
                      <c:pt idx="9">
                        <c:v>2016</c:v>
                      </c:pt>
                      <c:pt idx="10">
                        <c:v>2017</c:v>
                      </c:pt>
                      <c:pt idx="11">
                        <c:v>2018</c:v>
                      </c:pt>
                      <c:pt idx="12">
                        <c:v>2019</c:v>
                      </c:pt>
                      <c:pt idx="13">
                        <c:v>2020</c:v>
                      </c:pt>
                      <c:pt idx="14">
                        <c:v>2021</c:v>
                      </c:pt>
                      <c:pt idx="15">
                        <c:v>2022</c:v>
                      </c:pt>
                      <c:pt idx="16">
                        <c:v>2023</c:v>
                      </c:pt>
                      <c:pt idx="17">
                        <c:v>2024</c:v>
                      </c:pt>
                      <c:pt idx="18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Siniestralidad!$C$2:$C$16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10" formatCode="_-* #,##0_-;\-* #,##0_-;_-* &quot;-&quot;??_-;_-@_-">
                        <c:v>540452</c:v>
                      </c:pt>
                      <c:pt idx="11" formatCode="_-* #,##0_-;\-* #,##0_-;_-* &quot;-&quot;??_-;_-@_-">
                        <c:v>509659</c:v>
                      </c:pt>
                      <c:pt idx="12" formatCode="_-* #,##0_-;\-* #,##0_-;_-* &quot;-&quot;??_-;_-@_-">
                        <c:v>513777</c:v>
                      </c:pt>
                      <c:pt idx="13" formatCode="_-* #,##0_-;\-* #,##0_-;_-* &quot;-&quot;??_-;_-@_-">
                        <c:v>339037</c:v>
                      </c:pt>
                      <c:pt idx="14" formatCode="_-* #,##0_-;\-* #,##0_-;_-* &quot;-&quot;??_-;_-@_-">
                        <c:v>457386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C7F3-42FC-825C-A6152AA710D8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Siniestralidad!$D$1</c15:sqref>
                        </c15:formulaRef>
                      </c:ext>
                    </c:extLst>
                    <c:strCache>
                      <c:ptCount val="1"/>
                      <c:pt idx="0">
                        <c:v>Casos con baja ATEP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Siniestralidad!$A$2:$A$20</c15:sqref>
                        </c15:formulaRef>
                      </c:ext>
                    </c:extLst>
                    <c:numCache>
                      <c:formatCode>General</c:formatCode>
                      <c:ptCount val="19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  <c:pt idx="8">
                        <c:v>2015</c:v>
                      </c:pt>
                      <c:pt idx="9">
                        <c:v>2016</c:v>
                      </c:pt>
                      <c:pt idx="10">
                        <c:v>2017</c:v>
                      </c:pt>
                      <c:pt idx="11">
                        <c:v>2018</c:v>
                      </c:pt>
                      <c:pt idx="12">
                        <c:v>2019</c:v>
                      </c:pt>
                      <c:pt idx="13">
                        <c:v>2020</c:v>
                      </c:pt>
                      <c:pt idx="14">
                        <c:v>2021</c:v>
                      </c:pt>
                      <c:pt idx="15">
                        <c:v>2022</c:v>
                      </c:pt>
                      <c:pt idx="16">
                        <c:v>2023</c:v>
                      </c:pt>
                      <c:pt idx="17">
                        <c:v>2024</c:v>
                      </c:pt>
                      <c:pt idx="18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Siniestralidad!$D$2:$D$16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12" formatCode="_-* #,##0_-;\-* #,##0_-;_-* &quot;-&quot;??_-;_-@_-">
                        <c:v>355628</c:v>
                      </c:pt>
                      <c:pt idx="13" formatCode="_-* #,##0_-;\-* #,##0_-;_-* &quot;-&quot;??_-;_-@_-">
                        <c:v>237983</c:v>
                      </c:pt>
                      <c:pt idx="14" formatCode="_-* #,##0_-;\-* #,##0_-;_-* &quot;-&quot;??_-;_-@_-">
                        <c:v>318067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C7F3-42FC-825C-A6152AA710D8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Siniestralidad!$E$1</c15:sqref>
                        </c15:formulaRef>
                      </c:ext>
                    </c:extLst>
                    <c:strCache>
                      <c:ptCount val="1"/>
                      <c:pt idx="0">
                        <c:v>Fallecidos</c:v>
                      </c:pt>
                    </c:strCache>
                  </c:strRef>
                </c:tx>
                <c:spPr>
                  <a:ln w="28575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Siniestralidad!$A$2:$A$20</c15:sqref>
                        </c15:formulaRef>
                      </c:ext>
                    </c:extLst>
                    <c:numCache>
                      <c:formatCode>General</c:formatCode>
                      <c:ptCount val="19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  <c:pt idx="8">
                        <c:v>2015</c:v>
                      </c:pt>
                      <c:pt idx="9">
                        <c:v>2016</c:v>
                      </c:pt>
                      <c:pt idx="10">
                        <c:v>2017</c:v>
                      </c:pt>
                      <c:pt idx="11">
                        <c:v>2018</c:v>
                      </c:pt>
                      <c:pt idx="12">
                        <c:v>2019</c:v>
                      </c:pt>
                      <c:pt idx="13">
                        <c:v>2020</c:v>
                      </c:pt>
                      <c:pt idx="14">
                        <c:v>2021</c:v>
                      </c:pt>
                      <c:pt idx="15">
                        <c:v>2022</c:v>
                      </c:pt>
                      <c:pt idx="16">
                        <c:v>2023</c:v>
                      </c:pt>
                      <c:pt idx="17">
                        <c:v>2024</c:v>
                      </c:pt>
                      <c:pt idx="18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Siniestralidad!$E$2:$E$16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10" formatCode="_-* #,##0_-;\-* #,##0_-;_-* &quot;-&quot;??_-;_-@_-">
                        <c:v>743</c:v>
                      </c:pt>
                      <c:pt idx="11" formatCode="_-* #,##0_-;\-* #,##0_-;_-* &quot;-&quot;??_-;_-@_-">
                        <c:v>677</c:v>
                      </c:pt>
                      <c:pt idx="12" formatCode="_-* #,##0_-;\-* #,##0_-;_-* &quot;-&quot;??_-;_-@_-">
                        <c:v>583</c:v>
                      </c:pt>
                      <c:pt idx="13" formatCode="_-* #,##0_-;\-* #,##0_-;_-* &quot;-&quot;??_-;_-@_-">
                        <c:v>512</c:v>
                      </c:pt>
                      <c:pt idx="14" formatCode="_-* #,##0_-;\-* #,##0_-;_-* &quot;-&quot;??_-;_-@_-">
                        <c:v>580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C7F3-42FC-825C-A6152AA710D8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Siniestralidad!$F$1</c15:sqref>
                        </c15:formulaRef>
                      </c:ext>
                    </c:extLst>
                    <c:strCache>
                      <c:ptCount val="1"/>
                      <c:pt idx="0">
                        <c:v>Fallecidos ATEP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Siniestralidad!$A$2:$A$20</c15:sqref>
                        </c15:formulaRef>
                      </c:ext>
                    </c:extLst>
                    <c:numCache>
                      <c:formatCode>General</c:formatCode>
                      <c:ptCount val="19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  <c:pt idx="8">
                        <c:v>2015</c:v>
                      </c:pt>
                      <c:pt idx="9">
                        <c:v>2016</c:v>
                      </c:pt>
                      <c:pt idx="10">
                        <c:v>2017</c:v>
                      </c:pt>
                      <c:pt idx="11">
                        <c:v>2018</c:v>
                      </c:pt>
                      <c:pt idx="12">
                        <c:v>2019</c:v>
                      </c:pt>
                      <c:pt idx="13">
                        <c:v>2020</c:v>
                      </c:pt>
                      <c:pt idx="14">
                        <c:v>2021</c:v>
                      </c:pt>
                      <c:pt idx="15">
                        <c:v>2022</c:v>
                      </c:pt>
                      <c:pt idx="16">
                        <c:v>2023</c:v>
                      </c:pt>
                      <c:pt idx="17">
                        <c:v>2024</c:v>
                      </c:pt>
                      <c:pt idx="18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Siniestralidad!$F$2:$F$16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12" formatCode="_-* #,##0_-;\-* #,##0_-;_-* &quot;-&quot;??_-;_-@_-">
                        <c:v>326</c:v>
                      </c:pt>
                      <c:pt idx="13" formatCode="_-* #,##0_-;\-* #,##0_-;_-* &quot;-&quot;??_-;_-@_-">
                        <c:v>294</c:v>
                      </c:pt>
                      <c:pt idx="14" formatCode="_-* #,##0_-;\-* #,##0_-;_-* &quot;-&quot;??_-;_-@_-">
                        <c:v>318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C7F3-42FC-825C-A6152AA710D8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Siniestralidad!$I$1</c15:sqref>
                        </c15:formulaRef>
                      </c:ext>
                    </c:extLst>
                    <c:strCache>
                      <c:ptCount val="1"/>
                      <c:pt idx="0">
                        <c:v>IF Global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Siniestralidad!$A$2:$A$20</c15:sqref>
                        </c15:formulaRef>
                      </c:ext>
                    </c:extLst>
                    <c:numCache>
                      <c:formatCode>General</c:formatCode>
                      <c:ptCount val="19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  <c:pt idx="8">
                        <c:v>2015</c:v>
                      </c:pt>
                      <c:pt idx="9">
                        <c:v>2016</c:v>
                      </c:pt>
                      <c:pt idx="10">
                        <c:v>2017</c:v>
                      </c:pt>
                      <c:pt idx="11">
                        <c:v>2018</c:v>
                      </c:pt>
                      <c:pt idx="12">
                        <c:v>2019</c:v>
                      </c:pt>
                      <c:pt idx="13">
                        <c:v>2020</c:v>
                      </c:pt>
                      <c:pt idx="14">
                        <c:v>2021</c:v>
                      </c:pt>
                      <c:pt idx="15">
                        <c:v>2022</c:v>
                      </c:pt>
                      <c:pt idx="16">
                        <c:v>2023</c:v>
                      </c:pt>
                      <c:pt idx="17">
                        <c:v>2024</c:v>
                      </c:pt>
                      <c:pt idx="18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Siniestralidad!$I$2:$I$16</c15:sqref>
                        </c15:formulaRef>
                      </c:ext>
                    </c:extLst>
                    <c:numCache>
                      <c:formatCode>0.0</c:formatCode>
                      <c:ptCount val="15"/>
                      <c:pt idx="0">
                        <c:v>140.71908810627895</c:v>
                      </c:pt>
                      <c:pt idx="1">
                        <c:v>122.96557312699343</c:v>
                      </c:pt>
                      <c:pt idx="2">
                        <c:v>105.75002600749809</c:v>
                      </c:pt>
                      <c:pt idx="3">
                        <c:v>109.32703997855131</c:v>
                      </c:pt>
                      <c:pt idx="4">
                        <c:v>113.45461326700108</c:v>
                      </c:pt>
                      <c:pt idx="5">
                        <c:v>112.70085737908576</c:v>
                      </c:pt>
                      <c:pt idx="6">
                        <c:v>95.542868192342624</c:v>
                      </c:pt>
                      <c:pt idx="7">
                        <c:v>86.184226948169595</c:v>
                      </c:pt>
                      <c:pt idx="8">
                        <c:v>82.274675658448061</c:v>
                      </c:pt>
                      <c:pt idx="9">
                        <c:v>73.599999999999994</c:v>
                      </c:pt>
                      <c:pt idx="10">
                        <c:v>76.148235710458167</c:v>
                      </c:pt>
                      <c:pt idx="11">
                        <c:v>68.772954952503952</c:v>
                      </c:pt>
                      <c:pt idx="12">
                        <c:v>59.879695221595185</c:v>
                      </c:pt>
                      <c:pt idx="13">
                        <c:v>53.804727668342956</c:v>
                      </c:pt>
                      <c:pt idx="14">
                        <c:v>60.362482954536794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B-C7F3-42FC-825C-A6152AA710D8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Siniestralidad!$J$1</c15:sqref>
                        </c15:formulaRef>
                      </c:ext>
                    </c:extLst>
                    <c:strCache>
                      <c:ptCount val="1"/>
                      <c:pt idx="0">
                        <c:v>IF ATEP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Siniestralidad!$A$2:$A$20</c15:sqref>
                        </c15:formulaRef>
                      </c:ext>
                    </c:extLst>
                    <c:numCache>
                      <c:formatCode>General</c:formatCode>
                      <c:ptCount val="19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  <c:pt idx="8">
                        <c:v>2015</c:v>
                      </c:pt>
                      <c:pt idx="9">
                        <c:v>2016</c:v>
                      </c:pt>
                      <c:pt idx="10">
                        <c:v>2017</c:v>
                      </c:pt>
                      <c:pt idx="11">
                        <c:v>2018</c:v>
                      </c:pt>
                      <c:pt idx="12">
                        <c:v>2019</c:v>
                      </c:pt>
                      <c:pt idx="13">
                        <c:v>2020</c:v>
                      </c:pt>
                      <c:pt idx="14">
                        <c:v>2021</c:v>
                      </c:pt>
                      <c:pt idx="15">
                        <c:v>2022</c:v>
                      </c:pt>
                      <c:pt idx="16">
                        <c:v>2023</c:v>
                      </c:pt>
                      <c:pt idx="17">
                        <c:v>2024</c:v>
                      </c:pt>
                      <c:pt idx="18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Siniestralidad!$J$2:$J$16</c15:sqref>
                        </c15:formulaRef>
                      </c:ext>
                    </c:extLst>
                    <c:numCache>
                      <c:formatCode>0.0</c:formatCode>
                      <c:ptCount val="15"/>
                      <c:pt idx="0">
                        <c:v>83.87961330256627</c:v>
                      </c:pt>
                      <c:pt idx="1">
                        <c:v>73.882676290588478</c:v>
                      </c:pt>
                      <c:pt idx="2">
                        <c:v>61.284051216393479</c:v>
                      </c:pt>
                      <c:pt idx="3">
                        <c:v>61.62982391443019</c:v>
                      </c:pt>
                      <c:pt idx="4">
                        <c:v>67.13770003356548</c:v>
                      </c:pt>
                      <c:pt idx="5">
                        <c:v>64.898061343930777</c:v>
                      </c:pt>
                      <c:pt idx="6">
                        <c:v>51.649907554361675</c:v>
                      </c:pt>
                      <c:pt idx="7">
                        <c:v>47.4235372511191</c:v>
                      </c:pt>
                      <c:pt idx="8">
                        <c:v>46.408705239501472</c:v>
                      </c:pt>
                      <c:pt idx="9">
                        <c:v>40.4</c:v>
                      </c:pt>
                      <c:pt idx="10">
                        <c:v>40.482574839341829</c:v>
                      </c:pt>
                      <c:pt idx="11">
                        <c:v>35.351533712660824</c:v>
                      </c:pt>
                      <c:pt idx="12">
                        <c:v>33.483328717392851</c:v>
                      </c:pt>
                      <c:pt idx="13">
                        <c:v>30.895683465806311</c:v>
                      </c:pt>
                      <c:pt idx="14">
                        <c:v>33.09529237852189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C-C7F3-42FC-825C-A6152AA710D8}"/>
                  </c:ext>
                </c:extLst>
              </c15:ser>
            </c15:filteredLineSeries>
          </c:ext>
        </c:extLst>
      </c:lineChart>
      <c:catAx>
        <c:axId val="181502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2400" b="1">
                <a:solidFill>
                  <a:schemeClr val="bg1">
                    <a:lumMod val="50000"/>
                  </a:schemeClr>
                </a:solidFill>
              </a:defRPr>
            </a:pPr>
            <a:endParaRPr lang="en-US"/>
          </a:p>
        </c:txPr>
        <c:crossAx val="181504256"/>
        <c:crosses val="autoZero"/>
        <c:auto val="1"/>
        <c:lblAlgn val="ctr"/>
        <c:lblOffset val="100"/>
        <c:noMultiLvlLbl val="0"/>
      </c:catAx>
      <c:valAx>
        <c:axId val="181504256"/>
        <c:scaling>
          <c:orientation val="minMax"/>
          <c:min val="20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crossAx val="181502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FFFFFF"/>
    </a:solidFill>
    <a:ln>
      <a:noFill/>
    </a:ln>
    <a:effectLst/>
  </c:spPr>
  <c:txPr>
    <a:bodyPr/>
    <a:lstStyle/>
    <a:p>
      <a:pPr>
        <a:defRPr>
          <a:latin typeface="Calibri" panose="020F0502020204030204" pitchFamily="34" charset="0"/>
          <a:cs typeface="Calibri" panose="020F0502020204030204" pitchFamily="34" charset="0"/>
        </a:defRPr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0" i="0" u="none" strike="noStrike" kern="1200" spc="0" baseline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sz="4000" b="1" i="0" dirty="0">
                <a:solidFill>
                  <a:schemeClr val="bg1">
                    <a:lumMod val="50000"/>
                  </a:schemeClr>
                </a:solidFill>
              </a:rPr>
              <a:t>FALLECIMIENTOS</a:t>
            </a:r>
            <a:endParaRPr lang="es-AR" sz="4000" b="1" i="0" dirty="0">
              <a:solidFill>
                <a:schemeClr val="bg1">
                  <a:lumMod val="50000"/>
                </a:schemeClr>
              </a:solidFill>
            </a:endParaRPr>
          </a:p>
        </c:rich>
      </c:tx>
      <c:layout>
        <c:manualLayout>
          <c:xMode val="edge"/>
          <c:yMode val="edge"/>
          <c:x val="0.33677483410646358"/>
          <c:y val="2.259783437206045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000" b="0" i="0" u="none" strike="noStrike" kern="1200" spc="0" baseline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>
        <c:manualLayout>
          <c:layoutTarget val="inner"/>
          <c:xMode val="edge"/>
          <c:yMode val="edge"/>
          <c:x val="0.11806421758502264"/>
          <c:y val="0.21480198058676872"/>
          <c:w val="0.84843732253037774"/>
          <c:h val="0.67389744156830056"/>
        </c:manualLayout>
      </c:layout>
      <c:ofPieChart>
        <c:ofPieType val="pie"/>
        <c:varyColors val="1"/>
        <c:ser>
          <c:idx val="0"/>
          <c:order val="0"/>
          <c:spPr>
            <a:ln>
              <a:solidFill>
                <a:srgbClr val="FFFFFF"/>
              </a:solidFill>
            </a:ln>
          </c:spPr>
          <c:dPt>
            <c:idx val="0"/>
            <c:bubble3D val="0"/>
            <c:spPr>
              <a:solidFill>
                <a:srgbClr val="D1D2A4"/>
              </a:solidFill>
              <a:ln w="19050">
                <a:solidFill>
                  <a:srgbClr val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168-403E-98F0-3067D2206340}"/>
              </c:ext>
            </c:extLst>
          </c:dPt>
          <c:dPt>
            <c:idx val="1"/>
            <c:bubble3D val="0"/>
            <c:spPr>
              <a:pattFill prst="pct30">
                <a:fgClr>
                  <a:srgbClr val="0095B8"/>
                </a:fgClr>
                <a:bgClr>
                  <a:sysClr val="window" lastClr="FFFFFF"/>
                </a:bgClr>
              </a:pattFill>
              <a:ln w="31750">
                <a:solidFill>
                  <a:srgbClr val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168-403E-98F0-3067D2206340}"/>
              </c:ext>
            </c:extLst>
          </c:dPt>
          <c:dPt>
            <c:idx val="2"/>
            <c:bubble3D val="0"/>
            <c:spPr>
              <a:pattFill prst="pct25">
                <a:fgClr>
                  <a:srgbClr val="0095B8"/>
                </a:fgClr>
                <a:bgClr>
                  <a:sysClr val="window" lastClr="FFFFFF"/>
                </a:bgClr>
              </a:pattFill>
              <a:ln w="31750">
                <a:solidFill>
                  <a:srgbClr val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168-403E-98F0-3067D2206340}"/>
              </c:ext>
            </c:extLst>
          </c:dPt>
          <c:dPt>
            <c:idx val="3"/>
            <c:bubble3D val="0"/>
            <c:spPr>
              <a:solidFill>
                <a:srgbClr val="8AB5B7"/>
              </a:solidFill>
              <a:ln w="19050">
                <a:solidFill>
                  <a:srgbClr val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168-403E-98F0-3067D2206340}"/>
              </c:ext>
            </c:extLst>
          </c:dPt>
          <c:dLbls>
            <c:dLbl>
              <c:idx val="0"/>
              <c:layout>
                <c:manualLayout>
                  <c:x val="0.10137167522697113"/>
                  <c:y val="5.398814958957909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4168-403E-98F0-3067D2206340}"/>
                </c:ext>
              </c:extLst>
            </c:dLbl>
            <c:dLbl>
              <c:idx val="1"/>
              <c:layout>
                <c:manualLayout>
                  <c:x val="5.9861164712143117E-2"/>
                  <c:y val="0.1654745538781469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32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3200" dirty="0"/>
                      <a:t>67%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749789714997451"/>
                      <c:h val="7.3474115155237482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4168-403E-98F0-3067D2206340}"/>
                </c:ext>
              </c:extLst>
            </c:dLbl>
            <c:dLbl>
              <c:idx val="2"/>
              <c:layout>
                <c:manualLayout>
                  <c:x val="-3.5976231060236612E-2"/>
                  <c:y val="-9.8755458450636144E-2"/>
                </c:manualLayout>
              </c:layout>
              <c:tx>
                <c:rich>
                  <a:bodyPr/>
                  <a:lstStyle/>
                  <a:p>
                    <a:r>
                      <a:rPr lang="en-US" sz="3200" dirty="0"/>
                      <a:t>33%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753623188405797"/>
                      <c:h val="8.4507042253521125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4168-403E-98F0-3067D2206340}"/>
                </c:ext>
              </c:extLst>
            </c:dLbl>
            <c:dLbl>
              <c:idx val="3"/>
              <c:layout>
                <c:manualLayout>
                  <c:x val="-0.17892504235300466"/>
                  <c:y val="0.136842155401370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168-403E-98F0-3067D22063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TD!$O$8:$O$10</c:f>
              <c:numCache>
                <c:formatCode>0%</c:formatCode>
                <c:ptCount val="3"/>
                <c:pt idx="0">
                  <c:v>0.19</c:v>
                </c:pt>
                <c:pt idx="1">
                  <c:v>0.44220000000000004</c:v>
                </c:pt>
                <c:pt idx="2">
                  <c:v>0.21780000000000002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168-403E-98F0-3067D22063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plitType val="pos"/>
        <c:splitPos val="2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s-ES" sz="4000" b="1" i="0" dirty="0">
                <a:solidFill>
                  <a:schemeClr val="bg1">
                    <a:lumMod val="50000"/>
                  </a:schemeClr>
                </a:solidFill>
              </a:rPr>
              <a:t>SINIESTROS</a:t>
            </a:r>
            <a:r>
              <a:rPr lang="es-ES" sz="4000" b="1" i="0" baseline="0" dirty="0">
                <a:solidFill>
                  <a:schemeClr val="bg1">
                    <a:lumMod val="50000"/>
                  </a:schemeClr>
                </a:solidFill>
              </a:rPr>
              <a:t> CON BAJA</a:t>
            </a:r>
            <a:endParaRPr lang="es-AR" sz="4000" b="1" i="0" dirty="0">
              <a:solidFill>
                <a:schemeClr val="bg1">
                  <a:lumMod val="50000"/>
                </a:schemeClr>
              </a:solidFill>
            </a:endParaRPr>
          </a:p>
        </c:rich>
      </c:tx>
      <c:layout>
        <c:manualLayout>
          <c:xMode val="edge"/>
          <c:yMode val="edge"/>
          <c:x val="0.24015942858663689"/>
          <c:y val="2.2597963105308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>
        <c:manualLayout>
          <c:layoutTarget val="inner"/>
          <c:xMode val="edge"/>
          <c:yMode val="edge"/>
          <c:x val="6.7376277978057966E-2"/>
          <c:y val="0.15575384194723971"/>
          <c:w val="0.8481802191439356"/>
          <c:h val="0.79472080397517975"/>
        </c:manualLayout>
      </c:layout>
      <c:ofPieChart>
        <c:ofPieType val="pie"/>
        <c:varyColors val="1"/>
        <c:ser>
          <c:idx val="0"/>
          <c:order val="0"/>
          <c:dPt>
            <c:idx val="0"/>
            <c:bubble3D val="0"/>
            <c:spPr>
              <a:solidFill>
                <a:srgbClr val="D1D2A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918-4CE9-8F69-5B58B3473F21}"/>
              </c:ext>
            </c:extLst>
          </c:dPt>
          <c:dPt>
            <c:idx val="1"/>
            <c:bubble3D val="0"/>
            <c:explosion val="4"/>
            <c:spPr>
              <a:pattFill prst="pct40">
                <a:fgClr>
                  <a:srgbClr val="0095B8"/>
                </a:fgClr>
                <a:bgClr>
                  <a:sysClr val="window" lastClr="FFFFFF"/>
                </a:bgClr>
              </a:pattFill>
              <a:ln w="19050">
                <a:solidFill>
                  <a:srgbClr val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918-4CE9-8F69-5B58B3473F21}"/>
              </c:ext>
            </c:extLst>
          </c:dPt>
          <c:dPt>
            <c:idx val="2"/>
            <c:bubble3D val="0"/>
            <c:spPr>
              <a:pattFill prst="pct25">
                <a:fgClr>
                  <a:srgbClr val="0095B8"/>
                </a:fgClr>
                <a:bgClr>
                  <a:sysClr val="window" lastClr="FFFFFF"/>
                </a:bgClr>
              </a:patt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918-4CE9-8F69-5B58B3473F21}"/>
              </c:ext>
            </c:extLst>
          </c:dPt>
          <c:dPt>
            <c:idx val="3"/>
            <c:bubble3D val="0"/>
            <c:spPr>
              <a:solidFill>
                <a:srgbClr val="8AB5B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918-4CE9-8F69-5B58B3473F21}"/>
              </c:ext>
            </c:extLst>
          </c:dPt>
          <c:dLbls>
            <c:dLbl>
              <c:idx val="0"/>
              <c:layout>
                <c:manualLayout>
                  <c:x val="0.12276242928720399"/>
                  <c:y val="3.152303919631306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32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65%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A918-4CE9-8F69-5B58B3473F21}"/>
                </c:ext>
              </c:extLst>
            </c:dLbl>
            <c:dLbl>
              <c:idx val="1"/>
              <c:layout>
                <c:manualLayout>
                  <c:x val="0.10222416005376352"/>
                  <c:y val="0.1189500361804793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32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rPr>
                      <a:t>75%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A918-4CE9-8F69-5B58B3473F21}"/>
                </c:ext>
              </c:extLst>
            </c:dLbl>
            <c:dLbl>
              <c:idx val="2"/>
              <c:layout>
                <c:manualLayout>
                  <c:x val="-8.5160521267730618E-2"/>
                  <c:y val="-4.475449990287076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32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rPr>
                      <a:t>25%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A918-4CE9-8F69-5B58B3473F21}"/>
                </c:ext>
              </c:extLst>
            </c:dLbl>
            <c:dLbl>
              <c:idx val="3"/>
              <c:layout>
                <c:manualLayout>
                  <c:x val="-0.1388127004640369"/>
                  <c:y val="9.63215632953703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3200" b="1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8524E0C-316A-4717-B062-3453DFDE2098}" type="VALUE">
                      <a:rPr lang="en-US" sz="32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rPr>
                      <a:pPr>
                        <a:defRPr sz="3200" b="1"/>
                      </a:pPr>
                      <a:t>[VALOR]</a:t>
                    </a:fld>
                    <a:endParaRPr lang="es-AR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918-4CE9-8F69-5B58B3473F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TD!$H$4:$H$6</c:f>
              <c:strCache>
                <c:ptCount val="3"/>
                <c:pt idx="0">
                  <c:v>Stros que NO son en via publica</c:v>
                </c:pt>
                <c:pt idx="1">
                  <c:v>% accidentes en via pública IN ITINERE </c:v>
                </c:pt>
                <c:pt idx="2">
                  <c:v>% accidentes en via pública DE TRABAJO</c:v>
                </c:pt>
              </c:strCache>
            </c:strRef>
          </c:cat>
          <c:val>
            <c:numRef>
              <c:f>TD!$O$4:$O$6</c:f>
              <c:numCache>
                <c:formatCode>0%</c:formatCode>
                <c:ptCount val="3"/>
                <c:pt idx="0">
                  <c:v>0.48</c:v>
                </c:pt>
                <c:pt idx="1">
                  <c:v>0.26259671302149179</c:v>
                </c:pt>
                <c:pt idx="2">
                  <c:v>8.7532237673830587E-2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918-4CE9-8F69-5B58B3473F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plitType val="pos"/>
        <c:splitPos val="2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030981505713002E-2"/>
          <c:y val="7.4460982371948731E-2"/>
          <c:w val="0.95745883916389174"/>
          <c:h val="0.7107378941662214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2003</c:v>
                </c:pt>
              </c:strCache>
            </c:strRef>
          </c:tx>
          <c:spPr>
            <a:solidFill>
              <a:srgbClr val="6AA5A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400" b="1" i="0" u="none" strike="noStrike" kern="1200" baseline="0">
                    <a:solidFill>
                      <a:srgbClr val="6AA5A6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Hoja1!$A$2:$A$3</c:f>
              <c:strCache>
                <c:ptCount val="2"/>
                <c:pt idx="0">
                  <c:v>VISITAS</c:v>
                </c:pt>
                <c:pt idx="1">
                  <c:v>RECOMENDACIONES</c:v>
                </c:pt>
              </c:strCache>
            </c:strRef>
          </c:cat>
          <c:val>
            <c:numRef>
              <c:f>Hoja1!$B$2:$B$3</c:f>
              <c:numCache>
                <c:formatCode>#,##0</c:formatCode>
                <c:ptCount val="2"/>
                <c:pt idx="0">
                  <c:v>165000</c:v>
                </c:pt>
                <c:pt idx="1">
                  <c:v>420000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22-4561-AD5D-62DBBA8D1483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rgbClr val="D2CA6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400" b="1" i="0" u="none" strike="noStrike" kern="1200" baseline="0">
                    <a:solidFill>
                      <a:srgbClr val="D2CA6F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Hoja1!$A$2:$A$3</c:f>
              <c:strCache>
                <c:ptCount val="2"/>
                <c:pt idx="0">
                  <c:v>VISITAS</c:v>
                </c:pt>
                <c:pt idx="1">
                  <c:v>RECOMENDACIONES</c:v>
                </c:pt>
              </c:strCache>
            </c:strRef>
          </c:cat>
          <c:val>
            <c:numRef>
              <c:f>Hoja1!$D$2:$D$3</c:f>
              <c:numCache>
                <c:formatCode>#,##0</c:formatCode>
                <c:ptCount val="2"/>
                <c:pt idx="0">
                  <c:v>763455</c:v>
                </c:pt>
                <c:pt idx="1">
                  <c:v>1490152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B22-4561-AD5D-62DBBA8D14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2618368"/>
        <c:axId val="182632448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Hoja1!$C$1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2">
                      <a:lumMod val="60000"/>
                      <a:lumOff val="4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1" i="0" u="none" strike="noStrike" kern="1200" baseline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AR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Hoja1!$A$2:$A$3</c15:sqref>
                        </c15:formulaRef>
                      </c:ext>
                    </c:extLst>
                    <c:strCache>
                      <c:ptCount val="2"/>
                      <c:pt idx="0">
                        <c:v>VISITAS</c:v>
                      </c:pt>
                      <c:pt idx="1">
                        <c:v>RECOMENDACIONES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Hoja1!$C$2:$C$3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3B22-4561-AD5D-62DBBA8D1483}"/>
                  </c:ext>
                </c:extLst>
              </c15:ser>
            </c15:filteredBarSeries>
          </c:ext>
        </c:extLst>
      </c:barChart>
      <c:catAx>
        <c:axId val="182618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2632448"/>
        <c:crosses val="autoZero"/>
        <c:auto val="1"/>
        <c:lblAlgn val="ctr"/>
        <c:lblOffset val="100"/>
        <c:noMultiLvlLbl val="0"/>
      </c:catAx>
      <c:valAx>
        <c:axId val="182632448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noFill/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2618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124982848359542E-4"/>
          <c:y val="6.3794662688291481E-2"/>
          <c:w val="0.1011526176996142"/>
          <c:h val="0.214447618822751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400" b="0" i="0" u="none" strike="noStrike" kern="1200" baseline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rgbClr val="A1C49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024-435B-AFCA-BFC798D3A404}"/>
              </c:ext>
            </c:extLst>
          </c:dPt>
          <c:dPt>
            <c:idx val="1"/>
            <c:bubble3D val="0"/>
            <c:spPr>
              <a:solidFill>
                <a:srgbClr val="43707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024-435B-AFCA-BFC798D3A404}"/>
              </c:ext>
            </c:extLst>
          </c:dPt>
          <c:cat>
            <c:strRef>
              <c:f>Sheet1!$A$2:$A$3</c:f>
              <c:strCache>
                <c:ptCount val="2"/>
                <c:pt idx="0">
                  <c:v>One</c:v>
                </c:pt>
                <c:pt idx="1">
                  <c:v>Two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1.2635957686315147E-2</c:v>
                </c:pt>
                <c:pt idx="1">
                  <c:v>0.98736404231368491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024-435B-AFCA-BFC798D3A4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24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0816108846036161E-2"/>
          <c:y val="0"/>
          <c:w val="0.97398446569537545"/>
          <c:h val="0.91590978729545514"/>
        </c:manualLayout>
      </c:layout>
      <c:barChart>
        <c:barDir val="col"/>
        <c:grouping val="clustered"/>
        <c:varyColors val="0"/>
        <c:ser>
          <c:idx val="3"/>
          <c:order val="2"/>
          <c:tx>
            <c:v>Total mercado</c:v>
          </c:tx>
          <c:spPr>
            <a:solidFill>
              <a:srgbClr val="6AA5A6"/>
            </a:solidFill>
            <a:ln w="12700">
              <a:noFill/>
            </a:ln>
            <a:effectLst>
              <a:innerShdw blurRad="279400">
                <a:srgbClr val="4F81BD">
                  <a:lumMod val="50000"/>
                </a:srgbClr>
              </a:innerShdw>
            </a:effectLst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3200" b="1">
                    <a:solidFill>
                      <a:srgbClr val="257485"/>
                    </a:solidFill>
                    <a:latin typeface="+mn-lt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Sheet1!$D$1:$X$1</c:f>
              <c:numCache>
                <c:formatCode>General</c:formatCode>
                <c:ptCount val="2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  <c:pt idx="18">
                  <c:v>2023</c:v>
                </c:pt>
                <c:pt idx="19">
                  <c:v>2024</c:v>
                </c:pt>
                <c:pt idx="20">
                  <c:v>2025</c:v>
                </c:pt>
              </c:numCache>
            </c:numRef>
          </c:cat>
          <c:val>
            <c:numRef>
              <c:f>Sheet1!$D$7:$X$7</c:f>
              <c:numCache>
                <c:formatCode>General</c:formatCode>
                <c:ptCount val="21"/>
                <c:pt idx="0">
                  <c:v>11.340251025330337</c:v>
                </c:pt>
                <c:pt idx="1">
                  <c:v>17.518562363599582</c:v>
                </c:pt>
                <c:pt idx="2">
                  <c:v>23.716357756320434</c:v>
                </c:pt>
                <c:pt idx="3">
                  <c:v>35.094271238029535</c:v>
                </c:pt>
                <c:pt idx="4">
                  <c:v>52.923428678307083</c:v>
                </c:pt>
                <c:pt idx="5">
                  <c:v>68.200742308837064</c:v>
                </c:pt>
                <c:pt idx="6">
                  <c:v>69.355298371045009</c:v>
                </c:pt>
                <c:pt idx="7">
                  <c:v>74.009590696698183</c:v>
                </c:pt>
                <c:pt idx="8">
                  <c:v>89.520703159025743</c:v>
                </c:pt>
                <c:pt idx="9">
                  <c:v>98.471078269258527</c:v>
                </c:pt>
                <c:pt idx="10">
                  <c:v>110.16899390525042</c:v>
                </c:pt>
                <c:pt idx="11">
                  <c:v>132.34681054934961</c:v>
                </c:pt>
                <c:pt idx="12">
                  <c:v>134.08934784167622</c:v>
                </c:pt>
                <c:pt idx="13">
                  <c:v>81.306495841780077</c:v>
                </c:pt>
                <c:pt idx="14">
                  <c:v>69.737764160424902</c:v>
                </c:pt>
                <c:pt idx="15">
                  <c:v>46.878358686121793</c:v>
                </c:pt>
                <c:pt idx="16">
                  <c:v>82.352117773446608</c:v>
                </c:pt>
                <c:pt idx="17">
                  <c:v>93.397871867762731</c:v>
                </c:pt>
                <c:pt idx="18">
                  <c:v>114.16251167599761</c:v>
                </c:pt>
                <c:pt idx="19">
                  <c:v>123.80686289244601</c:v>
                </c:pt>
                <c:pt idx="20">
                  <c:v>132.88724908063449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2D-4629-B7F7-41E340EBB0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210155776"/>
        <c:axId val="210157568"/>
        <c:extLst>
          <c:ext xmlns:c15="http://schemas.microsoft.com/office/drawing/2012/chart" uri="{02D57815-91ED-43cb-92C2-25804820EDAC}">
            <c15:filteredBarSeries>
              <c15:ser>
                <c:idx val="1"/>
                <c:order val="0"/>
                <c:tx>
                  <c:strRef>
                    <c:extLst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rgbClr val="A2C2AD"/>
                  </a:solidFill>
                  <a:ln w="12700">
                    <a:solidFill>
                      <a:srgbClr val="000000"/>
                    </a:solidFill>
                    <a:prstDash val="solid"/>
                  </a:ln>
                </c:spPr>
                <c:invertIfNegative val="0"/>
                <c:dPt>
                  <c:idx val="18"/>
                  <c:invertIfNegative val="0"/>
                  <c:bubble3D val="0"/>
                  <c:extLst>
                    <c:ext xmlns:c16="http://schemas.microsoft.com/office/drawing/2014/chart" uri="{C3380CC4-5D6E-409C-BE32-E72D297353CC}">
                      <c16:uniqueId val="{00000001-8E2D-4629-B7F7-41E340EBB0F2}"/>
                    </c:ext>
                  </c:extLst>
                </c:dPt>
                <c:dLbls>
                  <c:dLbl>
                    <c:idx val="18"/>
                    <c:layout>
                      <c:manualLayout>
                        <c:x val="4.7408885115672551E-3"/>
                        <c:y val="-5.6805207739692998E-2"/>
                      </c:manualLayout>
                    </c:layout>
                    <c:tx>
                      <c:rich>
                        <a:bodyPr wrap="square" lIns="38100" tIns="19050" rIns="38100" bIns="19050" anchor="ctr" anchorCtr="0">
                          <a:noAutofit/>
                        </a:bodyPr>
                        <a:lstStyle/>
                        <a:p>
                          <a:pPr algn="ctr" rtl="0">
                            <a:defRPr lang="en-US" sz="1600" b="1" i="0" u="none" strike="noStrike" kern="1200" baseline="0">
                              <a:solidFill>
                                <a:srgbClr val="125763"/>
                              </a:solidFill>
                              <a:latin typeface="+mn-lt"/>
                              <a:ea typeface="Arial"/>
                              <a:cs typeface="Arial"/>
                            </a:defRPr>
                          </a:pPr>
                          <a:r>
                            <a:rPr lang="en-US" sz="1600"/>
                            <a:t>80.000</a:t>
                          </a:r>
                        </a:p>
                        <a:p>
                          <a:pPr algn="ctr" rtl="0">
                            <a:defRPr lang="en-US" sz="1600" b="1" i="0" u="none" strike="noStrike" kern="1200" baseline="0">
                              <a:solidFill>
                                <a:srgbClr val="125763"/>
                              </a:solidFill>
                              <a:latin typeface="+mn-lt"/>
                              <a:ea typeface="Arial"/>
                              <a:cs typeface="Arial"/>
                            </a:defRPr>
                          </a:pPr>
                          <a:endParaRPr lang="en-US" sz="1600"/>
                        </a:p>
                      </c:rich>
                    </c:tx>
                    <c:spPr>
                      <a:solidFill>
                        <a:sysClr val="window" lastClr="FFFFFF"/>
                      </a:solidFill>
                      <a:ln>
                        <a:noFill/>
                      </a:ln>
                      <a:effectLst/>
                    </c:spPr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>
                        <c15:layout>
                          <c:manualLayout>
                            <c:w val="6.4979849823957186E-2"/>
                            <c:h val="6.919107750796212E-2"/>
                          </c:manualLayout>
                        </c15:layout>
                        <c15:showDataLabelsRange val="0"/>
                      </c:ext>
                      <c:ext xmlns:c16="http://schemas.microsoft.com/office/drawing/2014/chart" uri="{C3380CC4-5D6E-409C-BE32-E72D297353CC}">
                        <c16:uniqueId val="{00000001-8E2D-4629-B7F7-41E340EBB0F2}"/>
                      </c:ext>
                    </c:extLst>
                  </c:dLbl>
                  <c:dLbl>
                    <c:idx val="20"/>
                    <c:layout>
                      <c:manualLayout>
                        <c:x val="-1.1850154376392499E-3"/>
                        <c:y val="-0.20541158217741604"/>
                      </c:manualLayout>
                    </c:layout>
                    <c:spPr>
                      <a:solidFill>
                        <a:sysClr val="window" lastClr="FFFFFF">
                          <a:alpha val="70000"/>
                        </a:sysClr>
                      </a:solidFill>
                      <a:ln>
                        <a:noFill/>
                      </a:ln>
                      <a:effectLst/>
                    </c:spPr>
                    <c:txPr>
                      <a:bodyPr wrap="square" lIns="38100" tIns="19050" rIns="38100" bIns="19050" anchor="ctr" anchorCtr="0">
                        <a:spAutoFit/>
                      </a:bodyPr>
                      <a:lstStyle/>
                      <a:p>
                        <a:pPr algn="ctr" rtl="0">
                          <a:defRPr lang="en-US" sz="1600" b="1" i="0" u="none" strike="noStrike" kern="1200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2-8E2D-4629-B7F7-41E340EBB0F2}"/>
                      </c:ext>
                    </c:extLst>
                  </c:dLbl>
                  <c:spPr>
                    <a:solidFill>
                      <a:sysClr val="window" lastClr="FFFFFF"/>
                    </a:solidFill>
                    <a:ln>
                      <a:noFill/>
                    </a:ln>
                    <a:effectLst/>
                  </c:spPr>
                  <c:txPr>
                    <a:bodyPr wrap="square" lIns="38100" tIns="19050" rIns="38100" bIns="19050" anchor="ctr" anchorCtr="0">
                      <a:spAutoFit/>
                    </a:bodyPr>
                    <a:lstStyle/>
                    <a:p>
                      <a:pPr algn="ctr" rtl="0">
                        <a:defRPr lang="en-US" sz="1600" b="1" i="0" u="none" strike="noStrike" kern="1200" baseline="0">
                          <a:solidFill>
                            <a:srgbClr val="125763"/>
                          </a:solidFill>
                          <a:latin typeface="+mn-lt"/>
                          <a:ea typeface="Arial"/>
                          <a:cs typeface="Arial"/>
                        </a:defRPr>
                      </a:pPr>
                      <a:endParaRPr lang="es-AR"/>
                    </a:p>
                  </c:txPr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>
                    <c:ext uri="{CE6537A1-D6FC-4f65-9D91-7224C49458BB}">
                      <c15:showLeaderLines val="0"/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Sheet1!$D$1:$X$1</c15:sqref>
                        </c15:formulaRef>
                      </c:ext>
                    </c:extLst>
                    <c:numCache>
                      <c:formatCode>General</c:formatCode>
                      <c:ptCount val="21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  <c:pt idx="4">
                        <c:v>2009</c:v>
                      </c:pt>
                      <c:pt idx="5">
                        <c:v>2010</c:v>
                      </c:pt>
                      <c:pt idx="6">
                        <c:v>2011</c:v>
                      </c:pt>
                      <c:pt idx="7">
                        <c:v>2012</c:v>
                      </c:pt>
                      <c:pt idx="8">
                        <c:v>2013</c:v>
                      </c:pt>
                      <c:pt idx="9">
                        <c:v>2014</c:v>
                      </c:pt>
                      <c:pt idx="10">
                        <c:v>2015</c:v>
                      </c:pt>
                      <c:pt idx="11">
                        <c:v>2016</c:v>
                      </c:pt>
                      <c:pt idx="12">
                        <c:v>2017</c:v>
                      </c:pt>
                      <c:pt idx="13">
                        <c:v>2018</c:v>
                      </c:pt>
                      <c:pt idx="14">
                        <c:v>2019</c:v>
                      </c:pt>
                      <c:pt idx="15">
                        <c:v>2020</c:v>
                      </c:pt>
                      <c:pt idx="16">
                        <c:v>2021</c:v>
                      </c:pt>
                      <c:pt idx="17">
                        <c:v>2022</c:v>
                      </c:pt>
                      <c:pt idx="18">
                        <c:v>2023</c:v>
                      </c:pt>
                      <c:pt idx="19">
                        <c:v>2024</c:v>
                      </c:pt>
                      <c:pt idx="20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Sheet1!$B$3:$V$3</c15:sqref>
                        </c15:formulaRef>
                      </c:ext>
                    </c:extLst>
                    <c:numCache>
                      <c:formatCode>General</c:formatCode>
                      <c:ptCount val="21"/>
                      <c:pt idx="20" formatCode="_ * #,##0_ ;_ * \-#,##0_ ;_ * &quot;-&quot;??_ ;_ @_ ">
                        <c:v>6443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8E2D-4629-B7F7-41E340EBB0F2}"/>
                  </c:ext>
                </c:extLst>
              </c15:ser>
            </c15:filteredBarSeries>
            <c15:filteredBarSeries>
              <c15:ser>
                <c:idx val="0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rgbClr val="A2C2AD"/>
                  </a:solidFill>
                  <a:ln w="12700">
                    <a:solidFill>
                      <a:srgbClr val="46855C"/>
                    </a:solidFill>
                    <a:prstDash val="solid"/>
                  </a:ln>
                </c:spPr>
                <c:invertIfNegative val="0"/>
                <c:dPt>
                  <c:idx val="1"/>
                  <c:invertIfNegative val="0"/>
                  <c:bubble3D val="0"/>
                  <c:spPr>
                    <a:solidFill>
                      <a:srgbClr val="5B9BD5">
                        <a:lumMod val="50000"/>
                      </a:srgbClr>
                    </a:solidFill>
                    <a:ln w="12700">
                      <a:solidFill>
                        <a:srgbClr val="46855C"/>
                      </a:solidFill>
                      <a:prstDash val="solid"/>
                    </a:ln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5-8E2D-4629-B7F7-41E340EBB0F2}"/>
                    </c:ext>
                  </c:extLst>
                </c:dPt>
                <c:dPt>
                  <c:idx val="6"/>
                  <c:invertIfNegative val="0"/>
                  <c:bubble3D val="0"/>
                  <c:spPr>
                    <a:solidFill>
                      <a:srgbClr val="5B9BD5">
                        <a:lumMod val="50000"/>
                      </a:srgbClr>
                    </a:solidFill>
                    <a:ln w="12700">
                      <a:solidFill>
                        <a:srgbClr val="46855C"/>
                      </a:solidFill>
                      <a:prstDash val="solid"/>
                    </a:ln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7-8E2D-4629-B7F7-41E340EBB0F2}"/>
                    </c:ext>
                  </c:extLst>
                </c:dPt>
                <c:dPt>
                  <c:idx val="9"/>
                  <c:invertIfNegative val="0"/>
                  <c:bubble3D val="0"/>
                  <c:spPr>
                    <a:solidFill>
                      <a:srgbClr val="5B9BD5">
                        <a:lumMod val="50000"/>
                      </a:srgbClr>
                    </a:solidFill>
                    <a:ln w="12700">
                      <a:solidFill>
                        <a:srgbClr val="46855C"/>
                      </a:solidFill>
                      <a:prstDash val="solid"/>
                    </a:ln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9-8E2D-4629-B7F7-41E340EBB0F2}"/>
                    </c:ext>
                  </c:extLst>
                </c:dPt>
                <c:dPt>
                  <c:idx val="14"/>
                  <c:invertIfNegative val="0"/>
                  <c:bubble3D val="0"/>
                  <c:spPr>
                    <a:solidFill>
                      <a:srgbClr val="5B9BD5">
                        <a:lumMod val="50000"/>
                      </a:srgbClr>
                    </a:solidFill>
                    <a:ln w="12700">
                      <a:solidFill>
                        <a:srgbClr val="46855C"/>
                      </a:solidFill>
                      <a:prstDash val="solid"/>
                    </a:ln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8E2D-4629-B7F7-41E340EBB0F2}"/>
                    </c:ext>
                  </c:extLst>
                </c:dPt>
                <c:dPt>
                  <c:idx val="17"/>
                  <c:invertIfNegative val="0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C-8E2D-4629-B7F7-41E340EBB0F2}"/>
                    </c:ext>
                  </c:extLst>
                </c:dPt>
                <c:dPt>
                  <c:idx val="20"/>
                  <c:invertIfNegative val="0"/>
                  <c:bubble3D val="0"/>
                  <c:spPr>
                    <a:pattFill prst="dkUpDiag">
                      <a:fgClr>
                        <a:srgbClr val="A2C2AD"/>
                      </a:fgClr>
                      <a:bgClr>
                        <a:sysClr val="window" lastClr="FFFFFF"/>
                      </a:bgClr>
                    </a:pattFill>
                    <a:ln w="12700">
                      <a:solidFill>
                        <a:srgbClr val="46855C"/>
                      </a:solidFill>
                      <a:prstDash val="solid"/>
                    </a:ln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E-8E2D-4629-B7F7-41E340EBB0F2}"/>
                    </c:ext>
                  </c:extLst>
                </c:dPt>
                <c:dLbls>
                  <c:dLbl>
                    <c:idx val="0"/>
                    <c:layout>
                      <c:manualLayout>
                        <c:x val="-3.660522744328916E-3"/>
                        <c:y val="-2.6930139992261164E-2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F-8E2D-4629-B7F7-41E340EBB0F2}"/>
                      </c:ext>
                    </c:extLst>
                  </c:dLbl>
                  <c:dLbl>
                    <c:idx val="1"/>
                    <c:layout>
                      <c:manualLayout>
                        <c:x val="-8.7399624731681225E-4"/>
                        <c:y val="-5.732687506065659E-2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5-8E2D-4629-B7F7-41E340EBB0F2}"/>
                      </c:ext>
                    </c:extLst>
                  </c:dLbl>
                  <c:dLbl>
                    <c:idx val="2"/>
                    <c:layout>
                      <c:manualLayout>
                        <c:x val="2.9497775443118029E-3"/>
                        <c:y val="-7.765757794608287E-2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0-8E2D-4629-B7F7-41E340EBB0F2}"/>
                      </c:ext>
                    </c:extLst>
                  </c:dLbl>
                  <c:dLbl>
                    <c:idx val="3"/>
                    <c:layout>
                      <c:manualLayout>
                        <c:x val="1.0113523009069039E-3"/>
                        <c:y val="-0.10645461752632035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1-8E2D-4629-B7F7-41E340EBB0F2}"/>
                      </c:ext>
                    </c:extLst>
                  </c:dLbl>
                  <c:dLbl>
                    <c:idx val="4"/>
                    <c:layout>
                      <c:manualLayout>
                        <c:x val="-1.4200911053430862E-2"/>
                        <c:y val="-0.12789749445740553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2-8E2D-4629-B7F7-41E340EBB0F2}"/>
                      </c:ext>
                    </c:extLst>
                  </c:dLbl>
                  <c:dLbl>
                    <c:idx val="5"/>
                    <c:layout>
                      <c:manualLayout>
                        <c:x val="-1.3743164767110721E-2"/>
                        <c:y val="-0.15294535802198395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3-8E2D-4629-B7F7-41E340EBB0F2}"/>
                      </c:ext>
                    </c:extLst>
                  </c:dLbl>
                  <c:dLbl>
                    <c:idx val="6"/>
                    <c:layout>
                      <c:manualLayout>
                        <c:x val="-1.6013882290043913E-2"/>
                        <c:y val="-0.18579885833267162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7-8E2D-4629-B7F7-41E340EBB0F2}"/>
                      </c:ext>
                    </c:extLst>
                  </c:dLbl>
                  <c:dLbl>
                    <c:idx val="7"/>
                    <c:layout>
                      <c:manualLayout>
                        <c:x val="2.2533469681458354E-4"/>
                        <c:y val="-0.20364758804186037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4-8E2D-4629-B7F7-41E340EBB0F2}"/>
                      </c:ext>
                    </c:extLst>
                  </c:dLbl>
                  <c:dLbl>
                    <c:idx val="8"/>
                    <c:layout>
                      <c:manualLayout>
                        <c:x val="2.7661430692763446E-3"/>
                        <c:y val="-0.23114625719030013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5-8E2D-4629-B7F7-41E340EBB0F2}"/>
                      </c:ext>
                    </c:extLst>
                  </c:dLbl>
                  <c:dLbl>
                    <c:idx val="9"/>
                    <c:layout>
                      <c:manualLayout>
                        <c:x val="-3.5397330531741632E-3"/>
                        <c:y val="-0.27106645945744967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9-8E2D-4629-B7F7-41E340EBB0F2}"/>
                      </c:ext>
                    </c:extLst>
                  </c:dLbl>
                  <c:dLbl>
                    <c:idx val="10"/>
                    <c:layout>
                      <c:manualLayout>
                        <c:x val="-9.4073362780871909E-3"/>
                        <c:y val="-0.29553944039906327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6-8E2D-4629-B7F7-41E340EBB0F2}"/>
                      </c:ext>
                    </c:extLst>
                  </c:dLbl>
                  <c:dLbl>
                    <c:idx val="11"/>
                    <c:layout>
                      <c:manualLayout>
                        <c:x val="-1.2268715191088918E-2"/>
                        <c:y val="-0.33189391999803464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7-8E2D-4629-B7F7-41E340EBB0F2}"/>
                      </c:ext>
                    </c:extLst>
                  </c:dLbl>
                  <c:dLbl>
                    <c:idx val="12"/>
                    <c:layout>
                      <c:manualLayout>
                        <c:x val="-2.0632994046475971E-2"/>
                        <c:y val="-0.35446683380207195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8-8E2D-4629-B7F7-41E340EBB0F2}"/>
                      </c:ext>
                    </c:extLst>
                  </c:dLbl>
                  <c:dLbl>
                    <c:idx val="13"/>
                    <c:layout>
                      <c:manualLayout>
                        <c:x val="-2.2678911571898726E-2"/>
                        <c:y val="-0.3890805386885125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9-8E2D-4629-B7F7-41E340EBB0F2}"/>
                      </c:ext>
                    </c:extLst>
                  </c:dLbl>
                  <c:dLbl>
                    <c:idx val="14"/>
                    <c:layout>
                      <c:manualLayout>
                        <c:x val="6.3296823131324467E-3"/>
                        <c:y val="-0.42159744387544923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B-8E2D-4629-B7F7-41E340EBB0F2}"/>
                      </c:ext>
                    </c:extLst>
                  </c:dLbl>
                  <c:dLbl>
                    <c:idx val="15"/>
                    <c:layout>
                      <c:manualLayout>
                        <c:x val="4.0506599400800224E-3"/>
                        <c:y val="-0.2806335952323194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 algn="ctr" rtl="0"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A-8E2D-4629-B7F7-41E340EBB0F2}"/>
                      </c:ext>
                    </c:extLst>
                  </c:dLbl>
                  <c:dLbl>
                    <c:idx val="16"/>
                    <c:layout>
                      <c:manualLayout>
                        <c:x val="9.1760674164953013E-3"/>
                        <c:y val="-0.24135312035247616"/>
                      </c:manualLayout>
                    </c:layout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txPr>
                      <a:bodyPr/>
                      <a:lstStyle/>
                      <a:p>
                        <a:pPr>
                          <a:defRPr sz="1600" b="1" i="0" u="none" strike="noStrike" baseline="0">
                            <a:solidFill>
                              <a:srgbClr val="125763"/>
                            </a:solidFill>
                            <a:latin typeface="+mn-lt"/>
                            <a:ea typeface="Arial"/>
                            <a:cs typeface="Arial"/>
                          </a:defRPr>
                        </a:pPr>
                        <a:endParaRPr lang="es-AR"/>
                      </a:p>
                    </c:txPr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B-8E2D-4629-B7F7-41E340EBB0F2}"/>
                      </c:ext>
                    </c:extLst>
                  </c:dLbl>
                  <c:dLbl>
                    <c:idx val="17"/>
                    <c:layout>
                      <c:manualLayout>
                        <c:x val="-1.27981711043757E-3"/>
                        <c:y val="-0.16188018501090171"/>
                      </c:manualLayout>
                    </c:layout>
                    <c:tx>
                      <c:rich>
                        <a:bodyPr wrap="square" lIns="38100" tIns="19050" rIns="38100" bIns="19050" anchor="ctr">
                          <a:noAutofit/>
                        </a:bodyPr>
                        <a:lstStyle/>
                        <a:p>
                          <a:pPr>
                            <a:defRPr sz="1600" b="1" i="0" u="none" strike="noStrike" baseline="0">
                              <a:solidFill>
                                <a:srgbClr val="125763"/>
                              </a:solidFill>
                              <a:latin typeface="+mn-lt"/>
                              <a:ea typeface="Arial"/>
                              <a:cs typeface="Arial"/>
                            </a:defRPr>
                          </a:pPr>
                          <a:r>
                            <a:rPr lang="en-US" sz="1600">
                              <a:solidFill>
                                <a:srgbClr val="125763"/>
                              </a:solidFill>
                              <a:latin typeface="+mn-lt"/>
                            </a:rPr>
                            <a:t>44.667</a:t>
                          </a:r>
                        </a:p>
                      </c:rich>
                    </c:tx>
                    <c:numFmt formatCode="#,##0" sourceLinked="0"/>
                    <c:spPr>
                      <a:noFill/>
                      <a:ln w="25400">
                        <a:noFill/>
                      </a:ln>
                    </c:spPr>
                    <c:dLblPos val="ctr"/>
                    <c:showLegendKey val="0"/>
                    <c:showVal val="0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>
                        <c15:layout>
                          <c:manualLayout>
                            <c:w val="9.5368603364497956E-2"/>
                            <c:h val="4.3909946178037826E-2"/>
                          </c:manualLayout>
                        </c15:layout>
                        <c15:showDataLabelsRange val="0"/>
                      </c:ext>
                      <c:ext xmlns:c16="http://schemas.microsoft.com/office/drawing/2014/chart" uri="{C3380CC4-5D6E-409C-BE32-E72D297353CC}">
                        <c16:uniqueId val="{0000000C-8E2D-4629-B7F7-41E340EBB0F2}"/>
                      </c:ext>
                    </c:extLst>
                  </c:dLbl>
                  <c:dLbl>
                    <c:idx val="18"/>
                    <c:layout>
                      <c:manualLayout>
                        <c:x val="-7.974191020042723E-3"/>
                        <c:y val="-0.2688165097112229"/>
                      </c:manualLayout>
                    </c:layout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C-8E2D-4629-B7F7-41E340EBB0F2}"/>
                      </c:ext>
                    </c:extLst>
                  </c:dLbl>
                  <c:dLbl>
                    <c:idx val="19"/>
                    <c:layout>
                      <c:manualLayout>
                        <c:x val="-6.7895532415183073E-3"/>
                        <c:y val="-0.30635214742714811"/>
                      </c:manualLayout>
                    </c:layout>
                    <c:dLblPos val="ct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D-8E2D-4629-B7F7-41E340EBB0F2}"/>
                      </c:ext>
                    </c:extLst>
                  </c:dLbl>
                  <c:dLbl>
                    <c:idx val="20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E-8E2D-4629-B7F7-41E340EBB0F2}"/>
                      </c:ext>
                    </c:extLst>
                  </c:dLbl>
                  <c:numFmt formatCode="#,##0" sourceLinked="0"/>
                  <c:spPr>
                    <a:noFill/>
                    <a:ln w="25400">
                      <a:noFill/>
                    </a:ln>
                  </c:spPr>
                  <c:txPr>
                    <a:bodyPr wrap="square" lIns="38100" tIns="19050" rIns="38100" bIns="19050" anchor="ctr">
                      <a:spAutoFit/>
                    </a:bodyPr>
                    <a:lstStyle/>
                    <a:p>
                      <a:pPr algn="ctr" rtl="0">
                        <a:defRPr sz="1600" b="1" i="0" u="none" strike="noStrike" baseline="0">
                          <a:solidFill>
                            <a:srgbClr val="125763"/>
                          </a:solidFill>
                          <a:latin typeface="+mn-lt"/>
                          <a:ea typeface="Arial"/>
                          <a:cs typeface="Arial"/>
                        </a:defRPr>
                      </a:pPr>
                      <a:endParaRPr lang="es-AR"/>
                    </a:p>
                  </c:txPr>
                  <c:dLblPos val="in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0"/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Sheet1!$D$1:$X$1</c15:sqref>
                        </c15:formulaRef>
                      </c:ext>
                    </c:extLst>
                    <c:numCache>
                      <c:formatCode>General</c:formatCode>
                      <c:ptCount val="21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  <c:pt idx="4">
                        <c:v>2009</c:v>
                      </c:pt>
                      <c:pt idx="5">
                        <c:v>2010</c:v>
                      </c:pt>
                      <c:pt idx="6">
                        <c:v>2011</c:v>
                      </c:pt>
                      <c:pt idx="7">
                        <c:v>2012</c:v>
                      </c:pt>
                      <c:pt idx="8">
                        <c:v>2013</c:v>
                      </c:pt>
                      <c:pt idx="9">
                        <c:v>2014</c:v>
                      </c:pt>
                      <c:pt idx="10">
                        <c:v>2015</c:v>
                      </c:pt>
                      <c:pt idx="11">
                        <c:v>2016</c:v>
                      </c:pt>
                      <c:pt idx="12">
                        <c:v>2017</c:v>
                      </c:pt>
                      <c:pt idx="13">
                        <c:v>2018</c:v>
                      </c:pt>
                      <c:pt idx="14">
                        <c:v>2019</c:v>
                      </c:pt>
                      <c:pt idx="15">
                        <c:v>2020</c:v>
                      </c:pt>
                      <c:pt idx="16">
                        <c:v>2021</c:v>
                      </c:pt>
                      <c:pt idx="17">
                        <c:v>2022</c:v>
                      </c:pt>
                      <c:pt idx="18">
                        <c:v>2023</c:v>
                      </c:pt>
                      <c:pt idx="19">
                        <c:v>2024</c:v>
                      </c:pt>
                      <c:pt idx="20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Sheet1!$B$2:$V$2</c15:sqref>
                        </c15:formulaRef>
                      </c:ext>
                    </c:extLst>
                    <c:numCache>
                      <c:formatCode>General</c:formatCode>
                      <c:ptCount val="21"/>
                      <c:pt idx="0">
                        <c:v>246</c:v>
                      </c:pt>
                      <c:pt idx="1">
                        <c:v>323</c:v>
                      </c:pt>
                      <c:pt idx="2">
                        <c:v>503</c:v>
                      </c:pt>
                      <c:pt idx="3">
                        <c:v>975</c:v>
                      </c:pt>
                      <c:pt idx="4">
                        <c:v>1235</c:v>
                      </c:pt>
                      <c:pt idx="5">
                        <c:v>2082</c:v>
                      </c:pt>
                      <c:pt idx="6">
                        <c:v>2824</c:v>
                      </c:pt>
                      <c:pt idx="7">
                        <c:v>3717</c:v>
                      </c:pt>
                      <c:pt idx="8">
                        <c:v>4310</c:v>
                      </c:pt>
                      <c:pt idx="9">
                        <c:v>5558</c:v>
                      </c:pt>
                      <c:pt idx="10">
                        <c:v>6686</c:v>
                      </c:pt>
                      <c:pt idx="11">
                        <c:v>7967</c:v>
                      </c:pt>
                      <c:pt idx="12">
                        <c:v>10655</c:v>
                      </c:pt>
                      <c:pt idx="13">
                        <c:v>11436</c:v>
                      </c:pt>
                      <c:pt idx="14" formatCode="0">
                        <c:v>9888</c:v>
                      </c:pt>
                      <c:pt idx="15" formatCode="_ * #,##0_ ;_ * \-#,##0_ ;_ * &quot;-&quot;??_ ;_ @_ ">
                        <c:v>6006</c:v>
                      </c:pt>
                      <c:pt idx="16" formatCode="#,##0">
                        <c:v>5774</c:v>
                      </c:pt>
                      <c:pt idx="17">
                        <c:v>3973</c:v>
                      </c:pt>
                      <c:pt idx="18" formatCode="_ * #,##0_ ;_ * \-#,##0_ ;_ * &quot;-&quot;??_ ;_ @_ ">
                        <c:v>6702</c:v>
                      </c:pt>
                      <c:pt idx="19" formatCode="_ * #,##0_ ;_ * \-#,##0_ ;_ * &quot;-&quot;??_ ;_ @_ ">
                        <c:v>8267</c:v>
                      </c:pt>
                      <c:pt idx="20" formatCode="#,##0">
                        <c:v>6398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E-8E2D-4629-B7F7-41E340EBB0F2}"/>
                  </c:ext>
                </c:extLst>
              </c15:ser>
            </c15:filteredBarSeries>
          </c:ext>
        </c:extLst>
      </c:barChart>
      <c:catAx>
        <c:axId val="210155776"/>
        <c:scaling>
          <c:orientation val="minMax"/>
        </c:scaling>
        <c:delete val="0"/>
        <c:axPos val="b"/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 rtl="0">
              <a:defRPr sz="2200" b="0" i="0" u="none" strike="noStrike" baseline="0">
                <a:solidFill>
                  <a:schemeClr val="bg1">
                    <a:lumMod val="50000"/>
                  </a:schemeClr>
                </a:solidFill>
                <a:latin typeface="+mj-lt"/>
                <a:ea typeface="Arial"/>
                <a:cs typeface="Arial"/>
              </a:defRPr>
            </a:pPr>
            <a:endParaRPr lang="en-US"/>
          </a:p>
        </c:txPr>
        <c:crossAx val="210157568"/>
        <c:crosses val="autoZero"/>
        <c:auto val="0"/>
        <c:lblAlgn val="ctr"/>
        <c:lblOffset val="100"/>
        <c:noMultiLvlLbl val="0"/>
      </c:catAx>
      <c:valAx>
        <c:axId val="210157568"/>
        <c:scaling>
          <c:orientation val="minMax"/>
          <c:max val="180"/>
          <c:min val="0"/>
        </c:scaling>
        <c:delete val="1"/>
        <c:axPos val="l"/>
        <c:numFmt formatCode="#,##0" sourceLinked="0"/>
        <c:majorTickMark val="out"/>
        <c:minorTickMark val="none"/>
        <c:tickLblPos val="none"/>
        <c:crossAx val="21015577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6350">
      <a:noFill/>
    </a:ln>
  </c:spPr>
  <c:txPr>
    <a:bodyPr/>
    <a:lstStyle/>
    <a:p>
      <a:pPr>
        <a:defRPr sz="990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4509357409753513E-2"/>
          <c:y val="3.8211022898239355E-2"/>
          <c:w val="0.94059813297268591"/>
          <c:h val="0.88341980808994125"/>
        </c:manualLayout>
      </c:layout>
      <c:lineChart>
        <c:grouping val="standard"/>
        <c:varyColors val="0"/>
        <c:ser>
          <c:idx val="1"/>
          <c:order val="0"/>
          <c:tx>
            <c:strRef>
              <c:f>Hoja1!$B$1</c:f>
              <c:strCache>
                <c:ptCount val="1"/>
                <c:pt idx="0">
                  <c:v>Índice de Incidencia ATEP (cada 1.000 trabajadores)</c:v>
                </c:pt>
              </c:strCache>
            </c:strRef>
          </c:tx>
          <c:spPr>
            <a:ln w="22225" cap="rnd">
              <a:solidFill>
                <a:srgbClr val="589192"/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rgbClr val="589192"/>
              </a:solidFill>
              <a:ln w="9525">
                <a:solidFill>
                  <a:schemeClr val="accent1">
                    <a:lumMod val="75000"/>
                  </a:schemeClr>
                </a:solidFill>
              </a:ln>
              <a:effectLst/>
            </c:spPr>
          </c:marker>
          <c:dLbls>
            <c:dLbl>
              <c:idx val="21"/>
              <c:tx>
                <c:rich>
                  <a:bodyPr/>
                  <a:lstStyle/>
                  <a:p>
                    <a:r>
                      <a:rPr lang="en-US"/>
                      <a:t>32,8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C42-46AF-8E88-0F2F0651D900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100" b="1">
                    <a:solidFill>
                      <a:srgbClr val="257485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Hoja1!$A$2:$A$23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Hoja1!$B$2:$B$23</c:f>
              <c:numCache>
                <c:formatCode>#,##0.0</c:formatCode>
                <c:ptCount val="22"/>
                <c:pt idx="0">
                  <c:v>67.8</c:v>
                </c:pt>
                <c:pt idx="1">
                  <c:v>69.03</c:v>
                </c:pt>
                <c:pt idx="2">
                  <c:v>67.900000000000006</c:v>
                </c:pt>
                <c:pt idx="3">
                  <c:v>67.900000000000006</c:v>
                </c:pt>
                <c:pt idx="4">
                  <c:v>65.3</c:v>
                </c:pt>
                <c:pt idx="5">
                  <c:v>57.6</c:v>
                </c:pt>
                <c:pt idx="6">
                  <c:v>54.896859791020923</c:v>
                </c:pt>
                <c:pt idx="7">
                  <c:v>56.075935184690849</c:v>
                </c:pt>
                <c:pt idx="8">
                  <c:v>50.936284119939202</c:v>
                </c:pt>
                <c:pt idx="9">
                  <c:v>50.243805333344277</c:v>
                </c:pt>
                <c:pt idx="10">
                  <c:v>46.766049334194918</c:v>
                </c:pt>
                <c:pt idx="11">
                  <c:v>43.7</c:v>
                </c:pt>
                <c:pt idx="12">
                  <c:v>40.4</c:v>
                </c:pt>
                <c:pt idx="13">
                  <c:v>38.35606105366714</c:v>
                </c:pt>
                <c:pt idx="14">
                  <c:v>36.226788926650151</c:v>
                </c:pt>
                <c:pt idx="15">
                  <c:v>36.526409603881682</c:v>
                </c:pt>
                <c:pt idx="16">
                  <c:v>25.00900489198294</c:v>
                </c:pt>
                <c:pt idx="17">
                  <c:v>33.10226528603561</c:v>
                </c:pt>
                <c:pt idx="18">
                  <c:v>35.868931154544931</c:v>
                </c:pt>
                <c:pt idx="19">
                  <c:v>36.087078362447564</c:v>
                </c:pt>
                <c:pt idx="20">
                  <c:v>32.018940051040609</c:v>
                </c:pt>
                <c:pt idx="21">
                  <c:v>32.799999999999997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14D-47B6-99B3-1988FBEF33CF}"/>
            </c:ext>
          </c:extLst>
        </c:ser>
        <c:ser>
          <c:idx val="0"/>
          <c:order val="4"/>
          <c:tx>
            <c:strRef>
              <c:f>Hoja1!$F$1</c:f>
              <c:strCache>
                <c:ptCount val="1"/>
                <c:pt idx="0">
                  <c:v>Índice de judicialidad (cada 10.000 trabajadores)</c:v>
                </c:pt>
              </c:strCache>
            </c:strRef>
          </c:tx>
          <c:spPr>
            <a:ln w="22225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rgbClr val="E20000">
                  <a:alpha val="86667"/>
                </a:srgbClr>
              </a:solidFill>
              <a:ln w="9525">
                <a:solidFill>
                  <a:srgbClr val="ED7D31">
                    <a:lumMod val="75000"/>
                  </a:srgbClr>
                </a:solidFill>
              </a:ln>
              <a:effectLst/>
            </c:spPr>
          </c:marker>
          <c:dLbls>
            <c:dLbl>
              <c:idx val="5"/>
              <c:layout>
                <c:manualLayout>
                  <c:x val="-6.4251912195623859E-2"/>
                  <c:y val="1.260630055889965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527-40A7-ACE7-FFF2E7DC1B23}"/>
                </c:ext>
              </c:extLst>
            </c:dLbl>
            <c:dLbl>
              <c:idx val="10"/>
              <c:layout>
                <c:manualLayout>
                  <c:x val="-4.7124053869773364E-2"/>
                  <c:y val="-6.61961618616472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6B3-4B19-A139-9AD00A7AD547}"/>
                </c:ext>
              </c:extLst>
            </c:dLbl>
            <c:dLbl>
              <c:idx val="11"/>
              <c:layout>
                <c:manualLayout>
                  <c:x val="-4.8561528912037501E-2"/>
                  <c:y val="-5.65165961362527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6B3-4B19-A139-9AD00A7AD547}"/>
                </c:ext>
              </c:extLst>
            </c:dLbl>
            <c:dLbl>
              <c:idx val="13"/>
              <c:layout>
                <c:manualLayout>
                  <c:x val="-1.4780865418832688E-2"/>
                  <c:y val="-5.006355231932303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2B-4ACB-8F67-5855908D4D5E}"/>
                </c:ext>
              </c:extLst>
            </c:dLbl>
            <c:dLbl>
              <c:idx val="14"/>
              <c:layout>
                <c:manualLayout>
                  <c:x val="-7.5144290801879114E-3"/>
                  <c:y val="-6.458290090741482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6B3-4B19-A139-9AD00A7AD547}"/>
                </c:ext>
              </c:extLst>
            </c:dLbl>
            <c:dLbl>
              <c:idx val="16"/>
              <c:layout>
                <c:manualLayout>
                  <c:x val="-2.9151995506928149E-2"/>
                  <c:y val="-8.61804001750959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58-4038-930B-BC8C7A265881}"/>
                </c:ext>
              </c:extLst>
            </c:dLbl>
            <c:dLbl>
              <c:idx val="18"/>
              <c:layout>
                <c:manualLayout>
                  <c:x val="-4.6297508340609951E-2"/>
                  <c:y val="-6.8434529678539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4F7-4C4E-8974-80758B4D9F69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100" b="1">
                    <a:solidFill>
                      <a:srgbClr val="C00000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Hoja1!$A$2:$A$23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Hoja1!$F$2:$F$23</c:f>
              <c:numCache>
                <c:formatCode>_-* #,##0.0_-;\-* #,##0.0_-;_-* "-"??_-;_-@_-</c:formatCode>
                <c:ptCount val="22"/>
                <c:pt idx="0">
                  <c:v>7.0771479933881274</c:v>
                </c:pt>
                <c:pt idx="1">
                  <c:v>11.340251025330337</c:v>
                </c:pt>
                <c:pt idx="2">
                  <c:v>17.518562363599582</c:v>
                </c:pt>
                <c:pt idx="3">
                  <c:v>23.716357756320434</c:v>
                </c:pt>
                <c:pt idx="4">
                  <c:v>35.094271238029535</c:v>
                </c:pt>
                <c:pt idx="5">
                  <c:v>52.923428678307083</c:v>
                </c:pt>
                <c:pt idx="6">
                  <c:v>68.200742308837064</c:v>
                </c:pt>
                <c:pt idx="7">
                  <c:v>69.355298371045009</c:v>
                </c:pt>
                <c:pt idx="8">
                  <c:v>74.009590696698183</c:v>
                </c:pt>
                <c:pt idx="9">
                  <c:v>89.520703159025743</c:v>
                </c:pt>
                <c:pt idx="10">
                  <c:v>98.471078269258527</c:v>
                </c:pt>
                <c:pt idx="11">
                  <c:v>110.16899390525042</c:v>
                </c:pt>
                <c:pt idx="12">
                  <c:v>132.34681054934961</c:v>
                </c:pt>
                <c:pt idx="13">
                  <c:v>134.08934784167622</c:v>
                </c:pt>
                <c:pt idx="14">
                  <c:v>81.306495841780077</c:v>
                </c:pt>
                <c:pt idx="15">
                  <c:v>69.737764160424902</c:v>
                </c:pt>
                <c:pt idx="16">
                  <c:v>46.878358686121793</c:v>
                </c:pt>
                <c:pt idx="17">
                  <c:v>82.352117773446608</c:v>
                </c:pt>
                <c:pt idx="18">
                  <c:v>93.397871867762731</c:v>
                </c:pt>
                <c:pt idx="19">
                  <c:v>114.16251167599761</c:v>
                </c:pt>
                <c:pt idx="20">
                  <c:v>123.80686289244568</c:v>
                </c:pt>
                <c:pt idx="21">
                  <c:v>132.88770943477871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14D-47B6-99B3-1988FBEF33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371328"/>
        <c:axId val="210372864"/>
        <c:extLst>
          <c:ext xmlns:c15="http://schemas.microsoft.com/office/drawing/2012/chart" uri="{02D57815-91ED-43cb-92C2-25804820EDAC}">
            <c15:filteredLineSeries>
              <c15:ser>
                <c:idx val="2"/>
                <c:order val="1"/>
                <c:tx>
                  <c:strRef>
                    <c:extLst>
                      <c:ext uri="{02D57815-91ED-43cb-92C2-25804820EDAC}">
                        <c15:formulaRef>
                          <c15:sqref>Hoja1!$C$1</c15:sqref>
                        </c15:formulaRef>
                      </c:ext>
                    </c:extLst>
                    <c:strCache>
                      <c:ptCount val="1"/>
                      <c:pt idx="0">
                        <c:v>Incidencia Total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Hoja1!$A$2:$A$23</c15:sqref>
                        </c15:formulaRef>
                      </c:ext>
                    </c:extLst>
                    <c:numCache>
                      <c:formatCode>General</c:formatCode>
                      <c:ptCount val="22"/>
                      <c:pt idx="0">
                        <c:v>2004</c:v>
                      </c:pt>
                      <c:pt idx="1">
                        <c:v>2005</c:v>
                      </c:pt>
                      <c:pt idx="2">
                        <c:v>2006</c:v>
                      </c:pt>
                      <c:pt idx="3">
                        <c:v>2007</c:v>
                      </c:pt>
                      <c:pt idx="4">
                        <c:v>2008</c:v>
                      </c:pt>
                      <c:pt idx="5">
                        <c:v>2009</c:v>
                      </c:pt>
                      <c:pt idx="6">
                        <c:v>2010</c:v>
                      </c:pt>
                      <c:pt idx="7">
                        <c:v>2011</c:v>
                      </c:pt>
                      <c:pt idx="8">
                        <c:v>2012</c:v>
                      </c:pt>
                      <c:pt idx="9">
                        <c:v>2013</c:v>
                      </c:pt>
                      <c:pt idx="10">
                        <c:v>2014</c:v>
                      </c:pt>
                      <c:pt idx="11">
                        <c:v>2015</c:v>
                      </c:pt>
                      <c:pt idx="12">
                        <c:v>2016</c:v>
                      </c:pt>
                      <c:pt idx="13">
                        <c:v>2017</c:v>
                      </c:pt>
                      <c:pt idx="14">
                        <c:v>2018</c:v>
                      </c:pt>
                      <c:pt idx="15">
                        <c:v>2019</c:v>
                      </c:pt>
                      <c:pt idx="16">
                        <c:v>2020</c:v>
                      </c:pt>
                      <c:pt idx="17">
                        <c:v>2021</c:v>
                      </c:pt>
                      <c:pt idx="18">
                        <c:v>2022</c:v>
                      </c:pt>
                      <c:pt idx="19">
                        <c:v>2023</c:v>
                      </c:pt>
                      <c:pt idx="20">
                        <c:v>2024</c:v>
                      </c:pt>
                      <c:pt idx="21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Hoja1!$C$3:$C$28</c15:sqref>
                        </c15:formulaRef>
                      </c:ext>
                    </c:extLst>
                    <c:numCache>
                      <c:formatCode>#,##0.0</c:formatCode>
                      <c:ptCount val="26"/>
                      <c:pt idx="0">
                        <c:v>81.459999999999994</c:v>
                      </c:pt>
                      <c:pt idx="1">
                        <c:v>80.7</c:v>
                      </c:pt>
                      <c:pt idx="2">
                        <c:v>82.456143154448057</c:v>
                      </c:pt>
                      <c:pt idx="3">
                        <c:v>80.57551677078628</c:v>
                      </c:pt>
                      <c:pt idx="4">
                        <c:v>72.882280876018257</c:v>
                      </c:pt>
                      <c:pt idx="5">
                        <c:v>71.315120193218903</c:v>
                      </c:pt>
                      <c:pt idx="6">
                        <c:v>73.284942674891028</c:v>
                      </c:pt>
                      <c:pt idx="7">
                        <c:v>69.376615492022296</c:v>
                      </c:pt>
                      <c:pt idx="8">
                        <c:v>69.858026490229321</c:v>
                      </c:pt>
                      <c:pt idx="9">
                        <c:v>66.383845055420153</c:v>
                      </c:pt>
                      <c:pt idx="10">
                        <c:v>62.7</c:v>
                      </c:pt>
                      <c:pt idx="11">
                        <c:v>58.4</c:v>
                      </c:pt>
                      <c:pt idx="12">
                        <c:v>55.4</c:v>
                      </c:pt>
                      <c:pt idx="13">
                        <c:v>51.773641725462653</c:v>
                      </c:pt>
                      <c:pt idx="14">
                        <c:v>52.769830123200421</c:v>
                      </c:pt>
                      <c:pt idx="15">
                        <c:v>35.628502840804678</c:v>
                      </c:pt>
                      <c:pt idx="16">
                        <c:v>47.6</c:v>
                      </c:pt>
                      <c:pt idx="17">
                        <c:v>53.182040614362748</c:v>
                      </c:pt>
                      <c:pt idx="18" formatCode="0.0">
                        <c:v>53.982606141756371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114D-47B6-99B3-1988FBEF33CF}"/>
                  </c:ext>
                </c:extLst>
              </c15:ser>
            </c15:filteredLineSeries>
            <c15:filteredLineSeries>
              <c15:ser>
                <c:idx val="3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Hoja1!$D$1</c15:sqref>
                        </c15:formulaRef>
                      </c:ext>
                    </c:extLst>
                    <c:strCache>
                      <c:ptCount val="1"/>
                      <c:pt idx="0">
                        <c:v>Juicios totales</c:v>
                      </c:pt>
                    </c:strCache>
                  </c:strRef>
                </c:tx>
                <c:spPr>
                  <a:ln w="28575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Hoja1!$A$2:$A$23</c15:sqref>
                        </c15:formulaRef>
                      </c:ext>
                    </c:extLst>
                    <c:numCache>
                      <c:formatCode>General</c:formatCode>
                      <c:ptCount val="22"/>
                      <c:pt idx="0">
                        <c:v>2004</c:v>
                      </c:pt>
                      <c:pt idx="1">
                        <c:v>2005</c:v>
                      </c:pt>
                      <c:pt idx="2">
                        <c:v>2006</c:v>
                      </c:pt>
                      <c:pt idx="3">
                        <c:v>2007</c:v>
                      </c:pt>
                      <c:pt idx="4">
                        <c:v>2008</c:v>
                      </c:pt>
                      <c:pt idx="5">
                        <c:v>2009</c:v>
                      </c:pt>
                      <c:pt idx="6">
                        <c:v>2010</c:v>
                      </c:pt>
                      <c:pt idx="7">
                        <c:v>2011</c:v>
                      </c:pt>
                      <c:pt idx="8">
                        <c:v>2012</c:v>
                      </c:pt>
                      <c:pt idx="9">
                        <c:v>2013</c:v>
                      </c:pt>
                      <c:pt idx="10">
                        <c:v>2014</c:v>
                      </c:pt>
                      <c:pt idx="11">
                        <c:v>2015</c:v>
                      </c:pt>
                      <c:pt idx="12">
                        <c:v>2016</c:v>
                      </c:pt>
                      <c:pt idx="13">
                        <c:v>2017</c:v>
                      </c:pt>
                      <c:pt idx="14">
                        <c:v>2018</c:v>
                      </c:pt>
                      <c:pt idx="15">
                        <c:v>2019</c:v>
                      </c:pt>
                      <c:pt idx="16">
                        <c:v>2020</c:v>
                      </c:pt>
                      <c:pt idx="17">
                        <c:v>2021</c:v>
                      </c:pt>
                      <c:pt idx="18">
                        <c:v>2022</c:v>
                      </c:pt>
                      <c:pt idx="19">
                        <c:v>2023</c:v>
                      </c:pt>
                      <c:pt idx="20">
                        <c:v>2024</c:v>
                      </c:pt>
                      <c:pt idx="21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Hoja1!$D$3:$D$28</c15:sqref>
                        </c15:formulaRef>
                      </c:ext>
                    </c:extLst>
                    <c:numCache>
                      <c:formatCode>General</c:formatCode>
                      <c:ptCount val="26"/>
                      <c:pt idx="0">
                        <c:v>6805</c:v>
                      </c:pt>
                      <c:pt idx="1">
                        <c:v>11697</c:v>
                      </c:pt>
                      <c:pt idx="2">
                        <c:v>17232</c:v>
                      </c:pt>
                      <c:pt idx="3">
                        <c:v>27170</c:v>
                      </c:pt>
                      <c:pt idx="4">
                        <c:v>41538</c:v>
                      </c:pt>
                      <c:pt idx="5">
                        <c:v>54335</c:v>
                      </c:pt>
                      <c:pt idx="6">
                        <c:v>57646</c:v>
                      </c:pt>
                      <c:pt idx="7">
                        <c:v>64093</c:v>
                      </c:pt>
                      <c:pt idx="8">
                        <c:v>78518</c:v>
                      </c:pt>
                      <c:pt idx="9">
                        <c:v>88567</c:v>
                      </c:pt>
                      <c:pt idx="10">
                        <c:v>106021</c:v>
                      </c:pt>
                      <c:pt idx="11">
                        <c:v>127503</c:v>
                      </c:pt>
                      <c:pt idx="12">
                        <c:v>130678.80427531411</c:v>
                      </c:pt>
                      <c:pt idx="13">
                        <c:v>80038</c:v>
                      </c:pt>
                      <c:pt idx="14">
                        <c:v>67898</c:v>
                      </c:pt>
                      <c:pt idx="15">
                        <c:v>44609</c:v>
                      </c:pt>
                      <c:pt idx="16">
                        <c:v>79129</c:v>
                      </c:pt>
                      <c:pt idx="17">
                        <c:v>93660</c:v>
                      </c:pt>
                      <c:pt idx="18">
                        <c:v>117856</c:v>
                      </c:pt>
                      <c:pt idx="19" formatCode="0">
                        <c:v>126055.18004671462</c:v>
                      </c:pt>
                      <c:pt idx="20">
                        <c:v>134141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114D-47B6-99B3-1988FBEF33CF}"/>
                  </c:ext>
                </c:extLst>
              </c15:ser>
            </c15:filteredLineSeries>
            <c15:filteredLineSeries>
              <c15:ser>
                <c:idx val="4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Hoja1!$E$1</c15:sqref>
                        </c15:formulaRef>
                      </c:ext>
                    </c:extLst>
                    <c:strCache>
                      <c:ptCount val="1"/>
                      <c:pt idx="0">
                        <c:v>Trabajadores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5"/>
                    </a:solidFill>
                    <a:ln w="9525">
                      <a:solidFill>
                        <a:schemeClr val="accent5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Hoja1!$A$2:$A$23</c15:sqref>
                        </c15:formulaRef>
                      </c:ext>
                    </c:extLst>
                    <c:numCache>
                      <c:formatCode>General</c:formatCode>
                      <c:ptCount val="22"/>
                      <c:pt idx="0">
                        <c:v>2004</c:v>
                      </c:pt>
                      <c:pt idx="1">
                        <c:v>2005</c:v>
                      </c:pt>
                      <c:pt idx="2">
                        <c:v>2006</c:v>
                      </c:pt>
                      <c:pt idx="3">
                        <c:v>2007</c:v>
                      </c:pt>
                      <c:pt idx="4">
                        <c:v>2008</c:v>
                      </c:pt>
                      <c:pt idx="5">
                        <c:v>2009</c:v>
                      </c:pt>
                      <c:pt idx="6">
                        <c:v>2010</c:v>
                      </c:pt>
                      <c:pt idx="7">
                        <c:v>2011</c:v>
                      </c:pt>
                      <c:pt idx="8">
                        <c:v>2012</c:v>
                      </c:pt>
                      <c:pt idx="9">
                        <c:v>2013</c:v>
                      </c:pt>
                      <c:pt idx="10">
                        <c:v>2014</c:v>
                      </c:pt>
                      <c:pt idx="11">
                        <c:v>2015</c:v>
                      </c:pt>
                      <c:pt idx="12">
                        <c:v>2016</c:v>
                      </c:pt>
                      <c:pt idx="13">
                        <c:v>2017</c:v>
                      </c:pt>
                      <c:pt idx="14">
                        <c:v>2018</c:v>
                      </c:pt>
                      <c:pt idx="15">
                        <c:v>2019</c:v>
                      </c:pt>
                      <c:pt idx="16">
                        <c:v>2020</c:v>
                      </c:pt>
                      <c:pt idx="17">
                        <c:v>2021</c:v>
                      </c:pt>
                      <c:pt idx="18">
                        <c:v>2022</c:v>
                      </c:pt>
                      <c:pt idx="19">
                        <c:v>2023</c:v>
                      </c:pt>
                      <c:pt idx="20">
                        <c:v>2024</c:v>
                      </c:pt>
                      <c:pt idx="21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Hoja1!$E$3:$E$28</c15:sqref>
                        </c15:formulaRef>
                      </c:ext>
                    </c:extLst>
                    <c:numCache>
                      <c:formatCode>General</c:formatCode>
                      <c:ptCount val="26"/>
                      <c:pt idx="0">
                        <c:v>6000749</c:v>
                      </c:pt>
                      <c:pt idx="1">
                        <c:v>6676917.75</c:v>
                      </c:pt>
                      <c:pt idx="2">
                        <c:v>7265871.166666667</c:v>
                      </c:pt>
                      <c:pt idx="3">
                        <c:v>7742004.333333333</c:v>
                      </c:pt>
                      <c:pt idx="4">
                        <c:v>7848697.833333333</c:v>
                      </c:pt>
                      <c:pt idx="5">
                        <c:v>7966922.083333333</c:v>
                      </c:pt>
                      <c:pt idx="6">
                        <c:v>8311693.75</c:v>
                      </c:pt>
                      <c:pt idx="7">
                        <c:v>8660093.833333334</c:v>
                      </c:pt>
                      <c:pt idx="8">
                        <c:v>8770932</c:v>
                      </c:pt>
                      <c:pt idx="9">
                        <c:v>8994214.5</c:v>
                      </c:pt>
                      <c:pt idx="10">
                        <c:v>9623488.083333334</c:v>
                      </c:pt>
                      <c:pt idx="11">
                        <c:v>9634006.25</c:v>
                      </c:pt>
                      <c:pt idx="12">
                        <c:v>9745651.416666666</c:v>
                      </c:pt>
                      <c:pt idx="13">
                        <c:v>9843985.916666666</c:v>
                      </c:pt>
                      <c:pt idx="14">
                        <c:v>9736188.25</c:v>
                      </c:pt>
                      <c:pt idx="15">
                        <c:v>9515904.833333334</c:v>
                      </c:pt>
                      <c:pt idx="16">
                        <c:v>9608617.5</c:v>
                      </c:pt>
                      <c:pt idx="17">
                        <c:v>10028065.75</c:v>
                      </c:pt>
                      <c:pt idx="18">
                        <c:v>10323529</c:v>
                      </c:pt>
                      <c:pt idx="19">
                        <c:v>10181598.75</c:v>
                      </c:pt>
                      <c:pt idx="20">
                        <c:v>10094312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114D-47B6-99B3-1988FBEF33CF}"/>
                  </c:ext>
                </c:extLst>
              </c15:ser>
            </c15:filteredLineSeries>
          </c:ext>
        </c:extLst>
      </c:lineChart>
      <c:catAx>
        <c:axId val="210371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372864"/>
        <c:crosses val="autoZero"/>
        <c:auto val="1"/>
        <c:lblAlgn val="ctr"/>
        <c:lblOffset val="100"/>
        <c:noMultiLvlLbl val="0"/>
      </c:catAx>
      <c:valAx>
        <c:axId val="210372864"/>
        <c:scaling>
          <c:orientation val="minMax"/>
          <c:max val="160"/>
          <c:min val="0"/>
        </c:scaling>
        <c:delete val="1"/>
        <c:axPos val="l"/>
        <c:numFmt formatCode="#,##0" sourceLinked="0"/>
        <c:majorTickMark val="out"/>
        <c:minorTickMark val="none"/>
        <c:tickLblPos val="nextTo"/>
        <c:crossAx val="210371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/>
          <a:lstStyle/>
          <a:p>
            <a:pPr>
              <a:defRPr sz="3000">
                <a:solidFill>
                  <a:srgbClr val="257485"/>
                </a:solidFill>
              </a:defRPr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3000">
                <a:solidFill>
                  <a:srgbClr val="C00000"/>
                </a:solidFill>
              </a:defRPr>
            </a:pPr>
            <a:endParaRPr lang="en-US"/>
          </a:p>
        </c:txPr>
      </c:legendEntry>
      <c:layout>
        <c:manualLayout>
          <c:xMode val="edge"/>
          <c:yMode val="edge"/>
          <c:x val="0"/>
          <c:y val="3.0010823424260525E-2"/>
          <c:w val="0.27211312000449128"/>
          <c:h val="0.25067636283077249"/>
        </c:manualLayout>
      </c:layout>
      <c:overlay val="0"/>
      <c:txPr>
        <a:bodyPr/>
        <a:lstStyle/>
        <a:p>
          <a:pPr>
            <a:defRPr sz="3000"/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1073406096159281E-2"/>
          <c:y val="5.4230936066595645E-4"/>
          <c:w val="0.974334618964939"/>
          <c:h val="0.7932566695763595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Sheet2!$C$1</c:f>
              <c:strCache>
                <c:ptCount val="1"/>
                <c:pt idx="0">
                  <c:v>Var</c:v>
                </c:pt>
              </c:strCache>
            </c:strRef>
          </c:tx>
          <c:spPr>
            <a:solidFill>
              <a:srgbClr val="1B9D84"/>
            </a:solidFill>
            <a:ln w="28575">
              <a:noFill/>
              <a:miter lim="800000"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1-831C-4162-8149-72B973E21762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31C-4162-8149-72B973E21762}"/>
              </c:ext>
            </c:extLst>
          </c:dPt>
          <c:dPt>
            <c:idx val="3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31C-4162-8149-72B973E21762}"/>
              </c:ext>
            </c:extLst>
          </c:dPt>
          <c:dPt>
            <c:idx val="4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31C-4162-8149-72B973E21762}"/>
              </c:ext>
            </c:extLst>
          </c:dPt>
          <c:dPt>
            <c:idx val="5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31C-4162-8149-72B973E21762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31C-4162-8149-72B973E21762}"/>
              </c:ext>
            </c:extLst>
          </c:dPt>
          <c:dPt>
            <c:idx val="7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D-831C-4162-8149-72B973E21762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F-831C-4162-8149-72B973E21762}"/>
              </c:ext>
            </c:extLst>
          </c:dPt>
          <c:dPt>
            <c:idx val="9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1-831C-4162-8149-72B973E21762}"/>
              </c:ext>
            </c:extLst>
          </c:dPt>
          <c:dPt>
            <c:idx val="10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3-831C-4162-8149-72B973E21762}"/>
              </c:ext>
            </c:extLst>
          </c:dPt>
          <c:dPt>
            <c:idx val="28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5-831C-4162-8149-72B973E21762}"/>
              </c:ext>
            </c:extLst>
          </c:dPt>
          <c:dPt>
            <c:idx val="29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7-831C-4162-8149-72B973E21762}"/>
              </c:ext>
            </c:extLst>
          </c:dPt>
          <c:dPt>
            <c:idx val="30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9-831C-4162-8149-72B973E21762}"/>
              </c:ext>
            </c:extLst>
          </c:dPt>
          <c:dPt>
            <c:idx val="31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B-831C-4162-8149-72B973E21762}"/>
              </c:ext>
            </c:extLst>
          </c:dPt>
          <c:dPt>
            <c:idx val="32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D-3524-49E6-98D2-16C1D3C0750B}"/>
              </c:ext>
            </c:extLst>
          </c:dPt>
          <c:dPt>
            <c:idx val="33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F-56AE-4B85-8272-17EBD62DA791}"/>
              </c:ext>
            </c:extLst>
          </c:dPt>
          <c:dPt>
            <c:idx val="34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1-63A8-46AC-9045-062903523901}"/>
              </c:ext>
            </c:extLst>
          </c:dPt>
          <c:dPt>
            <c:idx val="35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2-63A8-46AC-9045-062903523901}"/>
              </c:ext>
            </c:extLst>
          </c:dPt>
          <c:dPt>
            <c:idx val="36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4-8807-4A77-9E14-6B22C2583F7E}"/>
              </c:ext>
            </c:extLst>
          </c:dPt>
          <c:dPt>
            <c:idx val="38"/>
            <c:invertIfNegative val="0"/>
            <c:bubble3D val="0"/>
            <c:spPr>
              <a:solidFill>
                <a:srgbClr val="C00000"/>
              </a:solidFill>
              <a:ln w="28575">
                <a:noFill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7-9B8E-4518-9074-15EFDB47DFC6}"/>
              </c:ext>
            </c:extLst>
          </c:dPt>
          <c:dLbls>
            <c:dLbl>
              <c:idx val="3"/>
              <c:layout>
                <c:manualLayout>
                  <c:x val="0"/>
                  <c:y val="4.62962962962958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31C-4162-8149-72B973E21762}"/>
                </c:ext>
              </c:extLst>
            </c:dLbl>
            <c:dLbl>
              <c:idx val="4"/>
              <c:layout>
                <c:manualLayout>
                  <c:x val="1.2941840277777778E-3"/>
                  <c:y val="1.87383680555554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31C-4162-8149-72B973E21762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31C-4162-8149-72B973E2176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831C-4162-8149-72B973E21762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831C-4162-8149-72B973E21762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831C-4162-8149-72B973E21762}"/>
                </c:ext>
              </c:extLst>
            </c:dLbl>
            <c:dLbl>
              <c:idx val="13"/>
              <c:layout>
                <c:manualLayout>
                  <c:x val="-8.7875957088310551E-17"/>
                  <c:y val="1.85188830562847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831C-4162-8149-72B973E21762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831C-4162-8149-72B973E21762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831C-4162-8149-72B973E21762}"/>
                </c:ext>
              </c:extLst>
            </c:dLbl>
            <c:dLbl>
              <c:idx val="2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831C-4162-8149-72B973E21762}"/>
                </c:ext>
              </c:extLst>
            </c:dLbl>
            <c:dLbl>
              <c:idx val="26"/>
              <c:layout>
                <c:manualLayout>
                  <c:x val="-1.1238613664717601E-3"/>
                  <c:y val="-2.5783545340309576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831C-4162-8149-72B973E21762}"/>
                </c:ext>
              </c:extLst>
            </c:dLbl>
            <c:dLbl>
              <c:idx val="28"/>
              <c:layout>
                <c:manualLayout>
                  <c:x val="-7.85091701820082E-3"/>
                  <c:y val="1.1074632218001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831C-4162-8149-72B973E21762}"/>
                </c:ext>
              </c:extLst>
            </c:dLbl>
            <c:dLbl>
              <c:idx val="29"/>
              <c:layout>
                <c:manualLayout>
                  <c:x val="-1.1629497328596854E-3"/>
                  <c:y val="6.359917959025603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831C-4162-8149-72B973E21762}"/>
                </c:ext>
              </c:extLst>
            </c:dLbl>
            <c:dLbl>
              <c:idx val="30"/>
              <c:layout>
                <c:manualLayout>
                  <c:x val="6.9485529088223266E-3"/>
                  <c:y val="2.76854070461067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831C-4162-8149-72B973E21762}"/>
                </c:ext>
              </c:extLst>
            </c:dLbl>
            <c:dLbl>
              <c:idx val="33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 algn="ctr" rtl="0"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F-56AE-4B85-8272-17EBD62DA791}"/>
                </c:ext>
              </c:extLst>
            </c:dLbl>
            <c:dLbl>
              <c:idx val="34"/>
              <c:tx>
                <c:rich>
                  <a:bodyPr/>
                  <a:lstStyle/>
                  <a:p>
                    <a:fld id="{7CAAE56A-7A14-4B01-98D2-BFCBE961CC49}" type="VALUE">
                      <a:rPr lang="en-US">
                        <a:solidFill>
                          <a:srgbClr val="CF3E3E"/>
                        </a:solidFill>
                      </a:rPr>
                      <a:pPr/>
                      <a:t>[VALOR]</a:t>
                    </a:fld>
                    <a:endParaRPr lang="es-AR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21-63A8-46AC-9045-062903523901}"/>
                </c:ext>
              </c:extLst>
            </c:dLbl>
            <c:dLbl>
              <c:idx val="35"/>
              <c:tx>
                <c:rich>
                  <a:bodyPr/>
                  <a:lstStyle/>
                  <a:p>
                    <a:fld id="{30B84950-1A97-459E-B9E8-DF232BDCC5A8}" type="VALUE">
                      <a:rPr lang="en-US">
                        <a:solidFill>
                          <a:srgbClr val="CF3E3E"/>
                        </a:solidFill>
                      </a:rPr>
                      <a:pPr/>
                      <a:t>[VALOR]</a:t>
                    </a:fld>
                    <a:endParaRPr lang="es-AR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22-63A8-46AC-9045-0629035239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Sheet2!$A$2:$A$45</c:f>
              <c:numCache>
                <c:formatCode>mmm\-yy</c:formatCode>
                <c:ptCount val="44"/>
                <c:pt idx="0">
                  <c:v>42277</c:v>
                </c:pt>
                <c:pt idx="1">
                  <c:v>42369</c:v>
                </c:pt>
                <c:pt idx="2">
                  <c:v>42460</c:v>
                </c:pt>
                <c:pt idx="3">
                  <c:v>42551</c:v>
                </c:pt>
                <c:pt idx="4">
                  <c:v>42643</c:v>
                </c:pt>
                <c:pt idx="5">
                  <c:v>42735</c:v>
                </c:pt>
                <c:pt idx="6">
                  <c:v>42825</c:v>
                </c:pt>
                <c:pt idx="7">
                  <c:v>42916</c:v>
                </c:pt>
                <c:pt idx="8">
                  <c:v>43008</c:v>
                </c:pt>
                <c:pt idx="9">
                  <c:v>43100</c:v>
                </c:pt>
                <c:pt idx="10">
                  <c:v>43190</c:v>
                </c:pt>
                <c:pt idx="11">
                  <c:v>43281</c:v>
                </c:pt>
                <c:pt idx="12">
                  <c:v>43373</c:v>
                </c:pt>
                <c:pt idx="13">
                  <c:v>43465</c:v>
                </c:pt>
                <c:pt idx="14">
                  <c:v>43555</c:v>
                </c:pt>
                <c:pt idx="15">
                  <c:v>43646</c:v>
                </c:pt>
                <c:pt idx="16">
                  <c:v>43738</c:v>
                </c:pt>
                <c:pt idx="17">
                  <c:v>43830</c:v>
                </c:pt>
                <c:pt idx="18">
                  <c:v>43921</c:v>
                </c:pt>
                <c:pt idx="19">
                  <c:v>44012</c:v>
                </c:pt>
                <c:pt idx="20">
                  <c:v>44104</c:v>
                </c:pt>
                <c:pt idx="21">
                  <c:v>44196</c:v>
                </c:pt>
                <c:pt idx="22">
                  <c:v>44256</c:v>
                </c:pt>
                <c:pt idx="23">
                  <c:v>44348</c:v>
                </c:pt>
                <c:pt idx="24">
                  <c:v>44440</c:v>
                </c:pt>
                <c:pt idx="25">
                  <c:v>44531</c:v>
                </c:pt>
                <c:pt idx="26">
                  <c:v>44621</c:v>
                </c:pt>
                <c:pt idx="27">
                  <c:v>44713</c:v>
                </c:pt>
                <c:pt idx="28">
                  <c:v>44805</c:v>
                </c:pt>
                <c:pt idx="29">
                  <c:v>44896</c:v>
                </c:pt>
                <c:pt idx="30">
                  <c:v>44986</c:v>
                </c:pt>
                <c:pt idx="31">
                  <c:v>45078</c:v>
                </c:pt>
                <c:pt idx="32">
                  <c:v>45170</c:v>
                </c:pt>
                <c:pt idx="33">
                  <c:v>45261</c:v>
                </c:pt>
                <c:pt idx="34">
                  <c:v>45352</c:v>
                </c:pt>
                <c:pt idx="35">
                  <c:v>45444</c:v>
                </c:pt>
                <c:pt idx="36">
                  <c:v>45536</c:v>
                </c:pt>
                <c:pt idx="37">
                  <c:v>45627</c:v>
                </c:pt>
                <c:pt idx="38">
                  <c:v>45717</c:v>
                </c:pt>
                <c:pt idx="39">
                  <c:v>45809</c:v>
                </c:pt>
                <c:pt idx="40">
                  <c:v>45901</c:v>
                </c:pt>
                <c:pt idx="41">
                  <c:v>45992</c:v>
                </c:pt>
                <c:pt idx="42">
                  <c:v>46082</c:v>
                </c:pt>
                <c:pt idx="43">
                  <c:v>46174</c:v>
                </c:pt>
              </c:numCache>
            </c:numRef>
          </c:cat>
          <c:val>
            <c:numRef>
              <c:f>Sheet2!$C$2:$C$45</c:f>
              <c:numCache>
                <c:formatCode>0.0%</c:formatCode>
                <c:ptCount val="44"/>
                <c:pt idx="1">
                  <c:v>8.5382630798721104E-2</c:v>
                </c:pt>
                <c:pt idx="2">
                  <c:v>2.0778899765459435E-2</c:v>
                </c:pt>
                <c:pt idx="3">
                  <c:v>4.4301986227224921E-2</c:v>
                </c:pt>
                <c:pt idx="4">
                  <c:v>5.5679984190244003E-2</c:v>
                </c:pt>
                <c:pt idx="5">
                  <c:v>5.0868134096688111E-2</c:v>
                </c:pt>
                <c:pt idx="6">
                  <c:v>3.4552682598071982E-2</c:v>
                </c:pt>
                <c:pt idx="7">
                  <c:v>1.8984734519219337E-2</c:v>
                </c:pt>
                <c:pt idx="8">
                  <c:v>2.030187956565066E-2</c:v>
                </c:pt>
                <c:pt idx="9">
                  <c:v>8.8660459698410854E-3</c:v>
                </c:pt>
                <c:pt idx="10">
                  <c:v>7.9810010041232449E-3</c:v>
                </c:pt>
                <c:pt idx="11">
                  <c:v>-1.9969599087972689E-2</c:v>
                </c:pt>
                <c:pt idx="12">
                  <c:v>-3.692255707610792E-2</c:v>
                </c:pt>
                <c:pt idx="13">
                  <c:v>-4.7192872467085811E-2</c:v>
                </c:pt>
                <c:pt idx="14">
                  <c:v>-1.9365431979523784E-2</c:v>
                </c:pt>
                <c:pt idx="15">
                  <c:v>-3.6584014576972357E-2</c:v>
                </c:pt>
                <c:pt idx="16">
                  <c:v>-3.0455895977764325E-2</c:v>
                </c:pt>
                <c:pt idx="17">
                  <c:v>-1.5421267509564185E-2</c:v>
                </c:pt>
                <c:pt idx="18">
                  <c:v>-1.4263864764371803E-2</c:v>
                </c:pt>
                <c:pt idx="19">
                  <c:v>-3.5017909586297025E-2</c:v>
                </c:pt>
                <c:pt idx="20">
                  <c:v>-1.6919932024727191E-2</c:v>
                </c:pt>
                <c:pt idx="21">
                  <c:v>-3.2679340901607623E-2</c:v>
                </c:pt>
                <c:pt idx="22">
                  <c:v>-5.1908939215112859E-3</c:v>
                </c:pt>
                <c:pt idx="23">
                  <c:v>-2.3058785025176221E-4</c:v>
                </c:pt>
                <c:pt idx="24">
                  <c:v>-4.0138979822629262E-3</c:v>
                </c:pt>
                <c:pt idx="25">
                  <c:v>-1.8861793476433908E-2</c:v>
                </c:pt>
                <c:pt idx="26">
                  <c:v>-1.2360718269270987E-2</c:v>
                </c:pt>
                <c:pt idx="27">
                  <c:v>-2.6695960530373153E-2</c:v>
                </c:pt>
                <c:pt idx="28">
                  <c:v>1.7088161448474137E-2</c:v>
                </c:pt>
                <c:pt idx="29">
                  <c:v>1.2736100673989226E-2</c:v>
                </c:pt>
                <c:pt idx="30">
                  <c:v>4.1337946943483361E-2</c:v>
                </c:pt>
                <c:pt idx="31">
                  <c:v>8.6172522263081586E-3</c:v>
                </c:pt>
                <c:pt idx="32">
                  <c:v>2.4067851207602242E-2</c:v>
                </c:pt>
                <c:pt idx="33">
                  <c:v>-1.7872398225626807E-4</c:v>
                </c:pt>
                <c:pt idx="34">
                  <c:v>2.2119258806410969E-2</c:v>
                </c:pt>
                <c:pt idx="35">
                  <c:v>1.8712967561858029E-3</c:v>
                </c:pt>
                <c:pt idx="36">
                  <c:v>1.9739345675952036E-2</c:v>
                </c:pt>
                <c:pt idx="37">
                  <c:v>-1.4670286592693316E-2</c:v>
                </c:pt>
                <c:pt idx="38">
                  <c:v>2.9555041313124919E-2</c:v>
                </c:pt>
                <c:pt idx="39">
                  <c:v>3.5999999999999997E-2</c:v>
                </c:pt>
                <c:pt idx="40">
                  <c:v>0.04</c:v>
                </c:pt>
                <c:pt idx="41">
                  <c:v>1.9964542222583592E-2</c:v>
                </c:pt>
                <c:pt idx="42">
                  <c:v>0.01</c:v>
                </c:pt>
                <c:pt idx="43">
                  <c:v>-6.0000000000000001E-3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2-831C-4162-8149-72B973E217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4"/>
        <c:axId val="210854656"/>
        <c:axId val="211127296"/>
      </c:barChart>
      <c:lineChart>
        <c:grouping val="standard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Stock</c:v>
                </c:pt>
              </c:strCache>
            </c:strRef>
          </c:tx>
          <c:spPr>
            <a:ln w="22225" cap="rnd">
              <a:solidFill>
                <a:srgbClr val="ED7D31">
                  <a:lumMod val="75000"/>
                </a:srgbClr>
              </a:solidFill>
              <a:round/>
            </a:ln>
            <a:effectLst/>
          </c:spPr>
          <c:marker>
            <c:symbol val="square"/>
            <c:size val="8"/>
            <c:spPr>
              <a:solidFill>
                <a:srgbClr val="ED7D31">
                  <a:lumMod val="75000"/>
                </a:srgbClr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074647140854937E-2"/>
                  <c:y val="-5.16326336671152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831C-4162-8149-72B973E21762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831C-4162-8149-72B973E21762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831C-4162-8149-72B973E21762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831C-4162-8149-72B973E21762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831C-4162-8149-72B973E21762}"/>
                </c:ext>
              </c:extLst>
            </c:dLbl>
            <c:dLbl>
              <c:idx val="8"/>
              <c:layout>
                <c:manualLayout>
                  <c:x val="-3.9207187816156307E-2"/>
                  <c:y val="-3.519584033728494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3524-49E6-98D2-16C1D3C0750B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831C-4162-8149-72B973E21762}"/>
                </c:ext>
              </c:extLst>
            </c:dLbl>
            <c:dLbl>
              <c:idx val="10"/>
              <c:layout>
                <c:manualLayout>
                  <c:x val="-4.3367534722222219E-2"/>
                  <c:y val="-5.10012152777777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831C-4162-8149-72B973E21762}"/>
                </c:ext>
              </c:extLst>
            </c:dLbl>
            <c:dLbl>
              <c:idx val="11"/>
              <c:layout>
                <c:manualLayout>
                  <c:x val="1.1024305555555555E-3"/>
                  <c:y val="-4.63020833333333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A-831C-4162-8149-72B973E21762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B-831C-4162-8149-72B973E21762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C-831C-4162-8149-72B973E21762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D-831C-4162-8149-72B973E21762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E-831C-4162-8149-72B973E21762}"/>
                </c:ext>
              </c:extLst>
            </c:dLbl>
            <c:dLbl>
              <c:idx val="19"/>
              <c:layout>
                <c:manualLayout>
                  <c:x val="-2.631877871098133E-2"/>
                  <c:y val="-6.88717882308928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F-831C-4162-8149-72B973E21762}"/>
                </c:ext>
              </c:extLst>
            </c:dLbl>
            <c:dLbl>
              <c:idx val="2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0-831C-4162-8149-72B973E21762}"/>
                </c:ext>
              </c:extLst>
            </c:dLbl>
            <c:dLbl>
              <c:idx val="21"/>
              <c:layout>
                <c:manualLayout>
                  <c:x val="-2.0494796016263341E-2"/>
                  <c:y val="-6.0911828710879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1-831C-4162-8149-72B973E21762}"/>
                </c:ext>
              </c:extLst>
            </c:dLbl>
            <c:dLbl>
              <c:idx val="2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2-831C-4162-8149-72B973E21762}"/>
                </c:ext>
              </c:extLst>
            </c:dLbl>
            <c:dLbl>
              <c:idx val="2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3-831C-4162-8149-72B973E21762}"/>
                </c:ext>
              </c:extLst>
            </c:dLbl>
            <c:dLbl>
              <c:idx val="2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4-831C-4162-8149-72B973E21762}"/>
                </c:ext>
              </c:extLst>
            </c:dLbl>
            <c:dLbl>
              <c:idx val="2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5-831C-4162-8149-72B973E21762}"/>
                </c:ext>
              </c:extLst>
            </c:dLbl>
            <c:dLbl>
              <c:idx val="26"/>
              <c:layout>
                <c:manualLayout>
                  <c:x val="-5.329729740252994E-2"/>
                  <c:y val="-5.77969102834601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6-831C-4162-8149-72B973E21762}"/>
                </c:ext>
              </c:extLst>
            </c:dLbl>
            <c:dLbl>
              <c:idx val="2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7-831C-4162-8149-72B973E21762}"/>
                </c:ext>
              </c:extLst>
            </c:dLbl>
            <c:dLbl>
              <c:idx val="28"/>
              <c:layout>
                <c:manualLayout>
                  <c:x val="-4.4953472713286473E-2"/>
                  <c:y val="-5.53743897371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8-831C-4162-8149-72B973E21762}"/>
                </c:ext>
              </c:extLst>
            </c:dLbl>
            <c:dLbl>
              <c:idx val="2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9-831C-4162-8149-72B973E21762}"/>
                </c:ext>
              </c:extLst>
            </c:dLbl>
            <c:dLbl>
              <c:idx val="3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A-831C-4162-8149-72B973E21762}"/>
                </c:ext>
              </c:extLst>
            </c:dLbl>
            <c:dLbl>
              <c:idx val="31"/>
              <c:layout>
                <c:manualLayout>
                  <c:x val="-4.717152139587108E-2"/>
                  <c:y val="-5.1926400058282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B-831C-4162-8149-72B973E21762}"/>
                </c:ext>
              </c:extLst>
            </c:dLbl>
            <c:dLbl>
              <c:idx val="3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3524-49E6-98D2-16C1D3C0750B}"/>
                </c:ext>
              </c:extLst>
            </c:dLbl>
            <c:dLbl>
              <c:idx val="33"/>
              <c:layout>
                <c:manualLayout>
                  <c:x val="-4.7835909021165038E-2"/>
                  <c:y val="-6.19458040036728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56AE-4B85-8272-17EBD62DA791}"/>
                </c:ext>
              </c:extLst>
            </c:dLbl>
            <c:dLbl>
              <c:idx val="3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63A8-46AC-9045-062903523901}"/>
                </c:ext>
              </c:extLst>
            </c:dLbl>
            <c:dLbl>
              <c:idx val="3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8807-4A77-9E14-6B22C2583F7E}"/>
                </c:ext>
              </c:extLst>
            </c:dLbl>
            <c:dLbl>
              <c:idx val="3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8807-4A77-9E14-6B22C2583F7E}"/>
                </c:ext>
              </c:extLst>
            </c:dLbl>
            <c:dLbl>
              <c:idx val="3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9B8E-4518-9074-15EFDB47DFC6}"/>
                </c:ext>
              </c:extLst>
            </c:dLbl>
            <c:dLbl>
              <c:idx val="38"/>
              <c:layout>
                <c:manualLayout>
                  <c:x val="-5.6238738433573819E-2"/>
                  <c:y val="-3.69581908847175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5AA1-4DA1-B23A-C1807AEFBA6C}"/>
                </c:ext>
              </c:extLst>
            </c:dLbl>
            <c:dLbl>
              <c:idx val="39"/>
              <c:layout>
                <c:manualLayout>
                  <c:x val="-3.8300272550636928E-2"/>
                  <c:y val="-3.38111363357307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71F4-48FA-B683-483BC7D7B2D1}"/>
                </c:ext>
              </c:extLst>
            </c:dLbl>
            <c:dLbl>
              <c:idx val="40"/>
              <c:layout>
                <c:manualLayout>
                  <c:x val="-4.1856420393519403E-2"/>
                  <c:y val="-4.639935453167801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5AA1-4DA1-B23A-C1807AEFBA6C}"/>
                </c:ext>
              </c:extLst>
            </c:dLbl>
            <c:dLbl>
              <c:idx val="41"/>
              <c:layout>
                <c:manualLayout>
                  <c:x val="-3.1226218388816066E-2"/>
                  <c:y val="-7.31493181980659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71F4-48FA-B683-483BC7D7B2D1}"/>
                </c:ext>
              </c:extLst>
            </c:dLbl>
            <c:dLbl>
              <c:idx val="42"/>
              <c:layout>
                <c:manualLayout>
                  <c:x val="-2.4582342135876671E-2"/>
                  <c:y val="-0.10934044551141434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634B-4BBD-AE9A-D3869BC4F7C5}"/>
                </c:ext>
              </c:extLst>
            </c:dLbl>
            <c:dLbl>
              <c:idx val="43"/>
              <c:layout>
                <c:manualLayout>
                  <c:x val="-6.643876252941537E-4"/>
                  <c:y val="-4.48258272571846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B465-481F-9A29-2163D9764EA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Sheet2!$A$2:$A$45</c:f>
              <c:numCache>
                <c:formatCode>mmm\-yy</c:formatCode>
                <c:ptCount val="44"/>
                <c:pt idx="0">
                  <c:v>42277</c:v>
                </c:pt>
                <c:pt idx="1">
                  <c:v>42369</c:v>
                </c:pt>
                <c:pt idx="2">
                  <c:v>42460</c:v>
                </c:pt>
                <c:pt idx="3">
                  <c:v>42551</c:v>
                </c:pt>
                <c:pt idx="4">
                  <c:v>42643</c:v>
                </c:pt>
                <c:pt idx="5">
                  <c:v>42735</c:v>
                </c:pt>
                <c:pt idx="6">
                  <c:v>42825</c:v>
                </c:pt>
                <c:pt idx="7">
                  <c:v>42916</c:v>
                </c:pt>
                <c:pt idx="8">
                  <c:v>43008</c:v>
                </c:pt>
                <c:pt idx="9">
                  <c:v>43100</c:v>
                </c:pt>
                <c:pt idx="10">
                  <c:v>43190</c:v>
                </c:pt>
                <c:pt idx="11">
                  <c:v>43281</c:v>
                </c:pt>
                <c:pt idx="12">
                  <c:v>43373</c:v>
                </c:pt>
                <c:pt idx="13">
                  <c:v>43465</c:v>
                </c:pt>
                <c:pt idx="14">
                  <c:v>43555</c:v>
                </c:pt>
                <c:pt idx="15">
                  <c:v>43646</c:v>
                </c:pt>
                <c:pt idx="16">
                  <c:v>43738</c:v>
                </c:pt>
                <c:pt idx="17">
                  <c:v>43830</c:v>
                </c:pt>
                <c:pt idx="18">
                  <c:v>43921</c:v>
                </c:pt>
                <c:pt idx="19">
                  <c:v>44012</c:v>
                </c:pt>
                <c:pt idx="20">
                  <c:v>44104</c:v>
                </c:pt>
                <c:pt idx="21">
                  <c:v>44196</c:v>
                </c:pt>
                <c:pt idx="22">
                  <c:v>44256</c:v>
                </c:pt>
                <c:pt idx="23">
                  <c:v>44348</c:v>
                </c:pt>
                <c:pt idx="24">
                  <c:v>44440</c:v>
                </c:pt>
                <c:pt idx="25">
                  <c:v>44531</c:v>
                </c:pt>
                <c:pt idx="26">
                  <c:v>44621</c:v>
                </c:pt>
                <c:pt idx="27">
                  <c:v>44713</c:v>
                </c:pt>
                <c:pt idx="28">
                  <c:v>44805</c:v>
                </c:pt>
                <c:pt idx="29">
                  <c:v>44896</c:v>
                </c:pt>
                <c:pt idx="30">
                  <c:v>44986</c:v>
                </c:pt>
                <c:pt idx="31">
                  <c:v>45078</c:v>
                </c:pt>
                <c:pt idx="32">
                  <c:v>45170</c:v>
                </c:pt>
                <c:pt idx="33">
                  <c:v>45261</c:v>
                </c:pt>
                <c:pt idx="34">
                  <c:v>45352</c:v>
                </c:pt>
                <c:pt idx="35">
                  <c:v>45444</c:v>
                </c:pt>
                <c:pt idx="36">
                  <c:v>45536</c:v>
                </c:pt>
                <c:pt idx="37">
                  <c:v>45627</c:v>
                </c:pt>
                <c:pt idx="38">
                  <c:v>45717</c:v>
                </c:pt>
                <c:pt idx="39">
                  <c:v>45809</c:v>
                </c:pt>
                <c:pt idx="40">
                  <c:v>45901</c:v>
                </c:pt>
                <c:pt idx="41">
                  <c:v>45992</c:v>
                </c:pt>
                <c:pt idx="42">
                  <c:v>46082</c:v>
                </c:pt>
                <c:pt idx="43">
                  <c:v>46174</c:v>
                </c:pt>
              </c:numCache>
            </c:numRef>
          </c:cat>
          <c:val>
            <c:numRef>
              <c:f>Sheet2!$B$2:$B$45</c:f>
              <c:numCache>
                <c:formatCode>#,##0</c:formatCode>
                <c:ptCount val="44"/>
                <c:pt idx="0">
                  <c:v>262407</c:v>
                </c:pt>
                <c:pt idx="1">
                  <c:v>284812</c:v>
                </c:pt>
                <c:pt idx="2">
                  <c:v>290730.08</c:v>
                </c:pt>
                <c:pt idx="3">
                  <c:v>303610</c:v>
                </c:pt>
                <c:pt idx="4">
                  <c:v>320515</c:v>
                </c:pt>
                <c:pt idx="5">
                  <c:v>336819</c:v>
                </c:pt>
                <c:pt idx="6">
                  <c:v>348457</c:v>
                </c:pt>
                <c:pt idx="7">
                  <c:v>355072.36363636365</c:v>
                </c:pt>
                <c:pt idx="8">
                  <c:v>362281</c:v>
                </c:pt>
                <c:pt idx="9">
                  <c:v>365493</c:v>
                </c:pt>
                <c:pt idx="10">
                  <c:v>368410</c:v>
                </c:pt>
                <c:pt idx="11">
                  <c:v>361053</c:v>
                </c:pt>
                <c:pt idx="12">
                  <c:v>347722</c:v>
                </c:pt>
                <c:pt idx="13">
                  <c:v>331312</c:v>
                </c:pt>
                <c:pt idx="14">
                  <c:v>324896</c:v>
                </c:pt>
                <c:pt idx="15">
                  <c:v>313010</c:v>
                </c:pt>
                <c:pt idx="16">
                  <c:v>303477</c:v>
                </c:pt>
                <c:pt idx="17">
                  <c:v>298797</c:v>
                </c:pt>
                <c:pt idx="18">
                  <c:v>294535</c:v>
                </c:pt>
                <c:pt idx="19">
                  <c:v>284221</c:v>
                </c:pt>
                <c:pt idx="20">
                  <c:v>279412</c:v>
                </c:pt>
                <c:pt idx="21">
                  <c:v>270281</c:v>
                </c:pt>
                <c:pt idx="22">
                  <c:v>268878</c:v>
                </c:pt>
                <c:pt idx="23">
                  <c:v>268816</c:v>
                </c:pt>
                <c:pt idx="24">
                  <c:v>267737</c:v>
                </c:pt>
                <c:pt idx="25">
                  <c:v>262687</c:v>
                </c:pt>
                <c:pt idx="26">
                  <c:v>259440</c:v>
                </c:pt>
                <c:pt idx="27">
                  <c:v>252514</c:v>
                </c:pt>
                <c:pt idx="28">
                  <c:v>256829</c:v>
                </c:pt>
                <c:pt idx="29">
                  <c:v>260100</c:v>
                </c:pt>
                <c:pt idx="30">
                  <c:v>270852</c:v>
                </c:pt>
                <c:pt idx="31">
                  <c:v>273186</c:v>
                </c:pt>
                <c:pt idx="32">
                  <c:v>279761</c:v>
                </c:pt>
                <c:pt idx="33">
                  <c:v>279711</c:v>
                </c:pt>
                <c:pt idx="34">
                  <c:v>285898</c:v>
                </c:pt>
                <c:pt idx="35">
                  <c:v>286433</c:v>
                </c:pt>
                <c:pt idx="36">
                  <c:v>292087</c:v>
                </c:pt>
                <c:pt idx="37">
                  <c:v>287802</c:v>
                </c:pt>
                <c:pt idx="38">
                  <c:v>296308</c:v>
                </c:pt>
                <c:pt idx="39">
                  <c:v>307530</c:v>
                </c:pt>
                <c:pt idx="40">
                  <c:v>319817</c:v>
                </c:pt>
                <c:pt idx="41">
                  <c:v>326202</c:v>
                </c:pt>
                <c:pt idx="42">
                  <c:v>329419</c:v>
                </c:pt>
                <c:pt idx="43">
                  <c:v>327546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3C-831C-4162-8149-72B973E217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124224"/>
        <c:axId val="211125760"/>
      </c:lineChart>
      <c:dateAx>
        <c:axId val="211124224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/>
          <a:lstStyle/>
          <a:p>
            <a:pPr>
              <a:defRPr/>
            </a:pPr>
            <a:endParaRPr lang="en-US"/>
          </a:p>
        </c:txPr>
        <c:crossAx val="211125760"/>
        <c:crosses val="autoZero"/>
        <c:auto val="1"/>
        <c:lblOffset val="100"/>
        <c:baseTimeUnit val="months"/>
        <c:majorUnit val="3"/>
        <c:majorTimeUnit val="months"/>
      </c:dateAx>
      <c:valAx>
        <c:axId val="211125760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11124224"/>
        <c:crosses val="autoZero"/>
        <c:crossBetween val="between"/>
      </c:valAx>
      <c:valAx>
        <c:axId val="211127296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10854656"/>
        <c:crosses val="max"/>
        <c:crossBetween val="between"/>
      </c:valAx>
      <c:dateAx>
        <c:axId val="210854656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211127296"/>
        <c:crosses val="autoZero"/>
        <c:auto val="1"/>
        <c:lblOffset val="100"/>
        <c:baseTimeUnit val="months"/>
        <c:majorUnit val="1"/>
        <c:minorUnit val="1"/>
      </c:date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rgbClr val="C00000"/>
          </a:solidFill>
          <a:latin typeface="+mn-lt"/>
        </a:defRPr>
      </a:pPr>
      <a:endParaRPr lang="en-US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231816656318515E-2"/>
          <c:y val="0.13284908444439752"/>
          <c:w val="0.88045473160917131"/>
          <c:h val="0.71529658655520734"/>
        </c:manualLayout>
      </c:layout>
      <c:lineChart>
        <c:grouping val="standard"/>
        <c:varyColors val="0"/>
        <c:ser>
          <c:idx val="0"/>
          <c:order val="0"/>
          <c:tx>
            <c:strRef>
              <c:f>'Prov destacadas (2)'!$A$2</c:f>
              <c:strCache>
                <c:ptCount val="1"/>
                <c:pt idx="0">
                  <c:v>PBA</c:v>
                </c:pt>
              </c:strCache>
            </c:strRef>
          </c:tx>
          <c:spPr>
            <a:ln w="28575" cap="rnd">
              <a:solidFill>
                <a:srgbClr val="4BACC6"/>
              </a:solidFill>
              <a:round/>
            </a:ln>
            <a:effectLst/>
          </c:spPr>
          <c:marker>
            <c:symbol val="diamond"/>
            <c:size val="5"/>
            <c:spPr>
              <a:solidFill>
                <a:srgbClr val="4BACC6"/>
              </a:solidFill>
              <a:ln w="9525">
                <a:solidFill>
                  <a:srgbClr val="4BACC6"/>
                </a:solidFill>
              </a:ln>
              <a:effectLst/>
            </c:spPr>
          </c:marker>
          <c:dPt>
            <c:idx val="79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0-87A8-493B-9F6F-D90BDD9022E4}"/>
              </c:ext>
            </c:extLst>
          </c:dPt>
          <c:dLbls>
            <c:dLbl>
              <c:idx val="10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4A3-4E87-827A-61626B3809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/>
                </a:pPr>
                <a:endParaRPr lang="es-A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'Prov destacadas (2)'!$B$1:$DC$1</c:f>
              <c:numCache>
                <c:formatCode>mmm\-yy</c:formatCode>
                <c:ptCount val="106"/>
                <c:pt idx="0">
                  <c:v>42767</c:v>
                </c:pt>
                <c:pt idx="1">
                  <c:v>42795</c:v>
                </c:pt>
                <c:pt idx="2">
                  <c:v>42826</c:v>
                </c:pt>
                <c:pt idx="3">
                  <c:v>42856</c:v>
                </c:pt>
                <c:pt idx="4">
                  <c:v>42887</c:v>
                </c:pt>
                <c:pt idx="5">
                  <c:v>42917</c:v>
                </c:pt>
                <c:pt idx="6">
                  <c:v>42948</c:v>
                </c:pt>
                <c:pt idx="7">
                  <c:v>42979</c:v>
                </c:pt>
                <c:pt idx="8">
                  <c:v>43009</c:v>
                </c:pt>
                <c:pt idx="9">
                  <c:v>43040</c:v>
                </c:pt>
                <c:pt idx="10">
                  <c:v>43070</c:v>
                </c:pt>
                <c:pt idx="11">
                  <c:v>43132</c:v>
                </c:pt>
                <c:pt idx="12">
                  <c:v>43160</c:v>
                </c:pt>
                <c:pt idx="13">
                  <c:v>43191</c:v>
                </c:pt>
                <c:pt idx="14">
                  <c:v>43221</c:v>
                </c:pt>
                <c:pt idx="15">
                  <c:v>43252</c:v>
                </c:pt>
                <c:pt idx="16">
                  <c:v>43282</c:v>
                </c:pt>
                <c:pt idx="17">
                  <c:v>43313</c:v>
                </c:pt>
                <c:pt idx="18">
                  <c:v>43344</c:v>
                </c:pt>
                <c:pt idx="19">
                  <c:v>43374</c:v>
                </c:pt>
                <c:pt idx="20">
                  <c:v>43405</c:v>
                </c:pt>
                <c:pt idx="21">
                  <c:v>43435</c:v>
                </c:pt>
                <c:pt idx="22">
                  <c:v>43497</c:v>
                </c:pt>
                <c:pt idx="23">
                  <c:v>43525</c:v>
                </c:pt>
                <c:pt idx="24">
                  <c:v>43556</c:v>
                </c:pt>
                <c:pt idx="25">
                  <c:v>43586</c:v>
                </c:pt>
                <c:pt idx="26">
                  <c:v>43617</c:v>
                </c:pt>
                <c:pt idx="27">
                  <c:v>43647</c:v>
                </c:pt>
                <c:pt idx="28">
                  <c:v>43678</c:v>
                </c:pt>
                <c:pt idx="29">
                  <c:v>43709</c:v>
                </c:pt>
                <c:pt idx="30">
                  <c:v>43739</c:v>
                </c:pt>
                <c:pt idx="31">
                  <c:v>43770</c:v>
                </c:pt>
                <c:pt idx="32">
                  <c:v>43800</c:v>
                </c:pt>
                <c:pt idx="33">
                  <c:v>43862</c:v>
                </c:pt>
                <c:pt idx="34">
                  <c:v>43891</c:v>
                </c:pt>
                <c:pt idx="35">
                  <c:v>43922</c:v>
                </c:pt>
                <c:pt idx="36">
                  <c:v>43952</c:v>
                </c:pt>
                <c:pt idx="37">
                  <c:v>43983</c:v>
                </c:pt>
                <c:pt idx="38">
                  <c:v>44013</c:v>
                </c:pt>
                <c:pt idx="39">
                  <c:v>44044</c:v>
                </c:pt>
                <c:pt idx="40">
                  <c:v>44075</c:v>
                </c:pt>
                <c:pt idx="41">
                  <c:v>44105</c:v>
                </c:pt>
                <c:pt idx="42">
                  <c:v>44136</c:v>
                </c:pt>
                <c:pt idx="43">
                  <c:v>44166</c:v>
                </c:pt>
                <c:pt idx="44">
                  <c:v>44228</c:v>
                </c:pt>
                <c:pt idx="45">
                  <c:v>44256</c:v>
                </c:pt>
                <c:pt idx="46">
                  <c:v>44287</c:v>
                </c:pt>
                <c:pt idx="47">
                  <c:v>44317</c:v>
                </c:pt>
                <c:pt idx="48">
                  <c:v>44348</c:v>
                </c:pt>
                <c:pt idx="49">
                  <c:v>44378</c:v>
                </c:pt>
                <c:pt idx="50">
                  <c:v>44409</c:v>
                </c:pt>
                <c:pt idx="51">
                  <c:v>44440</c:v>
                </c:pt>
                <c:pt idx="52">
                  <c:v>44470</c:v>
                </c:pt>
                <c:pt idx="53">
                  <c:v>44501</c:v>
                </c:pt>
                <c:pt idx="54">
                  <c:v>44531</c:v>
                </c:pt>
                <c:pt idx="55">
                  <c:v>44593</c:v>
                </c:pt>
                <c:pt idx="56">
                  <c:v>44621</c:v>
                </c:pt>
                <c:pt idx="57">
                  <c:v>44652</c:v>
                </c:pt>
                <c:pt idx="58">
                  <c:v>44682</c:v>
                </c:pt>
                <c:pt idx="59">
                  <c:v>44713</c:v>
                </c:pt>
                <c:pt idx="60">
                  <c:v>44743</c:v>
                </c:pt>
                <c:pt idx="61">
                  <c:v>44774</c:v>
                </c:pt>
                <c:pt idx="62">
                  <c:v>44805</c:v>
                </c:pt>
                <c:pt idx="63">
                  <c:v>44835</c:v>
                </c:pt>
                <c:pt idx="64">
                  <c:v>44866</c:v>
                </c:pt>
                <c:pt idx="65">
                  <c:v>44896</c:v>
                </c:pt>
                <c:pt idx="66">
                  <c:v>44958</c:v>
                </c:pt>
                <c:pt idx="67">
                  <c:v>44986</c:v>
                </c:pt>
                <c:pt idx="68">
                  <c:v>45017</c:v>
                </c:pt>
                <c:pt idx="69">
                  <c:v>45047</c:v>
                </c:pt>
                <c:pt idx="70">
                  <c:v>45078</c:v>
                </c:pt>
                <c:pt idx="71">
                  <c:v>45108</c:v>
                </c:pt>
                <c:pt idx="72">
                  <c:v>45139</c:v>
                </c:pt>
                <c:pt idx="73">
                  <c:v>45170</c:v>
                </c:pt>
                <c:pt idx="74">
                  <c:v>45200</c:v>
                </c:pt>
                <c:pt idx="75">
                  <c:v>45231</c:v>
                </c:pt>
                <c:pt idx="76">
                  <c:v>45261</c:v>
                </c:pt>
                <c:pt idx="77">
                  <c:v>45323</c:v>
                </c:pt>
                <c:pt idx="78">
                  <c:v>45352</c:v>
                </c:pt>
                <c:pt idx="79">
                  <c:v>45383</c:v>
                </c:pt>
                <c:pt idx="80">
                  <c:v>45413</c:v>
                </c:pt>
                <c:pt idx="81">
                  <c:v>45444</c:v>
                </c:pt>
                <c:pt idx="82">
                  <c:v>45474</c:v>
                </c:pt>
                <c:pt idx="83">
                  <c:v>45505</c:v>
                </c:pt>
                <c:pt idx="84">
                  <c:v>45536</c:v>
                </c:pt>
                <c:pt idx="85">
                  <c:v>45566</c:v>
                </c:pt>
                <c:pt idx="86">
                  <c:v>45597</c:v>
                </c:pt>
                <c:pt idx="87">
                  <c:v>45627</c:v>
                </c:pt>
                <c:pt idx="88">
                  <c:v>45689</c:v>
                </c:pt>
                <c:pt idx="89">
                  <c:v>45717</c:v>
                </c:pt>
                <c:pt idx="90">
                  <c:v>45748</c:v>
                </c:pt>
                <c:pt idx="91">
                  <c:v>45778</c:v>
                </c:pt>
                <c:pt idx="92">
                  <c:v>45809</c:v>
                </c:pt>
                <c:pt idx="93">
                  <c:v>45839</c:v>
                </c:pt>
                <c:pt idx="94">
                  <c:v>45870</c:v>
                </c:pt>
                <c:pt idx="95">
                  <c:v>45901</c:v>
                </c:pt>
                <c:pt idx="96">
                  <c:v>45931</c:v>
                </c:pt>
                <c:pt idx="97">
                  <c:v>45962</c:v>
                </c:pt>
                <c:pt idx="98">
                  <c:v>45992</c:v>
                </c:pt>
                <c:pt idx="99">
                  <c:v>46054</c:v>
                </c:pt>
                <c:pt idx="100">
                  <c:v>46082</c:v>
                </c:pt>
                <c:pt idx="101">
                  <c:v>46113</c:v>
                </c:pt>
                <c:pt idx="102">
                  <c:v>46143</c:v>
                </c:pt>
                <c:pt idx="103">
                  <c:v>46174</c:v>
                </c:pt>
                <c:pt idx="104">
                  <c:v>46204</c:v>
                </c:pt>
                <c:pt idx="105">
                  <c:v>46235</c:v>
                </c:pt>
              </c:numCache>
            </c:numRef>
          </c:cat>
          <c:val>
            <c:numRef>
              <c:f>'Prov destacadas (2)'!$B$2:$DC$2</c:f>
              <c:numCache>
                <c:formatCode>#,##0</c:formatCode>
                <c:ptCount val="106"/>
                <c:pt idx="0">
                  <c:v>1914.7265987179128</c:v>
                </c:pt>
                <c:pt idx="1">
                  <c:v>2901.4126858594918</c:v>
                </c:pt>
                <c:pt idx="2">
                  <c:v>2537.1927955069173</c:v>
                </c:pt>
                <c:pt idx="3">
                  <c:v>2615.3868962605775</c:v>
                </c:pt>
                <c:pt idx="4">
                  <c:v>2370.5158965320102</c:v>
                </c:pt>
                <c:pt idx="5">
                  <c:v>1789.2044896133534</c:v>
                </c:pt>
                <c:pt idx="6">
                  <c:v>3570.1780212526373</c:v>
                </c:pt>
                <c:pt idx="7">
                  <c:v>3604.1307228956739</c:v>
                </c:pt>
                <c:pt idx="8">
                  <c:v>3824.3088487020323</c:v>
                </c:pt>
                <c:pt idx="9">
                  <c:v>3615.4482901100191</c:v>
                </c:pt>
                <c:pt idx="10">
                  <c:v>3811.962411740928</c:v>
                </c:pt>
                <c:pt idx="11">
                  <c:v>3665.3471502816551</c:v>
                </c:pt>
                <c:pt idx="12">
                  <c:v>4409.19091904995</c:v>
                </c:pt>
                <c:pt idx="13">
                  <c:v>3541.0278574512995</c:v>
                </c:pt>
                <c:pt idx="14">
                  <c:v>3113.1622912934918</c:v>
                </c:pt>
                <c:pt idx="15">
                  <c:v>2471.8819391102397</c:v>
                </c:pt>
                <c:pt idx="16">
                  <c:v>1191.3932229575757</c:v>
                </c:pt>
                <c:pt idx="17">
                  <c:v>2179.5639256121194</c:v>
                </c:pt>
                <c:pt idx="18">
                  <c:v>1687.6344001720793</c:v>
                </c:pt>
                <c:pt idx="19">
                  <c:v>1848.2134867446221</c:v>
                </c:pt>
                <c:pt idx="20">
                  <c:v>1571.6030601970804</c:v>
                </c:pt>
                <c:pt idx="21">
                  <c:v>1283.596698473423</c:v>
                </c:pt>
                <c:pt idx="22">
                  <c:v>1302.8704370087564</c:v>
                </c:pt>
                <c:pt idx="23">
                  <c:v>1456.5684338746332</c:v>
                </c:pt>
                <c:pt idx="24">
                  <c:v>1392.4427795531085</c:v>
                </c:pt>
                <c:pt idx="25">
                  <c:v>1523.7476907828973</c:v>
                </c:pt>
                <c:pt idx="26">
                  <c:v>1345.6208732231062</c:v>
                </c:pt>
                <c:pt idx="27">
                  <c:v>1094.2075935815728</c:v>
                </c:pt>
                <c:pt idx="28">
                  <c:v>1359.8710186278895</c:v>
                </c:pt>
                <c:pt idx="29">
                  <c:v>1751.7500172594296</c:v>
                </c:pt>
                <c:pt idx="30">
                  <c:v>1854.5546376796517</c:v>
                </c:pt>
                <c:pt idx="31">
                  <c:v>1602.1234905092051</c:v>
                </c:pt>
                <c:pt idx="32">
                  <c:v>1659.1240721283382</c:v>
                </c:pt>
                <c:pt idx="33">
                  <c:v>1365.2803176320879</c:v>
                </c:pt>
                <c:pt idx="34">
                  <c:v>1172.4761877449182</c:v>
                </c:pt>
                <c:pt idx="35">
                  <c:v>12.352690301087813</c:v>
                </c:pt>
                <c:pt idx="36">
                  <c:v>32.9405074695675</c:v>
                </c:pt>
                <c:pt idx="37">
                  <c:v>119.40933957718219</c:v>
                </c:pt>
                <c:pt idx="38">
                  <c:v>205.87817168479688</c:v>
                </c:pt>
                <c:pt idx="39">
                  <c:v>492.04883032666459</c:v>
                </c:pt>
                <c:pt idx="40">
                  <c:v>1089.0955282125756</c:v>
                </c:pt>
                <c:pt idx="41">
                  <c:v>1198.2109592055178</c:v>
                </c:pt>
                <c:pt idx="42">
                  <c:v>1432.9120749261863</c:v>
                </c:pt>
                <c:pt idx="43">
                  <c:v>1309.3851719153083</c:v>
                </c:pt>
                <c:pt idx="44">
                  <c:v>1097.3306550799675</c:v>
                </c:pt>
                <c:pt idx="45">
                  <c:v>1733.4942055859899</c:v>
                </c:pt>
                <c:pt idx="46">
                  <c:v>2072.1637980074806</c:v>
                </c:pt>
                <c:pt idx="47">
                  <c:v>2918.3230836319958</c:v>
                </c:pt>
                <c:pt idx="48">
                  <c:v>3150.9654176358163</c:v>
                </c:pt>
                <c:pt idx="49">
                  <c:v>1726.2884695770219</c:v>
                </c:pt>
                <c:pt idx="50">
                  <c:v>3133.4657730426088</c:v>
                </c:pt>
                <c:pt idx="51">
                  <c:v>2888.4707487377004</c:v>
                </c:pt>
                <c:pt idx="52">
                  <c:v>2677.4456227607834</c:v>
                </c:pt>
                <c:pt idx="53">
                  <c:v>2781.4140994616059</c:v>
                </c:pt>
                <c:pt idx="54">
                  <c:v>2358.3344566493483</c:v>
                </c:pt>
                <c:pt idx="55">
                  <c:v>2835.0322168243415</c:v>
                </c:pt>
                <c:pt idx="56">
                  <c:v>2864.1249041165943</c:v>
                </c:pt>
                <c:pt idx="57">
                  <c:v>2835.0322168243415</c:v>
                </c:pt>
                <c:pt idx="58">
                  <c:v>2932.3422398363587</c:v>
                </c:pt>
                <c:pt idx="59">
                  <c:v>3032.6618511889542</c:v>
                </c:pt>
                <c:pt idx="60">
                  <c:v>2275.2487854768601</c:v>
                </c:pt>
                <c:pt idx="61">
                  <c:v>4674.8938890309382</c:v>
                </c:pt>
                <c:pt idx="62">
                  <c:v>4300.7017386857578</c:v>
                </c:pt>
                <c:pt idx="63">
                  <c:v>3763.9918179493734</c:v>
                </c:pt>
                <c:pt idx="64">
                  <c:v>4262.5802863717718</c:v>
                </c:pt>
                <c:pt idx="65">
                  <c:v>3184.144464331373</c:v>
                </c:pt>
                <c:pt idx="66">
                  <c:v>4789.2582459728965</c:v>
                </c:pt>
                <c:pt idx="67">
                  <c:v>5243.7060854001529</c:v>
                </c:pt>
                <c:pt idx="68">
                  <c:v>3934.5351572487853</c:v>
                </c:pt>
                <c:pt idx="69">
                  <c:v>4822.3637177192531</c:v>
                </c:pt>
                <c:pt idx="70">
                  <c:v>4679.9098695985676</c:v>
                </c:pt>
                <c:pt idx="71">
                  <c:v>2796.9107645103554</c:v>
                </c:pt>
                <c:pt idx="72">
                  <c:v>5399.2014829966756</c:v>
                </c:pt>
                <c:pt idx="73">
                  <c:v>4610.6893377652768</c:v>
                </c:pt>
                <c:pt idx="74">
                  <c:v>4162.2606750191762</c:v>
                </c:pt>
                <c:pt idx="75">
                  <c:v>4029.8387880337509</c:v>
                </c:pt>
                <c:pt idx="76">
                  <c:v>3786.0621324469444</c:v>
                </c:pt>
                <c:pt idx="77">
                  <c:v>5367</c:v>
                </c:pt>
                <c:pt idx="78">
                  <c:v>4727</c:v>
                </c:pt>
                <c:pt idx="79">
                  <c:v>4699</c:v>
                </c:pt>
                <c:pt idx="80">
                  <c:v>4937</c:v>
                </c:pt>
                <c:pt idx="81">
                  <c:v>4225</c:v>
                </c:pt>
                <c:pt idx="82" formatCode="_ * #,##0_ ;_ * \-#,##0_ ;_ * &quot;-&quot;??_ ;_ @_ ">
                  <c:v>3180.1317222061957</c:v>
                </c:pt>
                <c:pt idx="83">
                  <c:v>5819</c:v>
                </c:pt>
                <c:pt idx="84">
                  <c:v>4840</c:v>
                </c:pt>
                <c:pt idx="85">
                  <c:v>4629.5863708694314</c:v>
                </c:pt>
                <c:pt idx="86">
                  <c:v>4395.7383329766153</c:v>
                </c:pt>
                <c:pt idx="87">
                  <c:v>3712.3376015484687</c:v>
                </c:pt>
                <c:pt idx="88">
                  <c:v>5697.9161777682957</c:v>
                </c:pt>
                <c:pt idx="89">
                  <c:v>4463.198995374456</c:v>
                </c:pt>
                <c:pt idx="90">
                  <c:v>5101.8595154654886</c:v>
                </c:pt>
                <c:pt idx="91">
                  <c:v>4694.8180710041142</c:v>
                </c:pt>
                <c:pt idx="92">
                  <c:v>4221.5356181589805</c:v>
                </c:pt>
                <c:pt idx="93">
                  <c:v>3543.6999820563428</c:v>
                </c:pt>
                <c:pt idx="94">
                  <c:v>5186</c:v>
                </c:pt>
                <c:pt idx="95">
                  <c:v>5374</c:v>
                </c:pt>
                <c:pt idx="96">
                  <c:v>5052.1181125156809</c:v>
                </c:pt>
                <c:pt idx="97">
                  <c:v>4290.2422994694798</c:v>
                </c:pt>
                <c:pt idx="98">
                  <c:v>4442.1884618358981</c:v>
                </c:pt>
                <c:pt idx="99">
                  <c:v>5441</c:v>
                </c:pt>
                <c:pt idx="100">
                  <c:v>5048</c:v>
                </c:pt>
                <c:pt idx="101">
                  <c:v>4808.8128607594936</c:v>
                </c:pt>
                <c:pt idx="102">
                  <c:v>5025.1192015518109</c:v>
                </c:pt>
                <c:pt idx="103">
                  <c:v>5269.6861510449726</c:v>
                </c:pt>
                <c:pt idx="104">
                  <c:v>2805.2038138446464</c:v>
                </c:pt>
                <c:pt idx="105">
                  <c:v>6029.5159471198822</c:v>
                </c:pt>
              </c:numCache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2-87A8-493B-9F6F-D90BDD9022E4}"/>
            </c:ext>
          </c:extLst>
        </c:ser>
        <c:ser>
          <c:idx val="1"/>
          <c:order val="1"/>
          <c:tx>
            <c:strRef>
              <c:f>'Prov destacadas (2)'!$A$3</c:f>
              <c:strCache>
                <c:ptCount val="1"/>
                <c:pt idx="0">
                  <c:v>CABA</c:v>
                </c:pt>
              </c:strCache>
            </c:strRef>
          </c:tx>
          <c:spPr>
            <a:ln w="28575" cap="rnd">
              <a:solidFill>
                <a:srgbClr val="ED7D31"/>
              </a:solidFill>
              <a:round/>
            </a:ln>
            <a:effectLst/>
          </c:spPr>
          <c:marker>
            <c:symbol val="square"/>
            <c:size val="5"/>
            <c:spPr>
              <a:solidFill>
                <a:srgbClr val="EE833B"/>
              </a:solidFill>
              <a:ln w="9525">
                <a:solidFill>
                  <a:srgbClr val="ED7D31"/>
                </a:solidFill>
              </a:ln>
              <a:effectLst/>
            </c:spPr>
          </c:marker>
          <c:dPt>
            <c:idx val="79"/>
            <c:marker>
              <c:symbol val="x"/>
              <c:size val="5"/>
            </c:marker>
            <c:bubble3D val="0"/>
            <c:extLst>
              <c:ext xmlns:c16="http://schemas.microsoft.com/office/drawing/2014/chart" uri="{C3380CC4-5D6E-409C-BE32-E72D297353CC}">
                <c16:uniqueId val="{00000003-87A8-493B-9F6F-D90BDD9022E4}"/>
              </c:ext>
            </c:extLst>
          </c:dPt>
          <c:cat>
            <c:numRef>
              <c:f>'Prov destacadas (2)'!$B$1:$DC$1</c:f>
              <c:numCache>
                <c:formatCode>mmm\-yy</c:formatCode>
                <c:ptCount val="106"/>
                <c:pt idx="0">
                  <c:v>42767</c:v>
                </c:pt>
                <c:pt idx="1">
                  <c:v>42795</c:v>
                </c:pt>
                <c:pt idx="2">
                  <c:v>42826</c:v>
                </c:pt>
                <c:pt idx="3">
                  <c:v>42856</c:v>
                </c:pt>
                <c:pt idx="4">
                  <c:v>42887</c:v>
                </c:pt>
                <c:pt idx="5">
                  <c:v>42917</c:v>
                </c:pt>
                <c:pt idx="6">
                  <c:v>42948</c:v>
                </c:pt>
                <c:pt idx="7">
                  <c:v>42979</c:v>
                </c:pt>
                <c:pt idx="8">
                  <c:v>43009</c:v>
                </c:pt>
                <c:pt idx="9">
                  <c:v>43040</c:v>
                </c:pt>
                <c:pt idx="10">
                  <c:v>43070</c:v>
                </c:pt>
                <c:pt idx="11">
                  <c:v>43132</c:v>
                </c:pt>
                <c:pt idx="12">
                  <c:v>43160</c:v>
                </c:pt>
                <c:pt idx="13">
                  <c:v>43191</c:v>
                </c:pt>
                <c:pt idx="14">
                  <c:v>43221</c:v>
                </c:pt>
                <c:pt idx="15">
                  <c:v>43252</c:v>
                </c:pt>
                <c:pt idx="16">
                  <c:v>43282</c:v>
                </c:pt>
                <c:pt idx="17">
                  <c:v>43313</c:v>
                </c:pt>
                <c:pt idx="18">
                  <c:v>43344</c:v>
                </c:pt>
                <c:pt idx="19">
                  <c:v>43374</c:v>
                </c:pt>
                <c:pt idx="20">
                  <c:v>43405</c:v>
                </c:pt>
                <c:pt idx="21">
                  <c:v>43435</c:v>
                </c:pt>
                <c:pt idx="22">
                  <c:v>43497</c:v>
                </c:pt>
                <c:pt idx="23">
                  <c:v>43525</c:v>
                </c:pt>
                <c:pt idx="24">
                  <c:v>43556</c:v>
                </c:pt>
                <c:pt idx="25">
                  <c:v>43586</c:v>
                </c:pt>
                <c:pt idx="26">
                  <c:v>43617</c:v>
                </c:pt>
                <c:pt idx="27">
                  <c:v>43647</c:v>
                </c:pt>
                <c:pt idx="28">
                  <c:v>43678</c:v>
                </c:pt>
                <c:pt idx="29">
                  <c:v>43709</c:v>
                </c:pt>
                <c:pt idx="30">
                  <c:v>43739</c:v>
                </c:pt>
                <c:pt idx="31">
                  <c:v>43770</c:v>
                </c:pt>
                <c:pt idx="32">
                  <c:v>43800</c:v>
                </c:pt>
                <c:pt idx="33">
                  <c:v>43862</c:v>
                </c:pt>
                <c:pt idx="34">
                  <c:v>43891</c:v>
                </c:pt>
                <c:pt idx="35">
                  <c:v>43922</c:v>
                </c:pt>
                <c:pt idx="36">
                  <c:v>43952</c:v>
                </c:pt>
                <c:pt idx="37">
                  <c:v>43983</c:v>
                </c:pt>
                <c:pt idx="38">
                  <c:v>44013</c:v>
                </c:pt>
                <c:pt idx="39">
                  <c:v>44044</c:v>
                </c:pt>
                <c:pt idx="40">
                  <c:v>44075</c:v>
                </c:pt>
                <c:pt idx="41">
                  <c:v>44105</c:v>
                </c:pt>
                <c:pt idx="42">
                  <c:v>44136</c:v>
                </c:pt>
                <c:pt idx="43">
                  <c:v>44166</c:v>
                </c:pt>
                <c:pt idx="44">
                  <c:v>44228</c:v>
                </c:pt>
                <c:pt idx="45">
                  <c:v>44256</c:v>
                </c:pt>
                <c:pt idx="46">
                  <c:v>44287</c:v>
                </c:pt>
                <c:pt idx="47">
                  <c:v>44317</c:v>
                </c:pt>
                <c:pt idx="48">
                  <c:v>44348</c:v>
                </c:pt>
                <c:pt idx="49">
                  <c:v>44378</c:v>
                </c:pt>
                <c:pt idx="50">
                  <c:v>44409</c:v>
                </c:pt>
                <c:pt idx="51">
                  <c:v>44440</c:v>
                </c:pt>
                <c:pt idx="52">
                  <c:v>44470</c:v>
                </c:pt>
                <c:pt idx="53">
                  <c:v>44501</c:v>
                </c:pt>
                <c:pt idx="54">
                  <c:v>44531</c:v>
                </c:pt>
                <c:pt idx="55">
                  <c:v>44593</c:v>
                </c:pt>
                <c:pt idx="56">
                  <c:v>44621</c:v>
                </c:pt>
                <c:pt idx="57">
                  <c:v>44652</c:v>
                </c:pt>
                <c:pt idx="58">
                  <c:v>44682</c:v>
                </c:pt>
                <c:pt idx="59">
                  <c:v>44713</c:v>
                </c:pt>
                <c:pt idx="60">
                  <c:v>44743</c:v>
                </c:pt>
                <c:pt idx="61">
                  <c:v>44774</c:v>
                </c:pt>
                <c:pt idx="62">
                  <c:v>44805</c:v>
                </c:pt>
                <c:pt idx="63">
                  <c:v>44835</c:v>
                </c:pt>
                <c:pt idx="64">
                  <c:v>44866</c:v>
                </c:pt>
                <c:pt idx="65">
                  <c:v>44896</c:v>
                </c:pt>
                <c:pt idx="66">
                  <c:v>44958</c:v>
                </c:pt>
                <c:pt idx="67">
                  <c:v>44986</c:v>
                </c:pt>
                <c:pt idx="68">
                  <c:v>45017</c:v>
                </c:pt>
                <c:pt idx="69">
                  <c:v>45047</c:v>
                </c:pt>
                <c:pt idx="70">
                  <c:v>45078</c:v>
                </c:pt>
                <c:pt idx="71">
                  <c:v>45108</c:v>
                </c:pt>
                <c:pt idx="72">
                  <c:v>45139</c:v>
                </c:pt>
                <c:pt idx="73">
                  <c:v>45170</c:v>
                </c:pt>
                <c:pt idx="74">
                  <c:v>45200</c:v>
                </c:pt>
                <c:pt idx="75">
                  <c:v>45231</c:v>
                </c:pt>
                <c:pt idx="76">
                  <c:v>45261</c:v>
                </c:pt>
                <c:pt idx="77">
                  <c:v>45323</c:v>
                </c:pt>
                <c:pt idx="78">
                  <c:v>45352</c:v>
                </c:pt>
                <c:pt idx="79">
                  <c:v>45383</c:v>
                </c:pt>
                <c:pt idx="80">
                  <c:v>45413</c:v>
                </c:pt>
                <c:pt idx="81">
                  <c:v>45444</c:v>
                </c:pt>
                <c:pt idx="82">
                  <c:v>45474</c:v>
                </c:pt>
                <c:pt idx="83">
                  <c:v>45505</c:v>
                </c:pt>
                <c:pt idx="84">
                  <c:v>45536</c:v>
                </c:pt>
                <c:pt idx="85">
                  <c:v>45566</c:v>
                </c:pt>
                <c:pt idx="86">
                  <c:v>45597</c:v>
                </c:pt>
                <c:pt idx="87">
                  <c:v>45627</c:v>
                </c:pt>
                <c:pt idx="88">
                  <c:v>45689</c:v>
                </c:pt>
                <c:pt idx="89">
                  <c:v>45717</c:v>
                </c:pt>
                <c:pt idx="90">
                  <c:v>45748</c:v>
                </c:pt>
                <c:pt idx="91">
                  <c:v>45778</c:v>
                </c:pt>
                <c:pt idx="92">
                  <c:v>45809</c:v>
                </c:pt>
                <c:pt idx="93">
                  <c:v>45839</c:v>
                </c:pt>
                <c:pt idx="94">
                  <c:v>45870</c:v>
                </c:pt>
                <c:pt idx="95">
                  <c:v>45901</c:v>
                </c:pt>
                <c:pt idx="96">
                  <c:v>45931</c:v>
                </c:pt>
                <c:pt idx="97">
                  <c:v>45962</c:v>
                </c:pt>
                <c:pt idx="98">
                  <c:v>45992</c:v>
                </c:pt>
                <c:pt idx="99">
                  <c:v>46054</c:v>
                </c:pt>
                <c:pt idx="100">
                  <c:v>46082</c:v>
                </c:pt>
                <c:pt idx="101">
                  <c:v>46113</c:v>
                </c:pt>
                <c:pt idx="102">
                  <c:v>46143</c:v>
                </c:pt>
                <c:pt idx="103">
                  <c:v>46174</c:v>
                </c:pt>
                <c:pt idx="104">
                  <c:v>46204</c:v>
                </c:pt>
                <c:pt idx="105">
                  <c:v>46235</c:v>
                </c:pt>
              </c:numCache>
            </c:numRef>
          </c:cat>
          <c:val>
            <c:numRef>
              <c:f>'Prov destacadas (2)'!$B$3:$DC$3</c:f>
              <c:numCache>
                <c:formatCode>#,##0</c:formatCode>
                <c:ptCount val="106"/>
                <c:pt idx="0">
                  <c:v>6679.4223959573837</c:v>
                </c:pt>
                <c:pt idx="1">
                  <c:v>7429.4684413444647</c:v>
                </c:pt>
                <c:pt idx="2">
                  <c:v>6626.9500388726901</c:v>
                </c:pt>
                <c:pt idx="3">
                  <c:v>5491.0778384511023</c:v>
                </c:pt>
                <c:pt idx="4">
                  <c:v>5122.7424691114929</c:v>
                </c:pt>
                <c:pt idx="5">
                  <c:v>2759.4286608067932</c:v>
                </c:pt>
                <c:pt idx="6">
                  <c:v>4602.1343772515984</c:v>
                </c:pt>
                <c:pt idx="7">
                  <c:v>4011.5631426121131</c:v>
                </c:pt>
                <c:pt idx="8">
                  <c:v>4083.584024885221</c:v>
                </c:pt>
                <c:pt idx="9">
                  <c:v>3313.9894543097244</c:v>
                </c:pt>
                <c:pt idx="10">
                  <c:v>2925.0766900349417</c:v>
                </c:pt>
                <c:pt idx="11">
                  <c:v>2694.6206720979608</c:v>
                </c:pt>
                <c:pt idx="12">
                  <c:v>2677.0087722803269</c:v>
                </c:pt>
                <c:pt idx="13">
                  <c:v>2125.8599073990831</c:v>
                </c:pt>
                <c:pt idx="14">
                  <c:v>2091.6721018707353</c:v>
                </c:pt>
                <c:pt idx="15">
                  <c:v>1725.9661821281054</c:v>
                </c:pt>
                <c:pt idx="16">
                  <c:v>1011.13024835356</c:v>
                </c:pt>
                <c:pt idx="17">
                  <c:v>1991.5280010035851</c:v>
                </c:pt>
                <c:pt idx="18">
                  <c:v>1634.798700719178</c:v>
                </c:pt>
                <c:pt idx="19">
                  <c:v>1633.7627066122584</c:v>
                </c:pt>
                <c:pt idx="20">
                  <c:v>1393.4120738069039</c:v>
                </c:pt>
                <c:pt idx="21">
                  <c:v>1169.6373467122635</c:v>
                </c:pt>
                <c:pt idx="22">
                  <c:v>1384.2998393218038</c:v>
                </c:pt>
                <c:pt idx="23">
                  <c:v>1375.1390315615859</c:v>
                </c:pt>
                <c:pt idx="24">
                  <c:v>1203.1194191752736</c:v>
                </c:pt>
                <c:pt idx="25">
                  <c:v>1377.1747666194121</c:v>
                </c:pt>
                <c:pt idx="26">
                  <c:v>960.86694729395788</c:v>
                </c:pt>
                <c:pt idx="27">
                  <c:v>849.91938664243094</c:v>
                </c:pt>
                <c:pt idx="28">
                  <c:v>1107.4398714574429</c:v>
                </c:pt>
                <c:pt idx="29">
                  <c:v>1204.1372867041866</c:v>
                </c:pt>
                <c:pt idx="30">
                  <c:v>1210.244491877665</c:v>
                </c:pt>
                <c:pt idx="31">
                  <c:v>1250.9591930341887</c:v>
                </c:pt>
                <c:pt idx="32">
                  <c:v>1137.9758973248356</c:v>
                </c:pt>
                <c:pt idx="33">
                  <c:v>1077.6366088758919</c:v>
                </c:pt>
                <c:pt idx="34">
                  <c:v>1169.3880151696462</c:v>
                </c:pt>
                <c:pt idx="35">
                  <c:v>26.764162319023594</c:v>
                </c:pt>
                <c:pt idx="36">
                  <c:v>39.116852620111409</c:v>
                </c:pt>
                <c:pt idx="37">
                  <c:v>79.263096098646798</c:v>
                </c:pt>
                <c:pt idx="38">
                  <c:v>162.64375563098955</c:v>
                </c:pt>
                <c:pt idx="39">
                  <c:v>582.63522586797524</c:v>
                </c:pt>
                <c:pt idx="40">
                  <c:v>592.92913445221507</c:v>
                </c:pt>
                <c:pt idx="41">
                  <c:v>588.81157101851909</c:v>
                </c:pt>
                <c:pt idx="42">
                  <c:v>655.72197681607804</c:v>
                </c:pt>
                <c:pt idx="43">
                  <c:v>546.60654582313578</c:v>
                </c:pt>
                <c:pt idx="44">
                  <c:v>891.45248339517047</c:v>
                </c:pt>
                <c:pt idx="45">
                  <c:v>1433.9414657846103</c:v>
                </c:pt>
                <c:pt idx="46">
                  <c:v>1049.9786755924642</c:v>
                </c:pt>
                <c:pt idx="47">
                  <c:v>1381.442532004987</c:v>
                </c:pt>
                <c:pt idx="48">
                  <c:v>1600.7027848492958</c:v>
                </c:pt>
                <c:pt idx="49">
                  <c:v>1105.5657819473593</c:v>
                </c:pt>
                <c:pt idx="50">
                  <c:v>1335.1199433759077</c:v>
                </c:pt>
                <c:pt idx="51">
                  <c:v>1873.4913623316518</c:v>
                </c:pt>
                <c:pt idx="52">
                  <c:v>1467.9113641126019</c:v>
                </c:pt>
                <c:pt idx="53">
                  <c:v>1403.0597400318909</c:v>
                </c:pt>
                <c:pt idx="54">
                  <c:v>1343.3550702432997</c:v>
                </c:pt>
                <c:pt idx="55">
                  <c:v>1373.3754794170288</c:v>
                </c:pt>
                <c:pt idx="56">
                  <c:v>1431.5608540015342</c:v>
                </c:pt>
                <c:pt idx="57">
                  <c:v>1175.7458450524161</c:v>
                </c:pt>
                <c:pt idx="58">
                  <c:v>1335.2540271030427</c:v>
                </c:pt>
                <c:pt idx="59">
                  <c:v>1103.5157248785476</c:v>
                </c:pt>
                <c:pt idx="60">
                  <c:v>745.37471234978261</c:v>
                </c:pt>
                <c:pt idx="61">
                  <c:v>1812.7753771413959</c:v>
                </c:pt>
                <c:pt idx="62">
                  <c:v>3400.8348248529787</c:v>
                </c:pt>
                <c:pt idx="63">
                  <c:v>2368.5460240347738</c:v>
                </c:pt>
                <c:pt idx="64">
                  <c:v>2254.1816670928151</c:v>
                </c:pt>
                <c:pt idx="65">
                  <c:v>1655.2735873178215</c:v>
                </c:pt>
                <c:pt idx="66">
                  <c:v>2374.5652007159292</c:v>
                </c:pt>
                <c:pt idx="67">
                  <c:v>3566.3621835847607</c:v>
                </c:pt>
                <c:pt idx="68">
                  <c:v>2916.2911020199435</c:v>
                </c:pt>
                <c:pt idx="69">
                  <c:v>2376.5715929429812</c:v>
                </c:pt>
                <c:pt idx="70">
                  <c:v>1860.9287905906417</c:v>
                </c:pt>
                <c:pt idx="71">
                  <c:v>1117.560470467911</c:v>
                </c:pt>
                <c:pt idx="72">
                  <c:v>2029.4657376630016</c:v>
                </c:pt>
                <c:pt idx="73">
                  <c:v>1723.4909230375863</c:v>
                </c:pt>
                <c:pt idx="74">
                  <c:v>1959.2420097161851</c:v>
                </c:pt>
                <c:pt idx="75">
                  <c:v>1711.4525696752748</c:v>
                </c:pt>
                <c:pt idx="76">
                  <c:v>1709.4461774482229</c:v>
                </c:pt>
                <c:pt idx="77">
                  <c:v>2483</c:v>
                </c:pt>
                <c:pt idx="78">
                  <c:v>2288</c:v>
                </c:pt>
                <c:pt idx="79">
                  <c:v>2050</c:v>
                </c:pt>
                <c:pt idx="80">
                  <c:v>2476</c:v>
                </c:pt>
                <c:pt idx="81">
                  <c:v>1823</c:v>
                </c:pt>
                <c:pt idx="82" formatCode="_ * #,##0_ ;_ * \-#,##0_ ;_ * &quot;-&quot;??_ ;_ @_ ">
                  <c:v>1449.454648663236</c:v>
                </c:pt>
                <c:pt idx="83">
                  <c:v>2417</c:v>
                </c:pt>
                <c:pt idx="84">
                  <c:v>2057</c:v>
                </c:pt>
                <c:pt idx="85">
                  <c:v>2171.1580759531366</c:v>
                </c:pt>
                <c:pt idx="86">
                  <c:v>1939.3259694214646</c:v>
                </c:pt>
                <c:pt idx="87">
                  <c:v>1757.892146918417</c:v>
                </c:pt>
                <c:pt idx="88">
                  <c:v>2557.4838687780612</c:v>
                </c:pt>
                <c:pt idx="89">
                  <c:v>2337.8661404342388</c:v>
                </c:pt>
                <c:pt idx="90">
                  <c:v>2384.83224135304</c:v>
                </c:pt>
                <c:pt idx="91">
                  <c:v>2051.6119152826454</c:v>
                </c:pt>
                <c:pt idx="92">
                  <c:v>2235.4153956576351</c:v>
                </c:pt>
                <c:pt idx="93">
                  <c:v>1782.1514444643817</c:v>
                </c:pt>
                <c:pt idx="94">
                  <c:v>2402</c:v>
                </c:pt>
                <c:pt idx="95">
                  <c:v>2738</c:v>
                </c:pt>
                <c:pt idx="96">
                  <c:v>2310.7787320274101</c:v>
                </c:pt>
                <c:pt idx="97">
                  <c:v>1951.9044263203737</c:v>
                </c:pt>
                <c:pt idx="98">
                  <c:v>2421.2162245765999</c:v>
                </c:pt>
                <c:pt idx="99">
                  <c:v>2363</c:v>
                </c:pt>
                <c:pt idx="100">
                  <c:v>3056</c:v>
                </c:pt>
                <c:pt idx="101">
                  <c:v>2573.4948860759491</c:v>
                </c:pt>
                <c:pt idx="102">
                  <c:v>1877.1035952552104</c:v>
                </c:pt>
                <c:pt idx="103">
                  <c:v>2439.3985475087197</c:v>
                </c:pt>
                <c:pt idx="104">
                  <c:v>1510.2531710154672</c:v>
                </c:pt>
                <c:pt idx="105">
                  <c:v>2624.391496484317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7A8-493B-9F6F-D90BDD9022E4}"/>
            </c:ext>
          </c:extLst>
        </c:ser>
        <c:ser>
          <c:idx val="2"/>
          <c:order val="2"/>
          <c:tx>
            <c:strRef>
              <c:f>'Prov destacadas (2)'!$A$4</c:f>
              <c:strCache>
                <c:ptCount val="1"/>
                <c:pt idx="0">
                  <c:v>Córdoba</c:v>
                </c:pt>
              </c:strCache>
            </c:strRef>
          </c:tx>
          <c:spPr>
            <a:ln w="28575" cap="rnd">
              <a:solidFill>
                <a:srgbClr val="4472C4"/>
              </a:solidFill>
              <a:round/>
            </a:ln>
            <a:effectLst/>
          </c:spPr>
          <c:marker>
            <c:symbol val="square"/>
            <c:size val="5"/>
            <c:spPr>
              <a:solidFill>
                <a:srgbClr val="4472C4"/>
              </a:solidFill>
              <a:ln w="9525">
                <a:solidFill>
                  <a:srgbClr val="4472C4"/>
                </a:solidFill>
              </a:ln>
              <a:effectLst/>
            </c:spPr>
          </c:marker>
          <c:dPt>
            <c:idx val="79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6-87A8-493B-9F6F-D90BDD9022E4}"/>
              </c:ext>
            </c:extLst>
          </c:dPt>
          <c:dLbls>
            <c:dLbl>
              <c:idx val="105"/>
              <c:layout>
                <c:manualLayout>
                  <c:x val="-3.9784499583045913E-3"/>
                  <c:y val="-1.34093194770366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4A3-4E87-827A-61626B3809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/>
                </a:pPr>
                <a:endParaRPr lang="es-A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'Prov destacadas (2)'!$B$1:$DC$1</c:f>
              <c:numCache>
                <c:formatCode>mmm\-yy</c:formatCode>
                <c:ptCount val="106"/>
                <c:pt idx="0">
                  <c:v>42767</c:v>
                </c:pt>
                <c:pt idx="1">
                  <c:v>42795</c:v>
                </c:pt>
                <c:pt idx="2">
                  <c:v>42826</c:v>
                </c:pt>
                <c:pt idx="3">
                  <c:v>42856</c:v>
                </c:pt>
                <c:pt idx="4">
                  <c:v>42887</c:v>
                </c:pt>
                <c:pt idx="5">
                  <c:v>42917</c:v>
                </c:pt>
                <c:pt idx="6">
                  <c:v>42948</c:v>
                </c:pt>
                <c:pt idx="7">
                  <c:v>42979</c:v>
                </c:pt>
                <c:pt idx="8">
                  <c:v>43009</c:v>
                </c:pt>
                <c:pt idx="9">
                  <c:v>43040</c:v>
                </c:pt>
                <c:pt idx="10">
                  <c:v>43070</c:v>
                </c:pt>
                <c:pt idx="11">
                  <c:v>43132</c:v>
                </c:pt>
                <c:pt idx="12">
                  <c:v>43160</c:v>
                </c:pt>
                <c:pt idx="13">
                  <c:v>43191</c:v>
                </c:pt>
                <c:pt idx="14">
                  <c:v>43221</c:v>
                </c:pt>
                <c:pt idx="15">
                  <c:v>43252</c:v>
                </c:pt>
                <c:pt idx="16">
                  <c:v>43282</c:v>
                </c:pt>
                <c:pt idx="17">
                  <c:v>43313</c:v>
                </c:pt>
                <c:pt idx="18">
                  <c:v>43344</c:v>
                </c:pt>
                <c:pt idx="19">
                  <c:v>43374</c:v>
                </c:pt>
                <c:pt idx="20">
                  <c:v>43405</c:v>
                </c:pt>
                <c:pt idx="21">
                  <c:v>43435</c:v>
                </c:pt>
                <c:pt idx="22">
                  <c:v>43497</c:v>
                </c:pt>
                <c:pt idx="23">
                  <c:v>43525</c:v>
                </c:pt>
                <c:pt idx="24">
                  <c:v>43556</c:v>
                </c:pt>
                <c:pt idx="25">
                  <c:v>43586</c:v>
                </c:pt>
                <c:pt idx="26">
                  <c:v>43617</c:v>
                </c:pt>
                <c:pt idx="27">
                  <c:v>43647</c:v>
                </c:pt>
                <c:pt idx="28">
                  <c:v>43678</c:v>
                </c:pt>
                <c:pt idx="29">
                  <c:v>43709</c:v>
                </c:pt>
                <c:pt idx="30">
                  <c:v>43739</c:v>
                </c:pt>
                <c:pt idx="31">
                  <c:v>43770</c:v>
                </c:pt>
                <c:pt idx="32">
                  <c:v>43800</c:v>
                </c:pt>
                <c:pt idx="33">
                  <c:v>43862</c:v>
                </c:pt>
                <c:pt idx="34">
                  <c:v>43891</c:v>
                </c:pt>
                <c:pt idx="35">
                  <c:v>43922</c:v>
                </c:pt>
                <c:pt idx="36">
                  <c:v>43952</c:v>
                </c:pt>
                <c:pt idx="37">
                  <c:v>43983</c:v>
                </c:pt>
                <c:pt idx="38">
                  <c:v>44013</c:v>
                </c:pt>
                <c:pt idx="39">
                  <c:v>44044</c:v>
                </c:pt>
                <c:pt idx="40">
                  <c:v>44075</c:v>
                </c:pt>
                <c:pt idx="41">
                  <c:v>44105</c:v>
                </c:pt>
                <c:pt idx="42">
                  <c:v>44136</c:v>
                </c:pt>
                <c:pt idx="43">
                  <c:v>44166</c:v>
                </c:pt>
                <c:pt idx="44">
                  <c:v>44228</c:v>
                </c:pt>
                <c:pt idx="45">
                  <c:v>44256</c:v>
                </c:pt>
                <c:pt idx="46">
                  <c:v>44287</c:v>
                </c:pt>
                <c:pt idx="47">
                  <c:v>44317</c:v>
                </c:pt>
                <c:pt idx="48">
                  <c:v>44348</c:v>
                </c:pt>
                <c:pt idx="49">
                  <c:v>44378</c:v>
                </c:pt>
                <c:pt idx="50">
                  <c:v>44409</c:v>
                </c:pt>
                <c:pt idx="51">
                  <c:v>44440</c:v>
                </c:pt>
                <c:pt idx="52">
                  <c:v>44470</c:v>
                </c:pt>
                <c:pt idx="53">
                  <c:v>44501</c:v>
                </c:pt>
                <c:pt idx="54">
                  <c:v>44531</c:v>
                </c:pt>
                <c:pt idx="55">
                  <c:v>44593</c:v>
                </c:pt>
                <c:pt idx="56">
                  <c:v>44621</c:v>
                </c:pt>
                <c:pt idx="57">
                  <c:v>44652</c:v>
                </c:pt>
                <c:pt idx="58">
                  <c:v>44682</c:v>
                </c:pt>
                <c:pt idx="59">
                  <c:v>44713</c:v>
                </c:pt>
                <c:pt idx="60">
                  <c:v>44743</c:v>
                </c:pt>
                <c:pt idx="61">
                  <c:v>44774</c:v>
                </c:pt>
                <c:pt idx="62">
                  <c:v>44805</c:v>
                </c:pt>
                <c:pt idx="63">
                  <c:v>44835</c:v>
                </c:pt>
                <c:pt idx="64">
                  <c:v>44866</c:v>
                </c:pt>
                <c:pt idx="65">
                  <c:v>44896</c:v>
                </c:pt>
                <c:pt idx="66">
                  <c:v>44958</c:v>
                </c:pt>
                <c:pt idx="67">
                  <c:v>44986</c:v>
                </c:pt>
                <c:pt idx="68">
                  <c:v>45017</c:v>
                </c:pt>
                <c:pt idx="69">
                  <c:v>45047</c:v>
                </c:pt>
                <c:pt idx="70">
                  <c:v>45078</c:v>
                </c:pt>
                <c:pt idx="71">
                  <c:v>45108</c:v>
                </c:pt>
                <c:pt idx="72">
                  <c:v>45139</c:v>
                </c:pt>
                <c:pt idx="73">
                  <c:v>45170</c:v>
                </c:pt>
                <c:pt idx="74">
                  <c:v>45200</c:v>
                </c:pt>
                <c:pt idx="75">
                  <c:v>45231</c:v>
                </c:pt>
                <c:pt idx="76">
                  <c:v>45261</c:v>
                </c:pt>
                <c:pt idx="77">
                  <c:v>45323</c:v>
                </c:pt>
                <c:pt idx="78">
                  <c:v>45352</c:v>
                </c:pt>
                <c:pt idx="79">
                  <c:v>45383</c:v>
                </c:pt>
                <c:pt idx="80">
                  <c:v>45413</c:v>
                </c:pt>
                <c:pt idx="81">
                  <c:v>45444</c:v>
                </c:pt>
                <c:pt idx="82">
                  <c:v>45474</c:v>
                </c:pt>
                <c:pt idx="83">
                  <c:v>45505</c:v>
                </c:pt>
                <c:pt idx="84">
                  <c:v>45536</c:v>
                </c:pt>
                <c:pt idx="85">
                  <c:v>45566</c:v>
                </c:pt>
                <c:pt idx="86">
                  <c:v>45597</c:v>
                </c:pt>
                <c:pt idx="87">
                  <c:v>45627</c:v>
                </c:pt>
                <c:pt idx="88">
                  <c:v>45689</c:v>
                </c:pt>
                <c:pt idx="89">
                  <c:v>45717</c:v>
                </c:pt>
                <c:pt idx="90">
                  <c:v>45748</c:v>
                </c:pt>
                <c:pt idx="91">
                  <c:v>45778</c:v>
                </c:pt>
                <c:pt idx="92">
                  <c:v>45809</c:v>
                </c:pt>
                <c:pt idx="93">
                  <c:v>45839</c:v>
                </c:pt>
                <c:pt idx="94">
                  <c:v>45870</c:v>
                </c:pt>
                <c:pt idx="95">
                  <c:v>45901</c:v>
                </c:pt>
                <c:pt idx="96">
                  <c:v>45931</c:v>
                </c:pt>
                <c:pt idx="97">
                  <c:v>45962</c:v>
                </c:pt>
                <c:pt idx="98">
                  <c:v>45992</c:v>
                </c:pt>
                <c:pt idx="99">
                  <c:v>46054</c:v>
                </c:pt>
                <c:pt idx="100">
                  <c:v>46082</c:v>
                </c:pt>
                <c:pt idx="101">
                  <c:v>46113</c:v>
                </c:pt>
                <c:pt idx="102">
                  <c:v>46143</c:v>
                </c:pt>
                <c:pt idx="103">
                  <c:v>46174</c:v>
                </c:pt>
                <c:pt idx="104">
                  <c:v>46204</c:v>
                </c:pt>
                <c:pt idx="105">
                  <c:v>46235</c:v>
                </c:pt>
              </c:numCache>
            </c:numRef>
          </c:cat>
          <c:val>
            <c:numRef>
              <c:f>'Prov destacadas (2)'!$B$4:$DC$4</c:f>
              <c:numCache>
                <c:formatCode>#,##0</c:formatCode>
                <c:ptCount val="106"/>
                <c:pt idx="0">
                  <c:v>1405.4360740723637</c:v>
                </c:pt>
                <c:pt idx="1">
                  <c:v>1792.2910988536294</c:v>
                </c:pt>
                <c:pt idx="2">
                  <c:v>1074.1400156160671</c:v>
                </c:pt>
                <c:pt idx="3">
                  <c:v>1183.2002087724877</c:v>
                </c:pt>
                <c:pt idx="4">
                  <c:v>1243.9035238312501</c:v>
                </c:pt>
                <c:pt idx="5">
                  <c:v>835.44223436805225</c:v>
                </c:pt>
                <c:pt idx="6">
                  <c:v>1312.8377968640821</c:v>
                </c:pt>
                <c:pt idx="7">
                  <c:v>1222.2972591493178</c:v>
                </c:pt>
                <c:pt idx="8">
                  <c:v>960.96434347261186</c:v>
                </c:pt>
                <c:pt idx="9">
                  <c:v>467.106865028443</c:v>
                </c:pt>
                <c:pt idx="10">
                  <c:v>343.64249541740082</c:v>
                </c:pt>
                <c:pt idx="11">
                  <c:v>286.9703676167378</c:v>
                </c:pt>
                <c:pt idx="12">
                  <c:v>283.86238529597892</c:v>
                </c:pt>
                <c:pt idx="13">
                  <c:v>245.53060333995259</c:v>
                </c:pt>
                <c:pt idx="14">
                  <c:v>284.89837940289857</c:v>
                </c:pt>
                <c:pt idx="15">
                  <c:v>248.63858566071147</c:v>
                </c:pt>
                <c:pt idx="16">
                  <c:v>166.79505121406061</c:v>
                </c:pt>
                <c:pt idx="17">
                  <c:v>344.89022312036019</c:v>
                </c:pt>
                <c:pt idx="18">
                  <c:v>339.80606706963903</c:v>
                </c:pt>
                <c:pt idx="19">
                  <c:v>428.90156026472732</c:v>
                </c:pt>
                <c:pt idx="20">
                  <c:v>405.07369580557577</c:v>
                </c:pt>
                <c:pt idx="21">
                  <c:v>291.11434404441638</c:v>
                </c:pt>
                <c:pt idx="22">
                  <c:v>432.59369978806365</c:v>
                </c:pt>
                <c:pt idx="23">
                  <c:v>479.41560611806585</c:v>
                </c:pt>
                <c:pt idx="24">
                  <c:v>443.79024260610765</c:v>
                </c:pt>
                <c:pt idx="25">
                  <c:v>454.98678542415166</c:v>
                </c:pt>
                <c:pt idx="26">
                  <c:v>425.46862708567204</c:v>
                </c:pt>
                <c:pt idx="27">
                  <c:v>305.36025867392726</c:v>
                </c:pt>
                <c:pt idx="28">
                  <c:v>622.93492769481168</c:v>
                </c:pt>
                <c:pt idx="29">
                  <c:v>594.43463688524514</c:v>
                </c:pt>
                <c:pt idx="30">
                  <c:v>639.22080815742117</c:v>
                </c:pt>
                <c:pt idx="31">
                  <c:v>460.0761230687171</c:v>
                </c:pt>
                <c:pt idx="32">
                  <c:v>394.93260121827927</c:v>
                </c:pt>
                <c:pt idx="33">
                  <c:v>506.45838720287384</c:v>
                </c:pt>
                <c:pt idx="34">
                  <c:v>363.37497302366648</c:v>
                </c:pt>
                <c:pt idx="35">
                  <c:v>4.1175634336959375</c:v>
                </c:pt>
                <c:pt idx="36">
                  <c:v>14.411472017935782</c:v>
                </c:pt>
                <c:pt idx="37">
                  <c:v>535.28324638047195</c:v>
                </c:pt>
                <c:pt idx="38">
                  <c:v>714.39725574624515</c:v>
                </c:pt>
                <c:pt idx="39">
                  <c:v>443.66745998073731</c:v>
                </c:pt>
                <c:pt idx="40">
                  <c:v>362.34558216524255</c:v>
                </c:pt>
                <c:pt idx="41">
                  <c:v>301.61152151822745</c:v>
                </c:pt>
                <c:pt idx="42">
                  <c:v>272.78857748235589</c:v>
                </c:pt>
                <c:pt idx="43">
                  <c:v>284.11187692501971</c:v>
                </c:pt>
                <c:pt idx="44">
                  <c:v>249.11258773860425</c:v>
                </c:pt>
                <c:pt idx="45">
                  <c:v>373.66888160790637</c:v>
                </c:pt>
                <c:pt idx="46">
                  <c:v>371.61009989105838</c:v>
                </c:pt>
                <c:pt idx="47">
                  <c:v>277.93553177447581</c:v>
                </c:pt>
                <c:pt idx="48">
                  <c:v>425.13842452910558</c:v>
                </c:pt>
                <c:pt idx="49">
                  <c:v>274.84735919920382</c:v>
                </c:pt>
                <c:pt idx="50">
                  <c:v>530.13629208835198</c:v>
                </c:pt>
                <c:pt idx="51">
                  <c:v>501.31334805248042</c:v>
                </c:pt>
                <c:pt idx="52">
                  <c:v>505.43091148617634</c:v>
                </c:pt>
                <c:pt idx="53">
                  <c:v>456.02015028182512</c:v>
                </c:pt>
                <c:pt idx="54">
                  <c:v>410.72695251116977</c:v>
                </c:pt>
                <c:pt idx="55">
                  <c:v>480.53093837893118</c:v>
                </c:pt>
                <c:pt idx="56">
                  <c:v>807.57287138839172</c:v>
                </c:pt>
                <c:pt idx="57">
                  <c:v>625.99437484019427</c:v>
                </c:pt>
                <c:pt idx="58">
                  <c:v>740.35873178215286</c:v>
                </c:pt>
                <c:pt idx="59">
                  <c:v>715.27882894400409</c:v>
                </c:pt>
                <c:pt idx="60">
                  <c:v>542.72909741754029</c:v>
                </c:pt>
                <c:pt idx="61">
                  <c:v>742.36512400920481</c:v>
                </c:pt>
                <c:pt idx="62">
                  <c:v>1062.3846842239836</c:v>
                </c:pt>
                <c:pt idx="63">
                  <c:v>1102.5125287650217</c:v>
                </c:pt>
                <c:pt idx="64">
                  <c:v>1227.9120429557659</c:v>
                </c:pt>
                <c:pt idx="65">
                  <c:v>829.64318588596268</c:v>
                </c:pt>
                <c:pt idx="66">
                  <c:v>811.5856558424955</c:v>
                </c:pt>
                <c:pt idx="67">
                  <c:v>1294.1229864484785</c:v>
                </c:pt>
                <c:pt idx="68">
                  <c:v>1059.3750958834057</c:v>
                </c:pt>
                <c:pt idx="69">
                  <c:v>1096.4933520838661</c:v>
                </c:pt>
                <c:pt idx="70">
                  <c:v>905.88609051393507</c:v>
                </c:pt>
                <c:pt idx="71">
                  <c:v>564.79941191511125</c:v>
                </c:pt>
                <c:pt idx="72">
                  <c:v>971.09383789312187</c:v>
                </c:pt>
                <c:pt idx="73">
                  <c:v>876.79340322168241</c:v>
                </c:pt>
                <c:pt idx="74">
                  <c:v>773.4642035285093</c:v>
                </c:pt>
                <c:pt idx="75">
                  <c:v>862.74865763231912</c:v>
                </c:pt>
                <c:pt idx="76">
                  <c:v>737.34914344157505</c:v>
                </c:pt>
                <c:pt idx="77">
                  <c:v>1055</c:v>
                </c:pt>
                <c:pt idx="78">
                  <c:v>1053</c:v>
                </c:pt>
                <c:pt idx="79">
                  <c:v>1161</c:v>
                </c:pt>
                <c:pt idx="80">
                  <c:v>1056</c:v>
                </c:pt>
                <c:pt idx="81">
                  <c:v>842</c:v>
                </c:pt>
                <c:pt idx="82" formatCode="_ * #,##0_ ;_ * \-#,##0_ ;_ * &quot;-&quot;??_ ;_ @_ ">
                  <c:v>644.09006988581905</c:v>
                </c:pt>
                <c:pt idx="83" formatCode="_ * #,##0_ ;_ * \-#,##0_ ;_ * &quot;-&quot;??_ ;_ @_ ">
                  <c:v>1188.3915373949619</c:v>
                </c:pt>
                <c:pt idx="84">
                  <c:v>1037.1966853090889</c:v>
                </c:pt>
                <c:pt idx="85">
                  <c:v>975.71077879416725</c:v>
                </c:pt>
                <c:pt idx="86">
                  <c:v>735.81494681791537</c:v>
                </c:pt>
                <c:pt idx="87">
                  <c:v>653.16176101097142</c:v>
                </c:pt>
                <c:pt idx="88">
                  <c:v>799.52997876322445</c:v>
                </c:pt>
                <c:pt idx="89">
                  <c:v>785.361093063623</c:v>
                </c:pt>
                <c:pt idx="90">
                  <c:v>952.49748590583579</c:v>
                </c:pt>
                <c:pt idx="91">
                  <c:v>859.19579460612533</c:v>
                </c:pt>
                <c:pt idx="92">
                  <c:v>710.80028709851069</c:v>
                </c:pt>
                <c:pt idx="93">
                  <c:v>553.18804952449307</c:v>
                </c:pt>
                <c:pt idx="94">
                  <c:v>819.99569352233982</c:v>
                </c:pt>
                <c:pt idx="95">
                  <c:v>815</c:v>
                </c:pt>
                <c:pt idx="96">
                  <c:v>812.59287851008401</c:v>
                </c:pt>
                <c:pt idx="97">
                  <c:v>635</c:v>
                </c:pt>
                <c:pt idx="98">
                  <c:v>624.79645812388833</c:v>
                </c:pt>
                <c:pt idx="99">
                  <c:v>712.99837974683544</c:v>
                </c:pt>
                <c:pt idx="100">
                  <c:v>719.28030379746838</c:v>
                </c:pt>
                <c:pt idx="101" formatCode="General">
                  <c:v>659</c:v>
                </c:pt>
                <c:pt idx="102">
                  <c:v>604.10126840618682</c:v>
                </c:pt>
                <c:pt idx="103" formatCode="General">
                  <c:v>632</c:v>
                </c:pt>
                <c:pt idx="104">
                  <c:v>518.39832029319837</c:v>
                </c:pt>
                <c:pt idx="105">
                  <c:v>1048.2933775283832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87A8-493B-9F6F-D90BDD9022E4}"/>
            </c:ext>
          </c:extLst>
        </c:ser>
        <c:ser>
          <c:idx val="3"/>
          <c:order val="3"/>
          <c:tx>
            <c:strRef>
              <c:f>'Prov destacadas (2)'!$A$5</c:f>
              <c:strCache>
                <c:ptCount val="1"/>
                <c:pt idx="0">
                  <c:v>Mendoza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diamond"/>
            <c:size val="5"/>
            <c:spPr>
              <a:solidFill>
                <a:srgbClr val="FFD040"/>
              </a:solidFill>
              <a:ln w="9525">
                <a:solidFill>
                  <a:srgbClr val="FFC000"/>
                </a:solidFill>
              </a:ln>
              <a:effectLst/>
            </c:spPr>
          </c:marker>
          <c:dPt>
            <c:idx val="79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9-87A8-493B-9F6F-D90BDD9022E4}"/>
              </c:ext>
            </c:extLst>
          </c:dPt>
          <c:dLbls>
            <c:dLbl>
              <c:idx val="10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AE5-4AF2-A580-60C0217A6986}"/>
                </c:ext>
              </c:extLst>
            </c:dLbl>
            <c:dLbl>
              <c:idx val="10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4A3-4E87-827A-61626B3809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solidFill>
                      <a:srgbClr val="AA9412"/>
                    </a:solidFill>
                  </a:defRPr>
                </a:pPr>
                <a:endParaRPr lang="es-A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'Prov destacadas (2)'!$B$1:$DC$1</c:f>
              <c:numCache>
                <c:formatCode>mmm\-yy</c:formatCode>
                <c:ptCount val="106"/>
                <c:pt idx="0">
                  <c:v>42767</c:v>
                </c:pt>
                <c:pt idx="1">
                  <c:v>42795</c:v>
                </c:pt>
                <c:pt idx="2">
                  <c:v>42826</c:v>
                </c:pt>
                <c:pt idx="3">
                  <c:v>42856</c:v>
                </c:pt>
                <c:pt idx="4">
                  <c:v>42887</c:v>
                </c:pt>
                <c:pt idx="5">
                  <c:v>42917</c:v>
                </c:pt>
                <c:pt idx="6">
                  <c:v>42948</c:v>
                </c:pt>
                <c:pt idx="7">
                  <c:v>42979</c:v>
                </c:pt>
                <c:pt idx="8">
                  <c:v>43009</c:v>
                </c:pt>
                <c:pt idx="9">
                  <c:v>43040</c:v>
                </c:pt>
                <c:pt idx="10">
                  <c:v>43070</c:v>
                </c:pt>
                <c:pt idx="11">
                  <c:v>43132</c:v>
                </c:pt>
                <c:pt idx="12">
                  <c:v>43160</c:v>
                </c:pt>
                <c:pt idx="13">
                  <c:v>43191</c:v>
                </c:pt>
                <c:pt idx="14">
                  <c:v>43221</c:v>
                </c:pt>
                <c:pt idx="15">
                  <c:v>43252</c:v>
                </c:pt>
                <c:pt idx="16">
                  <c:v>43282</c:v>
                </c:pt>
                <c:pt idx="17">
                  <c:v>43313</c:v>
                </c:pt>
                <c:pt idx="18">
                  <c:v>43344</c:v>
                </c:pt>
                <c:pt idx="19">
                  <c:v>43374</c:v>
                </c:pt>
                <c:pt idx="20">
                  <c:v>43405</c:v>
                </c:pt>
                <c:pt idx="21">
                  <c:v>43435</c:v>
                </c:pt>
                <c:pt idx="22">
                  <c:v>43497</c:v>
                </c:pt>
                <c:pt idx="23">
                  <c:v>43525</c:v>
                </c:pt>
                <c:pt idx="24">
                  <c:v>43556</c:v>
                </c:pt>
                <c:pt idx="25">
                  <c:v>43586</c:v>
                </c:pt>
                <c:pt idx="26">
                  <c:v>43617</c:v>
                </c:pt>
                <c:pt idx="27">
                  <c:v>43647</c:v>
                </c:pt>
                <c:pt idx="28">
                  <c:v>43678</c:v>
                </c:pt>
                <c:pt idx="29">
                  <c:v>43709</c:v>
                </c:pt>
                <c:pt idx="30">
                  <c:v>43739</c:v>
                </c:pt>
                <c:pt idx="31">
                  <c:v>43770</c:v>
                </c:pt>
                <c:pt idx="32">
                  <c:v>43800</c:v>
                </c:pt>
                <c:pt idx="33">
                  <c:v>43862</c:v>
                </c:pt>
                <c:pt idx="34">
                  <c:v>43891</c:v>
                </c:pt>
                <c:pt idx="35">
                  <c:v>43922</c:v>
                </c:pt>
                <c:pt idx="36">
                  <c:v>43952</c:v>
                </c:pt>
                <c:pt idx="37">
                  <c:v>43983</c:v>
                </c:pt>
                <c:pt idx="38">
                  <c:v>44013</c:v>
                </c:pt>
                <c:pt idx="39">
                  <c:v>44044</c:v>
                </c:pt>
                <c:pt idx="40">
                  <c:v>44075</c:v>
                </c:pt>
                <c:pt idx="41">
                  <c:v>44105</c:v>
                </c:pt>
                <c:pt idx="42">
                  <c:v>44136</c:v>
                </c:pt>
                <c:pt idx="43">
                  <c:v>44166</c:v>
                </c:pt>
                <c:pt idx="44">
                  <c:v>44228</c:v>
                </c:pt>
                <c:pt idx="45">
                  <c:v>44256</c:v>
                </c:pt>
                <c:pt idx="46">
                  <c:v>44287</c:v>
                </c:pt>
                <c:pt idx="47">
                  <c:v>44317</c:v>
                </c:pt>
                <c:pt idx="48">
                  <c:v>44348</c:v>
                </c:pt>
                <c:pt idx="49">
                  <c:v>44378</c:v>
                </c:pt>
                <c:pt idx="50">
                  <c:v>44409</c:v>
                </c:pt>
                <c:pt idx="51">
                  <c:v>44440</c:v>
                </c:pt>
                <c:pt idx="52">
                  <c:v>44470</c:v>
                </c:pt>
                <c:pt idx="53">
                  <c:v>44501</c:v>
                </c:pt>
                <c:pt idx="54">
                  <c:v>44531</c:v>
                </c:pt>
                <c:pt idx="55">
                  <c:v>44593</c:v>
                </c:pt>
                <c:pt idx="56">
                  <c:v>44621</c:v>
                </c:pt>
                <c:pt idx="57">
                  <c:v>44652</c:v>
                </c:pt>
                <c:pt idx="58">
                  <c:v>44682</c:v>
                </c:pt>
                <c:pt idx="59">
                  <c:v>44713</c:v>
                </c:pt>
                <c:pt idx="60">
                  <c:v>44743</c:v>
                </c:pt>
                <c:pt idx="61">
                  <c:v>44774</c:v>
                </c:pt>
                <c:pt idx="62">
                  <c:v>44805</c:v>
                </c:pt>
                <c:pt idx="63">
                  <c:v>44835</c:v>
                </c:pt>
                <c:pt idx="64">
                  <c:v>44866</c:v>
                </c:pt>
                <c:pt idx="65">
                  <c:v>44896</c:v>
                </c:pt>
                <c:pt idx="66">
                  <c:v>44958</c:v>
                </c:pt>
                <c:pt idx="67">
                  <c:v>44986</c:v>
                </c:pt>
                <c:pt idx="68">
                  <c:v>45017</c:v>
                </c:pt>
                <c:pt idx="69">
                  <c:v>45047</c:v>
                </c:pt>
                <c:pt idx="70">
                  <c:v>45078</c:v>
                </c:pt>
                <c:pt idx="71">
                  <c:v>45108</c:v>
                </c:pt>
                <c:pt idx="72">
                  <c:v>45139</c:v>
                </c:pt>
                <c:pt idx="73">
                  <c:v>45170</c:v>
                </c:pt>
                <c:pt idx="74">
                  <c:v>45200</c:v>
                </c:pt>
                <c:pt idx="75">
                  <c:v>45231</c:v>
                </c:pt>
                <c:pt idx="76">
                  <c:v>45261</c:v>
                </c:pt>
                <c:pt idx="77">
                  <c:v>45323</c:v>
                </c:pt>
                <c:pt idx="78">
                  <c:v>45352</c:v>
                </c:pt>
                <c:pt idx="79">
                  <c:v>45383</c:v>
                </c:pt>
                <c:pt idx="80">
                  <c:v>45413</c:v>
                </c:pt>
                <c:pt idx="81">
                  <c:v>45444</c:v>
                </c:pt>
                <c:pt idx="82">
                  <c:v>45474</c:v>
                </c:pt>
                <c:pt idx="83">
                  <c:v>45505</c:v>
                </c:pt>
                <c:pt idx="84">
                  <c:v>45536</c:v>
                </c:pt>
                <c:pt idx="85">
                  <c:v>45566</c:v>
                </c:pt>
                <c:pt idx="86">
                  <c:v>45597</c:v>
                </c:pt>
                <c:pt idx="87">
                  <c:v>45627</c:v>
                </c:pt>
                <c:pt idx="88">
                  <c:v>45689</c:v>
                </c:pt>
                <c:pt idx="89">
                  <c:v>45717</c:v>
                </c:pt>
                <c:pt idx="90">
                  <c:v>45748</c:v>
                </c:pt>
                <c:pt idx="91">
                  <c:v>45778</c:v>
                </c:pt>
                <c:pt idx="92">
                  <c:v>45809</c:v>
                </c:pt>
                <c:pt idx="93">
                  <c:v>45839</c:v>
                </c:pt>
                <c:pt idx="94">
                  <c:v>45870</c:v>
                </c:pt>
                <c:pt idx="95">
                  <c:v>45901</c:v>
                </c:pt>
                <c:pt idx="96">
                  <c:v>45931</c:v>
                </c:pt>
                <c:pt idx="97">
                  <c:v>45962</c:v>
                </c:pt>
                <c:pt idx="98">
                  <c:v>45992</c:v>
                </c:pt>
                <c:pt idx="99">
                  <c:v>46054</c:v>
                </c:pt>
                <c:pt idx="100">
                  <c:v>46082</c:v>
                </c:pt>
                <c:pt idx="101">
                  <c:v>46113</c:v>
                </c:pt>
                <c:pt idx="102">
                  <c:v>46143</c:v>
                </c:pt>
                <c:pt idx="103">
                  <c:v>46174</c:v>
                </c:pt>
                <c:pt idx="104">
                  <c:v>46204</c:v>
                </c:pt>
                <c:pt idx="105">
                  <c:v>46235</c:v>
                </c:pt>
              </c:numCache>
            </c:numRef>
          </c:cat>
          <c:val>
            <c:numRef>
              <c:f>'Prov destacadas (2)'!$B$5:$DC$5</c:f>
              <c:numCache>
                <c:formatCode>#,##0</c:formatCode>
                <c:ptCount val="106"/>
                <c:pt idx="0">
                  <c:v>808.6916209523265</c:v>
                </c:pt>
                <c:pt idx="1">
                  <c:v>978.45512916750954</c:v>
                </c:pt>
                <c:pt idx="2">
                  <c:v>760.33474285466821</c:v>
                </c:pt>
                <c:pt idx="3">
                  <c:v>875.56815449164094</c:v>
                </c:pt>
                <c:pt idx="4">
                  <c:v>797.37405373798094</c:v>
                </c:pt>
                <c:pt idx="5">
                  <c:v>428.009814651613</c:v>
                </c:pt>
                <c:pt idx="6">
                  <c:v>958.90660397909448</c:v>
                </c:pt>
                <c:pt idx="7">
                  <c:v>1020.6387887846156</c:v>
                </c:pt>
                <c:pt idx="8">
                  <c:v>946.56016701799024</c:v>
                </c:pt>
                <c:pt idx="9">
                  <c:v>788.11422601715276</c:v>
                </c:pt>
                <c:pt idx="10">
                  <c:v>760.33474285466821</c:v>
                </c:pt>
                <c:pt idx="11">
                  <c:v>453.76541883079847</c:v>
                </c:pt>
                <c:pt idx="12">
                  <c:v>501.42114774910146</c:v>
                </c:pt>
                <c:pt idx="13">
                  <c:v>404.03770169865618</c:v>
                </c:pt>
                <c:pt idx="14">
                  <c:v>341.87805528347826</c:v>
                </c:pt>
                <c:pt idx="15">
                  <c:v>285.93437350981822</c:v>
                </c:pt>
                <c:pt idx="16">
                  <c:v>182.33496281785509</c:v>
                </c:pt>
                <c:pt idx="17">
                  <c:v>431.99157736975923</c:v>
                </c:pt>
                <c:pt idx="18">
                  <c:v>408.1816781263347</c:v>
                </c:pt>
                <c:pt idx="19">
                  <c:v>378.13784902566539</c:v>
                </c:pt>
                <c:pt idx="20">
                  <c:v>349.13001403191572</c:v>
                </c:pt>
                <c:pt idx="21">
                  <c:v>338.77007296271938</c:v>
                </c:pt>
                <c:pt idx="22">
                  <c:v>290.09224574023091</c:v>
                </c:pt>
                <c:pt idx="23">
                  <c:v>421.39715697001964</c:v>
                </c:pt>
                <c:pt idx="24">
                  <c:v>420.37928944110655</c:v>
                </c:pt>
                <c:pt idx="25">
                  <c:v>497.73722163850147</c:v>
                </c:pt>
                <c:pt idx="26">
                  <c:v>403.07554144958402</c:v>
                </c:pt>
                <c:pt idx="27">
                  <c:v>216.80578365848837</c:v>
                </c:pt>
                <c:pt idx="28">
                  <c:v>580.18449148046182</c:v>
                </c:pt>
                <c:pt idx="29">
                  <c:v>602.57757711654983</c:v>
                </c:pt>
                <c:pt idx="30">
                  <c:v>595.45250441415817</c:v>
                </c:pt>
                <c:pt idx="31">
                  <c:v>557.7914058443738</c:v>
                </c:pt>
                <c:pt idx="32">
                  <c:v>551.68420067089528</c:v>
                </c:pt>
                <c:pt idx="33">
                  <c:v>482.830511126472</c:v>
                </c:pt>
                <c:pt idx="34">
                  <c:v>415.87390680328974</c:v>
                </c:pt>
                <c:pt idx="35">
                  <c:v>1.0293908584239844</c:v>
                </c:pt>
                <c:pt idx="36">
                  <c:v>143.08532932093382</c:v>
                </c:pt>
                <c:pt idx="37">
                  <c:v>722.63238261363711</c:v>
                </c:pt>
                <c:pt idx="38">
                  <c:v>641.31050479814235</c:v>
                </c:pt>
                <c:pt idx="39">
                  <c:v>582.63522586797524</c:v>
                </c:pt>
                <c:pt idx="40">
                  <c:v>337.64020156306691</c:v>
                </c:pt>
                <c:pt idx="41">
                  <c:v>375.7276633247543</c:v>
                </c:pt>
                <c:pt idx="42">
                  <c:v>415.87390680328974</c:v>
                </c:pt>
                <c:pt idx="43">
                  <c:v>378.81583590002629</c:v>
                </c:pt>
                <c:pt idx="44">
                  <c:v>517.78360178726416</c:v>
                </c:pt>
                <c:pt idx="45">
                  <c:v>600.13487046118291</c:v>
                </c:pt>
                <c:pt idx="46">
                  <c:v>519.84238350411215</c:v>
                </c:pt>
                <c:pt idx="47">
                  <c:v>494.10761204351252</c:v>
                </c:pt>
                <c:pt idx="48">
                  <c:v>550.72410925683164</c:v>
                </c:pt>
                <c:pt idx="49">
                  <c:v>335.58141984621892</c:v>
                </c:pt>
                <c:pt idx="50">
                  <c:v>701.01517458673345</c:v>
                </c:pt>
                <c:pt idx="51">
                  <c:v>793.66035184489203</c:v>
                </c:pt>
                <c:pt idx="52">
                  <c:v>736.01446377314892</c:v>
                </c:pt>
                <c:pt idx="53">
                  <c:v>817.33634158864368</c:v>
                </c:pt>
                <c:pt idx="54">
                  <c:v>863.65893021772297</c:v>
                </c:pt>
                <c:pt idx="55">
                  <c:v>822.62081309128098</c:v>
                </c:pt>
                <c:pt idx="56">
                  <c:v>864.75504985937096</c:v>
                </c:pt>
                <c:pt idx="57">
                  <c:v>871.77742265405266</c:v>
                </c:pt>
                <c:pt idx="58">
                  <c:v>899.86691383277935</c:v>
                </c:pt>
                <c:pt idx="59">
                  <c:v>927.95640501150592</c:v>
                </c:pt>
                <c:pt idx="60">
                  <c:v>476.5181539248274</c:v>
                </c:pt>
                <c:pt idx="61">
                  <c:v>1178.7554333929941</c:v>
                </c:pt>
                <c:pt idx="62">
                  <c:v>1142.6403733060597</c:v>
                </c:pt>
                <c:pt idx="63">
                  <c:v>864.75504985937096</c:v>
                </c:pt>
                <c:pt idx="64">
                  <c:v>901.87330605983118</c:v>
                </c:pt>
                <c:pt idx="65">
                  <c:v>494.57568396829453</c:v>
                </c:pt>
                <c:pt idx="66">
                  <c:v>628.00076706724622</c:v>
                </c:pt>
                <c:pt idx="67">
                  <c:v>961.06187675786236</c:v>
                </c:pt>
                <c:pt idx="68">
                  <c:v>787.50894911787259</c:v>
                </c:pt>
                <c:pt idx="69">
                  <c:v>879.80299156226022</c:v>
                </c:pt>
                <c:pt idx="70">
                  <c:v>718.2884172845819</c:v>
                </c:pt>
                <c:pt idx="71">
                  <c:v>498.58846842239836</c:v>
                </c:pt>
                <c:pt idx="72">
                  <c:v>937.98836614676554</c:v>
                </c:pt>
                <c:pt idx="73">
                  <c:v>786.50575300434673</c:v>
                </c:pt>
                <c:pt idx="74">
                  <c:v>760.42265405267187</c:v>
                </c:pt>
                <c:pt idx="75">
                  <c:v>731.32996676041932</c:v>
                </c:pt>
                <c:pt idx="76">
                  <c:v>649.0678854512912</c:v>
                </c:pt>
                <c:pt idx="77">
                  <c:v>1007</c:v>
                </c:pt>
                <c:pt idx="78">
                  <c:v>1000</c:v>
                </c:pt>
                <c:pt idx="79">
                  <c:v>1115</c:v>
                </c:pt>
                <c:pt idx="80" formatCode="General">
                  <c:v>636</c:v>
                </c:pt>
                <c:pt idx="81" formatCode="General">
                  <c:v>606</c:v>
                </c:pt>
                <c:pt idx="82" formatCode="_ * #,##0_ ;_ * \-#,##0_ ;_ * &quot;-&quot;??_ ;_ @_ ">
                  <c:v>416.28982607643707</c:v>
                </c:pt>
                <c:pt idx="83">
                  <c:v>1119</c:v>
                </c:pt>
                <c:pt idx="84">
                  <c:v>1116</c:v>
                </c:pt>
                <c:pt idx="85">
                  <c:v>1280.1164143270582</c:v>
                </c:pt>
                <c:pt idx="86">
                  <c:v>874.91421073691856</c:v>
                </c:pt>
                <c:pt idx="87">
                  <c:v>691.46445687272592</c:v>
                </c:pt>
                <c:pt idx="88">
                  <c:v>883.53122969657591</c:v>
                </c:pt>
                <c:pt idx="89">
                  <c:v>773.21633389253611</c:v>
                </c:pt>
                <c:pt idx="90">
                  <c:v>854.06932805119618</c:v>
                </c:pt>
                <c:pt idx="91">
                  <c:v>949.4216059728783</c:v>
                </c:pt>
                <c:pt idx="92">
                  <c:v>755.09653687421496</c:v>
                </c:pt>
                <c:pt idx="93">
                  <c:v>527.43441593396733</c:v>
                </c:pt>
                <c:pt idx="94">
                  <c:v>1018.8137448411986</c:v>
                </c:pt>
                <c:pt idx="95">
                  <c:v>1129</c:v>
                </c:pt>
                <c:pt idx="96">
                  <c:v>953</c:v>
                </c:pt>
                <c:pt idx="97">
                  <c:v>755.2073006572175</c:v>
                </c:pt>
                <c:pt idx="98">
                  <c:v>705.88485035960093</c:v>
                </c:pt>
                <c:pt idx="99" formatCode="General">
                  <c:v>725</c:v>
                </c:pt>
                <c:pt idx="100" formatCode="General">
                  <c:v>751</c:v>
                </c:pt>
                <c:pt idx="101">
                  <c:v>655.41407594936709</c:v>
                </c:pt>
                <c:pt idx="102">
                  <c:v>756.69432236345892</c:v>
                </c:pt>
                <c:pt idx="103">
                  <c:v>920.78411326271737</c:v>
                </c:pt>
                <c:pt idx="104">
                  <c:v>403.43095087333586</c:v>
                </c:pt>
                <c:pt idx="105">
                  <c:v>867.48106016805377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87A8-493B-9F6F-D90BDD9022E4}"/>
            </c:ext>
          </c:extLst>
        </c:ser>
        <c:ser>
          <c:idx val="4"/>
          <c:order val="4"/>
          <c:tx>
            <c:strRef>
              <c:f>'Prov destacadas (2)'!$A$6</c:f>
              <c:strCache>
                <c:ptCount val="1"/>
                <c:pt idx="0">
                  <c:v>Santa Fe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dPt>
            <c:idx val="79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D-87A8-493B-9F6F-D90BDD9022E4}"/>
              </c:ext>
            </c:extLst>
          </c:dPt>
          <c:dLbls>
            <c:dLbl>
              <c:idx val="10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AE5-4AF2-A580-60C0217A6986}"/>
                </c:ext>
              </c:extLst>
            </c:dLbl>
            <c:dLbl>
              <c:idx val="105"/>
              <c:layout>
                <c:manualLayout>
                  <c:x val="-3.3153749652538264E-3"/>
                  <c:y val="-2.681863895407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4A3-4E87-827A-61626B3809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solidFill>
                      <a:srgbClr val="FF0000"/>
                    </a:solidFill>
                  </a:defRPr>
                </a:pPr>
                <a:endParaRPr lang="es-A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'Prov destacadas (2)'!$B$1:$DC$1</c:f>
              <c:numCache>
                <c:formatCode>mmm\-yy</c:formatCode>
                <c:ptCount val="106"/>
                <c:pt idx="0">
                  <c:v>42767</c:v>
                </c:pt>
                <c:pt idx="1">
                  <c:v>42795</c:v>
                </c:pt>
                <c:pt idx="2">
                  <c:v>42826</c:v>
                </c:pt>
                <c:pt idx="3">
                  <c:v>42856</c:v>
                </c:pt>
                <c:pt idx="4">
                  <c:v>42887</c:v>
                </c:pt>
                <c:pt idx="5">
                  <c:v>42917</c:v>
                </c:pt>
                <c:pt idx="6">
                  <c:v>42948</c:v>
                </c:pt>
                <c:pt idx="7">
                  <c:v>42979</c:v>
                </c:pt>
                <c:pt idx="8">
                  <c:v>43009</c:v>
                </c:pt>
                <c:pt idx="9">
                  <c:v>43040</c:v>
                </c:pt>
                <c:pt idx="10">
                  <c:v>43070</c:v>
                </c:pt>
                <c:pt idx="11">
                  <c:v>43132</c:v>
                </c:pt>
                <c:pt idx="12">
                  <c:v>43160</c:v>
                </c:pt>
                <c:pt idx="13">
                  <c:v>43191</c:v>
                </c:pt>
                <c:pt idx="14">
                  <c:v>43221</c:v>
                </c:pt>
                <c:pt idx="15">
                  <c:v>43252</c:v>
                </c:pt>
                <c:pt idx="16">
                  <c:v>43282</c:v>
                </c:pt>
                <c:pt idx="17">
                  <c:v>43313</c:v>
                </c:pt>
                <c:pt idx="18">
                  <c:v>43344</c:v>
                </c:pt>
                <c:pt idx="19">
                  <c:v>43374</c:v>
                </c:pt>
                <c:pt idx="20">
                  <c:v>43405</c:v>
                </c:pt>
                <c:pt idx="21">
                  <c:v>43435</c:v>
                </c:pt>
                <c:pt idx="22">
                  <c:v>43497</c:v>
                </c:pt>
                <c:pt idx="23">
                  <c:v>43525</c:v>
                </c:pt>
                <c:pt idx="24">
                  <c:v>43556</c:v>
                </c:pt>
                <c:pt idx="25">
                  <c:v>43586</c:v>
                </c:pt>
                <c:pt idx="26">
                  <c:v>43617</c:v>
                </c:pt>
                <c:pt idx="27">
                  <c:v>43647</c:v>
                </c:pt>
                <c:pt idx="28">
                  <c:v>43678</c:v>
                </c:pt>
                <c:pt idx="29">
                  <c:v>43709</c:v>
                </c:pt>
                <c:pt idx="30">
                  <c:v>43739</c:v>
                </c:pt>
                <c:pt idx="31">
                  <c:v>43770</c:v>
                </c:pt>
                <c:pt idx="32">
                  <c:v>43800</c:v>
                </c:pt>
                <c:pt idx="33">
                  <c:v>43862</c:v>
                </c:pt>
                <c:pt idx="34">
                  <c:v>43891</c:v>
                </c:pt>
                <c:pt idx="35">
                  <c:v>43922</c:v>
                </c:pt>
                <c:pt idx="36">
                  <c:v>43952</c:v>
                </c:pt>
                <c:pt idx="37">
                  <c:v>43983</c:v>
                </c:pt>
                <c:pt idx="38">
                  <c:v>44013</c:v>
                </c:pt>
                <c:pt idx="39">
                  <c:v>44044</c:v>
                </c:pt>
                <c:pt idx="40">
                  <c:v>44075</c:v>
                </c:pt>
                <c:pt idx="41">
                  <c:v>44105</c:v>
                </c:pt>
                <c:pt idx="42">
                  <c:v>44136</c:v>
                </c:pt>
                <c:pt idx="43">
                  <c:v>44166</c:v>
                </c:pt>
                <c:pt idx="44">
                  <c:v>44228</c:v>
                </c:pt>
                <c:pt idx="45">
                  <c:v>44256</c:v>
                </c:pt>
                <c:pt idx="46">
                  <c:v>44287</c:v>
                </c:pt>
                <c:pt idx="47">
                  <c:v>44317</c:v>
                </c:pt>
                <c:pt idx="48">
                  <c:v>44348</c:v>
                </c:pt>
                <c:pt idx="49">
                  <c:v>44378</c:v>
                </c:pt>
                <c:pt idx="50">
                  <c:v>44409</c:v>
                </c:pt>
                <c:pt idx="51">
                  <c:v>44440</c:v>
                </c:pt>
                <c:pt idx="52">
                  <c:v>44470</c:v>
                </c:pt>
                <c:pt idx="53">
                  <c:v>44501</c:v>
                </c:pt>
                <c:pt idx="54">
                  <c:v>44531</c:v>
                </c:pt>
                <c:pt idx="55">
                  <c:v>44593</c:v>
                </c:pt>
                <c:pt idx="56">
                  <c:v>44621</c:v>
                </c:pt>
                <c:pt idx="57">
                  <c:v>44652</c:v>
                </c:pt>
                <c:pt idx="58">
                  <c:v>44682</c:v>
                </c:pt>
                <c:pt idx="59">
                  <c:v>44713</c:v>
                </c:pt>
                <c:pt idx="60">
                  <c:v>44743</c:v>
                </c:pt>
                <c:pt idx="61">
                  <c:v>44774</c:v>
                </c:pt>
                <c:pt idx="62">
                  <c:v>44805</c:v>
                </c:pt>
                <c:pt idx="63">
                  <c:v>44835</c:v>
                </c:pt>
                <c:pt idx="64">
                  <c:v>44866</c:v>
                </c:pt>
                <c:pt idx="65">
                  <c:v>44896</c:v>
                </c:pt>
                <c:pt idx="66">
                  <c:v>44958</c:v>
                </c:pt>
                <c:pt idx="67">
                  <c:v>44986</c:v>
                </c:pt>
                <c:pt idx="68">
                  <c:v>45017</c:v>
                </c:pt>
                <c:pt idx="69">
                  <c:v>45047</c:v>
                </c:pt>
                <c:pt idx="70">
                  <c:v>45078</c:v>
                </c:pt>
                <c:pt idx="71">
                  <c:v>45108</c:v>
                </c:pt>
                <c:pt idx="72">
                  <c:v>45139</c:v>
                </c:pt>
                <c:pt idx="73">
                  <c:v>45170</c:v>
                </c:pt>
                <c:pt idx="74">
                  <c:v>45200</c:v>
                </c:pt>
                <c:pt idx="75">
                  <c:v>45231</c:v>
                </c:pt>
                <c:pt idx="76">
                  <c:v>45261</c:v>
                </c:pt>
                <c:pt idx="77">
                  <c:v>45323</c:v>
                </c:pt>
                <c:pt idx="78">
                  <c:v>45352</c:v>
                </c:pt>
                <c:pt idx="79">
                  <c:v>45383</c:v>
                </c:pt>
                <c:pt idx="80">
                  <c:v>45413</c:v>
                </c:pt>
                <c:pt idx="81">
                  <c:v>45444</c:v>
                </c:pt>
                <c:pt idx="82">
                  <c:v>45474</c:v>
                </c:pt>
                <c:pt idx="83">
                  <c:v>45505</c:v>
                </c:pt>
                <c:pt idx="84">
                  <c:v>45536</c:v>
                </c:pt>
                <c:pt idx="85">
                  <c:v>45566</c:v>
                </c:pt>
                <c:pt idx="86">
                  <c:v>45597</c:v>
                </c:pt>
                <c:pt idx="87">
                  <c:v>45627</c:v>
                </c:pt>
                <c:pt idx="88">
                  <c:v>45689</c:v>
                </c:pt>
                <c:pt idx="89">
                  <c:v>45717</c:v>
                </c:pt>
                <c:pt idx="90">
                  <c:v>45748</c:v>
                </c:pt>
                <c:pt idx="91">
                  <c:v>45778</c:v>
                </c:pt>
                <c:pt idx="92">
                  <c:v>45809</c:v>
                </c:pt>
                <c:pt idx="93">
                  <c:v>45839</c:v>
                </c:pt>
                <c:pt idx="94">
                  <c:v>45870</c:v>
                </c:pt>
                <c:pt idx="95">
                  <c:v>45901</c:v>
                </c:pt>
                <c:pt idx="96">
                  <c:v>45931</c:v>
                </c:pt>
                <c:pt idx="97">
                  <c:v>45962</c:v>
                </c:pt>
                <c:pt idx="98">
                  <c:v>45992</c:v>
                </c:pt>
                <c:pt idx="99">
                  <c:v>46054</c:v>
                </c:pt>
                <c:pt idx="100">
                  <c:v>46082</c:v>
                </c:pt>
                <c:pt idx="101">
                  <c:v>46113</c:v>
                </c:pt>
                <c:pt idx="102">
                  <c:v>46143</c:v>
                </c:pt>
                <c:pt idx="103">
                  <c:v>46174</c:v>
                </c:pt>
                <c:pt idx="104">
                  <c:v>46204</c:v>
                </c:pt>
                <c:pt idx="105">
                  <c:v>46235</c:v>
                </c:pt>
              </c:numCache>
            </c:numRef>
          </c:cat>
          <c:val>
            <c:numRef>
              <c:f>'Prov destacadas (2)'!$B$6:$DC$6</c:f>
              <c:numCache>
                <c:formatCode>#,##0</c:formatCode>
                <c:ptCount val="106"/>
                <c:pt idx="0">
                  <c:v>1578.2861915278229</c:v>
                </c:pt>
                <c:pt idx="1">
                  <c:v>2104.038632121511</c:v>
                </c:pt>
                <c:pt idx="2">
                  <c:v>1344.7327590136013</c:v>
                </c:pt>
                <c:pt idx="3">
                  <c:v>1605.0368049435488</c:v>
                </c:pt>
                <c:pt idx="4">
                  <c:v>1196.5755154803508</c:v>
                </c:pt>
                <c:pt idx="5">
                  <c:v>780.91213778984195</c:v>
                </c:pt>
                <c:pt idx="6">
                  <c:v>1442.4753849556764</c:v>
                </c:pt>
                <c:pt idx="7">
                  <c:v>1377.6565909098792</c:v>
                </c:pt>
                <c:pt idx="8">
                  <c:v>1287.116053195115</c:v>
                </c:pt>
                <c:pt idx="9">
                  <c:v>1260.3654397793891</c:v>
                </c:pt>
                <c:pt idx="10">
                  <c:v>1022.696528278133</c:v>
                </c:pt>
                <c:pt idx="11">
                  <c:v>1193.4652111714151</c:v>
                </c:pt>
                <c:pt idx="12">
                  <c:v>1561.2431191278843</c:v>
                </c:pt>
                <c:pt idx="13">
                  <c:v>1368.5482152408329</c:v>
                </c:pt>
                <c:pt idx="14">
                  <c:v>1545.7032075240897</c:v>
                </c:pt>
                <c:pt idx="15">
                  <c:v>1328.1444450709671</c:v>
                </c:pt>
                <c:pt idx="16">
                  <c:v>886.81095552320426</c:v>
                </c:pt>
                <c:pt idx="17">
                  <c:v>1867.8434791289142</c:v>
                </c:pt>
                <c:pt idx="18">
                  <c:v>1449.3557555805639</c:v>
                </c:pt>
                <c:pt idx="19">
                  <c:v>1720.7862115935075</c:v>
                </c:pt>
                <c:pt idx="20">
                  <c:v>1508.407419674983</c:v>
                </c:pt>
                <c:pt idx="21">
                  <c:v>1251.4808811589144</c:v>
                </c:pt>
                <c:pt idx="22">
                  <c:v>1671.3384824752955</c:v>
                </c:pt>
                <c:pt idx="23">
                  <c:v>1746.6606796148642</c:v>
                </c:pt>
                <c:pt idx="24">
                  <c:v>1602.1234905092051</c:v>
                </c:pt>
                <c:pt idx="25">
                  <c:v>1913.5909543566111</c:v>
                </c:pt>
                <c:pt idx="26">
                  <c:v>1626.5523112031194</c:v>
                </c:pt>
                <c:pt idx="27">
                  <c:v>873.3303398074321</c:v>
                </c:pt>
                <c:pt idx="28">
                  <c:v>2244.3979012533655</c:v>
                </c:pt>
                <c:pt idx="29">
                  <c:v>2028.6099851237902</c:v>
                </c:pt>
                <c:pt idx="30">
                  <c:v>1900.3586764807408</c:v>
                </c:pt>
                <c:pt idx="31">
                  <c:v>1583.8018749887694</c:v>
                </c:pt>
                <c:pt idx="32">
                  <c:v>1257.0663982076674</c:v>
                </c:pt>
                <c:pt idx="33">
                  <c:v>1573.8220064803302</c:v>
                </c:pt>
                <c:pt idx="34">
                  <c:v>1361.8841056949313</c:v>
                </c:pt>
                <c:pt idx="35">
                  <c:v>16.47025373478375</c:v>
                </c:pt>
                <c:pt idx="36">
                  <c:v>31.911116611143516</c:v>
                </c:pt>
                <c:pt idx="37">
                  <c:v>1009.8324321139287</c:v>
                </c:pt>
                <c:pt idx="38">
                  <c:v>1925.9902961112748</c:v>
                </c:pt>
                <c:pt idx="39">
                  <c:v>1798.3458296667009</c:v>
                </c:pt>
                <c:pt idx="40">
                  <c:v>764.83740780902042</c:v>
                </c:pt>
                <c:pt idx="41">
                  <c:v>2483.9201413770743</c:v>
                </c:pt>
                <c:pt idx="42">
                  <c:v>2122.6039500702559</c:v>
                </c:pt>
                <c:pt idx="43">
                  <c:v>1567.7622773797284</c:v>
                </c:pt>
                <c:pt idx="44">
                  <c:v>1878.6383166237715</c:v>
                </c:pt>
                <c:pt idx="45">
                  <c:v>2404.6570452784276</c:v>
                </c:pt>
                <c:pt idx="46">
                  <c:v>2058.7817168479687</c:v>
                </c:pt>
                <c:pt idx="47">
                  <c:v>1780.8461850734932</c:v>
                </c:pt>
                <c:pt idx="48">
                  <c:v>2046.429026546881</c:v>
                </c:pt>
                <c:pt idx="49">
                  <c:v>1007.7736503970808</c:v>
                </c:pt>
                <c:pt idx="50">
                  <c:v>1044.8317213003443</c:v>
                </c:pt>
                <c:pt idx="51">
                  <c:v>912.04030056365025</c:v>
                </c:pt>
                <c:pt idx="52">
                  <c:v>583.66461672639923</c:v>
                </c:pt>
                <c:pt idx="53">
                  <c:v>552.78289097367963</c:v>
                </c:pt>
                <c:pt idx="54">
                  <c:v>464.25527714921697</c:v>
                </c:pt>
                <c:pt idx="55">
                  <c:v>623.98798261314244</c:v>
                </c:pt>
                <c:pt idx="56">
                  <c:v>789.51534134492454</c:v>
                </c:pt>
                <c:pt idx="57">
                  <c:v>734.33955510099713</c:v>
                </c:pt>
                <c:pt idx="58">
                  <c:v>633.01674763487597</c:v>
                </c:pt>
                <c:pt idx="59">
                  <c:v>629.00396318077219</c:v>
                </c:pt>
                <c:pt idx="60">
                  <c:v>373.18895423165429</c:v>
                </c:pt>
                <c:pt idx="61">
                  <c:v>886.82536435694192</c:v>
                </c:pt>
                <c:pt idx="62">
                  <c:v>1062.3846842239836</c:v>
                </c:pt>
                <c:pt idx="63">
                  <c:v>907.89248274098691</c:v>
                </c:pt>
                <c:pt idx="64">
                  <c:v>977.1130145742776</c:v>
                </c:pt>
                <c:pt idx="65">
                  <c:v>926.95320889798006</c:v>
                </c:pt>
                <c:pt idx="66">
                  <c:v>1187.7841984147276</c:v>
                </c:pt>
                <c:pt idx="67">
                  <c:v>1381.4010483252364</c:v>
                </c:pt>
                <c:pt idx="68">
                  <c:v>1137.6243927384301</c:v>
                </c:pt>
                <c:pt idx="69">
                  <c:v>1186.7810023012016</c:v>
                </c:pt>
                <c:pt idx="70">
                  <c:v>1141.6371771925337</c:v>
                </c:pt>
                <c:pt idx="71">
                  <c:v>671.13819994886217</c:v>
                </c:pt>
                <c:pt idx="72">
                  <c:v>1492.7558169266172</c:v>
                </c:pt>
                <c:pt idx="73">
                  <c:v>1421.5288928662746</c:v>
                </c:pt>
                <c:pt idx="74">
                  <c:v>1374.3786755305548</c:v>
                </c:pt>
                <c:pt idx="75">
                  <c:v>1313.1837126054718</c:v>
                </c:pt>
                <c:pt idx="76">
                  <c:v>1186.7810023012016</c:v>
                </c:pt>
                <c:pt idx="77">
                  <c:v>1575</c:v>
                </c:pt>
                <c:pt idx="78">
                  <c:v>1682</c:v>
                </c:pt>
                <c:pt idx="79">
                  <c:v>1531</c:v>
                </c:pt>
                <c:pt idx="80">
                  <c:v>1702</c:v>
                </c:pt>
                <c:pt idx="81">
                  <c:v>1279</c:v>
                </c:pt>
                <c:pt idx="82" formatCode="_ * #,##0_ ;_ * \-#,##0_ ;_ * &quot;-&quot;??_ ;_ @_ ">
                  <c:v>1129.9295279217577</c:v>
                </c:pt>
                <c:pt idx="83">
                  <c:v>1908</c:v>
                </c:pt>
                <c:pt idx="84">
                  <c:v>1583</c:v>
                </c:pt>
                <c:pt idx="85">
                  <c:v>1502.8768297335778</c:v>
                </c:pt>
                <c:pt idx="86">
                  <c:v>1333.5385953974001</c:v>
                </c:pt>
                <c:pt idx="87">
                  <c:v>1147.06494449149</c:v>
                </c:pt>
                <c:pt idx="88">
                  <c:v>1749.8573839007786</c:v>
                </c:pt>
                <c:pt idx="89">
                  <c:v>1796.4122940566119</c:v>
                </c:pt>
                <c:pt idx="90">
                  <c:v>1793.2380009142162</c:v>
                </c:pt>
                <c:pt idx="91">
                  <c:v>1896.7926253237849</c:v>
                </c:pt>
                <c:pt idx="92">
                  <c:v>1659.5641485734793</c:v>
                </c:pt>
                <c:pt idx="93">
                  <c:v>1262.9581912793826</c:v>
                </c:pt>
                <c:pt idx="94">
                  <c:v>2188</c:v>
                </c:pt>
                <c:pt idx="95">
                  <c:v>2069</c:v>
                </c:pt>
                <c:pt idx="96">
                  <c:v>2075</c:v>
                </c:pt>
                <c:pt idx="97">
                  <c:v>1710.90292184654</c:v>
                </c:pt>
                <c:pt idx="98">
                  <c:v>1456.4722759260692</c:v>
                </c:pt>
                <c:pt idx="99">
                  <c:v>1956</c:v>
                </c:pt>
                <c:pt idx="100">
                  <c:v>2213</c:v>
                </c:pt>
                <c:pt idx="101">
                  <c:v>2238.4589367088606</c:v>
                </c:pt>
                <c:pt idx="102">
                  <c:v>2012.9741227514116</c:v>
                </c:pt>
                <c:pt idx="103">
                  <c:v>2078.8190706918781</c:v>
                </c:pt>
                <c:pt idx="104">
                  <c:v>1524.8853816689043</c:v>
                </c:pt>
                <c:pt idx="105">
                  <c:v>2730.997602673644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F-87A8-493B-9F6F-D90BDD9022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757696"/>
        <c:axId val="212234624"/>
      </c:lineChart>
      <c:dateAx>
        <c:axId val="211757696"/>
        <c:scaling>
          <c:orientation val="minMax"/>
          <c:max val="46235"/>
          <c:min val="42887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234624"/>
        <c:crosses val="autoZero"/>
        <c:auto val="0"/>
        <c:lblOffset val="100"/>
        <c:baseTimeUnit val="months"/>
        <c:majorUnit val="2"/>
        <c:majorTimeUnit val="months"/>
      </c:dateAx>
      <c:valAx>
        <c:axId val="212234624"/>
        <c:scaling>
          <c:orientation val="minMax"/>
          <c:max val="8000"/>
          <c:min val="0"/>
        </c:scaling>
        <c:delete val="0"/>
        <c:axPos val="l"/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175769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19866288307718227"/>
          <c:y val="0.94916655227564761"/>
          <c:w val="0.32791199042164676"/>
          <c:h val="4.045697271414656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rgbClr val="4472C4"/>
          </a:solidFill>
        </a:defRPr>
      </a:pPr>
      <a:endParaRPr lang="en-US"/>
    </a:p>
  </c:txPr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4.8863776701067424E-2"/>
          <c:y val="1.7310119530602297E-2"/>
          <c:w val="0.95113621491104283"/>
          <c:h val="0.868688549098564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Tablas!$C$3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ysClr val="window" lastClr="FFFFFF">
                <a:lumMod val="95000"/>
              </a:sysClr>
            </a:solidFill>
            <a:ln>
              <a:solidFill>
                <a:srgbClr val="46855C"/>
              </a:solidFill>
            </a:ln>
          </c:spPr>
          <c:invertIfNegative val="0"/>
          <c:dLbls>
            <c:dLbl>
              <c:idx val="1"/>
              <c:layout>
                <c:manualLayout>
                  <c:x val="-4.3104077340254815E-3"/>
                  <c:y val="-1.01280884190094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E3E-46B5-B07E-516D48CF88A7}"/>
                </c:ext>
              </c:extLst>
            </c:dLbl>
            <c:dLbl>
              <c:idx val="2"/>
              <c:layout>
                <c:manualLayout>
                  <c:x val="-3.2328058005190816E-3"/>
                  <c:y val="2.532022104752253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4E3E-46B5-B07E-516D48CF88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aseline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Tablas!$C$4:$C$8</c:f>
              <c:numCache>
                <c:formatCode>0</c:formatCode>
                <c:ptCount val="5"/>
                <c:pt idx="0">
                  <c:v>17.676956593422819</c:v>
                </c:pt>
                <c:pt idx="1">
                  <c:v>43.901760307820467</c:v>
                </c:pt>
                <c:pt idx="2">
                  <c:v>37.460974982050779</c:v>
                </c:pt>
                <c:pt idx="3">
                  <c:v>15.790419072221685</c:v>
                </c:pt>
                <c:pt idx="4">
                  <c:v>23.716357756320434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97-4DCD-AAF4-C1FC3290E0FC}"/>
            </c:ext>
          </c:extLst>
        </c:ser>
        <c:ser>
          <c:idx val="1"/>
          <c:order val="1"/>
          <c:tx>
            <c:strRef>
              <c:f>Tablas!$D$3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rgbClr val="EFF6EA"/>
            </a:solidFill>
            <a:ln>
              <a:solidFill>
                <a:srgbClr val="46855C"/>
              </a:solidFill>
            </a:ln>
          </c:spPr>
          <c:invertIfNegative val="0"/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Tablas!$D$4:$D$8</c:f>
              <c:numCache>
                <c:formatCode>0</c:formatCode>
                <c:ptCount val="5"/>
                <c:pt idx="0">
                  <c:v>24.442854388069318</c:v>
                </c:pt>
                <c:pt idx="1">
                  <c:v>64.650257479176631</c:v>
                </c:pt>
                <c:pt idx="2">
                  <c:v>60.485835330803354</c:v>
                </c:pt>
                <c:pt idx="3">
                  <c:v>22.611706785894043</c:v>
                </c:pt>
                <c:pt idx="4">
                  <c:v>35.094271238029535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B97-4DCD-AAF4-C1FC3290E0FC}"/>
            </c:ext>
          </c:extLst>
        </c:ser>
        <c:ser>
          <c:idx val="2"/>
          <c:order val="2"/>
          <c:tx>
            <c:strRef>
              <c:f>Tablas!$E$3</c:f>
              <c:strCache>
                <c:ptCount val="1"/>
                <c:pt idx="0">
                  <c:v>2009</c:v>
                </c:pt>
              </c:strCache>
            </c:strRef>
          </c:tx>
          <c:spPr>
            <a:solidFill>
              <a:srgbClr val="DBECD0"/>
            </a:solidFill>
            <a:ln>
              <a:solidFill>
                <a:srgbClr val="46855C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Tablas!$E$4:$E$8</c:f>
              <c:numCache>
                <c:formatCode>0</c:formatCode>
                <c:ptCount val="5"/>
                <c:pt idx="0">
                  <c:v>33.12304419530598</c:v>
                </c:pt>
                <c:pt idx="1">
                  <c:v>106.3780802720062</c:v>
                </c:pt>
                <c:pt idx="2">
                  <c:v>92.993482898448335</c:v>
                </c:pt>
                <c:pt idx="3">
                  <c:v>35.893021175339186</c:v>
                </c:pt>
                <c:pt idx="4">
                  <c:v>52.923428678307083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B97-4DCD-AAF4-C1FC3290E0FC}"/>
            </c:ext>
          </c:extLst>
        </c:ser>
        <c:ser>
          <c:idx val="3"/>
          <c:order val="3"/>
          <c:tx>
            <c:strRef>
              <c:f>Tablas!$F$3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rgbClr val="DAF2DF"/>
            </a:solidFill>
            <a:ln>
              <a:solidFill>
                <a:srgbClr val="46855C"/>
              </a:solidFill>
            </a:ln>
          </c:spPr>
          <c:invertIfNegative val="0"/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Tablas!$F$4:$F$8</c:f>
              <c:numCache>
                <c:formatCode>#,##0</c:formatCode>
                <c:ptCount val="5"/>
                <c:pt idx="0">
                  <c:v>49.920302802963484</c:v>
                </c:pt>
                <c:pt idx="1">
                  <c:v>146.78883866660442</c:v>
                </c:pt>
                <c:pt idx="2">
                  <c:v>134.65565973684471</c:v>
                </c:pt>
                <c:pt idx="3">
                  <c:v>50.305318884650127</c:v>
                </c:pt>
                <c:pt idx="4" formatCode="0">
                  <c:v>68.200742308837064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B97-4DCD-AAF4-C1FC3290E0FC}"/>
            </c:ext>
          </c:extLst>
        </c:ser>
        <c:ser>
          <c:idx val="4"/>
          <c:order val="4"/>
          <c:tx>
            <c:strRef>
              <c:f>Tablas!$G$3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D1E8C2"/>
            </a:solidFill>
            <a:ln>
              <a:solidFill>
                <a:srgbClr val="46855C"/>
              </a:solidFill>
            </a:ln>
          </c:spPr>
          <c:invertIfNegative val="0"/>
          <c:dLbls>
            <c:dLbl>
              <c:idx val="1"/>
              <c:layout>
                <c:manualLayout>
                  <c:x val="-3.8461538461538464E-3"/>
                  <c:y val="-7.91031159983872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B97-4DCD-AAF4-C1FC3290E0FC}"/>
                </c:ext>
              </c:extLst>
            </c:dLbl>
            <c:dLbl>
              <c:idx val="2"/>
              <c:layout>
                <c:manualLayout>
                  <c:x val="-7.6923076923076927E-3"/>
                  <c:y val="7.91031159983872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B97-4DCD-AAF4-C1FC3290E0F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Tablas!$G$4:$G$8</c:f>
              <c:numCache>
                <c:formatCode>#,##0</c:formatCode>
                <c:ptCount val="5"/>
                <c:pt idx="0">
                  <c:v>51.124228511847704</c:v>
                </c:pt>
                <c:pt idx="1">
                  <c:v>148.52128301997118</c:v>
                </c:pt>
                <c:pt idx="2">
                  <c:v>149.26495968562756</c:v>
                </c:pt>
                <c:pt idx="3">
                  <c:v>56.270280956031606</c:v>
                </c:pt>
                <c:pt idx="4" formatCode="0">
                  <c:v>69.355298371045009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B97-4DCD-AAF4-C1FC3290E0FC}"/>
            </c:ext>
          </c:extLst>
        </c:ser>
        <c:ser>
          <c:idx val="5"/>
          <c:order val="5"/>
          <c:tx>
            <c:strRef>
              <c:f>Tablas!$H$3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C4E1B1"/>
            </a:solidFill>
            <a:ln>
              <a:solidFill>
                <a:srgbClr val="46855C"/>
              </a:solidFill>
            </a:ln>
          </c:spPr>
          <c:invertIfNegative val="0"/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Tablas!$H$4:$H$8</c:f>
              <c:numCache>
                <c:formatCode>#,##0</c:formatCode>
                <c:ptCount val="5"/>
                <c:pt idx="0">
                  <c:v>55.387086888317633</c:v>
                </c:pt>
                <c:pt idx="1">
                  <c:v>163.43409495451357</c:v>
                </c:pt>
                <c:pt idx="2">
                  <c:v>156.17218944652217</c:v>
                </c:pt>
                <c:pt idx="3">
                  <c:v>64.470621517370347</c:v>
                </c:pt>
                <c:pt idx="4" formatCode="0">
                  <c:v>74.009590696698183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6B97-4DCD-AAF4-C1FC3290E0FC}"/>
            </c:ext>
          </c:extLst>
        </c:ser>
        <c:ser>
          <c:idx val="6"/>
          <c:order val="6"/>
          <c:tx>
            <c:strRef>
              <c:f>Tablas!$I$3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B0D795"/>
            </a:solidFill>
            <a:ln>
              <a:solidFill>
                <a:srgbClr val="46855C"/>
              </a:solidFill>
            </a:ln>
          </c:spPr>
          <c:invertIfNegative val="0"/>
          <c:dLbls>
            <c:dLbl>
              <c:idx val="1"/>
              <c:layout>
                <c:manualLayout>
                  <c:x val="-1.0256410256410256E-2"/>
                  <c:y val="-4.834023467960946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B97-4DCD-AAF4-C1FC3290E0FC}"/>
                </c:ext>
              </c:extLst>
            </c:dLbl>
            <c:dLbl>
              <c:idx val="2"/>
              <c:layout>
                <c:manualLayout>
                  <c:x val="-1.410256410256410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B97-4DCD-AAF4-C1FC3290E0F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Tablas!$I$4:$I$8</c:f>
              <c:numCache>
                <c:formatCode>#,##0</c:formatCode>
                <c:ptCount val="5"/>
                <c:pt idx="0">
                  <c:v>70.03548220471022</c:v>
                </c:pt>
                <c:pt idx="1">
                  <c:v>187.09635560698757</c:v>
                </c:pt>
                <c:pt idx="2">
                  <c:v>206.60218401571467</c:v>
                </c:pt>
                <c:pt idx="3">
                  <c:v>76.441173280697882</c:v>
                </c:pt>
                <c:pt idx="4" formatCode="0">
                  <c:v>89.520703159025743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6B97-4DCD-AAF4-C1FC3290E0FC}"/>
            </c:ext>
          </c:extLst>
        </c:ser>
        <c:ser>
          <c:idx val="7"/>
          <c:order val="7"/>
          <c:tx>
            <c:strRef>
              <c:f>Tablas!$J$3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99CB77"/>
            </a:solidFill>
            <a:ln>
              <a:solidFill>
                <a:srgbClr val="46855C"/>
              </a:solidFill>
            </a:ln>
          </c:spPr>
          <c:invertIfNegative val="0"/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Tablas!$J$4:$J$8</c:f>
              <c:numCache>
                <c:formatCode>#,##0</c:formatCode>
                <c:ptCount val="5"/>
                <c:pt idx="0">
                  <c:v>76.997406247601575</c:v>
                </c:pt>
                <c:pt idx="1">
                  <c:v>207.15615407612839</c:v>
                </c:pt>
                <c:pt idx="2">
                  <c:v>200.24736074744163</c:v>
                </c:pt>
                <c:pt idx="3">
                  <c:v>85.718830146945152</c:v>
                </c:pt>
                <c:pt idx="4" formatCode="0">
                  <c:v>98.471078269258527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6B97-4DCD-AAF4-C1FC3290E0FC}"/>
            </c:ext>
          </c:extLst>
        </c:ser>
        <c:ser>
          <c:idx val="8"/>
          <c:order val="8"/>
          <c:tx>
            <c:strRef>
              <c:f>Tablas!$K$3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82BF59"/>
            </a:solidFill>
            <a:ln>
              <a:solidFill>
                <a:srgbClr val="46855C"/>
              </a:solidFill>
            </a:ln>
          </c:spPr>
          <c:invertIfNegative val="0"/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Tablas!$K$4:$K$8</c:f>
              <c:numCache>
                <c:formatCode>#,##0</c:formatCode>
                <c:ptCount val="5"/>
                <c:pt idx="0">
                  <c:v>93.198662297097243</c:v>
                </c:pt>
                <c:pt idx="1">
                  <c:v>238.75989875051278</c:v>
                </c:pt>
                <c:pt idx="2">
                  <c:v>235.8053563604301</c:v>
                </c:pt>
                <c:pt idx="3">
                  <c:v>110.42830961708009</c:v>
                </c:pt>
                <c:pt idx="4" formatCode="0">
                  <c:v>110.16899390525042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6B97-4DCD-AAF4-C1FC3290E0FC}"/>
            </c:ext>
          </c:extLst>
        </c:ser>
        <c:ser>
          <c:idx val="9"/>
          <c:order val="9"/>
          <c:tx>
            <c:strRef>
              <c:f>Tablas!$L$3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rgbClr val="6FAF43"/>
            </a:solidFill>
            <a:ln>
              <a:solidFill>
                <a:srgbClr val="46855C"/>
              </a:solidFill>
            </a:ln>
          </c:spPr>
          <c:invertIfNegative val="0"/>
          <c:dLbls>
            <c:dLbl>
              <c:idx val="0"/>
              <c:layout>
                <c:manualLayout>
                  <c:x val="-2.5641025641025641E-3"/>
                  <c:y val="-1.31838526663978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6B97-4DCD-AAF4-C1FC3290E0FC}"/>
                </c:ext>
              </c:extLst>
            </c:dLbl>
            <c:dLbl>
              <c:idx val="1"/>
              <c:layout>
                <c:manualLayout>
                  <c:x val="-1.6666666666666715E-2"/>
                  <c:y val="2.63677053327954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6B97-4DCD-AAF4-C1FC3290E0FC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6B97-4DCD-AAF4-C1FC3290E0FC}"/>
                </c:ext>
              </c:extLst>
            </c:dLbl>
            <c:dLbl>
              <c:idx val="4"/>
              <c:layout>
                <c:manualLayout>
                  <c:x val="6.465630801783296E-3"/>
                  <c:y val="-4.14907005624276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E3E-46B5-B07E-516D48CF88A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Tablas!$L$4:$L$8</c:f>
              <c:numCache>
                <c:formatCode>#,##0</c:formatCode>
                <c:ptCount val="5"/>
                <c:pt idx="0">
                  <c:v>107.60031684086475</c:v>
                </c:pt>
                <c:pt idx="1">
                  <c:v>274.27228041143366</c:v>
                </c:pt>
                <c:pt idx="2">
                  <c:v>302.74620451143039</c:v>
                </c:pt>
                <c:pt idx="3">
                  <c:v>131.68292308962461</c:v>
                </c:pt>
                <c:pt idx="4" formatCode="0">
                  <c:v>132.34681054934961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B-6B97-4DCD-AAF4-C1FC3290E0FC}"/>
            </c:ext>
          </c:extLst>
        </c:ser>
        <c:ser>
          <c:idx val="10"/>
          <c:order val="10"/>
          <c:tx>
            <c:strRef>
              <c:f>Tablas!$M$3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rgbClr val="6BA941"/>
            </a:solidFill>
            <a:ln>
              <a:solidFill>
                <a:srgbClr val="46855C"/>
              </a:solidFill>
            </a:ln>
          </c:spPr>
          <c:invertIfNegative val="0"/>
          <c:dLbls>
            <c:dLbl>
              <c:idx val="0"/>
              <c:layout>
                <c:manualLayout>
                  <c:x val="3.8461538461538464E-3"/>
                  <c:y val="2.63677053327957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6B97-4DCD-AAF4-C1FC3290E0FC}"/>
                </c:ext>
              </c:extLst>
            </c:dLbl>
            <c:dLbl>
              <c:idx val="2"/>
              <c:layout>
                <c:manualLayout>
                  <c:x val="7.6923076923075982E-3"/>
                  <c:y val="2.63677053327957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6B97-4DCD-AAF4-C1FC3290E0FC}"/>
                </c:ext>
              </c:extLst>
            </c:dLbl>
            <c:dLbl>
              <c:idx val="3"/>
              <c:layout>
                <c:manualLayout>
                  <c:x val="-7.5432135345445241E-3"/>
                  <c:y val="2.53202210475234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E3E-46B5-B07E-516D48CF88A7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6B97-4DCD-AAF4-C1FC3290E0F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Tablas!$M$4:$M$8</c:f>
              <c:numCache>
                <c:formatCode>#,##0</c:formatCode>
                <c:ptCount val="5"/>
                <c:pt idx="0">
                  <c:v>106.74602071784916</c:v>
                </c:pt>
                <c:pt idx="1">
                  <c:v>283.12377333684685</c:v>
                </c:pt>
                <c:pt idx="2">
                  <c:v>263.9502124245422</c:v>
                </c:pt>
                <c:pt idx="3">
                  <c:v>131.540480965439</c:v>
                </c:pt>
                <c:pt idx="4" formatCode="0">
                  <c:v>134.08934784167619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F-6B97-4DCD-AAF4-C1FC3290E0FC}"/>
            </c:ext>
          </c:extLst>
        </c:ser>
        <c:ser>
          <c:idx val="11"/>
          <c:order val="11"/>
          <c:tx>
            <c:strRef>
              <c:f>Tablas!$N$3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rgbClr val="528232"/>
            </a:solidFill>
            <a:ln>
              <a:solidFill>
                <a:sysClr val="window" lastClr="FFFFFF">
                  <a:lumMod val="75000"/>
                </a:sysClr>
              </a:solidFill>
            </a:ln>
          </c:spPr>
          <c:invertIfNegative val="0"/>
          <c:dLbls>
            <c:dLbl>
              <c:idx val="0"/>
              <c:layout>
                <c:manualLayout>
                  <c:x val="3.9210535523894361E-3"/>
                  <c:y val="4.606584949960517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7161031775762489E-2"/>
                      <c:h val="2.853785421887614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5E5A-4B38-B6CD-D286D5D5BBA4}"/>
                </c:ext>
              </c:extLst>
            </c:dLbl>
            <c:dLbl>
              <c:idx val="1"/>
              <c:layout>
                <c:manualLayout>
                  <c:x val="1.1538461538461539E-2"/>
                  <c:y val="-4.834023467960946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6B97-4DCD-AAF4-C1FC3290E0FC}"/>
                </c:ext>
              </c:extLst>
            </c:dLbl>
            <c:dLbl>
              <c:idx val="2"/>
              <c:layout>
                <c:manualLayout>
                  <c:x val="7.6923076923075982E-3"/>
                  <c:y val="-2.63677053327957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6B97-4DCD-AAF4-C1FC3290E0FC}"/>
                </c:ext>
              </c:extLst>
            </c:dLbl>
            <c:dLbl>
              <c:idx val="3"/>
              <c:layout>
                <c:manualLayout>
                  <c:x val="9.69841740155708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E3E-46B5-B07E-516D48CF88A7}"/>
                </c:ext>
              </c:extLst>
            </c:dLbl>
            <c:dLbl>
              <c:idx val="4"/>
              <c:layout>
                <c:manualLayout>
                  <c:x val="4.3104077340252846E-3"/>
                  <c:y val="2.532022104752253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E3E-46B5-B07E-516D48CF88A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Tablas!$N$4:$N$8</c:f>
              <c:numCache>
                <c:formatCode>#,##0</c:formatCode>
                <c:ptCount val="5"/>
                <c:pt idx="0">
                  <c:v>71.957716435318957</c:v>
                </c:pt>
                <c:pt idx="1">
                  <c:v>178.00321842422295</c:v>
                </c:pt>
                <c:pt idx="2">
                  <c:v>162.67354074381547</c:v>
                </c:pt>
                <c:pt idx="3">
                  <c:v>78.945742653304663</c:v>
                </c:pt>
                <c:pt idx="4" formatCode="0">
                  <c:v>81.29155555302772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2-6B97-4DCD-AAF4-C1FC3290E0FC}"/>
            </c:ext>
          </c:extLst>
        </c:ser>
        <c:ser>
          <c:idx val="12"/>
          <c:order val="12"/>
          <c:tx>
            <c:strRef>
              <c:f>Tablas!$O$3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rgbClr val="3D6125"/>
            </a:solidFill>
            <a:ln>
              <a:solidFill>
                <a:sysClr val="window" lastClr="FFFFFF">
                  <a:lumMod val="75000"/>
                </a:sysClr>
              </a:solidFill>
            </a:ln>
          </c:spPr>
          <c:invertIfNegative val="0"/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Tablas!$O$4:$O$8</c:f>
              <c:numCache>
                <c:formatCode>0</c:formatCode>
                <c:ptCount val="5"/>
                <c:pt idx="0" formatCode="_(* #,##0_);_(* \(#,##0\);_(* &quot;-&quot;_);_(@_)">
                  <c:v>62.386618538360814</c:v>
                </c:pt>
                <c:pt idx="1">
                  <c:v>157.56815529211212</c:v>
                </c:pt>
                <c:pt idx="2">
                  <c:v>150.35819724061159</c:v>
                </c:pt>
                <c:pt idx="3">
                  <c:v>67.564956475452846</c:v>
                </c:pt>
                <c:pt idx="4">
                  <c:v>69.737632059113736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5-6B97-4DCD-AAF4-C1FC3290E0FC}"/>
            </c:ext>
          </c:extLst>
        </c:ser>
        <c:ser>
          <c:idx val="13"/>
          <c:order val="13"/>
          <c:tx>
            <c:strRef>
              <c:f>Tablas!$P$3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rgbClr val="33511F"/>
            </a:solidFill>
            <a:ln>
              <a:solidFill>
                <a:sysClr val="window" lastClr="FFFFFF">
                  <a:lumMod val="75000"/>
                </a:sysClr>
              </a:solidFill>
            </a:ln>
          </c:spPr>
          <c:invertIfNegative val="0"/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Tablas!$P$4:$P$8</c:f>
              <c:numCache>
                <c:formatCode>0</c:formatCode>
                <c:ptCount val="5"/>
                <c:pt idx="0">
                  <c:v>36.802146323648188</c:v>
                </c:pt>
                <c:pt idx="1">
                  <c:v>85.592253518811759</c:v>
                </c:pt>
                <c:pt idx="2">
                  <c:v>102.76516132068812</c:v>
                </c:pt>
                <c:pt idx="3">
                  <c:v>39.564670629647949</c:v>
                </c:pt>
                <c:pt idx="4">
                  <c:v>46.854243587734999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B-6B97-4DCD-AAF4-C1FC3290E0FC}"/>
            </c:ext>
          </c:extLst>
        </c:ser>
        <c:ser>
          <c:idx val="14"/>
          <c:order val="14"/>
          <c:tx>
            <c:strRef>
              <c:f>Tablas!$Q$3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284117"/>
            </a:solidFill>
            <a:ln>
              <a:solidFill>
                <a:sysClr val="window" lastClr="FFFFFF">
                  <a:lumMod val="85000"/>
                </a:sysClr>
              </a:solidFill>
            </a:ln>
          </c:spPr>
          <c:invertIfNegative val="0"/>
          <c:dLbls>
            <c:dLbl>
              <c:idx val="0"/>
              <c:layout>
                <c:manualLayout>
                  <c:x val="-6.4656116010381633E-3"/>
                  <c:y val="1.5192132628514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4E3E-46B5-B07E-516D48CF88A7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E3E-46B5-B07E-516D48CF88A7}"/>
                </c:ext>
              </c:extLst>
            </c:dLbl>
            <c:dLbl>
              <c:idx val="2"/>
              <c:layout>
                <c:manualLayout>
                  <c:x val="-9.5846239581538705E-17"/>
                  <c:y val="-1.07486982165745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608-41EA-B94E-762C1FB73F78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E3E-46B5-B07E-516D48CF88A7}"/>
                </c:ext>
              </c:extLst>
            </c:dLbl>
            <c:dLbl>
              <c:idx val="4"/>
              <c:layout>
                <c:manualLayout>
                  <c:x val="-4.3104077340256003E-3"/>
                  <c:y val="2.53202210475234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E3E-46B5-B07E-516D48CF88A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Tablas!$Q$4:$Q$8</c:f>
              <c:numCache>
                <c:formatCode>0</c:formatCode>
                <c:ptCount val="5"/>
                <c:pt idx="0">
                  <c:v>63.447517408987295</c:v>
                </c:pt>
                <c:pt idx="1">
                  <c:v>138.44347113175914</c:v>
                </c:pt>
                <c:pt idx="2">
                  <c:v>164.90583071115967</c:v>
                </c:pt>
                <c:pt idx="3">
                  <c:v>73.764537093240193</c:v>
                </c:pt>
                <c:pt idx="4">
                  <c:v>82.352404273613416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B04-478A-BA75-AD634C3E9FE6}"/>
            </c:ext>
          </c:extLst>
        </c:ser>
        <c:ser>
          <c:idx val="15"/>
          <c:order val="15"/>
          <c:tx>
            <c:strRef>
              <c:f>Tablas!$R$3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003300"/>
            </a:solidFill>
            <a:ln>
              <a:solidFill>
                <a:srgbClr val="E7E6E6">
                  <a:lumMod val="90000"/>
                </a:srgbClr>
              </a:solidFill>
            </a:ln>
          </c:spPr>
          <c:invertIfNegative val="0"/>
          <c:dPt>
            <c:idx val="2"/>
            <c:invertIfNegative val="0"/>
            <c:bubble3D val="0"/>
            <c:spPr>
              <a:solidFill>
                <a:srgbClr val="204018"/>
              </a:solidFill>
              <a:ln>
                <a:solidFill>
                  <a:srgbClr val="E7E6E6">
                    <a:lumMod val="90000"/>
                  </a:srgb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7-4E3E-46B5-B07E-516D48CF88A7}"/>
              </c:ext>
            </c:extLst>
          </c:dPt>
          <c:dLbls>
            <c:dLbl>
              <c:idx val="1"/>
              <c:layout>
                <c:manualLayout>
                  <c:x val="-3.9904176666488286E-3"/>
                  <c:y val="-7.13857441792902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1131919858998752E-2"/>
                      <c:h val="4.452570839797964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4E3E-46B5-B07E-516D48CF88A7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3.5442327593024202E-2"/>
                      <c:h val="3.946166418847495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E3E-46B5-B07E-516D48CF88A7}"/>
                </c:ext>
              </c:extLst>
            </c:dLbl>
            <c:dLbl>
              <c:idx val="3"/>
              <c:layout>
                <c:manualLayout>
                  <c:x val="-3.2675231865505515E-3"/>
                  <c:y val="-1.53552831665350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608-41EA-B94E-762C1FB73F7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Tablas!$R$4:$R$8</c:f>
              <c:numCache>
                <c:formatCode>0</c:formatCode>
                <c:ptCount val="5"/>
                <c:pt idx="0">
                  <c:v>71.975078629024694</c:v>
                </c:pt>
                <c:pt idx="1">
                  <c:v>168.07573676337807</c:v>
                </c:pt>
                <c:pt idx="2">
                  <c:v>170.33010595306305</c:v>
                </c:pt>
                <c:pt idx="3">
                  <c:v>84.030361650584439</c:v>
                </c:pt>
                <c:pt idx="4">
                  <c:v>93.398266311736123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E3E-46B5-B07E-516D48CF88A7}"/>
            </c:ext>
          </c:extLst>
        </c:ser>
        <c:ser>
          <c:idx val="16"/>
          <c:order val="16"/>
          <c:tx>
            <c:strRef>
              <c:f>Tablas!$S$3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003300"/>
            </a:solidFill>
          </c:spPr>
          <c:invertIfNegative val="0"/>
          <c:dLbls>
            <c:dLbl>
              <c:idx val="0"/>
              <c:layout>
                <c:manualLayout>
                  <c:x val="-3.9210278238604318E-3"/>
                  <c:y val="-6.14211326661402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608-41EA-B94E-762C1FB73F78}"/>
                </c:ext>
              </c:extLst>
            </c:dLbl>
            <c:dLbl>
              <c:idx val="1"/>
              <c:layout>
                <c:manualLayout>
                  <c:x val="-7.8420556477209122E-3"/>
                  <c:y val="1.53552831665350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E5A-4B38-B6CD-D286D5D5BBA4}"/>
                </c:ext>
              </c:extLst>
            </c:dLbl>
            <c:dLbl>
              <c:idx val="2"/>
              <c:layout>
                <c:manualLayout>
                  <c:x val="-5.8815417357906477E-3"/>
                  <c:y val="-1.8426339799842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E5A-4B38-B6CD-D286D5D5BBA4}"/>
                </c:ext>
              </c:extLst>
            </c:dLbl>
            <c:dLbl>
              <c:idx val="3"/>
              <c:layout>
                <c:manualLayout>
                  <c:x val="-5.228037098480575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608-41EA-B94E-762C1FB73F78}"/>
                </c:ext>
              </c:extLst>
            </c:dLbl>
            <c:dLbl>
              <c:idx val="4"/>
              <c:layout>
                <c:manualLayout>
                  <c:x val="-6.5350463731007197E-3"/>
                  <c:y val="-1.53552831665350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608-41EA-B94E-762C1FB73F7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Tablas!$S$4:$S$8</c:f>
              <c:numCache>
                <c:formatCode>0</c:formatCode>
                <c:ptCount val="5"/>
                <c:pt idx="0">
                  <c:v>84.117051256957495</c:v>
                </c:pt>
                <c:pt idx="1">
                  <c:v>220.0999340797151</c:v>
                </c:pt>
                <c:pt idx="2">
                  <c:v>200.40371453277371</c:v>
                </c:pt>
                <c:pt idx="3">
                  <c:v>102.93039782443158</c:v>
                </c:pt>
                <c:pt idx="4">
                  <c:v>114.16297916453027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A6-4B6E-8330-37A394030F97}"/>
            </c:ext>
          </c:extLst>
        </c:ser>
        <c:ser>
          <c:idx val="17"/>
          <c:order val="17"/>
          <c:tx>
            <c:strRef>
              <c:f>Tablas!$T$3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rgbClr val="1D3A16"/>
            </a:solidFill>
            <a:ln>
              <a:solidFill>
                <a:srgbClr val="9BBB59">
                  <a:lumMod val="50000"/>
                </a:srgbClr>
              </a:solidFill>
            </a:ln>
          </c:spPr>
          <c:invertIfNegative val="0"/>
          <c:dLbls>
            <c:dLbl>
              <c:idx val="0"/>
              <c:layout>
                <c:manualLayout>
                  <c:x val="-1.3070092746201919E-3"/>
                  <c:y val="-1.22842265332280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E5A-4B38-B6CD-D286D5D5BBA4}"/>
                </c:ext>
              </c:extLst>
            </c:dLbl>
            <c:dLbl>
              <c:idx val="1"/>
              <c:layout>
                <c:manualLayout>
                  <c:x val="-9.8025695596511767E-3"/>
                  <c:y val="-1.99618681164955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E5A-4B38-B6CD-D286D5D5BBA4}"/>
                </c:ext>
              </c:extLst>
            </c:dLbl>
            <c:dLbl>
              <c:idx val="2"/>
              <c:layout>
                <c:manualLayout>
                  <c:x val="-6.535046373100816E-3"/>
                  <c:y val="-4.60658494996054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E5A-4B38-B6CD-D286D5D5BBA4}"/>
                </c:ext>
              </c:extLst>
            </c:dLbl>
            <c:dLbl>
              <c:idx val="3"/>
              <c:layout>
                <c:manualLayout>
                  <c:x val="-5.228037098480672E-3"/>
                  <c:y val="-4.60658494996051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E5A-4B38-B6CD-D286D5D5BBA4}"/>
                </c:ext>
              </c:extLst>
            </c:dLbl>
            <c:dLbl>
              <c:idx val="4"/>
              <c:layout>
                <c:manualLayout>
                  <c:x val="-6.5350463731007197E-3"/>
                  <c:y val="-1.07486982165745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E5A-4B38-B6CD-D286D5D5BBA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Tablas!$T$4:$T$8</c:f>
              <c:numCache>
                <c:formatCode>0</c:formatCode>
                <c:ptCount val="5"/>
                <c:pt idx="0">
                  <c:v>89.260167338565822</c:v>
                </c:pt>
                <c:pt idx="1">
                  <c:v>239.78034913091287</c:v>
                </c:pt>
                <c:pt idx="2">
                  <c:v>253.25159827650972</c:v>
                </c:pt>
                <c:pt idx="3">
                  <c:v>111.62053121668397</c:v>
                </c:pt>
                <c:pt idx="4">
                  <c:v>123.80686289244568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FD-4EA5-B06C-695E880AAFD3}"/>
            </c:ext>
          </c:extLst>
        </c:ser>
        <c:ser>
          <c:idx val="18"/>
          <c:order val="18"/>
          <c:tx>
            <c:strRef>
              <c:f>Tablas!$U$3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rgbClr val="1D3A16"/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CDF9FC0C-285C-4B8E-B0CB-50D381165616}" type="CELLRANGE">
                      <a:rPr lang="es-AR"/>
                      <a:pPr/>
                      <a:t>[CELLRANGE]</a:t>
                    </a:fld>
                    <a:endParaRPr lang="es-AR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0-6B04-4CDE-9D94-53DAB5ABE1C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758B59B-DCCD-4A45-8843-2C810B434838}" type="CELLRANGE">
                      <a:rPr lang="es-AR"/>
                      <a:pPr/>
                      <a:t>[CELLRANGE]</a:t>
                    </a:fld>
                    <a:endParaRPr lang="es-AR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6B04-4CDE-9D94-53DAB5ABE1C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0A97AD76-DA30-4449-B5ED-18AA5D152245}" type="VALUE">
                      <a:rPr lang="en-US" baseline="0" smtClean="0"/>
                      <a:pPr/>
                      <a:t>[VALOR]</a:t>
                    </a:fld>
                    <a:endParaRPr lang="es-AR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5E5A-4B38-B6CD-D286D5D5BBA4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04C07902-CB29-4A60-9850-37375821BAAC}" type="CELLRANGE">
                      <a:rPr lang="es-AR"/>
                      <a:pPr/>
                      <a:t>[CELLRANGE]</a:t>
                    </a:fld>
                    <a:endParaRPr lang="es-AR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6B04-4CDE-9D94-53DAB5ABE1C8}"/>
                </c:ext>
              </c:extLst>
            </c:dLbl>
            <c:dLbl>
              <c:idx val="4"/>
              <c:layout>
                <c:manualLayout>
                  <c:x val="0"/>
                  <c:y val="-9.2131698999210355E-3"/>
                </c:manualLayout>
              </c:layout>
              <c:tx>
                <c:rich>
                  <a:bodyPr/>
                  <a:lstStyle/>
                  <a:p>
                    <a:fld id="{01B78E0F-7413-436C-99DC-E85E6A6B4D7D}" type="CELLRANGE">
                      <a:rPr lang="en-US"/>
                      <a:pPr/>
                      <a:t>[CELLRANGE]</a:t>
                    </a:fld>
                    <a:endParaRPr lang="es-AR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F608-41EA-B94E-762C1FB73F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es-A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Tablas!$B$4:$B$8</c:f>
              <c:strCache>
                <c:ptCount val="5"/>
                <c:pt idx="0">
                  <c:v>Agro</c:v>
                </c:pt>
                <c:pt idx="1">
                  <c:v>Industria</c:v>
                </c:pt>
                <c:pt idx="2">
                  <c:v>Construcción</c:v>
                </c:pt>
                <c:pt idx="3">
                  <c:v>Comercio</c:v>
                </c:pt>
                <c:pt idx="4">
                  <c:v>Total general</c:v>
                </c:pt>
              </c:strCache>
            </c:strRef>
          </c:cat>
          <c:val>
            <c:numRef>
              <c:f>Tablas!$U$4:$U$8</c:f>
              <c:numCache>
                <c:formatCode>0</c:formatCode>
                <c:ptCount val="5"/>
                <c:pt idx="0">
                  <c:v>102.9</c:v>
                </c:pt>
                <c:pt idx="1">
                  <c:v>262.10000000000002</c:v>
                </c:pt>
                <c:pt idx="2">
                  <c:v>267.2</c:v>
                </c:pt>
                <c:pt idx="3">
                  <c:v>123.2</c:v>
                </c:pt>
                <c:pt idx="4">
                  <c:v>132.80000000000001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Tablas!$U$4:$U$8</c15:f>
                <c15:dlblRangeCache>
                  <c:ptCount val="5"/>
                  <c:pt idx="0">
                    <c:v>103</c:v>
                  </c:pt>
                  <c:pt idx="1">
                    <c:v>262</c:v>
                  </c:pt>
                  <c:pt idx="2">
                    <c:v>267</c:v>
                  </c:pt>
                  <c:pt idx="3">
                    <c:v>123</c:v>
                  </c:pt>
                  <c:pt idx="4">
                    <c:v>133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0-5E5A-4B38-B6CD-D286D5D5BB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1034752"/>
        <c:axId val="221057024"/>
      </c:barChart>
      <c:catAx>
        <c:axId val="2210347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221057024"/>
        <c:crosses val="autoZero"/>
        <c:auto val="1"/>
        <c:lblAlgn val="ctr"/>
        <c:lblOffset val="100"/>
        <c:noMultiLvlLbl val="0"/>
      </c:catAx>
      <c:valAx>
        <c:axId val="22105702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21034752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55726342102988213"/>
          <c:y val="0"/>
          <c:w val="0.44273657897011787"/>
          <c:h val="0.11770779718306726"/>
        </c:manualLayout>
      </c:layout>
      <c:overlay val="0"/>
      <c:spPr>
        <a:ln>
          <a:noFill/>
        </a:ln>
      </c:spPr>
      <c:txPr>
        <a:bodyPr/>
        <a:lstStyle/>
        <a:p>
          <a:pPr>
            <a:defRPr sz="1800"/>
          </a:pPr>
          <a:endParaRPr lang="en-US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200">
          <a:solidFill>
            <a:schemeClr val="tx1">
              <a:lumMod val="65000"/>
              <a:lumOff val="35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en-US"/>
    </a:p>
  </c:txPr>
  <c:externalData r:id="rId2">
    <c:autoUpdate val="0"/>
  </c:externalData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1.3642745523476519E-2"/>
          <c:y val="2.1373696168686639E-2"/>
          <c:w val="0.92899738492986972"/>
          <c:h val="0.828163465628863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'Serie diaria (2)'!$B$1</c:f>
              <c:strCache>
                <c:ptCount val="1"/>
                <c:pt idx="0">
                  <c:v>TEA</c:v>
                </c:pt>
              </c:strCache>
            </c:strRef>
          </c:tx>
          <c:spPr>
            <a:solidFill>
              <a:srgbClr val="257485"/>
            </a:solidFill>
            <a:ln>
              <a:solidFill>
                <a:srgbClr val="257485"/>
              </a:solidFill>
            </a:ln>
            <a:effectLst/>
          </c:spPr>
          <c:invertIfNegative val="0"/>
          <c:dPt>
            <c:idx val="2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24BB-47F8-9E79-CEBDD81E12E6}"/>
              </c:ext>
            </c:extLst>
          </c:dPt>
          <c:dPt>
            <c:idx val="3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4BB-47F8-9E79-CEBDD81E12E6}"/>
              </c:ext>
            </c:extLst>
          </c:dPt>
          <c:dPt>
            <c:idx val="208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24BB-47F8-9E79-CEBDD81E12E6}"/>
              </c:ext>
            </c:extLst>
          </c:dPt>
          <c:dLbls>
            <c:dLbl>
              <c:idx val="3238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6BF-4AD1-845B-0CE4CB3D56D4}"/>
                </c:ext>
              </c:extLst>
            </c:dLbl>
            <c:dLbl>
              <c:idx val="4891"/>
              <c:layout>
                <c:manualLayout>
                  <c:x val="-1.8455673271887872E-2"/>
                  <c:y val="5.4378431627544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6BF-4AD1-845B-0CE4CB3D56D4}"/>
                </c:ext>
              </c:extLst>
            </c:dLbl>
            <c:dLbl>
              <c:idx val="5005"/>
              <c:layout>
                <c:manualLayout>
                  <c:x val="-3.0320034660958679E-2"/>
                  <c:y val="1.51941846710773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264-4465-8B2D-5FED9996C784}"/>
                </c:ext>
              </c:extLst>
            </c:dLbl>
            <c:dLbl>
              <c:idx val="504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052-46AE-9C57-C33436BAC789}"/>
                </c:ext>
              </c:extLst>
            </c:dLbl>
            <c:dLbl>
              <c:idx val="5408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0A4-4D26-907F-24981EE6CE21}"/>
                </c:ext>
              </c:extLst>
            </c:dLbl>
            <c:dLbl>
              <c:idx val="572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0A4-4D26-907F-24981EE6CE21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 rtl="0">
                  <a:defRPr lang="en-US" sz="3200" b="1" i="0" u="none" strike="noStrike" kern="1200" baseline="0">
                    <a:solidFill>
                      <a:srgbClr val="257485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'Serie diaria (2)'!$A$2:$A$5903</c:f>
              <c:numCache>
                <c:formatCode>m/d/yyyy</c:formatCode>
                <c:ptCount val="5902"/>
                <c:pt idx="0">
                  <c:v>40178</c:v>
                </c:pt>
                <c:pt idx="1">
                  <c:v>40179</c:v>
                </c:pt>
                <c:pt idx="2">
                  <c:v>40180</c:v>
                </c:pt>
                <c:pt idx="3">
                  <c:v>40181</c:v>
                </c:pt>
                <c:pt idx="4">
                  <c:v>40182</c:v>
                </c:pt>
                <c:pt idx="5">
                  <c:v>40183</c:v>
                </c:pt>
                <c:pt idx="6">
                  <c:v>40184</c:v>
                </c:pt>
                <c:pt idx="7">
                  <c:v>40185</c:v>
                </c:pt>
                <c:pt idx="8">
                  <c:v>40186</c:v>
                </c:pt>
                <c:pt idx="9">
                  <c:v>40187</c:v>
                </c:pt>
                <c:pt idx="10">
                  <c:v>40188</c:v>
                </c:pt>
                <c:pt idx="11">
                  <c:v>40189</c:v>
                </c:pt>
                <c:pt idx="12">
                  <c:v>40190</c:v>
                </c:pt>
                <c:pt idx="13">
                  <c:v>40191</c:v>
                </c:pt>
                <c:pt idx="14">
                  <c:v>40192</c:v>
                </c:pt>
                <c:pt idx="15">
                  <c:v>40193</c:v>
                </c:pt>
                <c:pt idx="16">
                  <c:v>40194</c:v>
                </c:pt>
                <c:pt idx="17">
                  <c:v>40195</c:v>
                </c:pt>
                <c:pt idx="18">
                  <c:v>40196</c:v>
                </c:pt>
                <c:pt idx="19">
                  <c:v>40197</c:v>
                </c:pt>
                <c:pt idx="20">
                  <c:v>40198</c:v>
                </c:pt>
                <c:pt idx="21">
                  <c:v>40199</c:v>
                </c:pt>
                <c:pt idx="22">
                  <c:v>40200</c:v>
                </c:pt>
                <c:pt idx="23">
                  <c:v>40201</c:v>
                </c:pt>
                <c:pt idx="24">
                  <c:v>40202</c:v>
                </c:pt>
                <c:pt idx="25">
                  <c:v>40203</c:v>
                </c:pt>
                <c:pt idx="26">
                  <c:v>40204</c:v>
                </c:pt>
                <c:pt idx="27">
                  <c:v>40205</c:v>
                </c:pt>
                <c:pt idx="28">
                  <c:v>40206</c:v>
                </c:pt>
                <c:pt idx="29">
                  <c:v>40207</c:v>
                </c:pt>
                <c:pt idx="30">
                  <c:v>40208</c:v>
                </c:pt>
                <c:pt idx="31">
                  <c:v>40209</c:v>
                </c:pt>
                <c:pt idx="32">
                  <c:v>40210</c:v>
                </c:pt>
                <c:pt idx="33">
                  <c:v>40211</c:v>
                </c:pt>
                <c:pt idx="34">
                  <c:v>40212</c:v>
                </c:pt>
                <c:pt idx="35">
                  <c:v>40213</c:v>
                </c:pt>
                <c:pt idx="36">
                  <c:v>40214</c:v>
                </c:pt>
                <c:pt idx="37">
                  <c:v>40215</c:v>
                </c:pt>
                <c:pt idx="38">
                  <c:v>40216</c:v>
                </c:pt>
                <c:pt idx="39">
                  <c:v>40217</c:v>
                </c:pt>
                <c:pt idx="40">
                  <c:v>40218</c:v>
                </c:pt>
                <c:pt idx="41">
                  <c:v>40219</c:v>
                </c:pt>
                <c:pt idx="42">
                  <c:v>40220</c:v>
                </c:pt>
                <c:pt idx="43">
                  <c:v>40221</c:v>
                </c:pt>
                <c:pt idx="44">
                  <c:v>40222</c:v>
                </c:pt>
                <c:pt idx="45">
                  <c:v>40223</c:v>
                </c:pt>
                <c:pt idx="46">
                  <c:v>40224</c:v>
                </c:pt>
                <c:pt idx="47">
                  <c:v>40225</c:v>
                </c:pt>
                <c:pt idx="48">
                  <c:v>40226</c:v>
                </c:pt>
                <c:pt idx="49">
                  <c:v>40227</c:v>
                </c:pt>
                <c:pt idx="50">
                  <c:v>40228</c:v>
                </c:pt>
                <c:pt idx="51">
                  <c:v>40229</c:v>
                </c:pt>
                <c:pt idx="52">
                  <c:v>40230</c:v>
                </c:pt>
                <c:pt idx="53">
                  <c:v>40231</c:v>
                </c:pt>
                <c:pt idx="54">
                  <c:v>40232</c:v>
                </c:pt>
                <c:pt idx="55">
                  <c:v>40233</c:v>
                </c:pt>
                <c:pt idx="56">
                  <c:v>40234</c:v>
                </c:pt>
                <c:pt idx="57">
                  <c:v>40235</c:v>
                </c:pt>
                <c:pt idx="58">
                  <c:v>40236</c:v>
                </c:pt>
                <c:pt idx="59">
                  <c:v>40237</c:v>
                </c:pt>
                <c:pt idx="60">
                  <c:v>40238</c:v>
                </c:pt>
                <c:pt idx="61">
                  <c:v>40239</c:v>
                </c:pt>
                <c:pt idx="62">
                  <c:v>40240</c:v>
                </c:pt>
                <c:pt idx="63">
                  <c:v>40241</c:v>
                </c:pt>
                <c:pt idx="64">
                  <c:v>40242</c:v>
                </c:pt>
                <c:pt idx="65">
                  <c:v>40243</c:v>
                </c:pt>
                <c:pt idx="66">
                  <c:v>40244</c:v>
                </c:pt>
                <c:pt idx="67">
                  <c:v>40245</c:v>
                </c:pt>
                <c:pt idx="68">
                  <c:v>40246</c:v>
                </c:pt>
                <c:pt idx="69">
                  <c:v>40247</c:v>
                </c:pt>
                <c:pt idx="70">
                  <c:v>40248</c:v>
                </c:pt>
                <c:pt idx="71">
                  <c:v>40249</c:v>
                </c:pt>
                <c:pt idx="72">
                  <c:v>40250</c:v>
                </c:pt>
                <c:pt idx="73">
                  <c:v>40251</c:v>
                </c:pt>
                <c:pt idx="74">
                  <c:v>40252</c:v>
                </c:pt>
                <c:pt idx="75">
                  <c:v>40253</c:v>
                </c:pt>
                <c:pt idx="76">
                  <c:v>40254</c:v>
                </c:pt>
                <c:pt idx="77">
                  <c:v>40255</c:v>
                </c:pt>
                <c:pt idx="78">
                  <c:v>40256</c:v>
                </c:pt>
                <c:pt idx="79">
                  <c:v>40257</c:v>
                </c:pt>
                <c:pt idx="80">
                  <c:v>40258</c:v>
                </c:pt>
                <c:pt idx="81">
                  <c:v>40259</c:v>
                </c:pt>
                <c:pt idx="82">
                  <c:v>40260</c:v>
                </c:pt>
                <c:pt idx="83">
                  <c:v>40261</c:v>
                </c:pt>
                <c:pt idx="84">
                  <c:v>40262</c:v>
                </c:pt>
                <c:pt idx="85">
                  <c:v>40263</c:v>
                </c:pt>
                <c:pt idx="86">
                  <c:v>40264</c:v>
                </c:pt>
                <c:pt idx="87">
                  <c:v>40265</c:v>
                </c:pt>
                <c:pt idx="88">
                  <c:v>40266</c:v>
                </c:pt>
                <c:pt idx="89">
                  <c:v>40267</c:v>
                </c:pt>
                <c:pt idx="90">
                  <c:v>40268</c:v>
                </c:pt>
                <c:pt idx="91">
                  <c:v>40269</c:v>
                </c:pt>
                <c:pt idx="92">
                  <c:v>40270</c:v>
                </c:pt>
                <c:pt idx="93">
                  <c:v>40271</c:v>
                </c:pt>
                <c:pt idx="94">
                  <c:v>40272</c:v>
                </c:pt>
                <c:pt idx="95">
                  <c:v>40273</c:v>
                </c:pt>
                <c:pt idx="96">
                  <c:v>40274</c:v>
                </c:pt>
                <c:pt idx="97">
                  <c:v>40275</c:v>
                </c:pt>
                <c:pt idx="98">
                  <c:v>40276</c:v>
                </c:pt>
                <c:pt idx="99">
                  <c:v>40277</c:v>
                </c:pt>
                <c:pt idx="100">
                  <c:v>40278</c:v>
                </c:pt>
                <c:pt idx="101">
                  <c:v>40279</c:v>
                </c:pt>
                <c:pt idx="102">
                  <c:v>40280</c:v>
                </c:pt>
                <c:pt idx="103">
                  <c:v>40281</c:v>
                </c:pt>
                <c:pt idx="104">
                  <c:v>40282</c:v>
                </c:pt>
                <c:pt idx="105">
                  <c:v>40283</c:v>
                </c:pt>
                <c:pt idx="106">
                  <c:v>40284</c:v>
                </c:pt>
                <c:pt idx="107">
                  <c:v>40285</c:v>
                </c:pt>
                <c:pt idx="108">
                  <c:v>40286</c:v>
                </c:pt>
                <c:pt idx="109">
                  <c:v>40287</c:v>
                </c:pt>
                <c:pt idx="110">
                  <c:v>40288</c:v>
                </c:pt>
                <c:pt idx="111">
                  <c:v>40289</c:v>
                </c:pt>
                <c:pt idx="112">
                  <c:v>40290</c:v>
                </c:pt>
                <c:pt idx="113">
                  <c:v>40291</c:v>
                </c:pt>
                <c:pt idx="114">
                  <c:v>40292</c:v>
                </c:pt>
                <c:pt idx="115">
                  <c:v>40293</c:v>
                </c:pt>
                <c:pt idx="116">
                  <c:v>40294</c:v>
                </c:pt>
                <c:pt idx="117">
                  <c:v>40295</c:v>
                </c:pt>
                <c:pt idx="118">
                  <c:v>40296</c:v>
                </c:pt>
                <c:pt idx="119">
                  <c:v>40297</c:v>
                </c:pt>
                <c:pt idx="120">
                  <c:v>40298</c:v>
                </c:pt>
                <c:pt idx="121">
                  <c:v>40299</c:v>
                </c:pt>
                <c:pt idx="122">
                  <c:v>40300</c:v>
                </c:pt>
                <c:pt idx="123">
                  <c:v>40301</c:v>
                </c:pt>
                <c:pt idx="124">
                  <c:v>40302</c:v>
                </c:pt>
                <c:pt idx="125">
                  <c:v>40303</c:v>
                </c:pt>
                <c:pt idx="126">
                  <c:v>40304</c:v>
                </c:pt>
                <c:pt idx="127">
                  <c:v>40305</c:v>
                </c:pt>
                <c:pt idx="128">
                  <c:v>40306</c:v>
                </c:pt>
                <c:pt idx="129">
                  <c:v>40307</c:v>
                </c:pt>
                <c:pt idx="130">
                  <c:v>40308</c:v>
                </c:pt>
                <c:pt idx="131">
                  <c:v>40309</c:v>
                </c:pt>
                <c:pt idx="132">
                  <c:v>40310</c:v>
                </c:pt>
                <c:pt idx="133">
                  <c:v>40311</c:v>
                </c:pt>
                <c:pt idx="134">
                  <c:v>40312</c:v>
                </c:pt>
                <c:pt idx="135">
                  <c:v>40313</c:v>
                </c:pt>
                <c:pt idx="136">
                  <c:v>40314</c:v>
                </c:pt>
                <c:pt idx="137">
                  <c:v>40315</c:v>
                </c:pt>
                <c:pt idx="138">
                  <c:v>40316</c:v>
                </c:pt>
                <c:pt idx="139">
                  <c:v>40317</c:v>
                </c:pt>
                <c:pt idx="140">
                  <c:v>40318</c:v>
                </c:pt>
                <c:pt idx="141">
                  <c:v>40319</c:v>
                </c:pt>
                <c:pt idx="142">
                  <c:v>40320</c:v>
                </c:pt>
                <c:pt idx="143">
                  <c:v>40321</c:v>
                </c:pt>
                <c:pt idx="144">
                  <c:v>40322</c:v>
                </c:pt>
                <c:pt idx="145">
                  <c:v>40323</c:v>
                </c:pt>
                <c:pt idx="146">
                  <c:v>40324</c:v>
                </c:pt>
                <c:pt idx="147">
                  <c:v>40325</c:v>
                </c:pt>
                <c:pt idx="148">
                  <c:v>40326</c:v>
                </c:pt>
                <c:pt idx="149">
                  <c:v>40327</c:v>
                </c:pt>
                <c:pt idx="150">
                  <c:v>40328</c:v>
                </c:pt>
                <c:pt idx="151">
                  <c:v>40329</c:v>
                </c:pt>
                <c:pt idx="152">
                  <c:v>40330</c:v>
                </c:pt>
                <c:pt idx="153">
                  <c:v>40331</c:v>
                </c:pt>
                <c:pt idx="154">
                  <c:v>40332</c:v>
                </c:pt>
                <c:pt idx="155">
                  <c:v>40333</c:v>
                </c:pt>
                <c:pt idx="156">
                  <c:v>40334</c:v>
                </c:pt>
                <c:pt idx="157">
                  <c:v>40335</c:v>
                </c:pt>
                <c:pt idx="158">
                  <c:v>40336</c:v>
                </c:pt>
                <c:pt idx="159">
                  <c:v>40337</c:v>
                </c:pt>
                <c:pt idx="160">
                  <c:v>40338</c:v>
                </c:pt>
                <c:pt idx="161">
                  <c:v>40339</c:v>
                </c:pt>
                <c:pt idx="162">
                  <c:v>40340</c:v>
                </c:pt>
                <c:pt idx="163">
                  <c:v>40341</c:v>
                </c:pt>
                <c:pt idx="164">
                  <c:v>40342</c:v>
                </c:pt>
                <c:pt idx="165">
                  <c:v>40343</c:v>
                </c:pt>
                <c:pt idx="166">
                  <c:v>40344</c:v>
                </c:pt>
                <c:pt idx="167">
                  <c:v>40345</c:v>
                </c:pt>
                <c:pt idx="168">
                  <c:v>40346</c:v>
                </c:pt>
                <c:pt idx="169">
                  <c:v>40347</c:v>
                </c:pt>
                <c:pt idx="170">
                  <c:v>40348</c:v>
                </c:pt>
                <c:pt idx="171">
                  <c:v>40349</c:v>
                </c:pt>
                <c:pt idx="172">
                  <c:v>40350</c:v>
                </c:pt>
                <c:pt idx="173">
                  <c:v>40351</c:v>
                </c:pt>
                <c:pt idx="174">
                  <c:v>40352</c:v>
                </c:pt>
                <c:pt idx="175">
                  <c:v>40353</c:v>
                </c:pt>
                <c:pt idx="176">
                  <c:v>40354</c:v>
                </c:pt>
                <c:pt idx="177">
                  <c:v>40355</c:v>
                </c:pt>
                <c:pt idx="178">
                  <c:v>40356</c:v>
                </c:pt>
                <c:pt idx="179">
                  <c:v>40357</c:v>
                </c:pt>
                <c:pt idx="180">
                  <c:v>40358</c:v>
                </c:pt>
                <c:pt idx="181">
                  <c:v>40359</c:v>
                </c:pt>
                <c:pt idx="182">
                  <c:v>40360</c:v>
                </c:pt>
                <c:pt idx="183">
                  <c:v>40361</c:v>
                </c:pt>
                <c:pt idx="184">
                  <c:v>40362</c:v>
                </c:pt>
                <c:pt idx="185">
                  <c:v>40363</c:v>
                </c:pt>
                <c:pt idx="186">
                  <c:v>40364</c:v>
                </c:pt>
                <c:pt idx="187">
                  <c:v>40365</c:v>
                </c:pt>
                <c:pt idx="188">
                  <c:v>40366</c:v>
                </c:pt>
                <c:pt idx="189">
                  <c:v>40367</c:v>
                </c:pt>
                <c:pt idx="190">
                  <c:v>40368</c:v>
                </c:pt>
                <c:pt idx="191">
                  <c:v>40369</c:v>
                </c:pt>
                <c:pt idx="192">
                  <c:v>40370</c:v>
                </c:pt>
                <c:pt idx="193">
                  <c:v>40371</c:v>
                </c:pt>
                <c:pt idx="194">
                  <c:v>40372</c:v>
                </c:pt>
                <c:pt idx="195">
                  <c:v>40373</c:v>
                </c:pt>
                <c:pt idx="196">
                  <c:v>40374</c:v>
                </c:pt>
                <c:pt idx="197">
                  <c:v>40375</c:v>
                </c:pt>
                <c:pt idx="198">
                  <c:v>40376</c:v>
                </c:pt>
                <c:pt idx="199">
                  <c:v>40377</c:v>
                </c:pt>
                <c:pt idx="200">
                  <c:v>40378</c:v>
                </c:pt>
                <c:pt idx="201">
                  <c:v>40379</c:v>
                </c:pt>
                <c:pt idx="202">
                  <c:v>40380</c:v>
                </c:pt>
                <c:pt idx="203">
                  <c:v>40381</c:v>
                </c:pt>
                <c:pt idx="204">
                  <c:v>40382</c:v>
                </c:pt>
                <c:pt idx="205">
                  <c:v>40383</c:v>
                </c:pt>
                <c:pt idx="206">
                  <c:v>40384</c:v>
                </c:pt>
                <c:pt idx="207">
                  <c:v>40385</c:v>
                </c:pt>
                <c:pt idx="208">
                  <c:v>40386</c:v>
                </c:pt>
                <c:pt idx="209">
                  <c:v>40387</c:v>
                </c:pt>
                <c:pt idx="210">
                  <c:v>40388</c:v>
                </c:pt>
                <c:pt idx="211">
                  <c:v>40389</c:v>
                </c:pt>
                <c:pt idx="212">
                  <c:v>40390</c:v>
                </c:pt>
                <c:pt idx="213">
                  <c:v>40391</c:v>
                </c:pt>
                <c:pt idx="214">
                  <c:v>40392</c:v>
                </c:pt>
                <c:pt idx="215">
                  <c:v>40393</c:v>
                </c:pt>
                <c:pt idx="216">
                  <c:v>40394</c:v>
                </c:pt>
                <c:pt idx="217">
                  <c:v>40395</c:v>
                </c:pt>
                <c:pt idx="218">
                  <c:v>40396</c:v>
                </c:pt>
                <c:pt idx="219">
                  <c:v>40397</c:v>
                </c:pt>
                <c:pt idx="220">
                  <c:v>40398</c:v>
                </c:pt>
                <c:pt idx="221">
                  <c:v>40399</c:v>
                </c:pt>
                <c:pt idx="222">
                  <c:v>40400</c:v>
                </c:pt>
                <c:pt idx="223">
                  <c:v>40401</c:v>
                </c:pt>
                <c:pt idx="224">
                  <c:v>40402</c:v>
                </c:pt>
                <c:pt idx="225">
                  <c:v>40403</c:v>
                </c:pt>
                <c:pt idx="226">
                  <c:v>40404</c:v>
                </c:pt>
                <c:pt idx="227">
                  <c:v>40405</c:v>
                </c:pt>
                <c:pt idx="228">
                  <c:v>40406</c:v>
                </c:pt>
                <c:pt idx="229">
                  <c:v>40407</c:v>
                </c:pt>
                <c:pt idx="230">
                  <c:v>40408</c:v>
                </c:pt>
                <c:pt idx="231">
                  <c:v>40409</c:v>
                </c:pt>
                <c:pt idx="232">
                  <c:v>40410</c:v>
                </c:pt>
                <c:pt idx="233">
                  <c:v>40411</c:v>
                </c:pt>
                <c:pt idx="234">
                  <c:v>40412</c:v>
                </c:pt>
                <c:pt idx="235">
                  <c:v>40413</c:v>
                </c:pt>
                <c:pt idx="236">
                  <c:v>40414</c:v>
                </c:pt>
                <c:pt idx="237">
                  <c:v>40415</c:v>
                </c:pt>
                <c:pt idx="238">
                  <c:v>40416</c:v>
                </c:pt>
                <c:pt idx="239">
                  <c:v>40417</c:v>
                </c:pt>
                <c:pt idx="240">
                  <c:v>40418</c:v>
                </c:pt>
                <c:pt idx="241">
                  <c:v>40419</c:v>
                </c:pt>
                <c:pt idx="242">
                  <c:v>40420</c:v>
                </c:pt>
                <c:pt idx="243">
                  <c:v>40421</c:v>
                </c:pt>
                <c:pt idx="244">
                  <c:v>40422</c:v>
                </c:pt>
                <c:pt idx="245">
                  <c:v>40423</c:v>
                </c:pt>
                <c:pt idx="246">
                  <c:v>40424</c:v>
                </c:pt>
                <c:pt idx="247">
                  <c:v>40425</c:v>
                </c:pt>
                <c:pt idx="248">
                  <c:v>40426</c:v>
                </c:pt>
                <c:pt idx="249">
                  <c:v>40427</c:v>
                </c:pt>
                <c:pt idx="250">
                  <c:v>40428</c:v>
                </c:pt>
                <c:pt idx="251">
                  <c:v>40429</c:v>
                </c:pt>
                <c:pt idx="252">
                  <c:v>40430</c:v>
                </c:pt>
                <c:pt idx="253">
                  <c:v>40431</c:v>
                </c:pt>
                <c:pt idx="254">
                  <c:v>40432</c:v>
                </c:pt>
                <c:pt idx="255">
                  <c:v>40433</c:v>
                </c:pt>
                <c:pt idx="256">
                  <c:v>40434</c:v>
                </c:pt>
                <c:pt idx="257">
                  <c:v>40435</c:v>
                </c:pt>
                <c:pt idx="258">
                  <c:v>40436</c:v>
                </c:pt>
                <c:pt idx="259">
                  <c:v>40437</c:v>
                </c:pt>
                <c:pt idx="260">
                  <c:v>40438</c:v>
                </c:pt>
                <c:pt idx="261">
                  <c:v>40439</c:v>
                </c:pt>
                <c:pt idx="262">
                  <c:v>40440</c:v>
                </c:pt>
                <c:pt idx="263">
                  <c:v>40441</c:v>
                </c:pt>
                <c:pt idx="264">
                  <c:v>40442</c:v>
                </c:pt>
                <c:pt idx="265">
                  <c:v>40443</c:v>
                </c:pt>
                <c:pt idx="266">
                  <c:v>40444</c:v>
                </c:pt>
                <c:pt idx="267">
                  <c:v>40445</c:v>
                </c:pt>
                <c:pt idx="268">
                  <c:v>40446</c:v>
                </c:pt>
                <c:pt idx="269">
                  <c:v>40447</c:v>
                </c:pt>
                <c:pt idx="270">
                  <c:v>40448</c:v>
                </c:pt>
                <c:pt idx="271">
                  <c:v>40449</c:v>
                </c:pt>
                <c:pt idx="272">
                  <c:v>40450</c:v>
                </c:pt>
                <c:pt idx="273">
                  <c:v>40451</c:v>
                </c:pt>
                <c:pt idx="274">
                  <c:v>40452</c:v>
                </c:pt>
                <c:pt idx="275">
                  <c:v>40453</c:v>
                </c:pt>
                <c:pt idx="276">
                  <c:v>40454</c:v>
                </c:pt>
                <c:pt idx="277">
                  <c:v>40455</c:v>
                </c:pt>
                <c:pt idx="278">
                  <c:v>40456</c:v>
                </c:pt>
                <c:pt idx="279">
                  <c:v>40457</c:v>
                </c:pt>
                <c:pt idx="280">
                  <c:v>40458</c:v>
                </c:pt>
                <c:pt idx="281">
                  <c:v>40459</c:v>
                </c:pt>
                <c:pt idx="282">
                  <c:v>40460</c:v>
                </c:pt>
                <c:pt idx="283">
                  <c:v>40461</c:v>
                </c:pt>
                <c:pt idx="284">
                  <c:v>40462</c:v>
                </c:pt>
                <c:pt idx="285">
                  <c:v>40463</c:v>
                </c:pt>
                <c:pt idx="286">
                  <c:v>40464</c:v>
                </c:pt>
                <c:pt idx="287">
                  <c:v>40465</c:v>
                </c:pt>
                <c:pt idx="288">
                  <c:v>40466</c:v>
                </c:pt>
                <c:pt idx="289">
                  <c:v>40467</c:v>
                </c:pt>
                <c:pt idx="290">
                  <c:v>40468</c:v>
                </c:pt>
                <c:pt idx="291">
                  <c:v>40469</c:v>
                </c:pt>
                <c:pt idx="292">
                  <c:v>40470</c:v>
                </c:pt>
                <c:pt idx="293">
                  <c:v>40471</c:v>
                </c:pt>
                <c:pt idx="294">
                  <c:v>40472</c:v>
                </c:pt>
                <c:pt idx="295">
                  <c:v>40473</c:v>
                </c:pt>
                <c:pt idx="296">
                  <c:v>40474</c:v>
                </c:pt>
                <c:pt idx="297">
                  <c:v>40475</c:v>
                </c:pt>
                <c:pt idx="298">
                  <c:v>40476</c:v>
                </c:pt>
                <c:pt idx="299">
                  <c:v>40477</c:v>
                </c:pt>
                <c:pt idx="300">
                  <c:v>40478</c:v>
                </c:pt>
                <c:pt idx="301">
                  <c:v>40479</c:v>
                </c:pt>
                <c:pt idx="302">
                  <c:v>40480</c:v>
                </c:pt>
                <c:pt idx="303">
                  <c:v>40481</c:v>
                </c:pt>
                <c:pt idx="304">
                  <c:v>40482</c:v>
                </c:pt>
                <c:pt idx="305">
                  <c:v>40483</c:v>
                </c:pt>
                <c:pt idx="306">
                  <c:v>40484</c:v>
                </c:pt>
                <c:pt idx="307">
                  <c:v>40485</c:v>
                </c:pt>
                <c:pt idx="308">
                  <c:v>40486</c:v>
                </c:pt>
                <c:pt idx="309">
                  <c:v>40487</c:v>
                </c:pt>
                <c:pt idx="310">
                  <c:v>40488</c:v>
                </c:pt>
                <c:pt idx="311">
                  <c:v>40489</c:v>
                </c:pt>
                <c:pt idx="312">
                  <c:v>40490</c:v>
                </c:pt>
                <c:pt idx="313">
                  <c:v>40491</c:v>
                </c:pt>
                <c:pt idx="314">
                  <c:v>40492</c:v>
                </c:pt>
                <c:pt idx="315">
                  <c:v>40493</c:v>
                </c:pt>
                <c:pt idx="316">
                  <c:v>40494</c:v>
                </c:pt>
                <c:pt idx="317">
                  <c:v>40495</c:v>
                </c:pt>
                <c:pt idx="318">
                  <c:v>40496</c:v>
                </c:pt>
                <c:pt idx="319">
                  <c:v>40497</c:v>
                </c:pt>
                <c:pt idx="320">
                  <c:v>40498</c:v>
                </c:pt>
                <c:pt idx="321">
                  <c:v>40499</c:v>
                </c:pt>
                <c:pt idx="322">
                  <c:v>40500</c:v>
                </c:pt>
                <c:pt idx="323">
                  <c:v>40501</c:v>
                </c:pt>
                <c:pt idx="324">
                  <c:v>40502</c:v>
                </c:pt>
                <c:pt idx="325">
                  <c:v>40503</c:v>
                </c:pt>
                <c:pt idx="326">
                  <c:v>40504</c:v>
                </c:pt>
                <c:pt idx="327">
                  <c:v>40505</c:v>
                </c:pt>
                <c:pt idx="328">
                  <c:v>40506</c:v>
                </c:pt>
                <c:pt idx="329">
                  <c:v>40507</c:v>
                </c:pt>
                <c:pt idx="330">
                  <c:v>40508</c:v>
                </c:pt>
                <c:pt idx="331">
                  <c:v>40509</c:v>
                </c:pt>
                <c:pt idx="332">
                  <c:v>40510</c:v>
                </c:pt>
                <c:pt idx="333">
                  <c:v>40511</c:v>
                </c:pt>
                <c:pt idx="334">
                  <c:v>40512</c:v>
                </c:pt>
                <c:pt idx="335">
                  <c:v>40513</c:v>
                </c:pt>
                <c:pt idx="336">
                  <c:v>40514</c:v>
                </c:pt>
                <c:pt idx="337">
                  <c:v>40515</c:v>
                </c:pt>
                <c:pt idx="338">
                  <c:v>40516</c:v>
                </c:pt>
                <c:pt idx="339">
                  <c:v>40517</c:v>
                </c:pt>
                <c:pt idx="340">
                  <c:v>40518</c:v>
                </c:pt>
                <c:pt idx="341">
                  <c:v>40519</c:v>
                </c:pt>
                <c:pt idx="342">
                  <c:v>40520</c:v>
                </c:pt>
                <c:pt idx="343">
                  <c:v>40521</c:v>
                </c:pt>
                <c:pt idx="344">
                  <c:v>40522</c:v>
                </c:pt>
                <c:pt idx="345">
                  <c:v>40523</c:v>
                </c:pt>
                <c:pt idx="346">
                  <c:v>40524</c:v>
                </c:pt>
                <c:pt idx="347">
                  <c:v>40525</c:v>
                </c:pt>
                <c:pt idx="348">
                  <c:v>40526</c:v>
                </c:pt>
                <c:pt idx="349">
                  <c:v>40527</c:v>
                </c:pt>
                <c:pt idx="350">
                  <c:v>40528</c:v>
                </c:pt>
                <c:pt idx="351">
                  <c:v>40529</c:v>
                </c:pt>
                <c:pt idx="352">
                  <c:v>40530</c:v>
                </c:pt>
                <c:pt idx="353">
                  <c:v>40531</c:v>
                </c:pt>
                <c:pt idx="354">
                  <c:v>40532</c:v>
                </c:pt>
                <c:pt idx="355">
                  <c:v>40533</c:v>
                </c:pt>
                <c:pt idx="356">
                  <c:v>40534</c:v>
                </c:pt>
                <c:pt idx="357">
                  <c:v>40535</c:v>
                </c:pt>
                <c:pt idx="358">
                  <c:v>40536</c:v>
                </c:pt>
                <c:pt idx="359">
                  <c:v>40537</c:v>
                </c:pt>
                <c:pt idx="360">
                  <c:v>40538</c:v>
                </c:pt>
                <c:pt idx="361">
                  <c:v>40539</c:v>
                </c:pt>
                <c:pt idx="362">
                  <c:v>40540</c:v>
                </c:pt>
                <c:pt idx="363">
                  <c:v>40541</c:v>
                </c:pt>
                <c:pt idx="364">
                  <c:v>40542</c:v>
                </c:pt>
                <c:pt idx="365">
                  <c:v>40543</c:v>
                </c:pt>
                <c:pt idx="366">
                  <c:v>40544</c:v>
                </c:pt>
                <c:pt idx="367">
                  <c:v>40545</c:v>
                </c:pt>
                <c:pt idx="368">
                  <c:v>40546</c:v>
                </c:pt>
                <c:pt idx="369">
                  <c:v>40547</c:v>
                </c:pt>
                <c:pt idx="370">
                  <c:v>40548</c:v>
                </c:pt>
                <c:pt idx="371">
                  <c:v>40549</c:v>
                </c:pt>
                <c:pt idx="372">
                  <c:v>40550</c:v>
                </c:pt>
                <c:pt idx="373">
                  <c:v>40551</c:v>
                </c:pt>
                <c:pt idx="374">
                  <c:v>40552</c:v>
                </c:pt>
                <c:pt idx="375">
                  <c:v>40553</c:v>
                </c:pt>
                <c:pt idx="376">
                  <c:v>40554</c:v>
                </c:pt>
                <c:pt idx="377">
                  <c:v>40555</c:v>
                </c:pt>
                <c:pt idx="378">
                  <c:v>40556</c:v>
                </c:pt>
                <c:pt idx="379">
                  <c:v>40557</c:v>
                </c:pt>
                <c:pt idx="380">
                  <c:v>40558</c:v>
                </c:pt>
                <c:pt idx="381">
                  <c:v>40559</c:v>
                </c:pt>
                <c:pt idx="382">
                  <c:v>40560</c:v>
                </c:pt>
                <c:pt idx="383">
                  <c:v>40561</c:v>
                </c:pt>
                <c:pt idx="384">
                  <c:v>40562</c:v>
                </c:pt>
                <c:pt idx="385">
                  <c:v>40563</c:v>
                </c:pt>
                <c:pt idx="386">
                  <c:v>40564</c:v>
                </c:pt>
                <c:pt idx="387">
                  <c:v>40565</c:v>
                </c:pt>
                <c:pt idx="388">
                  <c:v>40566</c:v>
                </c:pt>
                <c:pt idx="389">
                  <c:v>40567</c:v>
                </c:pt>
                <c:pt idx="390">
                  <c:v>40568</c:v>
                </c:pt>
                <c:pt idx="391">
                  <c:v>40569</c:v>
                </c:pt>
                <c:pt idx="392">
                  <c:v>40570</c:v>
                </c:pt>
                <c:pt idx="393">
                  <c:v>40571</c:v>
                </c:pt>
                <c:pt idx="394">
                  <c:v>40572</c:v>
                </c:pt>
                <c:pt idx="395">
                  <c:v>40573</c:v>
                </c:pt>
                <c:pt idx="396">
                  <c:v>40574</c:v>
                </c:pt>
                <c:pt idx="397">
                  <c:v>40575</c:v>
                </c:pt>
                <c:pt idx="398">
                  <c:v>40576</c:v>
                </c:pt>
                <c:pt idx="399">
                  <c:v>40577</c:v>
                </c:pt>
                <c:pt idx="400">
                  <c:v>40578</c:v>
                </c:pt>
                <c:pt idx="401">
                  <c:v>40579</c:v>
                </c:pt>
                <c:pt idx="402">
                  <c:v>40580</c:v>
                </c:pt>
                <c:pt idx="403">
                  <c:v>40581</c:v>
                </c:pt>
                <c:pt idx="404">
                  <c:v>40582</c:v>
                </c:pt>
                <c:pt idx="405">
                  <c:v>40583</c:v>
                </c:pt>
                <c:pt idx="406">
                  <c:v>40584</c:v>
                </c:pt>
                <c:pt idx="407">
                  <c:v>40585</c:v>
                </c:pt>
                <c:pt idx="408">
                  <c:v>40586</c:v>
                </c:pt>
                <c:pt idx="409">
                  <c:v>40587</c:v>
                </c:pt>
                <c:pt idx="410">
                  <c:v>40588</c:v>
                </c:pt>
                <c:pt idx="411">
                  <c:v>40589</c:v>
                </c:pt>
                <c:pt idx="412">
                  <c:v>40590</c:v>
                </c:pt>
                <c:pt idx="413">
                  <c:v>40591</c:v>
                </c:pt>
                <c:pt idx="414">
                  <c:v>40592</c:v>
                </c:pt>
                <c:pt idx="415">
                  <c:v>40593</c:v>
                </c:pt>
                <c:pt idx="416">
                  <c:v>40594</c:v>
                </c:pt>
                <c:pt idx="417">
                  <c:v>40595</c:v>
                </c:pt>
                <c:pt idx="418">
                  <c:v>40596</c:v>
                </c:pt>
                <c:pt idx="419">
                  <c:v>40597</c:v>
                </c:pt>
                <c:pt idx="420">
                  <c:v>40598</c:v>
                </c:pt>
                <c:pt idx="421">
                  <c:v>40599</c:v>
                </c:pt>
                <c:pt idx="422">
                  <c:v>40600</c:v>
                </c:pt>
                <c:pt idx="423">
                  <c:v>40601</c:v>
                </c:pt>
                <c:pt idx="424">
                  <c:v>40602</c:v>
                </c:pt>
                <c:pt idx="425">
                  <c:v>40603</c:v>
                </c:pt>
                <c:pt idx="426">
                  <c:v>40604</c:v>
                </c:pt>
                <c:pt idx="427">
                  <c:v>40605</c:v>
                </c:pt>
                <c:pt idx="428">
                  <c:v>40606</c:v>
                </c:pt>
                <c:pt idx="429">
                  <c:v>40607</c:v>
                </c:pt>
                <c:pt idx="430">
                  <c:v>40608</c:v>
                </c:pt>
                <c:pt idx="431">
                  <c:v>40609</c:v>
                </c:pt>
                <c:pt idx="432">
                  <c:v>40610</c:v>
                </c:pt>
                <c:pt idx="433">
                  <c:v>40611</c:v>
                </c:pt>
                <c:pt idx="434">
                  <c:v>40612</c:v>
                </c:pt>
                <c:pt idx="435">
                  <c:v>40613</c:v>
                </c:pt>
                <c:pt idx="436">
                  <c:v>40614</c:v>
                </c:pt>
                <c:pt idx="437">
                  <c:v>40615</c:v>
                </c:pt>
                <c:pt idx="438">
                  <c:v>40616</c:v>
                </c:pt>
                <c:pt idx="439">
                  <c:v>40617</c:v>
                </c:pt>
                <c:pt idx="440">
                  <c:v>40618</c:v>
                </c:pt>
                <c:pt idx="441">
                  <c:v>40619</c:v>
                </c:pt>
                <c:pt idx="442">
                  <c:v>40620</c:v>
                </c:pt>
                <c:pt idx="443">
                  <c:v>40621</c:v>
                </c:pt>
                <c:pt idx="444">
                  <c:v>40622</c:v>
                </c:pt>
                <c:pt idx="445">
                  <c:v>40623</c:v>
                </c:pt>
                <c:pt idx="446">
                  <c:v>40624</c:v>
                </c:pt>
                <c:pt idx="447">
                  <c:v>40625</c:v>
                </c:pt>
                <c:pt idx="448">
                  <c:v>40626</c:v>
                </c:pt>
                <c:pt idx="449">
                  <c:v>40627</c:v>
                </c:pt>
                <c:pt idx="450">
                  <c:v>40628</c:v>
                </c:pt>
                <c:pt idx="451">
                  <c:v>40629</c:v>
                </c:pt>
                <c:pt idx="452">
                  <c:v>40630</c:v>
                </c:pt>
                <c:pt idx="453">
                  <c:v>40631</c:v>
                </c:pt>
                <c:pt idx="454">
                  <c:v>40632</c:v>
                </c:pt>
                <c:pt idx="455">
                  <c:v>40633</c:v>
                </c:pt>
                <c:pt idx="456">
                  <c:v>40634</c:v>
                </c:pt>
                <c:pt idx="457">
                  <c:v>40635</c:v>
                </c:pt>
                <c:pt idx="458">
                  <c:v>40636</c:v>
                </c:pt>
                <c:pt idx="459">
                  <c:v>40637</c:v>
                </c:pt>
                <c:pt idx="460">
                  <c:v>40638</c:v>
                </c:pt>
                <c:pt idx="461">
                  <c:v>40639</c:v>
                </c:pt>
                <c:pt idx="462">
                  <c:v>40640</c:v>
                </c:pt>
                <c:pt idx="463">
                  <c:v>40641</c:v>
                </c:pt>
                <c:pt idx="464">
                  <c:v>40642</c:v>
                </c:pt>
                <c:pt idx="465">
                  <c:v>40643</c:v>
                </c:pt>
                <c:pt idx="466">
                  <c:v>40644</c:v>
                </c:pt>
                <c:pt idx="467">
                  <c:v>40645</c:v>
                </c:pt>
                <c:pt idx="468">
                  <c:v>40646</c:v>
                </c:pt>
                <c:pt idx="469">
                  <c:v>40647</c:v>
                </c:pt>
                <c:pt idx="470">
                  <c:v>40648</c:v>
                </c:pt>
                <c:pt idx="471">
                  <c:v>40649</c:v>
                </c:pt>
                <c:pt idx="472">
                  <c:v>40650</c:v>
                </c:pt>
                <c:pt idx="473">
                  <c:v>40651</c:v>
                </c:pt>
                <c:pt idx="474">
                  <c:v>40652</c:v>
                </c:pt>
                <c:pt idx="475">
                  <c:v>40653</c:v>
                </c:pt>
                <c:pt idx="476">
                  <c:v>40654</c:v>
                </c:pt>
                <c:pt idx="477">
                  <c:v>40655</c:v>
                </c:pt>
                <c:pt idx="478">
                  <c:v>40656</c:v>
                </c:pt>
                <c:pt idx="479">
                  <c:v>40657</c:v>
                </c:pt>
                <c:pt idx="480">
                  <c:v>40658</c:v>
                </c:pt>
                <c:pt idx="481">
                  <c:v>40659</c:v>
                </c:pt>
                <c:pt idx="482">
                  <c:v>40660</c:v>
                </c:pt>
                <c:pt idx="483">
                  <c:v>40661</c:v>
                </c:pt>
                <c:pt idx="484">
                  <c:v>40662</c:v>
                </c:pt>
                <c:pt idx="485">
                  <c:v>40663</c:v>
                </c:pt>
                <c:pt idx="486">
                  <c:v>40664</c:v>
                </c:pt>
                <c:pt idx="487">
                  <c:v>40665</c:v>
                </c:pt>
                <c:pt idx="488">
                  <c:v>40666</c:v>
                </c:pt>
                <c:pt idx="489">
                  <c:v>40667</c:v>
                </c:pt>
                <c:pt idx="490">
                  <c:v>40668</c:v>
                </c:pt>
                <c:pt idx="491">
                  <c:v>40669</c:v>
                </c:pt>
                <c:pt idx="492">
                  <c:v>40670</c:v>
                </c:pt>
                <c:pt idx="493">
                  <c:v>40671</c:v>
                </c:pt>
                <c:pt idx="494">
                  <c:v>40672</c:v>
                </c:pt>
                <c:pt idx="495">
                  <c:v>40673</c:v>
                </c:pt>
                <c:pt idx="496">
                  <c:v>40674</c:v>
                </c:pt>
                <c:pt idx="497">
                  <c:v>40675</c:v>
                </c:pt>
                <c:pt idx="498">
                  <c:v>40676</c:v>
                </c:pt>
                <c:pt idx="499">
                  <c:v>40677</c:v>
                </c:pt>
                <c:pt idx="500">
                  <c:v>40678</c:v>
                </c:pt>
                <c:pt idx="501">
                  <c:v>40679</c:v>
                </c:pt>
                <c:pt idx="502">
                  <c:v>40680</c:v>
                </c:pt>
                <c:pt idx="503">
                  <c:v>40681</c:v>
                </c:pt>
                <c:pt idx="504">
                  <c:v>40682</c:v>
                </c:pt>
                <c:pt idx="505">
                  <c:v>40683</c:v>
                </c:pt>
                <c:pt idx="506">
                  <c:v>40684</c:v>
                </c:pt>
                <c:pt idx="507">
                  <c:v>40685</c:v>
                </c:pt>
                <c:pt idx="508">
                  <c:v>40686</c:v>
                </c:pt>
                <c:pt idx="509">
                  <c:v>40687</c:v>
                </c:pt>
                <c:pt idx="510">
                  <c:v>40688</c:v>
                </c:pt>
                <c:pt idx="511">
                  <c:v>40689</c:v>
                </c:pt>
                <c:pt idx="512">
                  <c:v>40690</c:v>
                </c:pt>
                <c:pt idx="513">
                  <c:v>40691</c:v>
                </c:pt>
                <c:pt idx="514">
                  <c:v>40692</c:v>
                </c:pt>
                <c:pt idx="515">
                  <c:v>40693</c:v>
                </c:pt>
                <c:pt idx="516">
                  <c:v>40694</c:v>
                </c:pt>
                <c:pt idx="517">
                  <c:v>40695</c:v>
                </c:pt>
                <c:pt idx="518">
                  <c:v>40696</c:v>
                </c:pt>
                <c:pt idx="519">
                  <c:v>40697</c:v>
                </c:pt>
                <c:pt idx="520">
                  <c:v>40698</c:v>
                </c:pt>
                <c:pt idx="521">
                  <c:v>40699</c:v>
                </c:pt>
                <c:pt idx="522">
                  <c:v>40700</c:v>
                </c:pt>
                <c:pt idx="523">
                  <c:v>40701</c:v>
                </c:pt>
                <c:pt idx="524">
                  <c:v>40702</c:v>
                </c:pt>
                <c:pt idx="525">
                  <c:v>40703</c:v>
                </c:pt>
                <c:pt idx="526">
                  <c:v>40704</c:v>
                </c:pt>
                <c:pt idx="527">
                  <c:v>40705</c:v>
                </c:pt>
                <c:pt idx="528">
                  <c:v>40706</c:v>
                </c:pt>
                <c:pt idx="529">
                  <c:v>40707</c:v>
                </c:pt>
                <c:pt idx="530">
                  <c:v>40708</c:v>
                </c:pt>
                <c:pt idx="531">
                  <c:v>40709</c:v>
                </c:pt>
                <c:pt idx="532">
                  <c:v>40710</c:v>
                </c:pt>
                <c:pt idx="533">
                  <c:v>40711</c:v>
                </c:pt>
                <c:pt idx="534">
                  <c:v>40712</c:v>
                </c:pt>
                <c:pt idx="535">
                  <c:v>40713</c:v>
                </c:pt>
                <c:pt idx="536">
                  <c:v>40714</c:v>
                </c:pt>
                <c:pt idx="537">
                  <c:v>40715</c:v>
                </c:pt>
                <c:pt idx="538">
                  <c:v>40716</c:v>
                </c:pt>
                <c:pt idx="539">
                  <c:v>40717</c:v>
                </c:pt>
                <c:pt idx="540">
                  <c:v>40718</c:v>
                </c:pt>
                <c:pt idx="541">
                  <c:v>40719</c:v>
                </c:pt>
                <c:pt idx="542">
                  <c:v>40720</c:v>
                </c:pt>
                <c:pt idx="543">
                  <c:v>40721</c:v>
                </c:pt>
                <c:pt idx="544">
                  <c:v>40722</c:v>
                </c:pt>
                <c:pt idx="545">
                  <c:v>40723</c:v>
                </c:pt>
                <c:pt idx="546">
                  <c:v>40724</c:v>
                </c:pt>
                <c:pt idx="547">
                  <c:v>40725</c:v>
                </c:pt>
                <c:pt idx="548">
                  <c:v>40726</c:v>
                </c:pt>
                <c:pt idx="549">
                  <c:v>40727</c:v>
                </c:pt>
                <c:pt idx="550">
                  <c:v>40728</c:v>
                </c:pt>
                <c:pt idx="551">
                  <c:v>40729</c:v>
                </c:pt>
                <c:pt idx="552">
                  <c:v>40730</c:v>
                </c:pt>
                <c:pt idx="553">
                  <c:v>40731</c:v>
                </c:pt>
                <c:pt idx="554">
                  <c:v>40732</c:v>
                </c:pt>
                <c:pt idx="555">
                  <c:v>40733</c:v>
                </c:pt>
                <c:pt idx="556">
                  <c:v>40734</c:v>
                </c:pt>
                <c:pt idx="557">
                  <c:v>40735</c:v>
                </c:pt>
                <c:pt idx="558">
                  <c:v>40736</c:v>
                </c:pt>
                <c:pt idx="559">
                  <c:v>40737</c:v>
                </c:pt>
                <c:pt idx="560">
                  <c:v>40738</c:v>
                </c:pt>
                <c:pt idx="561">
                  <c:v>40739</c:v>
                </c:pt>
                <c:pt idx="562">
                  <c:v>40740</c:v>
                </c:pt>
                <c:pt idx="563">
                  <c:v>40741</c:v>
                </c:pt>
                <c:pt idx="564">
                  <c:v>40742</c:v>
                </c:pt>
                <c:pt idx="565">
                  <c:v>40743</c:v>
                </c:pt>
                <c:pt idx="566">
                  <c:v>40744</c:v>
                </c:pt>
                <c:pt idx="567">
                  <c:v>40745</c:v>
                </c:pt>
                <c:pt idx="568">
                  <c:v>40746</c:v>
                </c:pt>
                <c:pt idx="569">
                  <c:v>40747</c:v>
                </c:pt>
                <c:pt idx="570">
                  <c:v>40748</c:v>
                </c:pt>
                <c:pt idx="571">
                  <c:v>40749</c:v>
                </c:pt>
                <c:pt idx="572">
                  <c:v>40750</c:v>
                </c:pt>
                <c:pt idx="573">
                  <c:v>40751</c:v>
                </c:pt>
                <c:pt idx="574">
                  <c:v>40752</c:v>
                </c:pt>
                <c:pt idx="575">
                  <c:v>40753</c:v>
                </c:pt>
                <c:pt idx="576">
                  <c:v>40754</c:v>
                </c:pt>
                <c:pt idx="577">
                  <c:v>40755</c:v>
                </c:pt>
                <c:pt idx="578">
                  <c:v>40756</c:v>
                </c:pt>
                <c:pt idx="579">
                  <c:v>40757</c:v>
                </c:pt>
                <c:pt idx="580">
                  <c:v>40758</c:v>
                </c:pt>
                <c:pt idx="581">
                  <c:v>40759</c:v>
                </c:pt>
                <c:pt idx="582">
                  <c:v>40760</c:v>
                </c:pt>
                <c:pt idx="583">
                  <c:v>40761</c:v>
                </c:pt>
                <c:pt idx="584">
                  <c:v>40762</c:v>
                </c:pt>
                <c:pt idx="585">
                  <c:v>40763</c:v>
                </c:pt>
                <c:pt idx="586">
                  <c:v>40764</c:v>
                </c:pt>
                <c:pt idx="587">
                  <c:v>40765</c:v>
                </c:pt>
                <c:pt idx="588">
                  <c:v>40766</c:v>
                </c:pt>
                <c:pt idx="589">
                  <c:v>40767</c:v>
                </c:pt>
                <c:pt idx="590">
                  <c:v>40768</c:v>
                </c:pt>
                <c:pt idx="591">
                  <c:v>40769</c:v>
                </c:pt>
                <c:pt idx="592">
                  <c:v>40770</c:v>
                </c:pt>
                <c:pt idx="593">
                  <c:v>40771</c:v>
                </c:pt>
                <c:pt idx="594">
                  <c:v>40772</c:v>
                </c:pt>
                <c:pt idx="595">
                  <c:v>40773</c:v>
                </c:pt>
                <c:pt idx="596">
                  <c:v>40774</c:v>
                </c:pt>
                <c:pt idx="597">
                  <c:v>40775</c:v>
                </c:pt>
                <c:pt idx="598">
                  <c:v>40776</c:v>
                </c:pt>
                <c:pt idx="599">
                  <c:v>40777</c:v>
                </c:pt>
                <c:pt idx="600">
                  <c:v>40778</c:v>
                </c:pt>
                <c:pt idx="601">
                  <c:v>40779</c:v>
                </c:pt>
                <c:pt idx="602">
                  <c:v>40780</c:v>
                </c:pt>
                <c:pt idx="603">
                  <c:v>40781</c:v>
                </c:pt>
                <c:pt idx="604">
                  <c:v>40782</c:v>
                </c:pt>
                <c:pt idx="605">
                  <c:v>40783</c:v>
                </c:pt>
                <c:pt idx="606">
                  <c:v>40784</c:v>
                </c:pt>
                <c:pt idx="607">
                  <c:v>40785</c:v>
                </c:pt>
                <c:pt idx="608">
                  <c:v>40786</c:v>
                </c:pt>
                <c:pt idx="609">
                  <c:v>40787</c:v>
                </c:pt>
                <c:pt idx="610">
                  <c:v>40788</c:v>
                </c:pt>
                <c:pt idx="611">
                  <c:v>40789</c:v>
                </c:pt>
                <c:pt idx="612">
                  <c:v>40790</c:v>
                </c:pt>
                <c:pt idx="613">
                  <c:v>40791</c:v>
                </c:pt>
                <c:pt idx="614">
                  <c:v>40792</c:v>
                </c:pt>
                <c:pt idx="615">
                  <c:v>40793</c:v>
                </c:pt>
                <c:pt idx="616">
                  <c:v>40794</c:v>
                </c:pt>
                <c:pt idx="617">
                  <c:v>40795</c:v>
                </c:pt>
                <c:pt idx="618">
                  <c:v>40796</c:v>
                </c:pt>
                <c:pt idx="619">
                  <c:v>40797</c:v>
                </c:pt>
                <c:pt idx="620">
                  <c:v>40798</c:v>
                </c:pt>
                <c:pt idx="621">
                  <c:v>40799</c:v>
                </c:pt>
                <c:pt idx="622">
                  <c:v>40800</c:v>
                </c:pt>
                <c:pt idx="623">
                  <c:v>40801</c:v>
                </c:pt>
                <c:pt idx="624">
                  <c:v>40802</c:v>
                </c:pt>
                <c:pt idx="625">
                  <c:v>40803</c:v>
                </c:pt>
                <c:pt idx="626">
                  <c:v>40804</c:v>
                </c:pt>
                <c:pt idx="627">
                  <c:v>40805</c:v>
                </c:pt>
                <c:pt idx="628">
                  <c:v>40806</c:v>
                </c:pt>
                <c:pt idx="629">
                  <c:v>40807</c:v>
                </c:pt>
                <c:pt idx="630">
                  <c:v>40808</c:v>
                </c:pt>
                <c:pt idx="631">
                  <c:v>40809</c:v>
                </c:pt>
                <c:pt idx="632">
                  <c:v>40810</c:v>
                </c:pt>
                <c:pt idx="633">
                  <c:v>40811</c:v>
                </c:pt>
                <c:pt idx="634">
                  <c:v>40812</c:v>
                </c:pt>
                <c:pt idx="635">
                  <c:v>40813</c:v>
                </c:pt>
                <c:pt idx="636">
                  <c:v>40814</c:v>
                </c:pt>
                <c:pt idx="637">
                  <c:v>40815</c:v>
                </c:pt>
                <c:pt idx="638">
                  <c:v>40816</c:v>
                </c:pt>
                <c:pt idx="639">
                  <c:v>40817</c:v>
                </c:pt>
                <c:pt idx="640">
                  <c:v>40818</c:v>
                </c:pt>
                <c:pt idx="641">
                  <c:v>40819</c:v>
                </c:pt>
                <c:pt idx="642">
                  <c:v>40820</c:v>
                </c:pt>
                <c:pt idx="643">
                  <c:v>40821</c:v>
                </c:pt>
                <c:pt idx="644">
                  <c:v>40822</c:v>
                </c:pt>
                <c:pt idx="645">
                  <c:v>40823</c:v>
                </c:pt>
                <c:pt idx="646">
                  <c:v>40824</c:v>
                </c:pt>
                <c:pt idx="647">
                  <c:v>40825</c:v>
                </c:pt>
                <c:pt idx="648">
                  <c:v>40826</c:v>
                </c:pt>
                <c:pt idx="649">
                  <c:v>40827</c:v>
                </c:pt>
                <c:pt idx="650">
                  <c:v>40828</c:v>
                </c:pt>
                <c:pt idx="651">
                  <c:v>40829</c:v>
                </c:pt>
                <c:pt idx="652">
                  <c:v>40830</c:v>
                </c:pt>
                <c:pt idx="653">
                  <c:v>40831</c:v>
                </c:pt>
                <c:pt idx="654">
                  <c:v>40832</c:v>
                </c:pt>
                <c:pt idx="655">
                  <c:v>40833</c:v>
                </c:pt>
                <c:pt idx="656">
                  <c:v>40834</c:v>
                </c:pt>
                <c:pt idx="657">
                  <c:v>40835</c:v>
                </c:pt>
                <c:pt idx="658">
                  <c:v>40836</c:v>
                </c:pt>
                <c:pt idx="659">
                  <c:v>40837</c:v>
                </c:pt>
                <c:pt idx="660">
                  <c:v>40838</c:v>
                </c:pt>
                <c:pt idx="661">
                  <c:v>40839</c:v>
                </c:pt>
                <c:pt idx="662">
                  <c:v>40840</c:v>
                </c:pt>
                <c:pt idx="663">
                  <c:v>40841</c:v>
                </c:pt>
                <c:pt idx="664">
                  <c:v>40842</c:v>
                </c:pt>
                <c:pt idx="665">
                  <c:v>40843</c:v>
                </c:pt>
                <c:pt idx="666">
                  <c:v>40844</c:v>
                </c:pt>
                <c:pt idx="667">
                  <c:v>40845</c:v>
                </c:pt>
                <c:pt idx="668">
                  <c:v>40846</c:v>
                </c:pt>
                <c:pt idx="669">
                  <c:v>40847</c:v>
                </c:pt>
                <c:pt idx="670">
                  <c:v>40848</c:v>
                </c:pt>
                <c:pt idx="671">
                  <c:v>40849</c:v>
                </c:pt>
                <c:pt idx="672">
                  <c:v>40850</c:v>
                </c:pt>
                <c:pt idx="673">
                  <c:v>40851</c:v>
                </c:pt>
                <c:pt idx="674">
                  <c:v>40852</c:v>
                </c:pt>
                <c:pt idx="675">
                  <c:v>40853</c:v>
                </c:pt>
                <c:pt idx="676">
                  <c:v>40854</c:v>
                </c:pt>
                <c:pt idx="677">
                  <c:v>40855</c:v>
                </c:pt>
                <c:pt idx="678">
                  <c:v>40856</c:v>
                </c:pt>
                <c:pt idx="679">
                  <c:v>40857</c:v>
                </c:pt>
                <c:pt idx="680">
                  <c:v>40858</c:v>
                </c:pt>
                <c:pt idx="681">
                  <c:v>40859</c:v>
                </c:pt>
                <c:pt idx="682">
                  <c:v>40860</c:v>
                </c:pt>
                <c:pt idx="683">
                  <c:v>40861</c:v>
                </c:pt>
                <c:pt idx="684">
                  <c:v>40862</c:v>
                </c:pt>
                <c:pt idx="685">
                  <c:v>40863</c:v>
                </c:pt>
                <c:pt idx="686">
                  <c:v>40864</c:v>
                </c:pt>
                <c:pt idx="687">
                  <c:v>40865</c:v>
                </c:pt>
                <c:pt idx="688">
                  <c:v>40866</c:v>
                </c:pt>
                <c:pt idx="689">
                  <c:v>40867</c:v>
                </c:pt>
                <c:pt idx="690">
                  <c:v>40868</c:v>
                </c:pt>
                <c:pt idx="691">
                  <c:v>40869</c:v>
                </c:pt>
                <c:pt idx="692">
                  <c:v>40870</c:v>
                </c:pt>
                <c:pt idx="693">
                  <c:v>40871</c:v>
                </c:pt>
                <c:pt idx="694">
                  <c:v>40872</c:v>
                </c:pt>
                <c:pt idx="695">
                  <c:v>40873</c:v>
                </c:pt>
                <c:pt idx="696">
                  <c:v>40874</c:v>
                </c:pt>
                <c:pt idx="697">
                  <c:v>40875</c:v>
                </c:pt>
                <c:pt idx="698">
                  <c:v>40876</c:v>
                </c:pt>
                <c:pt idx="699">
                  <c:v>40877</c:v>
                </c:pt>
                <c:pt idx="700">
                  <c:v>40878</c:v>
                </c:pt>
                <c:pt idx="701">
                  <c:v>40879</c:v>
                </c:pt>
                <c:pt idx="702">
                  <c:v>40880</c:v>
                </c:pt>
                <c:pt idx="703">
                  <c:v>40881</c:v>
                </c:pt>
                <c:pt idx="704">
                  <c:v>40882</c:v>
                </c:pt>
                <c:pt idx="705">
                  <c:v>40883</c:v>
                </c:pt>
                <c:pt idx="706">
                  <c:v>40884</c:v>
                </c:pt>
                <c:pt idx="707">
                  <c:v>40885</c:v>
                </c:pt>
                <c:pt idx="708">
                  <c:v>40886</c:v>
                </c:pt>
                <c:pt idx="709">
                  <c:v>40887</c:v>
                </c:pt>
                <c:pt idx="710">
                  <c:v>40888</c:v>
                </c:pt>
                <c:pt idx="711">
                  <c:v>40889</c:v>
                </c:pt>
                <c:pt idx="712">
                  <c:v>40890</c:v>
                </c:pt>
                <c:pt idx="713">
                  <c:v>40891</c:v>
                </c:pt>
                <c:pt idx="714">
                  <c:v>40892</c:v>
                </c:pt>
                <c:pt idx="715">
                  <c:v>40893</c:v>
                </c:pt>
                <c:pt idx="716">
                  <c:v>40894</c:v>
                </c:pt>
                <c:pt idx="717">
                  <c:v>40895</c:v>
                </c:pt>
                <c:pt idx="718">
                  <c:v>40896</c:v>
                </c:pt>
                <c:pt idx="719">
                  <c:v>40897</c:v>
                </c:pt>
                <c:pt idx="720">
                  <c:v>40898</c:v>
                </c:pt>
                <c:pt idx="721">
                  <c:v>40899</c:v>
                </c:pt>
                <c:pt idx="722">
                  <c:v>40900</c:v>
                </c:pt>
                <c:pt idx="723">
                  <c:v>40901</c:v>
                </c:pt>
                <c:pt idx="724">
                  <c:v>40902</c:v>
                </c:pt>
                <c:pt idx="725">
                  <c:v>40903</c:v>
                </c:pt>
                <c:pt idx="726">
                  <c:v>40904</c:v>
                </c:pt>
                <c:pt idx="727">
                  <c:v>40905</c:v>
                </c:pt>
                <c:pt idx="728">
                  <c:v>40906</c:v>
                </c:pt>
                <c:pt idx="729">
                  <c:v>40907</c:v>
                </c:pt>
                <c:pt idx="730">
                  <c:v>40908</c:v>
                </c:pt>
                <c:pt idx="731">
                  <c:v>40909</c:v>
                </c:pt>
                <c:pt idx="732">
                  <c:v>40910</c:v>
                </c:pt>
                <c:pt idx="733">
                  <c:v>40911</c:v>
                </c:pt>
                <c:pt idx="734">
                  <c:v>40912</c:v>
                </c:pt>
                <c:pt idx="735">
                  <c:v>40913</c:v>
                </c:pt>
                <c:pt idx="736">
                  <c:v>40914</c:v>
                </c:pt>
                <c:pt idx="737">
                  <c:v>40915</c:v>
                </c:pt>
                <c:pt idx="738">
                  <c:v>40916</c:v>
                </c:pt>
                <c:pt idx="739">
                  <c:v>40917</c:v>
                </c:pt>
                <c:pt idx="740">
                  <c:v>40918</c:v>
                </c:pt>
                <c:pt idx="741">
                  <c:v>40919</c:v>
                </c:pt>
                <c:pt idx="742">
                  <c:v>40920</c:v>
                </c:pt>
                <c:pt idx="743">
                  <c:v>40921</c:v>
                </c:pt>
                <c:pt idx="744">
                  <c:v>40922</c:v>
                </c:pt>
                <c:pt idx="745">
                  <c:v>40923</c:v>
                </c:pt>
                <c:pt idx="746">
                  <c:v>40924</c:v>
                </c:pt>
                <c:pt idx="747">
                  <c:v>40925</c:v>
                </c:pt>
                <c:pt idx="748">
                  <c:v>40926</c:v>
                </c:pt>
                <c:pt idx="749">
                  <c:v>40927</c:v>
                </c:pt>
                <c:pt idx="750">
                  <c:v>40928</c:v>
                </c:pt>
                <c:pt idx="751">
                  <c:v>40929</c:v>
                </c:pt>
                <c:pt idx="752">
                  <c:v>40930</c:v>
                </c:pt>
                <c:pt idx="753">
                  <c:v>40931</c:v>
                </c:pt>
                <c:pt idx="754">
                  <c:v>40932</c:v>
                </c:pt>
                <c:pt idx="755">
                  <c:v>40933</c:v>
                </c:pt>
                <c:pt idx="756">
                  <c:v>40934</c:v>
                </c:pt>
                <c:pt idx="757">
                  <c:v>40935</c:v>
                </c:pt>
                <c:pt idx="758">
                  <c:v>40936</c:v>
                </c:pt>
                <c:pt idx="759">
                  <c:v>40937</c:v>
                </c:pt>
                <c:pt idx="760">
                  <c:v>40938</c:v>
                </c:pt>
                <c:pt idx="761">
                  <c:v>40939</c:v>
                </c:pt>
                <c:pt idx="762">
                  <c:v>40940</c:v>
                </c:pt>
                <c:pt idx="763">
                  <c:v>40941</c:v>
                </c:pt>
                <c:pt idx="764">
                  <c:v>40942</c:v>
                </c:pt>
                <c:pt idx="765">
                  <c:v>40943</c:v>
                </c:pt>
                <c:pt idx="766">
                  <c:v>40944</c:v>
                </c:pt>
                <c:pt idx="767">
                  <c:v>40945</c:v>
                </c:pt>
                <c:pt idx="768">
                  <c:v>40946</c:v>
                </c:pt>
                <c:pt idx="769">
                  <c:v>40947</c:v>
                </c:pt>
                <c:pt idx="770">
                  <c:v>40948</c:v>
                </c:pt>
                <c:pt idx="771">
                  <c:v>40949</c:v>
                </c:pt>
                <c:pt idx="772">
                  <c:v>40950</c:v>
                </c:pt>
                <c:pt idx="773">
                  <c:v>40951</c:v>
                </c:pt>
                <c:pt idx="774">
                  <c:v>40952</c:v>
                </c:pt>
                <c:pt idx="775">
                  <c:v>40953</c:v>
                </c:pt>
                <c:pt idx="776">
                  <c:v>40954</c:v>
                </c:pt>
                <c:pt idx="777">
                  <c:v>40955</c:v>
                </c:pt>
                <c:pt idx="778">
                  <c:v>40956</c:v>
                </c:pt>
                <c:pt idx="779">
                  <c:v>40957</c:v>
                </c:pt>
                <c:pt idx="780">
                  <c:v>40958</c:v>
                </c:pt>
                <c:pt idx="781">
                  <c:v>40959</c:v>
                </c:pt>
                <c:pt idx="782">
                  <c:v>40960</c:v>
                </c:pt>
                <c:pt idx="783">
                  <c:v>40961</c:v>
                </c:pt>
                <c:pt idx="784">
                  <c:v>40962</c:v>
                </c:pt>
                <c:pt idx="785">
                  <c:v>40963</c:v>
                </c:pt>
                <c:pt idx="786">
                  <c:v>40964</c:v>
                </c:pt>
                <c:pt idx="787">
                  <c:v>40965</c:v>
                </c:pt>
                <c:pt idx="788">
                  <c:v>40966</c:v>
                </c:pt>
                <c:pt idx="789">
                  <c:v>40967</c:v>
                </c:pt>
                <c:pt idx="790">
                  <c:v>40968</c:v>
                </c:pt>
                <c:pt idx="791">
                  <c:v>40969</c:v>
                </c:pt>
                <c:pt idx="792">
                  <c:v>40970</c:v>
                </c:pt>
                <c:pt idx="793">
                  <c:v>40971</c:v>
                </c:pt>
                <c:pt idx="794">
                  <c:v>40972</c:v>
                </c:pt>
                <c:pt idx="795">
                  <c:v>40973</c:v>
                </c:pt>
                <c:pt idx="796">
                  <c:v>40974</c:v>
                </c:pt>
                <c:pt idx="797">
                  <c:v>40975</c:v>
                </c:pt>
                <c:pt idx="798">
                  <c:v>40976</c:v>
                </c:pt>
                <c:pt idx="799">
                  <c:v>40977</c:v>
                </c:pt>
                <c:pt idx="800">
                  <c:v>40978</c:v>
                </c:pt>
                <c:pt idx="801">
                  <c:v>40979</c:v>
                </c:pt>
                <c:pt idx="802">
                  <c:v>40980</c:v>
                </c:pt>
                <c:pt idx="803">
                  <c:v>40981</c:v>
                </c:pt>
                <c:pt idx="804">
                  <c:v>40982</c:v>
                </c:pt>
                <c:pt idx="805">
                  <c:v>40983</c:v>
                </c:pt>
                <c:pt idx="806">
                  <c:v>40984</c:v>
                </c:pt>
                <c:pt idx="807">
                  <c:v>40985</c:v>
                </c:pt>
                <c:pt idx="808">
                  <c:v>40986</c:v>
                </c:pt>
                <c:pt idx="809">
                  <c:v>40987</c:v>
                </c:pt>
                <c:pt idx="810">
                  <c:v>40988</c:v>
                </c:pt>
                <c:pt idx="811">
                  <c:v>40989</c:v>
                </c:pt>
                <c:pt idx="812">
                  <c:v>40990</c:v>
                </c:pt>
                <c:pt idx="813">
                  <c:v>40991</c:v>
                </c:pt>
                <c:pt idx="814">
                  <c:v>40992</c:v>
                </c:pt>
                <c:pt idx="815">
                  <c:v>40993</c:v>
                </c:pt>
                <c:pt idx="816">
                  <c:v>40994</c:v>
                </c:pt>
                <c:pt idx="817">
                  <c:v>40995</c:v>
                </c:pt>
                <c:pt idx="818">
                  <c:v>40996</c:v>
                </c:pt>
                <c:pt idx="819">
                  <c:v>40997</c:v>
                </c:pt>
                <c:pt idx="820">
                  <c:v>40998</c:v>
                </c:pt>
                <c:pt idx="821">
                  <c:v>40999</c:v>
                </c:pt>
                <c:pt idx="822">
                  <c:v>41000</c:v>
                </c:pt>
                <c:pt idx="823">
                  <c:v>41001</c:v>
                </c:pt>
                <c:pt idx="824">
                  <c:v>41002</c:v>
                </c:pt>
                <c:pt idx="825">
                  <c:v>41003</c:v>
                </c:pt>
                <c:pt idx="826">
                  <c:v>41004</c:v>
                </c:pt>
                <c:pt idx="827">
                  <c:v>41005</c:v>
                </c:pt>
                <c:pt idx="828">
                  <c:v>41006</c:v>
                </c:pt>
                <c:pt idx="829">
                  <c:v>41007</c:v>
                </c:pt>
                <c:pt idx="830">
                  <c:v>41008</c:v>
                </c:pt>
                <c:pt idx="831">
                  <c:v>41009</c:v>
                </c:pt>
                <c:pt idx="832">
                  <c:v>41010</c:v>
                </c:pt>
                <c:pt idx="833">
                  <c:v>41011</c:v>
                </c:pt>
                <c:pt idx="834">
                  <c:v>41012</c:v>
                </c:pt>
                <c:pt idx="835">
                  <c:v>41013</c:v>
                </c:pt>
                <c:pt idx="836">
                  <c:v>41014</c:v>
                </c:pt>
                <c:pt idx="837">
                  <c:v>41015</c:v>
                </c:pt>
                <c:pt idx="838">
                  <c:v>41016</c:v>
                </c:pt>
                <c:pt idx="839">
                  <c:v>41017</c:v>
                </c:pt>
                <c:pt idx="840">
                  <c:v>41018</c:v>
                </c:pt>
                <c:pt idx="841">
                  <c:v>41019</c:v>
                </c:pt>
                <c:pt idx="842">
                  <c:v>41020</c:v>
                </c:pt>
                <c:pt idx="843">
                  <c:v>41021</c:v>
                </c:pt>
                <c:pt idx="844">
                  <c:v>41022</c:v>
                </c:pt>
                <c:pt idx="845">
                  <c:v>41023</c:v>
                </c:pt>
                <c:pt idx="846">
                  <c:v>41024</c:v>
                </c:pt>
                <c:pt idx="847">
                  <c:v>41025</c:v>
                </c:pt>
                <c:pt idx="848">
                  <c:v>41026</c:v>
                </c:pt>
                <c:pt idx="849">
                  <c:v>41027</c:v>
                </c:pt>
                <c:pt idx="850">
                  <c:v>41028</c:v>
                </c:pt>
                <c:pt idx="851">
                  <c:v>41029</c:v>
                </c:pt>
                <c:pt idx="852">
                  <c:v>41030</c:v>
                </c:pt>
                <c:pt idx="853">
                  <c:v>41031</c:v>
                </c:pt>
                <c:pt idx="854">
                  <c:v>41032</c:v>
                </c:pt>
                <c:pt idx="855">
                  <c:v>41033</c:v>
                </c:pt>
                <c:pt idx="856">
                  <c:v>41034</c:v>
                </c:pt>
                <c:pt idx="857">
                  <c:v>41035</c:v>
                </c:pt>
                <c:pt idx="858">
                  <c:v>41036</c:v>
                </c:pt>
                <c:pt idx="859">
                  <c:v>41037</c:v>
                </c:pt>
                <c:pt idx="860">
                  <c:v>41038</c:v>
                </c:pt>
                <c:pt idx="861">
                  <c:v>41039</c:v>
                </c:pt>
                <c:pt idx="862">
                  <c:v>41040</c:v>
                </c:pt>
                <c:pt idx="863">
                  <c:v>41041</c:v>
                </c:pt>
                <c:pt idx="864">
                  <c:v>41042</c:v>
                </c:pt>
                <c:pt idx="865">
                  <c:v>41043</c:v>
                </c:pt>
                <c:pt idx="866">
                  <c:v>41044</c:v>
                </c:pt>
                <c:pt idx="867">
                  <c:v>41045</c:v>
                </c:pt>
                <c:pt idx="868">
                  <c:v>41046</c:v>
                </c:pt>
                <c:pt idx="869">
                  <c:v>41047</c:v>
                </c:pt>
                <c:pt idx="870">
                  <c:v>41048</c:v>
                </c:pt>
                <c:pt idx="871">
                  <c:v>41049</c:v>
                </c:pt>
                <c:pt idx="872">
                  <c:v>41050</c:v>
                </c:pt>
                <c:pt idx="873">
                  <c:v>41051</c:v>
                </c:pt>
                <c:pt idx="874">
                  <c:v>41052</c:v>
                </c:pt>
                <c:pt idx="875">
                  <c:v>41053</c:v>
                </c:pt>
                <c:pt idx="876">
                  <c:v>41054</c:v>
                </c:pt>
                <c:pt idx="877">
                  <c:v>41055</c:v>
                </c:pt>
                <c:pt idx="878">
                  <c:v>41056</c:v>
                </c:pt>
                <c:pt idx="879">
                  <c:v>41057</c:v>
                </c:pt>
                <c:pt idx="880">
                  <c:v>41058</c:v>
                </c:pt>
                <c:pt idx="881">
                  <c:v>41059</c:v>
                </c:pt>
                <c:pt idx="882">
                  <c:v>41060</c:v>
                </c:pt>
                <c:pt idx="883">
                  <c:v>41061</c:v>
                </c:pt>
                <c:pt idx="884">
                  <c:v>41062</c:v>
                </c:pt>
                <c:pt idx="885">
                  <c:v>41063</c:v>
                </c:pt>
                <c:pt idx="886">
                  <c:v>41064</c:v>
                </c:pt>
                <c:pt idx="887">
                  <c:v>41065</c:v>
                </c:pt>
                <c:pt idx="888">
                  <c:v>41066</c:v>
                </c:pt>
                <c:pt idx="889">
                  <c:v>41067</c:v>
                </c:pt>
                <c:pt idx="890">
                  <c:v>41068</c:v>
                </c:pt>
                <c:pt idx="891">
                  <c:v>41069</c:v>
                </c:pt>
                <c:pt idx="892">
                  <c:v>41070</c:v>
                </c:pt>
                <c:pt idx="893">
                  <c:v>41071</c:v>
                </c:pt>
                <c:pt idx="894">
                  <c:v>41072</c:v>
                </c:pt>
                <c:pt idx="895">
                  <c:v>41073</c:v>
                </c:pt>
                <c:pt idx="896">
                  <c:v>41074</c:v>
                </c:pt>
                <c:pt idx="897">
                  <c:v>41075</c:v>
                </c:pt>
                <c:pt idx="898">
                  <c:v>41076</c:v>
                </c:pt>
                <c:pt idx="899">
                  <c:v>41077</c:v>
                </c:pt>
                <c:pt idx="900">
                  <c:v>41078</c:v>
                </c:pt>
                <c:pt idx="901">
                  <c:v>41079</c:v>
                </c:pt>
                <c:pt idx="902">
                  <c:v>41080</c:v>
                </c:pt>
                <c:pt idx="903">
                  <c:v>41081</c:v>
                </c:pt>
                <c:pt idx="904">
                  <c:v>41082</c:v>
                </c:pt>
                <c:pt idx="905">
                  <c:v>41083</c:v>
                </c:pt>
                <c:pt idx="906">
                  <c:v>41084</c:v>
                </c:pt>
                <c:pt idx="907">
                  <c:v>41085</c:v>
                </c:pt>
                <c:pt idx="908">
                  <c:v>41086</c:v>
                </c:pt>
                <c:pt idx="909">
                  <c:v>41087</c:v>
                </c:pt>
                <c:pt idx="910">
                  <c:v>41088</c:v>
                </c:pt>
                <c:pt idx="911">
                  <c:v>41089</c:v>
                </c:pt>
                <c:pt idx="912">
                  <c:v>41090</c:v>
                </c:pt>
                <c:pt idx="913">
                  <c:v>41091</c:v>
                </c:pt>
                <c:pt idx="914">
                  <c:v>41092</c:v>
                </c:pt>
                <c:pt idx="915">
                  <c:v>41093</c:v>
                </c:pt>
                <c:pt idx="916">
                  <c:v>41094</c:v>
                </c:pt>
                <c:pt idx="917">
                  <c:v>41095</c:v>
                </c:pt>
                <c:pt idx="918">
                  <c:v>41096</c:v>
                </c:pt>
                <c:pt idx="919">
                  <c:v>41097</c:v>
                </c:pt>
                <c:pt idx="920">
                  <c:v>41098</c:v>
                </c:pt>
                <c:pt idx="921">
                  <c:v>41099</c:v>
                </c:pt>
                <c:pt idx="922">
                  <c:v>41100</c:v>
                </c:pt>
                <c:pt idx="923">
                  <c:v>41101</c:v>
                </c:pt>
                <c:pt idx="924">
                  <c:v>41102</c:v>
                </c:pt>
                <c:pt idx="925">
                  <c:v>41103</c:v>
                </c:pt>
                <c:pt idx="926">
                  <c:v>41104</c:v>
                </c:pt>
                <c:pt idx="927">
                  <c:v>41105</c:v>
                </c:pt>
                <c:pt idx="928">
                  <c:v>41106</c:v>
                </c:pt>
                <c:pt idx="929">
                  <c:v>41107</c:v>
                </c:pt>
                <c:pt idx="930">
                  <c:v>41108</c:v>
                </c:pt>
                <c:pt idx="931">
                  <c:v>41109</c:v>
                </c:pt>
                <c:pt idx="932">
                  <c:v>41110</c:v>
                </c:pt>
                <c:pt idx="933">
                  <c:v>41111</c:v>
                </c:pt>
                <c:pt idx="934">
                  <c:v>41112</c:v>
                </c:pt>
                <c:pt idx="935">
                  <c:v>41113</c:v>
                </c:pt>
                <c:pt idx="936">
                  <c:v>41114</c:v>
                </c:pt>
                <c:pt idx="937">
                  <c:v>41115</c:v>
                </c:pt>
                <c:pt idx="938">
                  <c:v>41116</c:v>
                </c:pt>
                <c:pt idx="939">
                  <c:v>41117</c:v>
                </c:pt>
                <c:pt idx="940">
                  <c:v>41118</c:v>
                </c:pt>
                <c:pt idx="941">
                  <c:v>41119</c:v>
                </c:pt>
                <c:pt idx="942">
                  <c:v>41120</c:v>
                </c:pt>
                <c:pt idx="943">
                  <c:v>41121</c:v>
                </c:pt>
                <c:pt idx="944">
                  <c:v>41122</c:v>
                </c:pt>
                <c:pt idx="945">
                  <c:v>41123</c:v>
                </c:pt>
                <c:pt idx="946">
                  <c:v>41124</c:v>
                </c:pt>
                <c:pt idx="947">
                  <c:v>41125</c:v>
                </c:pt>
                <c:pt idx="948">
                  <c:v>41126</c:v>
                </c:pt>
                <c:pt idx="949">
                  <c:v>41127</c:v>
                </c:pt>
                <c:pt idx="950">
                  <c:v>41128</c:v>
                </c:pt>
                <c:pt idx="951">
                  <c:v>41129</c:v>
                </c:pt>
                <c:pt idx="952">
                  <c:v>41130</c:v>
                </c:pt>
                <c:pt idx="953">
                  <c:v>41131</c:v>
                </c:pt>
                <c:pt idx="954">
                  <c:v>41132</c:v>
                </c:pt>
                <c:pt idx="955">
                  <c:v>41133</c:v>
                </c:pt>
                <c:pt idx="956">
                  <c:v>41134</c:v>
                </c:pt>
                <c:pt idx="957">
                  <c:v>41135</c:v>
                </c:pt>
                <c:pt idx="958">
                  <c:v>41136</c:v>
                </c:pt>
                <c:pt idx="959">
                  <c:v>41137</c:v>
                </c:pt>
                <c:pt idx="960">
                  <c:v>41138</c:v>
                </c:pt>
                <c:pt idx="961">
                  <c:v>41139</c:v>
                </c:pt>
                <c:pt idx="962">
                  <c:v>41140</c:v>
                </c:pt>
                <c:pt idx="963">
                  <c:v>41141</c:v>
                </c:pt>
                <c:pt idx="964">
                  <c:v>41142</c:v>
                </c:pt>
                <c:pt idx="965">
                  <c:v>41143</c:v>
                </c:pt>
                <c:pt idx="966">
                  <c:v>41144</c:v>
                </c:pt>
                <c:pt idx="967">
                  <c:v>41145</c:v>
                </c:pt>
                <c:pt idx="968">
                  <c:v>41146</c:v>
                </c:pt>
                <c:pt idx="969">
                  <c:v>41147</c:v>
                </c:pt>
                <c:pt idx="970">
                  <c:v>41148</c:v>
                </c:pt>
                <c:pt idx="971">
                  <c:v>41149</c:v>
                </c:pt>
                <c:pt idx="972">
                  <c:v>41150</c:v>
                </c:pt>
                <c:pt idx="973">
                  <c:v>41151</c:v>
                </c:pt>
                <c:pt idx="974">
                  <c:v>41152</c:v>
                </c:pt>
                <c:pt idx="975">
                  <c:v>41153</c:v>
                </c:pt>
                <c:pt idx="976">
                  <c:v>41154</c:v>
                </c:pt>
                <c:pt idx="977">
                  <c:v>41155</c:v>
                </c:pt>
                <c:pt idx="978">
                  <c:v>41156</c:v>
                </c:pt>
                <c:pt idx="979">
                  <c:v>41157</c:v>
                </c:pt>
                <c:pt idx="980">
                  <c:v>41158</c:v>
                </c:pt>
                <c:pt idx="981">
                  <c:v>41159</c:v>
                </c:pt>
                <c:pt idx="982">
                  <c:v>41160</c:v>
                </c:pt>
                <c:pt idx="983">
                  <c:v>41161</c:v>
                </c:pt>
                <c:pt idx="984">
                  <c:v>41162</c:v>
                </c:pt>
                <c:pt idx="985">
                  <c:v>41163</c:v>
                </c:pt>
                <c:pt idx="986">
                  <c:v>41164</c:v>
                </c:pt>
                <c:pt idx="987">
                  <c:v>41165</c:v>
                </c:pt>
                <c:pt idx="988">
                  <c:v>41166</c:v>
                </c:pt>
                <c:pt idx="989">
                  <c:v>41167</c:v>
                </c:pt>
                <c:pt idx="990">
                  <c:v>41168</c:v>
                </c:pt>
                <c:pt idx="991">
                  <c:v>41169</c:v>
                </c:pt>
                <c:pt idx="992">
                  <c:v>41170</c:v>
                </c:pt>
                <c:pt idx="993">
                  <c:v>41171</c:v>
                </c:pt>
                <c:pt idx="994">
                  <c:v>41172</c:v>
                </c:pt>
                <c:pt idx="995">
                  <c:v>41173</c:v>
                </c:pt>
                <c:pt idx="996">
                  <c:v>41174</c:v>
                </c:pt>
                <c:pt idx="997">
                  <c:v>41175</c:v>
                </c:pt>
                <c:pt idx="998">
                  <c:v>41176</c:v>
                </c:pt>
                <c:pt idx="999">
                  <c:v>41177</c:v>
                </c:pt>
                <c:pt idx="1000">
                  <c:v>41178</c:v>
                </c:pt>
                <c:pt idx="1001">
                  <c:v>41179</c:v>
                </c:pt>
                <c:pt idx="1002">
                  <c:v>41180</c:v>
                </c:pt>
                <c:pt idx="1003">
                  <c:v>41181</c:v>
                </c:pt>
                <c:pt idx="1004">
                  <c:v>41182</c:v>
                </c:pt>
                <c:pt idx="1005">
                  <c:v>41183</c:v>
                </c:pt>
                <c:pt idx="1006">
                  <c:v>41184</c:v>
                </c:pt>
                <c:pt idx="1007">
                  <c:v>41185</c:v>
                </c:pt>
                <c:pt idx="1008">
                  <c:v>41186</c:v>
                </c:pt>
                <c:pt idx="1009">
                  <c:v>41187</c:v>
                </c:pt>
                <c:pt idx="1010">
                  <c:v>41188</c:v>
                </c:pt>
                <c:pt idx="1011">
                  <c:v>41189</c:v>
                </c:pt>
                <c:pt idx="1012">
                  <c:v>41190</c:v>
                </c:pt>
                <c:pt idx="1013">
                  <c:v>41191</c:v>
                </c:pt>
                <c:pt idx="1014">
                  <c:v>41192</c:v>
                </c:pt>
                <c:pt idx="1015">
                  <c:v>41193</c:v>
                </c:pt>
                <c:pt idx="1016">
                  <c:v>41194</c:v>
                </c:pt>
                <c:pt idx="1017">
                  <c:v>41195</c:v>
                </c:pt>
                <c:pt idx="1018">
                  <c:v>41196</c:v>
                </c:pt>
                <c:pt idx="1019">
                  <c:v>41197</c:v>
                </c:pt>
                <c:pt idx="1020">
                  <c:v>41198</c:v>
                </c:pt>
                <c:pt idx="1021">
                  <c:v>41199</c:v>
                </c:pt>
                <c:pt idx="1022">
                  <c:v>41200</c:v>
                </c:pt>
                <c:pt idx="1023">
                  <c:v>41201</c:v>
                </c:pt>
                <c:pt idx="1024">
                  <c:v>41202</c:v>
                </c:pt>
                <c:pt idx="1025">
                  <c:v>41203</c:v>
                </c:pt>
                <c:pt idx="1026">
                  <c:v>41204</c:v>
                </c:pt>
                <c:pt idx="1027">
                  <c:v>41205</c:v>
                </c:pt>
                <c:pt idx="1028">
                  <c:v>41206</c:v>
                </c:pt>
                <c:pt idx="1029">
                  <c:v>41207</c:v>
                </c:pt>
                <c:pt idx="1030">
                  <c:v>41208</c:v>
                </c:pt>
                <c:pt idx="1031">
                  <c:v>41209</c:v>
                </c:pt>
                <c:pt idx="1032">
                  <c:v>41210</c:v>
                </c:pt>
                <c:pt idx="1033">
                  <c:v>41211</c:v>
                </c:pt>
                <c:pt idx="1034">
                  <c:v>41212</c:v>
                </c:pt>
                <c:pt idx="1035">
                  <c:v>41213</c:v>
                </c:pt>
                <c:pt idx="1036">
                  <c:v>41214</c:v>
                </c:pt>
                <c:pt idx="1037">
                  <c:v>41215</c:v>
                </c:pt>
                <c:pt idx="1038">
                  <c:v>41216</c:v>
                </c:pt>
                <c:pt idx="1039">
                  <c:v>41217</c:v>
                </c:pt>
                <c:pt idx="1040">
                  <c:v>41218</c:v>
                </c:pt>
                <c:pt idx="1041">
                  <c:v>41219</c:v>
                </c:pt>
                <c:pt idx="1042">
                  <c:v>41220</c:v>
                </c:pt>
                <c:pt idx="1043">
                  <c:v>41221</c:v>
                </c:pt>
                <c:pt idx="1044">
                  <c:v>41222</c:v>
                </c:pt>
                <c:pt idx="1045">
                  <c:v>41223</c:v>
                </c:pt>
                <c:pt idx="1046">
                  <c:v>41224</c:v>
                </c:pt>
                <c:pt idx="1047">
                  <c:v>41225</c:v>
                </c:pt>
                <c:pt idx="1048">
                  <c:v>41226</c:v>
                </c:pt>
                <c:pt idx="1049">
                  <c:v>41227</c:v>
                </c:pt>
                <c:pt idx="1050">
                  <c:v>41228</c:v>
                </c:pt>
                <c:pt idx="1051">
                  <c:v>41229</c:v>
                </c:pt>
                <c:pt idx="1052">
                  <c:v>41230</c:v>
                </c:pt>
                <c:pt idx="1053">
                  <c:v>41231</c:v>
                </c:pt>
                <c:pt idx="1054">
                  <c:v>41232</c:v>
                </c:pt>
                <c:pt idx="1055">
                  <c:v>41233</c:v>
                </c:pt>
                <c:pt idx="1056">
                  <c:v>41234</c:v>
                </c:pt>
                <c:pt idx="1057">
                  <c:v>41235</c:v>
                </c:pt>
                <c:pt idx="1058">
                  <c:v>41236</c:v>
                </c:pt>
                <c:pt idx="1059">
                  <c:v>41237</c:v>
                </c:pt>
                <c:pt idx="1060">
                  <c:v>41238</c:v>
                </c:pt>
                <c:pt idx="1061">
                  <c:v>41239</c:v>
                </c:pt>
                <c:pt idx="1062">
                  <c:v>41240</c:v>
                </c:pt>
                <c:pt idx="1063">
                  <c:v>41241</c:v>
                </c:pt>
                <c:pt idx="1064">
                  <c:v>41242</c:v>
                </c:pt>
                <c:pt idx="1065">
                  <c:v>41243</c:v>
                </c:pt>
                <c:pt idx="1066">
                  <c:v>41244</c:v>
                </c:pt>
                <c:pt idx="1067">
                  <c:v>41245</c:v>
                </c:pt>
                <c:pt idx="1068">
                  <c:v>41246</c:v>
                </c:pt>
                <c:pt idx="1069">
                  <c:v>41247</c:v>
                </c:pt>
                <c:pt idx="1070">
                  <c:v>41248</c:v>
                </c:pt>
                <c:pt idx="1071">
                  <c:v>41249</c:v>
                </c:pt>
                <c:pt idx="1072">
                  <c:v>41250</c:v>
                </c:pt>
                <c:pt idx="1073">
                  <c:v>41251</c:v>
                </c:pt>
                <c:pt idx="1074">
                  <c:v>41252</c:v>
                </c:pt>
                <c:pt idx="1075">
                  <c:v>41253</c:v>
                </c:pt>
                <c:pt idx="1076">
                  <c:v>41254</c:v>
                </c:pt>
                <c:pt idx="1077">
                  <c:v>41255</c:v>
                </c:pt>
                <c:pt idx="1078">
                  <c:v>41256</c:v>
                </c:pt>
                <c:pt idx="1079">
                  <c:v>41257</c:v>
                </c:pt>
                <c:pt idx="1080">
                  <c:v>41258</c:v>
                </c:pt>
                <c:pt idx="1081">
                  <c:v>41259</c:v>
                </c:pt>
                <c:pt idx="1082">
                  <c:v>41260</c:v>
                </c:pt>
                <c:pt idx="1083">
                  <c:v>41261</c:v>
                </c:pt>
                <c:pt idx="1084">
                  <c:v>41262</c:v>
                </c:pt>
                <c:pt idx="1085">
                  <c:v>41263</c:v>
                </c:pt>
                <c:pt idx="1086">
                  <c:v>41264</c:v>
                </c:pt>
                <c:pt idx="1087">
                  <c:v>41265</c:v>
                </c:pt>
                <c:pt idx="1088">
                  <c:v>41266</c:v>
                </c:pt>
                <c:pt idx="1089">
                  <c:v>41267</c:v>
                </c:pt>
                <c:pt idx="1090">
                  <c:v>41268</c:v>
                </c:pt>
                <c:pt idx="1091">
                  <c:v>41269</c:v>
                </c:pt>
                <c:pt idx="1092">
                  <c:v>41270</c:v>
                </c:pt>
                <c:pt idx="1093">
                  <c:v>41271</c:v>
                </c:pt>
                <c:pt idx="1094">
                  <c:v>41272</c:v>
                </c:pt>
                <c:pt idx="1095">
                  <c:v>41273</c:v>
                </c:pt>
                <c:pt idx="1096">
                  <c:v>41274</c:v>
                </c:pt>
                <c:pt idx="1097">
                  <c:v>41275</c:v>
                </c:pt>
                <c:pt idx="1098">
                  <c:v>41276</c:v>
                </c:pt>
                <c:pt idx="1099">
                  <c:v>41277</c:v>
                </c:pt>
                <c:pt idx="1100">
                  <c:v>41278</c:v>
                </c:pt>
                <c:pt idx="1101">
                  <c:v>41279</c:v>
                </c:pt>
                <c:pt idx="1102">
                  <c:v>41280</c:v>
                </c:pt>
                <c:pt idx="1103">
                  <c:v>41281</c:v>
                </c:pt>
                <c:pt idx="1104">
                  <c:v>41282</c:v>
                </c:pt>
                <c:pt idx="1105">
                  <c:v>41283</c:v>
                </c:pt>
                <c:pt idx="1106">
                  <c:v>41284</c:v>
                </c:pt>
                <c:pt idx="1107">
                  <c:v>41285</c:v>
                </c:pt>
                <c:pt idx="1108">
                  <c:v>41286</c:v>
                </c:pt>
                <c:pt idx="1109">
                  <c:v>41287</c:v>
                </c:pt>
                <c:pt idx="1110">
                  <c:v>41288</c:v>
                </c:pt>
                <c:pt idx="1111">
                  <c:v>41289</c:v>
                </c:pt>
                <c:pt idx="1112">
                  <c:v>41290</c:v>
                </c:pt>
                <c:pt idx="1113">
                  <c:v>41291</c:v>
                </c:pt>
                <c:pt idx="1114">
                  <c:v>41292</c:v>
                </c:pt>
                <c:pt idx="1115">
                  <c:v>41293</c:v>
                </c:pt>
                <c:pt idx="1116">
                  <c:v>41294</c:v>
                </c:pt>
                <c:pt idx="1117">
                  <c:v>41295</c:v>
                </c:pt>
                <c:pt idx="1118">
                  <c:v>41296</c:v>
                </c:pt>
                <c:pt idx="1119">
                  <c:v>41297</c:v>
                </c:pt>
                <c:pt idx="1120">
                  <c:v>41298</c:v>
                </c:pt>
                <c:pt idx="1121">
                  <c:v>41299</c:v>
                </c:pt>
                <c:pt idx="1122">
                  <c:v>41300</c:v>
                </c:pt>
                <c:pt idx="1123">
                  <c:v>41301</c:v>
                </c:pt>
                <c:pt idx="1124">
                  <c:v>41302</c:v>
                </c:pt>
                <c:pt idx="1125">
                  <c:v>41303</c:v>
                </c:pt>
                <c:pt idx="1126">
                  <c:v>41304</c:v>
                </c:pt>
                <c:pt idx="1127">
                  <c:v>41305</c:v>
                </c:pt>
                <c:pt idx="1128">
                  <c:v>41306</c:v>
                </c:pt>
                <c:pt idx="1129">
                  <c:v>41307</c:v>
                </c:pt>
                <c:pt idx="1130">
                  <c:v>41308</c:v>
                </c:pt>
                <c:pt idx="1131">
                  <c:v>41309</c:v>
                </c:pt>
                <c:pt idx="1132">
                  <c:v>41310</c:v>
                </c:pt>
                <c:pt idx="1133">
                  <c:v>41311</c:v>
                </c:pt>
                <c:pt idx="1134">
                  <c:v>41312</c:v>
                </c:pt>
                <c:pt idx="1135">
                  <c:v>41313</c:v>
                </c:pt>
                <c:pt idx="1136">
                  <c:v>41314</c:v>
                </c:pt>
                <c:pt idx="1137">
                  <c:v>41315</c:v>
                </c:pt>
                <c:pt idx="1138">
                  <c:v>41316</c:v>
                </c:pt>
                <c:pt idx="1139">
                  <c:v>41317</c:v>
                </c:pt>
                <c:pt idx="1140">
                  <c:v>41318</c:v>
                </c:pt>
                <c:pt idx="1141">
                  <c:v>41319</c:v>
                </c:pt>
                <c:pt idx="1142">
                  <c:v>41320</c:v>
                </c:pt>
                <c:pt idx="1143">
                  <c:v>41321</c:v>
                </c:pt>
                <c:pt idx="1144">
                  <c:v>41322</c:v>
                </c:pt>
                <c:pt idx="1145">
                  <c:v>41323</c:v>
                </c:pt>
                <c:pt idx="1146">
                  <c:v>41324</c:v>
                </c:pt>
                <c:pt idx="1147">
                  <c:v>41325</c:v>
                </c:pt>
                <c:pt idx="1148">
                  <c:v>41326</c:v>
                </c:pt>
                <c:pt idx="1149">
                  <c:v>41327</c:v>
                </c:pt>
                <c:pt idx="1150">
                  <c:v>41328</c:v>
                </c:pt>
                <c:pt idx="1151">
                  <c:v>41329</c:v>
                </c:pt>
                <c:pt idx="1152">
                  <c:v>41330</c:v>
                </c:pt>
                <c:pt idx="1153">
                  <c:v>41331</c:v>
                </c:pt>
                <c:pt idx="1154">
                  <c:v>41332</c:v>
                </c:pt>
                <c:pt idx="1155">
                  <c:v>41333</c:v>
                </c:pt>
                <c:pt idx="1156">
                  <c:v>41334</c:v>
                </c:pt>
                <c:pt idx="1157">
                  <c:v>41335</c:v>
                </c:pt>
                <c:pt idx="1158">
                  <c:v>41336</c:v>
                </c:pt>
                <c:pt idx="1159">
                  <c:v>41337</c:v>
                </c:pt>
                <c:pt idx="1160">
                  <c:v>41338</c:v>
                </c:pt>
                <c:pt idx="1161">
                  <c:v>41339</c:v>
                </c:pt>
                <c:pt idx="1162">
                  <c:v>41340</c:v>
                </c:pt>
                <c:pt idx="1163">
                  <c:v>41341</c:v>
                </c:pt>
                <c:pt idx="1164">
                  <c:v>41342</c:v>
                </c:pt>
                <c:pt idx="1165">
                  <c:v>41343</c:v>
                </c:pt>
                <c:pt idx="1166">
                  <c:v>41344</c:v>
                </c:pt>
                <c:pt idx="1167">
                  <c:v>41345</c:v>
                </c:pt>
                <c:pt idx="1168">
                  <c:v>41346</c:v>
                </c:pt>
                <c:pt idx="1169">
                  <c:v>41347</c:v>
                </c:pt>
                <c:pt idx="1170">
                  <c:v>41348</c:v>
                </c:pt>
                <c:pt idx="1171">
                  <c:v>41349</c:v>
                </c:pt>
                <c:pt idx="1172">
                  <c:v>41350</c:v>
                </c:pt>
                <c:pt idx="1173">
                  <c:v>41351</c:v>
                </c:pt>
                <c:pt idx="1174">
                  <c:v>41352</c:v>
                </c:pt>
                <c:pt idx="1175">
                  <c:v>41353</c:v>
                </c:pt>
                <c:pt idx="1176">
                  <c:v>41354</c:v>
                </c:pt>
                <c:pt idx="1177">
                  <c:v>41355</c:v>
                </c:pt>
                <c:pt idx="1178">
                  <c:v>41356</c:v>
                </c:pt>
                <c:pt idx="1179">
                  <c:v>41357</c:v>
                </c:pt>
                <c:pt idx="1180">
                  <c:v>41358</c:v>
                </c:pt>
                <c:pt idx="1181">
                  <c:v>41359</c:v>
                </c:pt>
                <c:pt idx="1182">
                  <c:v>41360</c:v>
                </c:pt>
                <c:pt idx="1183">
                  <c:v>41361</c:v>
                </c:pt>
                <c:pt idx="1184">
                  <c:v>41362</c:v>
                </c:pt>
                <c:pt idx="1185">
                  <c:v>41363</c:v>
                </c:pt>
                <c:pt idx="1186">
                  <c:v>41364</c:v>
                </c:pt>
                <c:pt idx="1187">
                  <c:v>41365</c:v>
                </c:pt>
                <c:pt idx="1188">
                  <c:v>41366</c:v>
                </c:pt>
                <c:pt idx="1189">
                  <c:v>41367</c:v>
                </c:pt>
                <c:pt idx="1190">
                  <c:v>41368</c:v>
                </c:pt>
                <c:pt idx="1191">
                  <c:v>41369</c:v>
                </c:pt>
                <c:pt idx="1192">
                  <c:v>41370</c:v>
                </c:pt>
                <c:pt idx="1193">
                  <c:v>41371</c:v>
                </c:pt>
                <c:pt idx="1194">
                  <c:v>41372</c:v>
                </c:pt>
                <c:pt idx="1195">
                  <c:v>41373</c:v>
                </c:pt>
                <c:pt idx="1196">
                  <c:v>41374</c:v>
                </c:pt>
                <c:pt idx="1197">
                  <c:v>41375</c:v>
                </c:pt>
                <c:pt idx="1198">
                  <c:v>41376</c:v>
                </c:pt>
                <c:pt idx="1199">
                  <c:v>41377</c:v>
                </c:pt>
                <c:pt idx="1200">
                  <c:v>41378</c:v>
                </c:pt>
                <c:pt idx="1201">
                  <c:v>41379</c:v>
                </c:pt>
                <c:pt idx="1202">
                  <c:v>41380</c:v>
                </c:pt>
                <c:pt idx="1203">
                  <c:v>41381</c:v>
                </c:pt>
                <c:pt idx="1204">
                  <c:v>41382</c:v>
                </c:pt>
                <c:pt idx="1205">
                  <c:v>41383</c:v>
                </c:pt>
                <c:pt idx="1206">
                  <c:v>41384</c:v>
                </c:pt>
                <c:pt idx="1207">
                  <c:v>41385</c:v>
                </c:pt>
                <c:pt idx="1208">
                  <c:v>41386</c:v>
                </c:pt>
                <c:pt idx="1209">
                  <c:v>41387</c:v>
                </c:pt>
                <c:pt idx="1210">
                  <c:v>41388</c:v>
                </c:pt>
                <c:pt idx="1211">
                  <c:v>41389</c:v>
                </c:pt>
                <c:pt idx="1212">
                  <c:v>41390</c:v>
                </c:pt>
                <c:pt idx="1213">
                  <c:v>41391</c:v>
                </c:pt>
                <c:pt idx="1214">
                  <c:v>41392</c:v>
                </c:pt>
                <c:pt idx="1215">
                  <c:v>41393</c:v>
                </c:pt>
                <c:pt idx="1216">
                  <c:v>41394</c:v>
                </c:pt>
                <c:pt idx="1217">
                  <c:v>41395</c:v>
                </c:pt>
                <c:pt idx="1218">
                  <c:v>41396</c:v>
                </c:pt>
                <c:pt idx="1219">
                  <c:v>41397</c:v>
                </c:pt>
                <c:pt idx="1220">
                  <c:v>41398</c:v>
                </c:pt>
                <c:pt idx="1221">
                  <c:v>41399</c:v>
                </c:pt>
                <c:pt idx="1222">
                  <c:v>41400</c:v>
                </c:pt>
                <c:pt idx="1223">
                  <c:v>41401</c:v>
                </c:pt>
                <c:pt idx="1224">
                  <c:v>41402</c:v>
                </c:pt>
                <c:pt idx="1225">
                  <c:v>41403</c:v>
                </c:pt>
                <c:pt idx="1226">
                  <c:v>41404</c:v>
                </c:pt>
                <c:pt idx="1227">
                  <c:v>41405</c:v>
                </c:pt>
                <c:pt idx="1228">
                  <c:v>41406</c:v>
                </c:pt>
                <c:pt idx="1229">
                  <c:v>41407</c:v>
                </c:pt>
                <c:pt idx="1230">
                  <c:v>41408</c:v>
                </c:pt>
                <c:pt idx="1231">
                  <c:v>41409</c:v>
                </c:pt>
                <c:pt idx="1232">
                  <c:v>41410</c:v>
                </c:pt>
                <c:pt idx="1233">
                  <c:v>41411</c:v>
                </c:pt>
                <c:pt idx="1234">
                  <c:v>41412</c:v>
                </c:pt>
                <c:pt idx="1235">
                  <c:v>41413</c:v>
                </c:pt>
                <c:pt idx="1236">
                  <c:v>41414</c:v>
                </c:pt>
                <c:pt idx="1237">
                  <c:v>41415</c:v>
                </c:pt>
                <c:pt idx="1238">
                  <c:v>41416</c:v>
                </c:pt>
                <c:pt idx="1239">
                  <c:v>41417</c:v>
                </c:pt>
                <c:pt idx="1240">
                  <c:v>41418</c:v>
                </c:pt>
                <c:pt idx="1241">
                  <c:v>41419</c:v>
                </c:pt>
                <c:pt idx="1242">
                  <c:v>41420</c:v>
                </c:pt>
                <c:pt idx="1243">
                  <c:v>41421</c:v>
                </c:pt>
                <c:pt idx="1244">
                  <c:v>41422</c:v>
                </c:pt>
                <c:pt idx="1245">
                  <c:v>41423</c:v>
                </c:pt>
                <c:pt idx="1246">
                  <c:v>41424</c:v>
                </c:pt>
                <c:pt idx="1247">
                  <c:v>41425</c:v>
                </c:pt>
                <c:pt idx="1248">
                  <c:v>41426</c:v>
                </c:pt>
                <c:pt idx="1249">
                  <c:v>41427</c:v>
                </c:pt>
                <c:pt idx="1250">
                  <c:v>41428</c:v>
                </c:pt>
                <c:pt idx="1251">
                  <c:v>41429</c:v>
                </c:pt>
                <c:pt idx="1252">
                  <c:v>41430</c:v>
                </c:pt>
                <c:pt idx="1253">
                  <c:v>41431</c:v>
                </c:pt>
                <c:pt idx="1254">
                  <c:v>41432</c:v>
                </c:pt>
                <c:pt idx="1255">
                  <c:v>41433</c:v>
                </c:pt>
                <c:pt idx="1256">
                  <c:v>41434</c:v>
                </c:pt>
                <c:pt idx="1257">
                  <c:v>41435</c:v>
                </c:pt>
                <c:pt idx="1258">
                  <c:v>41436</c:v>
                </c:pt>
                <c:pt idx="1259">
                  <c:v>41437</c:v>
                </c:pt>
                <c:pt idx="1260">
                  <c:v>41438</c:v>
                </c:pt>
                <c:pt idx="1261">
                  <c:v>41439</c:v>
                </c:pt>
                <c:pt idx="1262">
                  <c:v>41440</c:v>
                </c:pt>
                <c:pt idx="1263">
                  <c:v>41441</c:v>
                </c:pt>
                <c:pt idx="1264">
                  <c:v>41442</c:v>
                </c:pt>
                <c:pt idx="1265">
                  <c:v>41443</c:v>
                </c:pt>
                <c:pt idx="1266">
                  <c:v>41444</c:v>
                </c:pt>
                <c:pt idx="1267">
                  <c:v>41445</c:v>
                </c:pt>
                <c:pt idx="1268">
                  <c:v>41446</c:v>
                </c:pt>
                <c:pt idx="1269">
                  <c:v>41447</c:v>
                </c:pt>
                <c:pt idx="1270">
                  <c:v>41448</c:v>
                </c:pt>
                <c:pt idx="1271">
                  <c:v>41449</c:v>
                </c:pt>
                <c:pt idx="1272">
                  <c:v>41450</c:v>
                </c:pt>
                <c:pt idx="1273">
                  <c:v>41451</c:v>
                </c:pt>
                <c:pt idx="1274">
                  <c:v>41452</c:v>
                </c:pt>
                <c:pt idx="1275">
                  <c:v>41453</c:v>
                </c:pt>
                <c:pt idx="1276">
                  <c:v>41454</c:v>
                </c:pt>
                <c:pt idx="1277">
                  <c:v>41455</c:v>
                </c:pt>
                <c:pt idx="1278">
                  <c:v>41456</c:v>
                </c:pt>
                <c:pt idx="1279">
                  <c:v>41457</c:v>
                </c:pt>
                <c:pt idx="1280">
                  <c:v>41458</c:v>
                </c:pt>
                <c:pt idx="1281">
                  <c:v>41459</c:v>
                </c:pt>
                <c:pt idx="1282">
                  <c:v>41460</c:v>
                </c:pt>
                <c:pt idx="1283">
                  <c:v>41461</c:v>
                </c:pt>
                <c:pt idx="1284">
                  <c:v>41462</c:v>
                </c:pt>
                <c:pt idx="1285">
                  <c:v>41463</c:v>
                </c:pt>
                <c:pt idx="1286">
                  <c:v>41464</c:v>
                </c:pt>
                <c:pt idx="1287">
                  <c:v>41465</c:v>
                </c:pt>
                <c:pt idx="1288">
                  <c:v>41466</c:v>
                </c:pt>
                <c:pt idx="1289">
                  <c:v>41467</c:v>
                </c:pt>
                <c:pt idx="1290">
                  <c:v>41468</c:v>
                </c:pt>
                <c:pt idx="1291">
                  <c:v>41469</c:v>
                </c:pt>
                <c:pt idx="1292">
                  <c:v>41470</c:v>
                </c:pt>
                <c:pt idx="1293">
                  <c:v>41471</c:v>
                </c:pt>
                <c:pt idx="1294">
                  <c:v>41472</c:v>
                </c:pt>
                <c:pt idx="1295">
                  <c:v>41473</c:v>
                </c:pt>
                <c:pt idx="1296">
                  <c:v>41474</c:v>
                </c:pt>
                <c:pt idx="1297">
                  <c:v>41475</c:v>
                </c:pt>
                <c:pt idx="1298">
                  <c:v>41476</c:v>
                </c:pt>
                <c:pt idx="1299">
                  <c:v>41477</c:v>
                </c:pt>
                <c:pt idx="1300">
                  <c:v>41478</c:v>
                </c:pt>
                <c:pt idx="1301">
                  <c:v>41479</c:v>
                </c:pt>
                <c:pt idx="1302">
                  <c:v>41480</c:v>
                </c:pt>
                <c:pt idx="1303">
                  <c:v>41481</c:v>
                </c:pt>
                <c:pt idx="1304">
                  <c:v>41482</c:v>
                </c:pt>
                <c:pt idx="1305">
                  <c:v>41483</c:v>
                </c:pt>
                <c:pt idx="1306">
                  <c:v>41484</c:v>
                </c:pt>
                <c:pt idx="1307">
                  <c:v>41485</c:v>
                </c:pt>
                <c:pt idx="1308">
                  <c:v>41486</c:v>
                </c:pt>
                <c:pt idx="1309">
                  <c:v>41487</c:v>
                </c:pt>
                <c:pt idx="1310">
                  <c:v>41488</c:v>
                </c:pt>
                <c:pt idx="1311">
                  <c:v>41489</c:v>
                </c:pt>
                <c:pt idx="1312">
                  <c:v>41490</c:v>
                </c:pt>
                <c:pt idx="1313">
                  <c:v>41491</c:v>
                </c:pt>
                <c:pt idx="1314">
                  <c:v>41492</c:v>
                </c:pt>
                <c:pt idx="1315">
                  <c:v>41493</c:v>
                </c:pt>
                <c:pt idx="1316">
                  <c:v>41494</c:v>
                </c:pt>
                <c:pt idx="1317">
                  <c:v>41495</c:v>
                </c:pt>
                <c:pt idx="1318">
                  <c:v>41496</c:v>
                </c:pt>
                <c:pt idx="1319">
                  <c:v>41497</c:v>
                </c:pt>
                <c:pt idx="1320">
                  <c:v>41498</c:v>
                </c:pt>
                <c:pt idx="1321">
                  <c:v>41499</c:v>
                </c:pt>
                <c:pt idx="1322">
                  <c:v>41500</c:v>
                </c:pt>
                <c:pt idx="1323">
                  <c:v>41501</c:v>
                </c:pt>
                <c:pt idx="1324">
                  <c:v>41502</c:v>
                </c:pt>
                <c:pt idx="1325">
                  <c:v>41503</c:v>
                </c:pt>
                <c:pt idx="1326">
                  <c:v>41504</c:v>
                </c:pt>
                <c:pt idx="1327">
                  <c:v>41505</c:v>
                </c:pt>
                <c:pt idx="1328">
                  <c:v>41506</c:v>
                </c:pt>
                <c:pt idx="1329">
                  <c:v>41507</c:v>
                </c:pt>
                <c:pt idx="1330">
                  <c:v>41508</c:v>
                </c:pt>
                <c:pt idx="1331">
                  <c:v>41509</c:v>
                </c:pt>
                <c:pt idx="1332">
                  <c:v>41510</c:v>
                </c:pt>
                <c:pt idx="1333">
                  <c:v>41511</c:v>
                </c:pt>
                <c:pt idx="1334">
                  <c:v>41512</c:v>
                </c:pt>
                <c:pt idx="1335">
                  <c:v>41513</c:v>
                </c:pt>
                <c:pt idx="1336">
                  <c:v>41514</c:v>
                </c:pt>
                <c:pt idx="1337">
                  <c:v>41515</c:v>
                </c:pt>
                <c:pt idx="1338">
                  <c:v>41516</c:v>
                </c:pt>
                <c:pt idx="1339">
                  <c:v>41517</c:v>
                </c:pt>
                <c:pt idx="1340">
                  <c:v>41518</c:v>
                </c:pt>
                <c:pt idx="1341">
                  <c:v>41519</c:v>
                </c:pt>
                <c:pt idx="1342">
                  <c:v>41520</c:v>
                </c:pt>
                <c:pt idx="1343">
                  <c:v>41521</c:v>
                </c:pt>
                <c:pt idx="1344">
                  <c:v>41522</c:v>
                </c:pt>
                <c:pt idx="1345">
                  <c:v>41523</c:v>
                </c:pt>
                <c:pt idx="1346">
                  <c:v>41524</c:v>
                </c:pt>
                <c:pt idx="1347">
                  <c:v>41525</c:v>
                </c:pt>
                <c:pt idx="1348">
                  <c:v>41526</c:v>
                </c:pt>
                <c:pt idx="1349">
                  <c:v>41527</c:v>
                </c:pt>
                <c:pt idx="1350">
                  <c:v>41528</c:v>
                </c:pt>
                <c:pt idx="1351">
                  <c:v>41529</c:v>
                </c:pt>
                <c:pt idx="1352">
                  <c:v>41530</c:v>
                </c:pt>
                <c:pt idx="1353">
                  <c:v>41531</c:v>
                </c:pt>
                <c:pt idx="1354">
                  <c:v>41532</c:v>
                </c:pt>
                <c:pt idx="1355">
                  <c:v>41533</c:v>
                </c:pt>
                <c:pt idx="1356">
                  <c:v>41534</c:v>
                </c:pt>
                <c:pt idx="1357">
                  <c:v>41535</c:v>
                </c:pt>
                <c:pt idx="1358">
                  <c:v>41536</c:v>
                </c:pt>
                <c:pt idx="1359">
                  <c:v>41537</c:v>
                </c:pt>
                <c:pt idx="1360">
                  <c:v>41538</c:v>
                </c:pt>
                <c:pt idx="1361">
                  <c:v>41539</c:v>
                </c:pt>
                <c:pt idx="1362">
                  <c:v>41540</c:v>
                </c:pt>
                <c:pt idx="1363">
                  <c:v>41541</c:v>
                </c:pt>
                <c:pt idx="1364">
                  <c:v>41542</c:v>
                </c:pt>
                <c:pt idx="1365">
                  <c:v>41543</c:v>
                </c:pt>
                <c:pt idx="1366">
                  <c:v>41544</c:v>
                </c:pt>
                <c:pt idx="1367">
                  <c:v>41545</c:v>
                </c:pt>
                <c:pt idx="1368">
                  <c:v>41546</c:v>
                </c:pt>
                <c:pt idx="1369">
                  <c:v>41547</c:v>
                </c:pt>
                <c:pt idx="1370">
                  <c:v>41548</c:v>
                </c:pt>
                <c:pt idx="1371">
                  <c:v>41549</c:v>
                </c:pt>
                <c:pt idx="1372">
                  <c:v>41550</c:v>
                </c:pt>
                <c:pt idx="1373">
                  <c:v>41551</c:v>
                </c:pt>
                <c:pt idx="1374">
                  <c:v>41552</c:v>
                </c:pt>
                <c:pt idx="1375">
                  <c:v>41553</c:v>
                </c:pt>
                <c:pt idx="1376">
                  <c:v>41554</c:v>
                </c:pt>
                <c:pt idx="1377">
                  <c:v>41555</c:v>
                </c:pt>
                <c:pt idx="1378">
                  <c:v>41556</c:v>
                </c:pt>
                <c:pt idx="1379">
                  <c:v>41557</c:v>
                </c:pt>
                <c:pt idx="1380">
                  <c:v>41558</c:v>
                </c:pt>
                <c:pt idx="1381">
                  <c:v>41559</c:v>
                </c:pt>
                <c:pt idx="1382">
                  <c:v>41560</c:v>
                </c:pt>
                <c:pt idx="1383">
                  <c:v>41561</c:v>
                </c:pt>
                <c:pt idx="1384">
                  <c:v>41562</c:v>
                </c:pt>
                <c:pt idx="1385">
                  <c:v>41563</c:v>
                </c:pt>
                <c:pt idx="1386">
                  <c:v>41564</c:v>
                </c:pt>
                <c:pt idx="1387">
                  <c:v>41565</c:v>
                </c:pt>
                <c:pt idx="1388">
                  <c:v>41566</c:v>
                </c:pt>
                <c:pt idx="1389">
                  <c:v>41567</c:v>
                </c:pt>
                <c:pt idx="1390">
                  <c:v>41568</c:v>
                </c:pt>
                <c:pt idx="1391">
                  <c:v>41569</c:v>
                </c:pt>
                <c:pt idx="1392">
                  <c:v>41570</c:v>
                </c:pt>
                <c:pt idx="1393">
                  <c:v>41571</c:v>
                </c:pt>
                <c:pt idx="1394">
                  <c:v>41572</c:v>
                </c:pt>
                <c:pt idx="1395">
                  <c:v>41573</c:v>
                </c:pt>
                <c:pt idx="1396">
                  <c:v>41574</c:v>
                </c:pt>
                <c:pt idx="1397">
                  <c:v>41575</c:v>
                </c:pt>
                <c:pt idx="1398">
                  <c:v>41576</c:v>
                </c:pt>
                <c:pt idx="1399">
                  <c:v>41577</c:v>
                </c:pt>
                <c:pt idx="1400">
                  <c:v>41578</c:v>
                </c:pt>
                <c:pt idx="1401">
                  <c:v>41579</c:v>
                </c:pt>
                <c:pt idx="1402">
                  <c:v>41580</c:v>
                </c:pt>
                <c:pt idx="1403">
                  <c:v>41581</c:v>
                </c:pt>
                <c:pt idx="1404">
                  <c:v>41582</c:v>
                </c:pt>
                <c:pt idx="1405">
                  <c:v>41583</c:v>
                </c:pt>
                <c:pt idx="1406">
                  <c:v>41584</c:v>
                </c:pt>
                <c:pt idx="1407">
                  <c:v>41585</c:v>
                </c:pt>
                <c:pt idx="1408">
                  <c:v>41586</c:v>
                </c:pt>
                <c:pt idx="1409">
                  <c:v>41587</c:v>
                </c:pt>
                <c:pt idx="1410">
                  <c:v>41588</c:v>
                </c:pt>
                <c:pt idx="1411">
                  <c:v>41589</c:v>
                </c:pt>
                <c:pt idx="1412">
                  <c:v>41590</c:v>
                </c:pt>
                <c:pt idx="1413">
                  <c:v>41591</c:v>
                </c:pt>
                <c:pt idx="1414">
                  <c:v>41592</c:v>
                </c:pt>
                <c:pt idx="1415">
                  <c:v>41593</c:v>
                </c:pt>
                <c:pt idx="1416">
                  <c:v>41594</c:v>
                </c:pt>
                <c:pt idx="1417">
                  <c:v>41595</c:v>
                </c:pt>
                <c:pt idx="1418">
                  <c:v>41596</c:v>
                </c:pt>
                <c:pt idx="1419">
                  <c:v>41597</c:v>
                </c:pt>
                <c:pt idx="1420">
                  <c:v>41598</c:v>
                </c:pt>
                <c:pt idx="1421">
                  <c:v>41599</c:v>
                </c:pt>
                <c:pt idx="1422">
                  <c:v>41600</c:v>
                </c:pt>
                <c:pt idx="1423">
                  <c:v>41601</c:v>
                </c:pt>
                <c:pt idx="1424">
                  <c:v>41602</c:v>
                </c:pt>
                <c:pt idx="1425">
                  <c:v>41603</c:v>
                </c:pt>
                <c:pt idx="1426">
                  <c:v>41604</c:v>
                </c:pt>
                <c:pt idx="1427">
                  <c:v>41605</c:v>
                </c:pt>
                <c:pt idx="1428">
                  <c:v>41606</c:v>
                </c:pt>
                <c:pt idx="1429">
                  <c:v>41607</c:v>
                </c:pt>
                <c:pt idx="1430">
                  <c:v>41608</c:v>
                </c:pt>
                <c:pt idx="1431">
                  <c:v>41609</c:v>
                </c:pt>
                <c:pt idx="1432">
                  <c:v>41610</c:v>
                </c:pt>
                <c:pt idx="1433">
                  <c:v>41611</c:v>
                </c:pt>
                <c:pt idx="1434">
                  <c:v>41612</c:v>
                </c:pt>
                <c:pt idx="1435">
                  <c:v>41613</c:v>
                </c:pt>
                <c:pt idx="1436">
                  <c:v>41614</c:v>
                </c:pt>
                <c:pt idx="1437">
                  <c:v>41615</c:v>
                </c:pt>
                <c:pt idx="1438">
                  <c:v>41616</c:v>
                </c:pt>
                <c:pt idx="1439">
                  <c:v>41617</c:v>
                </c:pt>
                <c:pt idx="1440">
                  <c:v>41618</c:v>
                </c:pt>
                <c:pt idx="1441">
                  <c:v>41619</c:v>
                </c:pt>
                <c:pt idx="1442">
                  <c:v>41620</c:v>
                </c:pt>
                <c:pt idx="1443">
                  <c:v>41621</c:v>
                </c:pt>
                <c:pt idx="1444">
                  <c:v>41622</c:v>
                </c:pt>
                <c:pt idx="1445">
                  <c:v>41623</c:v>
                </c:pt>
                <c:pt idx="1446">
                  <c:v>41624</c:v>
                </c:pt>
                <c:pt idx="1447">
                  <c:v>41625</c:v>
                </c:pt>
                <c:pt idx="1448">
                  <c:v>41626</c:v>
                </c:pt>
                <c:pt idx="1449">
                  <c:v>41627</c:v>
                </c:pt>
                <c:pt idx="1450">
                  <c:v>41628</c:v>
                </c:pt>
                <c:pt idx="1451">
                  <c:v>41629</c:v>
                </c:pt>
                <c:pt idx="1452">
                  <c:v>41630</c:v>
                </c:pt>
                <c:pt idx="1453">
                  <c:v>41631</c:v>
                </c:pt>
                <c:pt idx="1454">
                  <c:v>41632</c:v>
                </c:pt>
                <c:pt idx="1455">
                  <c:v>41633</c:v>
                </c:pt>
                <c:pt idx="1456">
                  <c:v>41634</c:v>
                </c:pt>
                <c:pt idx="1457">
                  <c:v>41635</c:v>
                </c:pt>
                <c:pt idx="1458">
                  <c:v>41636</c:v>
                </c:pt>
                <c:pt idx="1459">
                  <c:v>41637</c:v>
                </c:pt>
                <c:pt idx="1460">
                  <c:v>41638</c:v>
                </c:pt>
                <c:pt idx="1461">
                  <c:v>41639</c:v>
                </c:pt>
                <c:pt idx="1462">
                  <c:v>41640</c:v>
                </c:pt>
                <c:pt idx="1463">
                  <c:v>41641</c:v>
                </c:pt>
                <c:pt idx="1464">
                  <c:v>41642</c:v>
                </c:pt>
                <c:pt idx="1465">
                  <c:v>41643</c:v>
                </c:pt>
                <c:pt idx="1466">
                  <c:v>41644</c:v>
                </c:pt>
                <c:pt idx="1467">
                  <c:v>41645</c:v>
                </c:pt>
                <c:pt idx="1468">
                  <c:v>41646</c:v>
                </c:pt>
                <c:pt idx="1469">
                  <c:v>41647</c:v>
                </c:pt>
                <c:pt idx="1470">
                  <c:v>41648</c:v>
                </c:pt>
                <c:pt idx="1471">
                  <c:v>41649</c:v>
                </c:pt>
                <c:pt idx="1472">
                  <c:v>41650</c:v>
                </c:pt>
                <c:pt idx="1473">
                  <c:v>41651</c:v>
                </c:pt>
                <c:pt idx="1474">
                  <c:v>41652</c:v>
                </c:pt>
                <c:pt idx="1475">
                  <c:v>41653</c:v>
                </c:pt>
                <c:pt idx="1476">
                  <c:v>41654</c:v>
                </c:pt>
                <c:pt idx="1477">
                  <c:v>41655</c:v>
                </c:pt>
                <c:pt idx="1478">
                  <c:v>41656</c:v>
                </c:pt>
                <c:pt idx="1479">
                  <c:v>41657</c:v>
                </c:pt>
                <c:pt idx="1480">
                  <c:v>41658</c:v>
                </c:pt>
                <c:pt idx="1481">
                  <c:v>41659</c:v>
                </c:pt>
                <c:pt idx="1482">
                  <c:v>41660</c:v>
                </c:pt>
                <c:pt idx="1483">
                  <c:v>41661</c:v>
                </c:pt>
                <c:pt idx="1484">
                  <c:v>41662</c:v>
                </c:pt>
                <c:pt idx="1485">
                  <c:v>41663</c:v>
                </c:pt>
                <c:pt idx="1486">
                  <c:v>41664</c:v>
                </c:pt>
                <c:pt idx="1487">
                  <c:v>41665</c:v>
                </c:pt>
                <c:pt idx="1488">
                  <c:v>41666</c:v>
                </c:pt>
                <c:pt idx="1489">
                  <c:v>41667</c:v>
                </c:pt>
                <c:pt idx="1490">
                  <c:v>41668</c:v>
                </c:pt>
                <c:pt idx="1491">
                  <c:v>41669</c:v>
                </c:pt>
                <c:pt idx="1492">
                  <c:v>41670</c:v>
                </c:pt>
                <c:pt idx="1493">
                  <c:v>41671</c:v>
                </c:pt>
                <c:pt idx="1494">
                  <c:v>41672</c:v>
                </c:pt>
                <c:pt idx="1495">
                  <c:v>41673</c:v>
                </c:pt>
                <c:pt idx="1496">
                  <c:v>41674</c:v>
                </c:pt>
                <c:pt idx="1497">
                  <c:v>41675</c:v>
                </c:pt>
                <c:pt idx="1498">
                  <c:v>41676</c:v>
                </c:pt>
                <c:pt idx="1499">
                  <c:v>41677</c:v>
                </c:pt>
                <c:pt idx="1500">
                  <c:v>41678</c:v>
                </c:pt>
                <c:pt idx="1501">
                  <c:v>41679</c:v>
                </c:pt>
                <c:pt idx="1502">
                  <c:v>41680</c:v>
                </c:pt>
                <c:pt idx="1503">
                  <c:v>41681</c:v>
                </c:pt>
                <c:pt idx="1504">
                  <c:v>41682</c:v>
                </c:pt>
                <c:pt idx="1505">
                  <c:v>41683</c:v>
                </c:pt>
                <c:pt idx="1506">
                  <c:v>41684</c:v>
                </c:pt>
                <c:pt idx="1507">
                  <c:v>41685</c:v>
                </c:pt>
                <c:pt idx="1508">
                  <c:v>41686</c:v>
                </c:pt>
                <c:pt idx="1509">
                  <c:v>41687</c:v>
                </c:pt>
                <c:pt idx="1510">
                  <c:v>41688</c:v>
                </c:pt>
                <c:pt idx="1511">
                  <c:v>41689</c:v>
                </c:pt>
                <c:pt idx="1512">
                  <c:v>41690</c:v>
                </c:pt>
                <c:pt idx="1513">
                  <c:v>41691</c:v>
                </c:pt>
                <c:pt idx="1514">
                  <c:v>41692</c:v>
                </c:pt>
                <c:pt idx="1515">
                  <c:v>41693</c:v>
                </c:pt>
                <c:pt idx="1516">
                  <c:v>41694</c:v>
                </c:pt>
                <c:pt idx="1517">
                  <c:v>41695</c:v>
                </c:pt>
                <c:pt idx="1518">
                  <c:v>41696</c:v>
                </c:pt>
                <c:pt idx="1519">
                  <c:v>41697</c:v>
                </c:pt>
                <c:pt idx="1520">
                  <c:v>41698</c:v>
                </c:pt>
                <c:pt idx="1521">
                  <c:v>41699</c:v>
                </c:pt>
                <c:pt idx="1522">
                  <c:v>41700</c:v>
                </c:pt>
                <c:pt idx="1523">
                  <c:v>41701</c:v>
                </c:pt>
                <c:pt idx="1524">
                  <c:v>41702</c:v>
                </c:pt>
                <c:pt idx="1525">
                  <c:v>41703</c:v>
                </c:pt>
                <c:pt idx="1526">
                  <c:v>41704</c:v>
                </c:pt>
                <c:pt idx="1527">
                  <c:v>41705</c:v>
                </c:pt>
                <c:pt idx="1528">
                  <c:v>41706</c:v>
                </c:pt>
                <c:pt idx="1529">
                  <c:v>41707</c:v>
                </c:pt>
                <c:pt idx="1530">
                  <c:v>41708</c:v>
                </c:pt>
                <c:pt idx="1531">
                  <c:v>41709</c:v>
                </c:pt>
                <c:pt idx="1532">
                  <c:v>41710</c:v>
                </c:pt>
                <c:pt idx="1533">
                  <c:v>41711</c:v>
                </c:pt>
                <c:pt idx="1534">
                  <c:v>41712</c:v>
                </c:pt>
                <c:pt idx="1535">
                  <c:v>41713</c:v>
                </c:pt>
                <c:pt idx="1536">
                  <c:v>41714</c:v>
                </c:pt>
                <c:pt idx="1537">
                  <c:v>41715</c:v>
                </c:pt>
                <c:pt idx="1538">
                  <c:v>41716</c:v>
                </c:pt>
                <c:pt idx="1539">
                  <c:v>41717</c:v>
                </c:pt>
                <c:pt idx="1540">
                  <c:v>41718</c:v>
                </c:pt>
                <c:pt idx="1541">
                  <c:v>41719</c:v>
                </c:pt>
                <c:pt idx="1542">
                  <c:v>41720</c:v>
                </c:pt>
                <c:pt idx="1543">
                  <c:v>41721</c:v>
                </c:pt>
                <c:pt idx="1544">
                  <c:v>41722</c:v>
                </c:pt>
                <c:pt idx="1545">
                  <c:v>41723</c:v>
                </c:pt>
                <c:pt idx="1546">
                  <c:v>41724</c:v>
                </c:pt>
                <c:pt idx="1547">
                  <c:v>41725</c:v>
                </c:pt>
                <c:pt idx="1548">
                  <c:v>41726</c:v>
                </c:pt>
                <c:pt idx="1549">
                  <c:v>41727</c:v>
                </c:pt>
                <c:pt idx="1550">
                  <c:v>41728</c:v>
                </c:pt>
                <c:pt idx="1551">
                  <c:v>41729</c:v>
                </c:pt>
                <c:pt idx="1552">
                  <c:v>41730</c:v>
                </c:pt>
                <c:pt idx="1553">
                  <c:v>41731</c:v>
                </c:pt>
                <c:pt idx="1554">
                  <c:v>41732</c:v>
                </c:pt>
                <c:pt idx="1555">
                  <c:v>41733</c:v>
                </c:pt>
                <c:pt idx="1556">
                  <c:v>41734</c:v>
                </c:pt>
                <c:pt idx="1557">
                  <c:v>41735</c:v>
                </c:pt>
                <c:pt idx="1558">
                  <c:v>41736</c:v>
                </c:pt>
                <c:pt idx="1559">
                  <c:v>41737</c:v>
                </c:pt>
                <c:pt idx="1560">
                  <c:v>41738</c:v>
                </c:pt>
                <c:pt idx="1561">
                  <c:v>41739</c:v>
                </c:pt>
                <c:pt idx="1562">
                  <c:v>41740</c:v>
                </c:pt>
                <c:pt idx="1563">
                  <c:v>41741</c:v>
                </c:pt>
                <c:pt idx="1564">
                  <c:v>41742</c:v>
                </c:pt>
                <c:pt idx="1565">
                  <c:v>41743</c:v>
                </c:pt>
                <c:pt idx="1566">
                  <c:v>41744</c:v>
                </c:pt>
                <c:pt idx="1567">
                  <c:v>41745</c:v>
                </c:pt>
                <c:pt idx="1568">
                  <c:v>41746</c:v>
                </c:pt>
                <c:pt idx="1569">
                  <c:v>41747</c:v>
                </c:pt>
                <c:pt idx="1570">
                  <c:v>41748</c:v>
                </c:pt>
                <c:pt idx="1571">
                  <c:v>41749</c:v>
                </c:pt>
                <c:pt idx="1572">
                  <c:v>41750</c:v>
                </c:pt>
                <c:pt idx="1573">
                  <c:v>41751</c:v>
                </c:pt>
                <c:pt idx="1574">
                  <c:v>41752</c:v>
                </c:pt>
                <c:pt idx="1575">
                  <c:v>41753</c:v>
                </c:pt>
                <c:pt idx="1576">
                  <c:v>41754</c:v>
                </c:pt>
                <c:pt idx="1577">
                  <c:v>41755</c:v>
                </c:pt>
                <c:pt idx="1578">
                  <c:v>41756</c:v>
                </c:pt>
                <c:pt idx="1579">
                  <c:v>41757</c:v>
                </c:pt>
                <c:pt idx="1580">
                  <c:v>41758</c:v>
                </c:pt>
                <c:pt idx="1581">
                  <c:v>41759</c:v>
                </c:pt>
                <c:pt idx="1582">
                  <c:v>41760</c:v>
                </c:pt>
                <c:pt idx="1583">
                  <c:v>41761</c:v>
                </c:pt>
                <c:pt idx="1584">
                  <c:v>41762</c:v>
                </c:pt>
                <c:pt idx="1585">
                  <c:v>41763</c:v>
                </c:pt>
                <c:pt idx="1586">
                  <c:v>41764</c:v>
                </c:pt>
                <c:pt idx="1587">
                  <c:v>41765</c:v>
                </c:pt>
                <c:pt idx="1588">
                  <c:v>41766</c:v>
                </c:pt>
                <c:pt idx="1589">
                  <c:v>41767</c:v>
                </c:pt>
                <c:pt idx="1590">
                  <c:v>41768</c:v>
                </c:pt>
                <c:pt idx="1591">
                  <c:v>41769</c:v>
                </c:pt>
                <c:pt idx="1592">
                  <c:v>41770</c:v>
                </c:pt>
                <c:pt idx="1593">
                  <c:v>41771</c:v>
                </c:pt>
                <c:pt idx="1594">
                  <c:v>41772</c:v>
                </c:pt>
                <c:pt idx="1595">
                  <c:v>41773</c:v>
                </c:pt>
                <c:pt idx="1596">
                  <c:v>41774</c:v>
                </c:pt>
                <c:pt idx="1597">
                  <c:v>41775</c:v>
                </c:pt>
                <c:pt idx="1598">
                  <c:v>41776</c:v>
                </c:pt>
                <c:pt idx="1599">
                  <c:v>41777</c:v>
                </c:pt>
                <c:pt idx="1600">
                  <c:v>41778</c:v>
                </c:pt>
                <c:pt idx="1601">
                  <c:v>41779</c:v>
                </c:pt>
                <c:pt idx="1602">
                  <c:v>41780</c:v>
                </c:pt>
                <c:pt idx="1603">
                  <c:v>41781</c:v>
                </c:pt>
                <c:pt idx="1604">
                  <c:v>41782</c:v>
                </c:pt>
                <c:pt idx="1605">
                  <c:v>41783</c:v>
                </c:pt>
                <c:pt idx="1606">
                  <c:v>41784</c:v>
                </c:pt>
                <c:pt idx="1607">
                  <c:v>41785</c:v>
                </c:pt>
                <c:pt idx="1608">
                  <c:v>41786</c:v>
                </c:pt>
                <c:pt idx="1609">
                  <c:v>41787</c:v>
                </c:pt>
                <c:pt idx="1610">
                  <c:v>41788</c:v>
                </c:pt>
                <c:pt idx="1611">
                  <c:v>41789</c:v>
                </c:pt>
                <c:pt idx="1612">
                  <c:v>41790</c:v>
                </c:pt>
                <c:pt idx="1613">
                  <c:v>41791</c:v>
                </c:pt>
                <c:pt idx="1614">
                  <c:v>41792</c:v>
                </c:pt>
                <c:pt idx="1615">
                  <c:v>41793</c:v>
                </c:pt>
                <c:pt idx="1616">
                  <c:v>41794</c:v>
                </c:pt>
                <c:pt idx="1617">
                  <c:v>41795</c:v>
                </c:pt>
                <c:pt idx="1618">
                  <c:v>41796</c:v>
                </c:pt>
                <c:pt idx="1619">
                  <c:v>41797</c:v>
                </c:pt>
                <c:pt idx="1620">
                  <c:v>41798</c:v>
                </c:pt>
                <c:pt idx="1621">
                  <c:v>41799</c:v>
                </c:pt>
                <c:pt idx="1622">
                  <c:v>41800</c:v>
                </c:pt>
                <c:pt idx="1623">
                  <c:v>41801</c:v>
                </c:pt>
                <c:pt idx="1624">
                  <c:v>41802</c:v>
                </c:pt>
                <c:pt idx="1625">
                  <c:v>41803</c:v>
                </c:pt>
                <c:pt idx="1626">
                  <c:v>41804</c:v>
                </c:pt>
                <c:pt idx="1627">
                  <c:v>41805</c:v>
                </c:pt>
                <c:pt idx="1628">
                  <c:v>41806</c:v>
                </c:pt>
                <c:pt idx="1629">
                  <c:v>41807</c:v>
                </c:pt>
                <c:pt idx="1630">
                  <c:v>41808</c:v>
                </c:pt>
                <c:pt idx="1631">
                  <c:v>41809</c:v>
                </c:pt>
                <c:pt idx="1632">
                  <c:v>41810</c:v>
                </c:pt>
                <c:pt idx="1633">
                  <c:v>41811</c:v>
                </c:pt>
                <c:pt idx="1634">
                  <c:v>41812</c:v>
                </c:pt>
                <c:pt idx="1635">
                  <c:v>41813</c:v>
                </c:pt>
                <c:pt idx="1636">
                  <c:v>41814</c:v>
                </c:pt>
                <c:pt idx="1637">
                  <c:v>41815</c:v>
                </c:pt>
                <c:pt idx="1638">
                  <c:v>41816</c:v>
                </c:pt>
                <c:pt idx="1639">
                  <c:v>41817</c:v>
                </c:pt>
                <c:pt idx="1640">
                  <c:v>41818</c:v>
                </c:pt>
                <c:pt idx="1641">
                  <c:v>41819</c:v>
                </c:pt>
                <c:pt idx="1642">
                  <c:v>41820</c:v>
                </c:pt>
                <c:pt idx="1643">
                  <c:v>41821</c:v>
                </c:pt>
                <c:pt idx="1644">
                  <c:v>41822</c:v>
                </c:pt>
                <c:pt idx="1645">
                  <c:v>41823</c:v>
                </c:pt>
                <c:pt idx="1646">
                  <c:v>41824</c:v>
                </c:pt>
                <c:pt idx="1647">
                  <c:v>41825</c:v>
                </c:pt>
                <c:pt idx="1648">
                  <c:v>41826</c:v>
                </c:pt>
                <c:pt idx="1649">
                  <c:v>41827</c:v>
                </c:pt>
                <c:pt idx="1650">
                  <c:v>41828</c:v>
                </c:pt>
                <c:pt idx="1651">
                  <c:v>41829</c:v>
                </c:pt>
                <c:pt idx="1652">
                  <c:v>41830</c:v>
                </c:pt>
                <c:pt idx="1653">
                  <c:v>41831</c:v>
                </c:pt>
                <c:pt idx="1654">
                  <c:v>41832</c:v>
                </c:pt>
                <c:pt idx="1655">
                  <c:v>41833</c:v>
                </c:pt>
                <c:pt idx="1656">
                  <c:v>41834</c:v>
                </c:pt>
                <c:pt idx="1657">
                  <c:v>41835</c:v>
                </c:pt>
                <c:pt idx="1658">
                  <c:v>41836</c:v>
                </c:pt>
                <c:pt idx="1659">
                  <c:v>41837</c:v>
                </c:pt>
                <c:pt idx="1660">
                  <c:v>41838</c:v>
                </c:pt>
                <c:pt idx="1661">
                  <c:v>41839</c:v>
                </c:pt>
                <c:pt idx="1662">
                  <c:v>41840</c:v>
                </c:pt>
                <c:pt idx="1663">
                  <c:v>41841</c:v>
                </c:pt>
                <c:pt idx="1664">
                  <c:v>41842</c:v>
                </c:pt>
                <c:pt idx="1665">
                  <c:v>41843</c:v>
                </c:pt>
                <c:pt idx="1666">
                  <c:v>41844</c:v>
                </c:pt>
                <c:pt idx="1667">
                  <c:v>41845</c:v>
                </c:pt>
                <c:pt idx="1668">
                  <c:v>41846</c:v>
                </c:pt>
                <c:pt idx="1669">
                  <c:v>41847</c:v>
                </c:pt>
                <c:pt idx="1670">
                  <c:v>41848</c:v>
                </c:pt>
                <c:pt idx="1671">
                  <c:v>41849</c:v>
                </c:pt>
                <c:pt idx="1672">
                  <c:v>41850</c:v>
                </c:pt>
                <c:pt idx="1673">
                  <c:v>41851</c:v>
                </c:pt>
                <c:pt idx="1674">
                  <c:v>41852</c:v>
                </c:pt>
                <c:pt idx="1675">
                  <c:v>41853</c:v>
                </c:pt>
                <c:pt idx="1676">
                  <c:v>41854</c:v>
                </c:pt>
                <c:pt idx="1677">
                  <c:v>41855</c:v>
                </c:pt>
                <c:pt idx="1678">
                  <c:v>41856</c:v>
                </c:pt>
                <c:pt idx="1679">
                  <c:v>41857</c:v>
                </c:pt>
                <c:pt idx="1680">
                  <c:v>41858</c:v>
                </c:pt>
                <c:pt idx="1681">
                  <c:v>41859</c:v>
                </c:pt>
                <c:pt idx="1682">
                  <c:v>41860</c:v>
                </c:pt>
                <c:pt idx="1683">
                  <c:v>41861</c:v>
                </c:pt>
                <c:pt idx="1684">
                  <c:v>41862</c:v>
                </c:pt>
                <c:pt idx="1685">
                  <c:v>41863</c:v>
                </c:pt>
                <c:pt idx="1686">
                  <c:v>41864</c:v>
                </c:pt>
                <c:pt idx="1687">
                  <c:v>41865</c:v>
                </c:pt>
                <c:pt idx="1688">
                  <c:v>41866</c:v>
                </c:pt>
                <c:pt idx="1689">
                  <c:v>41867</c:v>
                </c:pt>
                <c:pt idx="1690">
                  <c:v>41868</c:v>
                </c:pt>
                <c:pt idx="1691">
                  <c:v>41869</c:v>
                </c:pt>
                <c:pt idx="1692">
                  <c:v>41870</c:v>
                </c:pt>
                <c:pt idx="1693">
                  <c:v>41871</c:v>
                </c:pt>
                <c:pt idx="1694">
                  <c:v>41872</c:v>
                </c:pt>
                <c:pt idx="1695">
                  <c:v>41873</c:v>
                </c:pt>
                <c:pt idx="1696">
                  <c:v>41874</c:v>
                </c:pt>
                <c:pt idx="1697">
                  <c:v>41875</c:v>
                </c:pt>
                <c:pt idx="1698">
                  <c:v>41876</c:v>
                </c:pt>
                <c:pt idx="1699">
                  <c:v>41877</c:v>
                </c:pt>
                <c:pt idx="1700">
                  <c:v>41878</c:v>
                </c:pt>
                <c:pt idx="1701">
                  <c:v>41879</c:v>
                </c:pt>
                <c:pt idx="1702">
                  <c:v>41880</c:v>
                </c:pt>
                <c:pt idx="1703">
                  <c:v>41881</c:v>
                </c:pt>
                <c:pt idx="1704">
                  <c:v>41882</c:v>
                </c:pt>
                <c:pt idx="1705">
                  <c:v>41883</c:v>
                </c:pt>
                <c:pt idx="1706">
                  <c:v>41884</c:v>
                </c:pt>
                <c:pt idx="1707">
                  <c:v>41885</c:v>
                </c:pt>
                <c:pt idx="1708">
                  <c:v>41886</c:v>
                </c:pt>
                <c:pt idx="1709">
                  <c:v>41887</c:v>
                </c:pt>
                <c:pt idx="1710">
                  <c:v>41888</c:v>
                </c:pt>
                <c:pt idx="1711">
                  <c:v>41889</c:v>
                </c:pt>
                <c:pt idx="1712">
                  <c:v>41890</c:v>
                </c:pt>
                <c:pt idx="1713">
                  <c:v>41891</c:v>
                </c:pt>
                <c:pt idx="1714">
                  <c:v>41892</c:v>
                </c:pt>
                <c:pt idx="1715">
                  <c:v>41893</c:v>
                </c:pt>
                <c:pt idx="1716">
                  <c:v>41894</c:v>
                </c:pt>
                <c:pt idx="1717">
                  <c:v>41895</c:v>
                </c:pt>
                <c:pt idx="1718">
                  <c:v>41896</c:v>
                </c:pt>
                <c:pt idx="1719">
                  <c:v>41897</c:v>
                </c:pt>
                <c:pt idx="1720">
                  <c:v>41898</c:v>
                </c:pt>
                <c:pt idx="1721">
                  <c:v>41899</c:v>
                </c:pt>
                <c:pt idx="1722">
                  <c:v>41900</c:v>
                </c:pt>
                <c:pt idx="1723">
                  <c:v>41901</c:v>
                </c:pt>
                <c:pt idx="1724">
                  <c:v>41902</c:v>
                </c:pt>
                <c:pt idx="1725">
                  <c:v>41903</c:v>
                </c:pt>
                <c:pt idx="1726">
                  <c:v>41904</c:v>
                </c:pt>
                <c:pt idx="1727">
                  <c:v>41905</c:v>
                </c:pt>
                <c:pt idx="1728">
                  <c:v>41906</c:v>
                </c:pt>
                <c:pt idx="1729">
                  <c:v>41907</c:v>
                </c:pt>
                <c:pt idx="1730">
                  <c:v>41908</c:v>
                </c:pt>
                <c:pt idx="1731">
                  <c:v>41909</c:v>
                </c:pt>
                <c:pt idx="1732">
                  <c:v>41910</c:v>
                </c:pt>
                <c:pt idx="1733">
                  <c:v>41911</c:v>
                </c:pt>
                <c:pt idx="1734">
                  <c:v>41912</c:v>
                </c:pt>
                <c:pt idx="1735">
                  <c:v>41913</c:v>
                </c:pt>
                <c:pt idx="1736">
                  <c:v>41914</c:v>
                </c:pt>
                <c:pt idx="1737">
                  <c:v>41915</c:v>
                </c:pt>
                <c:pt idx="1738">
                  <c:v>41916</c:v>
                </c:pt>
                <c:pt idx="1739">
                  <c:v>41917</c:v>
                </c:pt>
                <c:pt idx="1740">
                  <c:v>41918</c:v>
                </c:pt>
                <c:pt idx="1741">
                  <c:v>41919</c:v>
                </c:pt>
                <c:pt idx="1742">
                  <c:v>41920</c:v>
                </c:pt>
                <c:pt idx="1743">
                  <c:v>41921</c:v>
                </c:pt>
                <c:pt idx="1744">
                  <c:v>41922</c:v>
                </c:pt>
                <c:pt idx="1745">
                  <c:v>41923</c:v>
                </c:pt>
                <c:pt idx="1746">
                  <c:v>41924</c:v>
                </c:pt>
                <c:pt idx="1747">
                  <c:v>41925</c:v>
                </c:pt>
                <c:pt idx="1748">
                  <c:v>41926</c:v>
                </c:pt>
                <c:pt idx="1749">
                  <c:v>41927</c:v>
                </c:pt>
                <c:pt idx="1750">
                  <c:v>41928</c:v>
                </c:pt>
                <c:pt idx="1751">
                  <c:v>41929</c:v>
                </c:pt>
                <c:pt idx="1752">
                  <c:v>41930</c:v>
                </c:pt>
                <c:pt idx="1753">
                  <c:v>41931</c:v>
                </c:pt>
                <c:pt idx="1754">
                  <c:v>41932</c:v>
                </c:pt>
                <c:pt idx="1755">
                  <c:v>41933</c:v>
                </c:pt>
                <c:pt idx="1756">
                  <c:v>41934</c:v>
                </c:pt>
                <c:pt idx="1757">
                  <c:v>41935</c:v>
                </c:pt>
                <c:pt idx="1758">
                  <c:v>41936</c:v>
                </c:pt>
                <c:pt idx="1759">
                  <c:v>41937</c:v>
                </c:pt>
                <c:pt idx="1760">
                  <c:v>41938</c:v>
                </c:pt>
                <c:pt idx="1761">
                  <c:v>41939</c:v>
                </c:pt>
                <c:pt idx="1762">
                  <c:v>41940</c:v>
                </c:pt>
                <c:pt idx="1763">
                  <c:v>41941</c:v>
                </c:pt>
                <c:pt idx="1764">
                  <c:v>41942</c:v>
                </c:pt>
                <c:pt idx="1765">
                  <c:v>41943</c:v>
                </c:pt>
                <c:pt idx="1766">
                  <c:v>41944</c:v>
                </c:pt>
                <c:pt idx="1767">
                  <c:v>41945</c:v>
                </c:pt>
                <c:pt idx="1768">
                  <c:v>41946</c:v>
                </c:pt>
                <c:pt idx="1769">
                  <c:v>41947</c:v>
                </c:pt>
                <c:pt idx="1770">
                  <c:v>41948</c:v>
                </c:pt>
                <c:pt idx="1771">
                  <c:v>41949</c:v>
                </c:pt>
                <c:pt idx="1772">
                  <c:v>41950</c:v>
                </c:pt>
                <c:pt idx="1773">
                  <c:v>41951</c:v>
                </c:pt>
                <c:pt idx="1774">
                  <c:v>41952</c:v>
                </c:pt>
                <c:pt idx="1775">
                  <c:v>41953</c:v>
                </c:pt>
                <c:pt idx="1776">
                  <c:v>41954</c:v>
                </c:pt>
                <c:pt idx="1777">
                  <c:v>41955</c:v>
                </c:pt>
                <c:pt idx="1778">
                  <c:v>41956</c:v>
                </c:pt>
                <c:pt idx="1779">
                  <c:v>41957</c:v>
                </c:pt>
                <c:pt idx="1780">
                  <c:v>41958</c:v>
                </c:pt>
                <c:pt idx="1781">
                  <c:v>41959</c:v>
                </c:pt>
                <c:pt idx="1782">
                  <c:v>41960</c:v>
                </c:pt>
                <c:pt idx="1783">
                  <c:v>41961</c:v>
                </c:pt>
                <c:pt idx="1784">
                  <c:v>41962</c:v>
                </c:pt>
                <c:pt idx="1785">
                  <c:v>41963</c:v>
                </c:pt>
                <c:pt idx="1786">
                  <c:v>41964</c:v>
                </c:pt>
                <c:pt idx="1787">
                  <c:v>41965</c:v>
                </c:pt>
                <c:pt idx="1788">
                  <c:v>41966</c:v>
                </c:pt>
                <c:pt idx="1789">
                  <c:v>41967</c:v>
                </c:pt>
                <c:pt idx="1790">
                  <c:v>41968</c:v>
                </c:pt>
                <c:pt idx="1791">
                  <c:v>41969</c:v>
                </c:pt>
                <c:pt idx="1792">
                  <c:v>41970</c:v>
                </c:pt>
                <c:pt idx="1793">
                  <c:v>41971</c:v>
                </c:pt>
                <c:pt idx="1794">
                  <c:v>41972</c:v>
                </c:pt>
                <c:pt idx="1795">
                  <c:v>41973</c:v>
                </c:pt>
                <c:pt idx="1796">
                  <c:v>41974</c:v>
                </c:pt>
                <c:pt idx="1797">
                  <c:v>41975</c:v>
                </c:pt>
                <c:pt idx="1798">
                  <c:v>41976</c:v>
                </c:pt>
                <c:pt idx="1799">
                  <c:v>41977</c:v>
                </c:pt>
                <c:pt idx="1800">
                  <c:v>41978</c:v>
                </c:pt>
                <c:pt idx="1801">
                  <c:v>41979</c:v>
                </c:pt>
                <c:pt idx="1802">
                  <c:v>41980</c:v>
                </c:pt>
                <c:pt idx="1803">
                  <c:v>41981</c:v>
                </c:pt>
                <c:pt idx="1804">
                  <c:v>41982</c:v>
                </c:pt>
                <c:pt idx="1805">
                  <c:v>41983</c:v>
                </c:pt>
                <c:pt idx="1806">
                  <c:v>41984</c:v>
                </c:pt>
                <c:pt idx="1807">
                  <c:v>41985</c:v>
                </c:pt>
                <c:pt idx="1808">
                  <c:v>41986</c:v>
                </c:pt>
                <c:pt idx="1809">
                  <c:v>41987</c:v>
                </c:pt>
                <c:pt idx="1810">
                  <c:v>41988</c:v>
                </c:pt>
                <c:pt idx="1811">
                  <c:v>41989</c:v>
                </c:pt>
                <c:pt idx="1812">
                  <c:v>41990</c:v>
                </c:pt>
                <c:pt idx="1813">
                  <c:v>41991</c:v>
                </c:pt>
                <c:pt idx="1814">
                  <c:v>41992</c:v>
                </c:pt>
                <c:pt idx="1815">
                  <c:v>41993</c:v>
                </c:pt>
                <c:pt idx="1816">
                  <c:v>41994</c:v>
                </c:pt>
                <c:pt idx="1817">
                  <c:v>41995</c:v>
                </c:pt>
                <c:pt idx="1818">
                  <c:v>41996</c:v>
                </c:pt>
                <c:pt idx="1819">
                  <c:v>41997</c:v>
                </c:pt>
                <c:pt idx="1820">
                  <c:v>41998</c:v>
                </c:pt>
                <c:pt idx="1821">
                  <c:v>41999</c:v>
                </c:pt>
                <c:pt idx="1822">
                  <c:v>42000</c:v>
                </c:pt>
                <c:pt idx="1823">
                  <c:v>42001</c:v>
                </c:pt>
                <c:pt idx="1824">
                  <c:v>42002</c:v>
                </c:pt>
                <c:pt idx="1825">
                  <c:v>42003</c:v>
                </c:pt>
                <c:pt idx="1826">
                  <c:v>42004</c:v>
                </c:pt>
                <c:pt idx="1827">
                  <c:v>42005</c:v>
                </c:pt>
                <c:pt idx="1828">
                  <c:v>42006</c:v>
                </c:pt>
                <c:pt idx="1829">
                  <c:v>42007</c:v>
                </c:pt>
                <c:pt idx="1830">
                  <c:v>42008</c:v>
                </c:pt>
                <c:pt idx="1831">
                  <c:v>42009</c:v>
                </c:pt>
                <c:pt idx="1832">
                  <c:v>42010</c:v>
                </c:pt>
                <c:pt idx="1833">
                  <c:v>42011</c:v>
                </c:pt>
                <c:pt idx="1834">
                  <c:v>42012</c:v>
                </c:pt>
                <c:pt idx="1835">
                  <c:v>42013</c:v>
                </c:pt>
                <c:pt idx="1836">
                  <c:v>42014</c:v>
                </c:pt>
                <c:pt idx="1837">
                  <c:v>42015</c:v>
                </c:pt>
                <c:pt idx="1838">
                  <c:v>42016</c:v>
                </c:pt>
                <c:pt idx="1839">
                  <c:v>42017</c:v>
                </c:pt>
                <c:pt idx="1840">
                  <c:v>42018</c:v>
                </c:pt>
                <c:pt idx="1841">
                  <c:v>42019</c:v>
                </c:pt>
                <c:pt idx="1842">
                  <c:v>42020</c:v>
                </c:pt>
                <c:pt idx="1843">
                  <c:v>42021</c:v>
                </c:pt>
                <c:pt idx="1844">
                  <c:v>42022</c:v>
                </c:pt>
                <c:pt idx="1845">
                  <c:v>42023</c:v>
                </c:pt>
                <c:pt idx="1846">
                  <c:v>42024</c:v>
                </c:pt>
                <c:pt idx="1847">
                  <c:v>42025</c:v>
                </c:pt>
                <c:pt idx="1848">
                  <c:v>42026</c:v>
                </c:pt>
                <c:pt idx="1849">
                  <c:v>42027</c:v>
                </c:pt>
                <c:pt idx="1850">
                  <c:v>42028</c:v>
                </c:pt>
                <c:pt idx="1851">
                  <c:v>42029</c:v>
                </c:pt>
                <c:pt idx="1852">
                  <c:v>42030</c:v>
                </c:pt>
                <c:pt idx="1853">
                  <c:v>42031</c:v>
                </c:pt>
                <c:pt idx="1854">
                  <c:v>42032</c:v>
                </c:pt>
                <c:pt idx="1855">
                  <c:v>42033</c:v>
                </c:pt>
                <c:pt idx="1856">
                  <c:v>42034</c:v>
                </c:pt>
                <c:pt idx="1857">
                  <c:v>42035</c:v>
                </c:pt>
                <c:pt idx="1858">
                  <c:v>42036</c:v>
                </c:pt>
                <c:pt idx="1859">
                  <c:v>42037</c:v>
                </c:pt>
                <c:pt idx="1860">
                  <c:v>42038</c:v>
                </c:pt>
                <c:pt idx="1861">
                  <c:v>42039</c:v>
                </c:pt>
                <c:pt idx="1862">
                  <c:v>42040</c:v>
                </c:pt>
                <c:pt idx="1863">
                  <c:v>42041</c:v>
                </c:pt>
                <c:pt idx="1864">
                  <c:v>42042</c:v>
                </c:pt>
                <c:pt idx="1865">
                  <c:v>42043</c:v>
                </c:pt>
                <c:pt idx="1866">
                  <c:v>42044</c:v>
                </c:pt>
                <c:pt idx="1867">
                  <c:v>42045</c:v>
                </c:pt>
                <c:pt idx="1868">
                  <c:v>42046</c:v>
                </c:pt>
                <c:pt idx="1869">
                  <c:v>42047</c:v>
                </c:pt>
                <c:pt idx="1870">
                  <c:v>42048</c:v>
                </c:pt>
                <c:pt idx="1871">
                  <c:v>42049</c:v>
                </c:pt>
                <c:pt idx="1872">
                  <c:v>42050</c:v>
                </c:pt>
                <c:pt idx="1873">
                  <c:v>42051</c:v>
                </c:pt>
                <c:pt idx="1874">
                  <c:v>42052</c:v>
                </c:pt>
                <c:pt idx="1875">
                  <c:v>42053</c:v>
                </c:pt>
                <c:pt idx="1876">
                  <c:v>42054</c:v>
                </c:pt>
                <c:pt idx="1877">
                  <c:v>42055</c:v>
                </c:pt>
                <c:pt idx="1878">
                  <c:v>42056</c:v>
                </c:pt>
                <c:pt idx="1879">
                  <c:v>42057</c:v>
                </c:pt>
                <c:pt idx="1880">
                  <c:v>42058</c:v>
                </c:pt>
                <c:pt idx="1881">
                  <c:v>42059</c:v>
                </c:pt>
                <c:pt idx="1882">
                  <c:v>42060</c:v>
                </c:pt>
                <c:pt idx="1883">
                  <c:v>42061</c:v>
                </c:pt>
                <c:pt idx="1884">
                  <c:v>42062</c:v>
                </c:pt>
                <c:pt idx="1885">
                  <c:v>42063</c:v>
                </c:pt>
                <c:pt idx="1886">
                  <c:v>42064</c:v>
                </c:pt>
                <c:pt idx="1887">
                  <c:v>42065</c:v>
                </c:pt>
                <c:pt idx="1888">
                  <c:v>42066</c:v>
                </c:pt>
                <c:pt idx="1889">
                  <c:v>42067</c:v>
                </c:pt>
                <c:pt idx="1890">
                  <c:v>42068</c:v>
                </c:pt>
                <c:pt idx="1891">
                  <c:v>42069</c:v>
                </c:pt>
                <c:pt idx="1892">
                  <c:v>42070</c:v>
                </c:pt>
                <c:pt idx="1893">
                  <c:v>42071</c:v>
                </c:pt>
                <c:pt idx="1894">
                  <c:v>42072</c:v>
                </c:pt>
                <c:pt idx="1895">
                  <c:v>42073</c:v>
                </c:pt>
                <c:pt idx="1896">
                  <c:v>42074</c:v>
                </c:pt>
                <c:pt idx="1897">
                  <c:v>42075</c:v>
                </c:pt>
                <c:pt idx="1898">
                  <c:v>42076</c:v>
                </c:pt>
                <c:pt idx="1899">
                  <c:v>42077</c:v>
                </c:pt>
                <c:pt idx="1900">
                  <c:v>42078</c:v>
                </c:pt>
                <c:pt idx="1901">
                  <c:v>42079</c:v>
                </c:pt>
                <c:pt idx="1902">
                  <c:v>42080</c:v>
                </c:pt>
                <c:pt idx="1903">
                  <c:v>42081</c:v>
                </c:pt>
                <c:pt idx="1904">
                  <c:v>42082</c:v>
                </c:pt>
                <c:pt idx="1905">
                  <c:v>42083</c:v>
                </c:pt>
                <c:pt idx="1906">
                  <c:v>42084</c:v>
                </c:pt>
                <c:pt idx="1907">
                  <c:v>42085</c:v>
                </c:pt>
                <c:pt idx="1908">
                  <c:v>42086</c:v>
                </c:pt>
                <c:pt idx="1909">
                  <c:v>42087</c:v>
                </c:pt>
                <c:pt idx="1910">
                  <c:v>42088</c:v>
                </c:pt>
                <c:pt idx="1911">
                  <c:v>42089</c:v>
                </c:pt>
                <c:pt idx="1912">
                  <c:v>42090</c:v>
                </c:pt>
                <c:pt idx="1913">
                  <c:v>42091</c:v>
                </c:pt>
                <c:pt idx="1914">
                  <c:v>42092</c:v>
                </c:pt>
                <c:pt idx="1915">
                  <c:v>42093</c:v>
                </c:pt>
                <c:pt idx="1916">
                  <c:v>42094</c:v>
                </c:pt>
                <c:pt idx="1917">
                  <c:v>42095</c:v>
                </c:pt>
                <c:pt idx="1918">
                  <c:v>42096</c:v>
                </c:pt>
                <c:pt idx="1919">
                  <c:v>42097</c:v>
                </c:pt>
                <c:pt idx="1920">
                  <c:v>42098</c:v>
                </c:pt>
                <c:pt idx="1921">
                  <c:v>42099</c:v>
                </c:pt>
                <c:pt idx="1922">
                  <c:v>42100</c:v>
                </c:pt>
                <c:pt idx="1923">
                  <c:v>42101</c:v>
                </c:pt>
                <c:pt idx="1924">
                  <c:v>42102</c:v>
                </c:pt>
                <c:pt idx="1925">
                  <c:v>42103</c:v>
                </c:pt>
                <c:pt idx="1926">
                  <c:v>42104</c:v>
                </c:pt>
                <c:pt idx="1927">
                  <c:v>42105</c:v>
                </c:pt>
                <c:pt idx="1928">
                  <c:v>42106</c:v>
                </c:pt>
                <c:pt idx="1929">
                  <c:v>42107</c:v>
                </c:pt>
                <c:pt idx="1930">
                  <c:v>42108</c:v>
                </c:pt>
                <c:pt idx="1931">
                  <c:v>42109</c:v>
                </c:pt>
                <c:pt idx="1932">
                  <c:v>42110</c:v>
                </c:pt>
                <c:pt idx="1933">
                  <c:v>42111</c:v>
                </c:pt>
                <c:pt idx="1934">
                  <c:v>42112</c:v>
                </c:pt>
                <c:pt idx="1935">
                  <c:v>42113</c:v>
                </c:pt>
                <c:pt idx="1936">
                  <c:v>42114</c:v>
                </c:pt>
                <c:pt idx="1937">
                  <c:v>42115</c:v>
                </c:pt>
                <c:pt idx="1938">
                  <c:v>42116</c:v>
                </c:pt>
                <c:pt idx="1939">
                  <c:v>42117</c:v>
                </c:pt>
                <c:pt idx="1940">
                  <c:v>42118</c:v>
                </c:pt>
                <c:pt idx="1941">
                  <c:v>42119</c:v>
                </c:pt>
                <c:pt idx="1942">
                  <c:v>42120</c:v>
                </c:pt>
                <c:pt idx="1943">
                  <c:v>42121</c:v>
                </c:pt>
                <c:pt idx="1944">
                  <c:v>42122</c:v>
                </c:pt>
                <c:pt idx="1945">
                  <c:v>42123</c:v>
                </c:pt>
                <c:pt idx="1946">
                  <c:v>42124</c:v>
                </c:pt>
                <c:pt idx="1947">
                  <c:v>42125</c:v>
                </c:pt>
                <c:pt idx="1948">
                  <c:v>42126</c:v>
                </c:pt>
                <c:pt idx="1949">
                  <c:v>42127</c:v>
                </c:pt>
                <c:pt idx="1950">
                  <c:v>42128</c:v>
                </c:pt>
                <c:pt idx="1951">
                  <c:v>42129</c:v>
                </c:pt>
                <c:pt idx="1952">
                  <c:v>42130</c:v>
                </c:pt>
                <c:pt idx="1953">
                  <c:v>42131</c:v>
                </c:pt>
                <c:pt idx="1954">
                  <c:v>42132</c:v>
                </c:pt>
                <c:pt idx="1955">
                  <c:v>42133</c:v>
                </c:pt>
                <c:pt idx="1956">
                  <c:v>42134</c:v>
                </c:pt>
                <c:pt idx="1957">
                  <c:v>42135</c:v>
                </c:pt>
                <c:pt idx="1958">
                  <c:v>42136</c:v>
                </c:pt>
                <c:pt idx="1959">
                  <c:v>42137</c:v>
                </c:pt>
                <c:pt idx="1960">
                  <c:v>42138</c:v>
                </c:pt>
                <c:pt idx="1961">
                  <c:v>42139</c:v>
                </c:pt>
                <c:pt idx="1962">
                  <c:v>42140</c:v>
                </c:pt>
                <c:pt idx="1963">
                  <c:v>42141</c:v>
                </c:pt>
                <c:pt idx="1964">
                  <c:v>42142</c:v>
                </c:pt>
                <c:pt idx="1965">
                  <c:v>42143</c:v>
                </c:pt>
                <c:pt idx="1966">
                  <c:v>42144</c:v>
                </c:pt>
                <c:pt idx="1967">
                  <c:v>42145</c:v>
                </c:pt>
                <c:pt idx="1968">
                  <c:v>42146</c:v>
                </c:pt>
                <c:pt idx="1969">
                  <c:v>42147</c:v>
                </c:pt>
                <c:pt idx="1970">
                  <c:v>42148</c:v>
                </c:pt>
                <c:pt idx="1971">
                  <c:v>42149</c:v>
                </c:pt>
                <c:pt idx="1972">
                  <c:v>42150</c:v>
                </c:pt>
                <c:pt idx="1973">
                  <c:v>42151</c:v>
                </c:pt>
                <c:pt idx="1974">
                  <c:v>42152</c:v>
                </c:pt>
                <c:pt idx="1975">
                  <c:v>42153</c:v>
                </c:pt>
                <c:pt idx="1976">
                  <c:v>42154</c:v>
                </c:pt>
                <c:pt idx="1977">
                  <c:v>42155</c:v>
                </c:pt>
                <c:pt idx="1978">
                  <c:v>42156</c:v>
                </c:pt>
                <c:pt idx="1979">
                  <c:v>42157</c:v>
                </c:pt>
                <c:pt idx="1980">
                  <c:v>42158</c:v>
                </c:pt>
                <c:pt idx="1981">
                  <c:v>42159</c:v>
                </c:pt>
                <c:pt idx="1982">
                  <c:v>42160</c:v>
                </c:pt>
                <c:pt idx="1983">
                  <c:v>42161</c:v>
                </c:pt>
                <c:pt idx="1984">
                  <c:v>42162</c:v>
                </c:pt>
                <c:pt idx="1985">
                  <c:v>42163</c:v>
                </c:pt>
                <c:pt idx="1986">
                  <c:v>42164</c:v>
                </c:pt>
                <c:pt idx="1987">
                  <c:v>42165</c:v>
                </c:pt>
                <c:pt idx="1988">
                  <c:v>42166</c:v>
                </c:pt>
                <c:pt idx="1989">
                  <c:v>42167</c:v>
                </c:pt>
                <c:pt idx="1990">
                  <c:v>42168</c:v>
                </c:pt>
                <c:pt idx="1991">
                  <c:v>42169</c:v>
                </c:pt>
                <c:pt idx="1992">
                  <c:v>42170</c:v>
                </c:pt>
                <c:pt idx="1993">
                  <c:v>42171</c:v>
                </c:pt>
                <c:pt idx="1994">
                  <c:v>42172</c:v>
                </c:pt>
                <c:pt idx="1995">
                  <c:v>42173</c:v>
                </c:pt>
                <c:pt idx="1996">
                  <c:v>42174</c:v>
                </c:pt>
                <c:pt idx="1997">
                  <c:v>42175</c:v>
                </c:pt>
                <c:pt idx="1998">
                  <c:v>42176</c:v>
                </c:pt>
                <c:pt idx="1999">
                  <c:v>42177</c:v>
                </c:pt>
                <c:pt idx="2000">
                  <c:v>42178</c:v>
                </c:pt>
                <c:pt idx="2001">
                  <c:v>42179</c:v>
                </c:pt>
                <c:pt idx="2002">
                  <c:v>42180</c:v>
                </c:pt>
                <c:pt idx="2003">
                  <c:v>42181</c:v>
                </c:pt>
                <c:pt idx="2004">
                  <c:v>42182</c:v>
                </c:pt>
                <c:pt idx="2005">
                  <c:v>42183</c:v>
                </c:pt>
                <c:pt idx="2006">
                  <c:v>42184</c:v>
                </c:pt>
                <c:pt idx="2007">
                  <c:v>42185</c:v>
                </c:pt>
                <c:pt idx="2008">
                  <c:v>42186</c:v>
                </c:pt>
                <c:pt idx="2009">
                  <c:v>42187</c:v>
                </c:pt>
                <c:pt idx="2010">
                  <c:v>42188</c:v>
                </c:pt>
                <c:pt idx="2011">
                  <c:v>42189</c:v>
                </c:pt>
                <c:pt idx="2012">
                  <c:v>42190</c:v>
                </c:pt>
                <c:pt idx="2013">
                  <c:v>42191</c:v>
                </c:pt>
                <c:pt idx="2014">
                  <c:v>42192</c:v>
                </c:pt>
                <c:pt idx="2015">
                  <c:v>42193</c:v>
                </c:pt>
                <c:pt idx="2016">
                  <c:v>42194</c:v>
                </c:pt>
                <c:pt idx="2017">
                  <c:v>42195</c:v>
                </c:pt>
                <c:pt idx="2018">
                  <c:v>42196</c:v>
                </c:pt>
                <c:pt idx="2019">
                  <c:v>42197</c:v>
                </c:pt>
                <c:pt idx="2020">
                  <c:v>42198</c:v>
                </c:pt>
                <c:pt idx="2021">
                  <c:v>42199</c:v>
                </c:pt>
                <c:pt idx="2022">
                  <c:v>42200</c:v>
                </c:pt>
                <c:pt idx="2023">
                  <c:v>42201</c:v>
                </c:pt>
                <c:pt idx="2024">
                  <c:v>42202</c:v>
                </c:pt>
                <c:pt idx="2025">
                  <c:v>42203</c:v>
                </c:pt>
                <c:pt idx="2026">
                  <c:v>42204</c:v>
                </c:pt>
                <c:pt idx="2027">
                  <c:v>42205</c:v>
                </c:pt>
                <c:pt idx="2028">
                  <c:v>42206</c:v>
                </c:pt>
                <c:pt idx="2029">
                  <c:v>42207</c:v>
                </c:pt>
                <c:pt idx="2030">
                  <c:v>42208</c:v>
                </c:pt>
                <c:pt idx="2031">
                  <c:v>42209</c:v>
                </c:pt>
                <c:pt idx="2032">
                  <c:v>42210</c:v>
                </c:pt>
                <c:pt idx="2033">
                  <c:v>42211</c:v>
                </c:pt>
                <c:pt idx="2034">
                  <c:v>42212</c:v>
                </c:pt>
                <c:pt idx="2035">
                  <c:v>42213</c:v>
                </c:pt>
                <c:pt idx="2036">
                  <c:v>42214</c:v>
                </c:pt>
                <c:pt idx="2037">
                  <c:v>42215</c:v>
                </c:pt>
                <c:pt idx="2038">
                  <c:v>42216</c:v>
                </c:pt>
                <c:pt idx="2039">
                  <c:v>42217</c:v>
                </c:pt>
                <c:pt idx="2040">
                  <c:v>42218</c:v>
                </c:pt>
                <c:pt idx="2041">
                  <c:v>42219</c:v>
                </c:pt>
                <c:pt idx="2042">
                  <c:v>42220</c:v>
                </c:pt>
                <c:pt idx="2043">
                  <c:v>42221</c:v>
                </c:pt>
                <c:pt idx="2044">
                  <c:v>42222</c:v>
                </c:pt>
                <c:pt idx="2045">
                  <c:v>42223</c:v>
                </c:pt>
                <c:pt idx="2046">
                  <c:v>42224</c:v>
                </c:pt>
                <c:pt idx="2047">
                  <c:v>42225</c:v>
                </c:pt>
                <c:pt idx="2048">
                  <c:v>42226</c:v>
                </c:pt>
                <c:pt idx="2049">
                  <c:v>42227</c:v>
                </c:pt>
                <c:pt idx="2050">
                  <c:v>42228</c:v>
                </c:pt>
                <c:pt idx="2051">
                  <c:v>42229</c:v>
                </c:pt>
                <c:pt idx="2052">
                  <c:v>42230</c:v>
                </c:pt>
                <c:pt idx="2053">
                  <c:v>42231</c:v>
                </c:pt>
                <c:pt idx="2054">
                  <c:v>42232</c:v>
                </c:pt>
                <c:pt idx="2055">
                  <c:v>42233</c:v>
                </c:pt>
                <c:pt idx="2056">
                  <c:v>42234</c:v>
                </c:pt>
                <c:pt idx="2057">
                  <c:v>42235</c:v>
                </c:pt>
                <c:pt idx="2058">
                  <c:v>42236</c:v>
                </c:pt>
                <c:pt idx="2059">
                  <c:v>42237</c:v>
                </c:pt>
                <c:pt idx="2060">
                  <c:v>42238</c:v>
                </c:pt>
                <c:pt idx="2061">
                  <c:v>42239</c:v>
                </c:pt>
                <c:pt idx="2062">
                  <c:v>42240</c:v>
                </c:pt>
                <c:pt idx="2063">
                  <c:v>42241</c:v>
                </c:pt>
                <c:pt idx="2064">
                  <c:v>42242</c:v>
                </c:pt>
                <c:pt idx="2065">
                  <c:v>42243</c:v>
                </c:pt>
                <c:pt idx="2066">
                  <c:v>42244</c:v>
                </c:pt>
                <c:pt idx="2067">
                  <c:v>42245</c:v>
                </c:pt>
                <c:pt idx="2068">
                  <c:v>42246</c:v>
                </c:pt>
                <c:pt idx="2069">
                  <c:v>42247</c:v>
                </c:pt>
                <c:pt idx="2070">
                  <c:v>42248</c:v>
                </c:pt>
                <c:pt idx="2071">
                  <c:v>42249</c:v>
                </c:pt>
                <c:pt idx="2072">
                  <c:v>42250</c:v>
                </c:pt>
                <c:pt idx="2073">
                  <c:v>42251</c:v>
                </c:pt>
                <c:pt idx="2074">
                  <c:v>42252</c:v>
                </c:pt>
                <c:pt idx="2075">
                  <c:v>42253</c:v>
                </c:pt>
                <c:pt idx="2076">
                  <c:v>42254</c:v>
                </c:pt>
                <c:pt idx="2077">
                  <c:v>42255</c:v>
                </c:pt>
                <c:pt idx="2078">
                  <c:v>42256</c:v>
                </c:pt>
                <c:pt idx="2079">
                  <c:v>42257</c:v>
                </c:pt>
                <c:pt idx="2080">
                  <c:v>42258</c:v>
                </c:pt>
                <c:pt idx="2081">
                  <c:v>42259</c:v>
                </c:pt>
                <c:pt idx="2082">
                  <c:v>42260</c:v>
                </c:pt>
                <c:pt idx="2083">
                  <c:v>42261</c:v>
                </c:pt>
                <c:pt idx="2084">
                  <c:v>42262</c:v>
                </c:pt>
                <c:pt idx="2085">
                  <c:v>42263</c:v>
                </c:pt>
                <c:pt idx="2086">
                  <c:v>42264</c:v>
                </c:pt>
                <c:pt idx="2087">
                  <c:v>42265</c:v>
                </c:pt>
                <c:pt idx="2088">
                  <c:v>42266</c:v>
                </c:pt>
                <c:pt idx="2089">
                  <c:v>42267</c:v>
                </c:pt>
                <c:pt idx="2090">
                  <c:v>42268</c:v>
                </c:pt>
                <c:pt idx="2091">
                  <c:v>42269</c:v>
                </c:pt>
                <c:pt idx="2092">
                  <c:v>42270</c:v>
                </c:pt>
                <c:pt idx="2093">
                  <c:v>42271</c:v>
                </c:pt>
                <c:pt idx="2094">
                  <c:v>42272</c:v>
                </c:pt>
                <c:pt idx="2095">
                  <c:v>42273</c:v>
                </c:pt>
                <c:pt idx="2096">
                  <c:v>42274</c:v>
                </c:pt>
                <c:pt idx="2097">
                  <c:v>42275</c:v>
                </c:pt>
                <c:pt idx="2098">
                  <c:v>42276</c:v>
                </c:pt>
                <c:pt idx="2099">
                  <c:v>42277</c:v>
                </c:pt>
                <c:pt idx="2100">
                  <c:v>42278</c:v>
                </c:pt>
                <c:pt idx="2101">
                  <c:v>42279</c:v>
                </c:pt>
                <c:pt idx="2102">
                  <c:v>42280</c:v>
                </c:pt>
                <c:pt idx="2103">
                  <c:v>42281</c:v>
                </c:pt>
                <c:pt idx="2104">
                  <c:v>42282</c:v>
                </c:pt>
                <c:pt idx="2105">
                  <c:v>42283</c:v>
                </c:pt>
                <c:pt idx="2106">
                  <c:v>42284</c:v>
                </c:pt>
                <c:pt idx="2107">
                  <c:v>42285</c:v>
                </c:pt>
                <c:pt idx="2108">
                  <c:v>42286</c:v>
                </c:pt>
                <c:pt idx="2109">
                  <c:v>42287</c:v>
                </c:pt>
                <c:pt idx="2110">
                  <c:v>42288</c:v>
                </c:pt>
                <c:pt idx="2111">
                  <c:v>42289</c:v>
                </c:pt>
                <c:pt idx="2112">
                  <c:v>42290</c:v>
                </c:pt>
                <c:pt idx="2113">
                  <c:v>42291</c:v>
                </c:pt>
                <c:pt idx="2114">
                  <c:v>42292</c:v>
                </c:pt>
                <c:pt idx="2115">
                  <c:v>42293</c:v>
                </c:pt>
                <c:pt idx="2116">
                  <c:v>42294</c:v>
                </c:pt>
                <c:pt idx="2117">
                  <c:v>42295</c:v>
                </c:pt>
                <c:pt idx="2118">
                  <c:v>42296</c:v>
                </c:pt>
                <c:pt idx="2119">
                  <c:v>42297</c:v>
                </c:pt>
                <c:pt idx="2120">
                  <c:v>42298</c:v>
                </c:pt>
                <c:pt idx="2121">
                  <c:v>42299</c:v>
                </c:pt>
                <c:pt idx="2122">
                  <c:v>42300</c:v>
                </c:pt>
                <c:pt idx="2123">
                  <c:v>42301</c:v>
                </c:pt>
                <c:pt idx="2124">
                  <c:v>42302</c:v>
                </c:pt>
                <c:pt idx="2125">
                  <c:v>42303</c:v>
                </c:pt>
                <c:pt idx="2126">
                  <c:v>42304</c:v>
                </c:pt>
                <c:pt idx="2127">
                  <c:v>42305</c:v>
                </c:pt>
                <c:pt idx="2128">
                  <c:v>42306</c:v>
                </c:pt>
                <c:pt idx="2129">
                  <c:v>42307</c:v>
                </c:pt>
                <c:pt idx="2130">
                  <c:v>42308</c:v>
                </c:pt>
                <c:pt idx="2131">
                  <c:v>42309</c:v>
                </c:pt>
                <c:pt idx="2132">
                  <c:v>42310</c:v>
                </c:pt>
                <c:pt idx="2133">
                  <c:v>42311</c:v>
                </c:pt>
                <c:pt idx="2134">
                  <c:v>42312</c:v>
                </c:pt>
                <c:pt idx="2135">
                  <c:v>42313</c:v>
                </c:pt>
                <c:pt idx="2136">
                  <c:v>42314</c:v>
                </c:pt>
                <c:pt idx="2137">
                  <c:v>42315</c:v>
                </c:pt>
                <c:pt idx="2138">
                  <c:v>42316</c:v>
                </c:pt>
                <c:pt idx="2139">
                  <c:v>42317</c:v>
                </c:pt>
                <c:pt idx="2140">
                  <c:v>42318</c:v>
                </c:pt>
                <c:pt idx="2141">
                  <c:v>42319</c:v>
                </c:pt>
                <c:pt idx="2142">
                  <c:v>42320</c:v>
                </c:pt>
                <c:pt idx="2143">
                  <c:v>42321</c:v>
                </c:pt>
                <c:pt idx="2144">
                  <c:v>42322</c:v>
                </c:pt>
                <c:pt idx="2145">
                  <c:v>42323</c:v>
                </c:pt>
                <c:pt idx="2146">
                  <c:v>42324</c:v>
                </c:pt>
                <c:pt idx="2147">
                  <c:v>42325</c:v>
                </c:pt>
                <c:pt idx="2148">
                  <c:v>42326</c:v>
                </c:pt>
                <c:pt idx="2149">
                  <c:v>42327</c:v>
                </c:pt>
                <c:pt idx="2150">
                  <c:v>42328</c:v>
                </c:pt>
                <c:pt idx="2151">
                  <c:v>42329</c:v>
                </c:pt>
                <c:pt idx="2152">
                  <c:v>42330</c:v>
                </c:pt>
                <c:pt idx="2153">
                  <c:v>42331</c:v>
                </c:pt>
                <c:pt idx="2154">
                  <c:v>42332</c:v>
                </c:pt>
                <c:pt idx="2155">
                  <c:v>42333</c:v>
                </c:pt>
                <c:pt idx="2156">
                  <c:v>42334</c:v>
                </c:pt>
                <c:pt idx="2157">
                  <c:v>42335</c:v>
                </c:pt>
                <c:pt idx="2158">
                  <c:v>42336</c:v>
                </c:pt>
                <c:pt idx="2159">
                  <c:v>42337</c:v>
                </c:pt>
                <c:pt idx="2160">
                  <c:v>42338</c:v>
                </c:pt>
                <c:pt idx="2161">
                  <c:v>42339</c:v>
                </c:pt>
                <c:pt idx="2162">
                  <c:v>42340</c:v>
                </c:pt>
                <c:pt idx="2163">
                  <c:v>42341</c:v>
                </c:pt>
                <c:pt idx="2164">
                  <c:v>42342</c:v>
                </c:pt>
                <c:pt idx="2165">
                  <c:v>42343</c:v>
                </c:pt>
                <c:pt idx="2166">
                  <c:v>42344</c:v>
                </c:pt>
                <c:pt idx="2167">
                  <c:v>42345</c:v>
                </c:pt>
                <c:pt idx="2168">
                  <c:v>42346</c:v>
                </c:pt>
                <c:pt idx="2169">
                  <c:v>42347</c:v>
                </c:pt>
                <c:pt idx="2170">
                  <c:v>42348</c:v>
                </c:pt>
                <c:pt idx="2171">
                  <c:v>42349</c:v>
                </c:pt>
                <c:pt idx="2172">
                  <c:v>42350</c:v>
                </c:pt>
                <c:pt idx="2173">
                  <c:v>42351</c:v>
                </c:pt>
                <c:pt idx="2174">
                  <c:v>42352</c:v>
                </c:pt>
                <c:pt idx="2175">
                  <c:v>42353</c:v>
                </c:pt>
                <c:pt idx="2176">
                  <c:v>42354</c:v>
                </c:pt>
                <c:pt idx="2177">
                  <c:v>42355</c:v>
                </c:pt>
                <c:pt idx="2178">
                  <c:v>42356</c:v>
                </c:pt>
                <c:pt idx="2179">
                  <c:v>42357</c:v>
                </c:pt>
                <c:pt idx="2180">
                  <c:v>42358</c:v>
                </c:pt>
                <c:pt idx="2181">
                  <c:v>42359</c:v>
                </c:pt>
                <c:pt idx="2182">
                  <c:v>42360</c:v>
                </c:pt>
                <c:pt idx="2183">
                  <c:v>42361</c:v>
                </c:pt>
                <c:pt idx="2184">
                  <c:v>42362</c:v>
                </c:pt>
                <c:pt idx="2185">
                  <c:v>42363</c:v>
                </c:pt>
                <c:pt idx="2186">
                  <c:v>42364</c:v>
                </c:pt>
                <c:pt idx="2187">
                  <c:v>42365</c:v>
                </c:pt>
                <c:pt idx="2188">
                  <c:v>42366</c:v>
                </c:pt>
                <c:pt idx="2189">
                  <c:v>42367</c:v>
                </c:pt>
                <c:pt idx="2190">
                  <c:v>42368</c:v>
                </c:pt>
                <c:pt idx="2191">
                  <c:v>42369</c:v>
                </c:pt>
                <c:pt idx="2192">
                  <c:v>42370</c:v>
                </c:pt>
                <c:pt idx="2193">
                  <c:v>42371</c:v>
                </c:pt>
                <c:pt idx="2194">
                  <c:v>42372</c:v>
                </c:pt>
                <c:pt idx="2195">
                  <c:v>42373</c:v>
                </c:pt>
                <c:pt idx="2196">
                  <c:v>42374</c:v>
                </c:pt>
                <c:pt idx="2197">
                  <c:v>42375</c:v>
                </c:pt>
                <c:pt idx="2198">
                  <c:v>42376</c:v>
                </c:pt>
                <c:pt idx="2199">
                  <c:v>42377</c:v>
                </c:pt>
                <c:pt idx="2200">
                  <c:v>42378</c:v>
                </c:pt>
                <c:pt idx="2201">
                  <c:v>42379</c:v>
                </c:pt>
                <c:pt idx="2202">
                  <c:v>42380</c:v>
                </c:pt>
                <c:pt idx="2203">
                  <c:v>42381</c:v>
                </c:pt>
                <c:pt idx="2204">
                  <c:v>42382</c:v>
                </c:pt>
                <c:pt idx="2205">
                  <c:v>42383</c:v>
                </c:pt>
                <c:pt idx="2206">
                  <c:v>42384</c:v>
                </c:pt>
                <c:pt idx="2207">
                  <c:v>42385</c:v>
                </c:pt>
                <c:pt idx="2208">
                  <c:v>42386</c:v>
                </c:pt>
                <c:pt idx="2209">
                  <c:v>42387</c:v>
                </c:pt>
                <c:pt idx="2210">
                  <c:v>42388</c:v>
                </c:pt>
                <c:pt idx="2211">
                  <c:v>42389</c:v>
                </c:pt>
                <c:pt idx="2212">
                  <c:v>42390</c:v>
                </c:pt>
                <c:pt idx="2213">
                  <c:v>42391</c:v>
                </c:pt>
                <c:pt idx="2214">
                  <c:v>42392</c:v>
                </c:pt>
                <c:pt idx="2215">
                  <c:v>42393</c:v>
                </c:pt>
                <c:pt idx="2216">
                  <c:v>42394</c:v>
                </c:pt>
                <c:pt idx="2217">
                  <c:v>42395</c:v>
                </c:pt>
                <c:pt idx="2218">
                  <c:v>42396</c:v>
                </c:pt>
                <c:pt idx="2219">
                  <c:v>42397</c:v>
                </c:pt>
                <c:pt idx="2220">
                  <c:v>42398</c:v>
                </c:pt>
                <c:pt idx="2221">
                  <c:v>42399</c:v>
                </c:pt>
                <c:pt idx="2222">
                  <c:v>42400</c:v>
                </c:pt>
                <c:pt idx="2223">
                  <c:v>42401</c:v>
                </c:pt>
                <c:pt idx="2224">
                  <c:v>42402</c:v>
                </c:pt>
                <c:pt idx="2225">
                  <c:v>42403</c:v>
                </c:pt>
                <c:pt idx="2226">
                  <c:v>42404</c:v>
                </c:pt>
                <c:pt idx="2227">
                  <c:v>42405</c:v>
                </c:pt>
                <c:pt idx="2228">
                  <c:v>42406</c:v>
                </c:pt>
                <c:pt idx="2229">
                  <c:v>42407</c:v>
                </c:pt>
                <c:pt idx="2230">
                  <c:v>42408</c:v>
                </c:pt>
                <c:pt idx="2231">
                  <c:v>42409</c:v>
                </c:pt>
                <c:pt idx="2232">
                  <c:v>42410</c:v>
                </c:pt>
                <c:pt idx="2233">
                  <c:v>42411</c:v>
                </c:pt>
                <c:pt idx="2234">
                  <c:v>42412</c:v>
                </c:pt>
                <c:pt idx="2235">
                  <c:v>42413</c:v>
                </c:pt>
                <c:pt idx="2236">
                  <c:v>42414</c:v>
                </c:pt>
                <c:pt idx="2237">
                  <c:v>42415</c:v>
                </c:pt>
                <c:pt idx="2238">
                  <c:v>42416</c:v>
                </c:pt>
                <c:pt idx="2239">
                  <c:v>42417</c:v>
                </c:pt>
                <c:pt idx="2240">
                  <c:v>42418</c:v>
                </c:pt>
                <c:pt idx="2241">
                  <c:v>42419</c:v>
                </c:pt>
                <c:pt idx="2242">
                  <c:v>42420</c:v>
                </c:pt>
                <c:pt idx="2243">
                  <c:v>42421</c:v>
                </c:pt>
                <c:pt idx="2244">
                  <c:v>42422</c:v>
                </c:pt>
                <c:pt idx="2245">
                  <c:v>42423</c:v>
                </c:pt>
                <c:pt idx="2246">
                  <c:v>42424</c:v>
                </c:pt>
                <c:pt idx="2247">
                  <c:v>42425</c:v>
                </c:pt>
                <c:pt idx="2248">
                  <c:v>42426</c:v>
                </c:pt>
                <c:pt idx="2249">
                  <c:v>42427</c:v>
                </c:pt>
                <c:pt idx="2250">
                  <c:v>42428</c:v>
                </c:pt>
                <c:pt idx="2251">
                  <c:v>42429</c:v>
                </c:pt>
                <c:pt idx="2252">
                  <c:v>42430</c:v>
                </c:pt>
                <c:pt idx="2253">
                  <c:v>42431</c:v>
                </c:pt>
                <c:pt idx="2254">
                  <c:v>42432</c:v>
                </c:pt>
                <c:pt idx="2255">
                  <c:v>42433</c:v>
                </c:pt>
                <c:pt idx="2256">
                  <c:v>42434</c:v>
                </c:pt>
                <c:pt idx="2257">
                  <c:v>42435</c:v>
                </c:pt>
                <c:pt idx="2258">
                  <c:v>42436</c:v>
                </c:pt>
                <c:pt idx="2259">
                  <c:v>42437</c:v>
                </c:pt>
                <c:pt idx="2260">
                  <c:v>42438</c:v>
                </c:pt>
                <c:pt idx="2261">
                  <c:v>42439</c:v>
                </c:pt>
                <c:pt idx="2262">
                  <c:v>42440</c:v>
                </c:pt>
                <c:pt idx="2263">
                  <c:v>42441</c:v>
                </c:pt>
                <c:pt idx="2264">
                  <c:v>42442</c:v>
                </c:pt>
                <c:pt idx="2265">
                  <c:v>42443</c:v>
                </c:pt>
                <c:pt idx="2266">
                  <c:v>42444</c:v>
                </c:pt>
                <c:pt idx="2267">
                  <c:v>42445</c:v>
                </c:pt>
                <c:pt idx="2268">
                  <c:v>42446</c:v>
                </c:pt>
                <c:pt idx="2269">
                  <c:v>42447</c:v>
                </c:pt>
                <c:pt idx="2270">
                  <c:v>42448</c:v>
                </c:pt>
                <c:pt idx="2271">
                  <c:v>42449</c:v>
                </c:pt>
                <c:pt idx="2272">
                  <c:v>42450</c:v>
                </c:pt>
                <c:pt idx="2273">
                  <c:v>42451</c:v>
                </c:pt>
                <c:pt idx="2274">
                  <c:v>42452</c:v>
                </c:pt>
                <c:pt idx="2275">
                  <c:v>42453</c:v>
                </c:pt>
                <c:pt idx="2276">
                  <c:v>42454</c:v>
                </c:pt>
                <c:pt idx="2277">
                  <c:v>42455</c:v>
                </c:pt>
                <c:pt idx="2278">
                  <c:v>42456</c:v>
                </c:pt>
                <c:pt idx="2279">
                  <c:v>42457</c:v>
                </c:pt>
                <c:pt idx="2280">
                  <c:v>42458</c:v>
                </c:pt>
                <c:pt idx="2281">
                  <c:v>42459</c:v>
                </c:pt>
                <c:pt idx="2282">
                  <c:v>42460</c:v>
                </c:pt>
                <c:pt idx="2283">
                  <c:v>42461</c:v>
                </c:pt>
                <c:pt idx="2284">
                  <c:v>42462</c:v>
                </c:pt>
                <c:pt idx="2285">
                  <c:v>42463</c:v>
                </c:pt>
                <c:pt idx="2286">
                  <c:v>42464</c:v>
                </c:pt>
                <c:pt idx="2287">
                  <c:v>42465</c:v>
                </c:pt>
                <c:pt idx="2288">
                  <c:v>42466</c:v>
                </c:pt>
                <c:pt idx="2289">
                  <c:v>42467</c:v>
                </c:pt>
                <c:pt idx="2290">
                  <c:v>42468</c:v>
                </c:pt>
                <c:pt idx="2291">
                  <c:v>42469</c:v>
                </c:pt>
                <c:pt idx="2292">
                  <c:v>42470</c:v>
                </c:pt>
                <c:pt idx="2293">
                  <c:v>42471</c:v>
                </c:pt>
                <c:pt idx="2294">
                  <c:v>42472</c:v>
                </c:pt>
                <c:pt idx="2295">
                  <c:v>42473</c:v>
                </c:pt>
                <c:pt idx="2296">
                  <c:v>42474</c:v>
                </c:pt>
                <c:pt idx="2297">
                  <c:v>42475</c:v>
                </c:pt>
                <c:pt idx="2298">
                  <c:v>42476</c:v>
                </c:pt>
                <c:pt idx="2299">
                  <c:v>42477</c:v>
                </c:pt>
                <c:pt idx="2300">
                  <c:v>42478</c:v>
                </c:pt>
                <c:pt idx="2301">
                  <c:v>42479</c:v>
                </c:pt>
                <c:pt idx="2302">
                  <c:v>42480</c:v>
                </c:pt>
                <c:pt idx="2303">
                  <c:v>42481</c:v>
                </c:pt>
                <c:pt idx="2304">
                  <c:v>42482</c:v>
                </c:pt>
                <c:pt idx="2305">
                  <c:v>42483</c:v>
                </c:pt>
                <c:pt idx="2306">
                  <c:v>42484</c:v>
                </c:pt>
                <c:pt idx="2307">
                  <c:v>42485</c:v>
                </c:pt>
                <c:pt idx="2308">
                  <c:v>42486</c:v>
                </c:pt>
                <c:pt idx="2309">
                  <c:v>42487</c:v>
                </c:pt>
                <c:pt idx="2310">
                  <c:v>42488</c:v>
                </c:pt>
                <c:pt idx="2311">
                  <c:v>42489</c:v>
                </c:pt>
                <c:pt idx="2312">
                  <c:v>42490</c:v>
                </c:pt>
                <c:pt idx="2313">
                  <c:v>42491</c:v>
                </c:pt>
                <c:pt idx="2314">
                  <c:v>42492</c:v>
                </c:pt>
                <c:pt idx="2315">
                  <c:v>42493</c:v>
                </c:pt>
                <c:pt idx="2316">
                  <c:v>42494</c:v>
                </c:pt>
                <c:pt idx="2317">
                  <c:v>42495</c:v>
                </c:pt>
                <c:pt idx="2318">
                  <c:v>42496</c:v>
                </c:pt>
                <c:pt idx="2319">
                  <c:v>42497</c:v>
                </c:pt>
                <c:pt idx="2320">
                  <c:v>42498</c:v>
                </c:pt>
                <c:pt idx="2321">
                  <c:v>42499</c:v>
                </c:pt>
                <c:pt idx="2322">
                  <c:v>42500</c:v>
                </c:pt>
                <c:pt idx="2323">
                  <c:v>42501</c:v>
                </c:pt>
                <c:pt idx="2324">
                  <c:v>42502</c:v>
                </c:pt>
                <c:pt idx="2325">
                  <c:v>42503</c:v>
                </c:pt>
                <c:pt idx="2326">
                  <c:v>42504</c:v>
                </c:pt>
                <c:pt idx="2327">
                  <c:v>42505</c:v>
                </c:pt>
                <c:pt idx="2328">
                  <c:v>42506</c:v>
                </c:pt>
                <c:pt idx="2329">
                  <c:v>42507</c:v>
                </c:pt>
                <c:pt idx="2330">
                  <c:v>42508</c:v>
                </c:pt>
                <c:pt idx="2331">
                  <c:v>42509</c:v>
                </c:pt>
                <c:pt idx="2332">
                  <c:v>42510</c:v>
                </c:pt>
                <c:pt idx="2333">
                  <c:v>42511</c:v>
                </c:pt>
                <c:pt idx="2334">
                  <c:v>42512</c:v>
                </c:pt>
                <c:pt idx="2335">
                  <c:v>42513</c:v>
                </c:pt>
                <c:pt idx="2336">
                  <c:v>42514</c:v>
                </c:pt>
                <c:pt idx="2337">
                  <c:v>42515</c:v>
                </c:pt>
                <c:pt idx="2338">
                  <c:v>42516</c:v>
                </c:pt>
                <c:pt idx="2339">
                  <c:v>42517</c:v>
                </c:pt>
                <c:pt idx="2340">
                  <c:v>42518</c:v>
                </c:pt>
                <c:pt idx="2341">
                  <c:v>42519</c:v>
                </c:pt>
                <c:pt idx="2342">
                  <c:v>42520</c:v>
                </c:pt>
                <c:pt idx="2343">
                  <c:v>42521</c:v>
                </c:pt>
                <c:pt idx="2344">
                  <c:v>42522</c:v>
                </c:pt>
                <c:pt idx="2345">
                  <c:v>42523</c:v>
                </c:pt>
                <c:pt idx="2346">
                  <c:v>42524</c:v>
                </c:pt>
                <c:pt idx="2347">
                  <c:v>42525</c:v>
                </c:pt>
                <c:pt idx="2348">
                  <c:v>42526</c:v>
                </c:pt>
                <c:pt idx="2349">
                  <c:v>42527</c:v>
                </c:pt>
                <c:pt idx="2350">
                  <c:v>42528</c:v>
                </c:pt>
                <c:pt idx="2351">
                  <c:v>42529</c:v>
                </c:pt>
                <c:pt idx="2352">
                  <c:v>42530</c:v>
                </c:pt>
                <c:pt idx="2353">
                  <c:v>42531</c:v>
                </c:pt>
                <c:pt idx="2354">
                  <c:v>42532</c:v>
                </c:pt>
                <c:pt idx="2355">
                  <c:v>42533</c:v>
                </c:pt>
                <c:pt idx="2356">
                  <c:v>42534</c:v>
                </c:pt>
                <c:pt idx="2357">
                  <c:v>42535</c:v>
                </c:pt>
                <c:pt idx="2358">
                  <c:v>42536</c:v>
                </c:pt>
                <c:pt idx="2359">
                  <c:v>42537</c:v>
                </c:pt>
                <c:pt idx="2360">
                  <c:v>42538</c:v>
                </c:pt>
                <c:pt idx="2361">
                  <c:v>42539</c:v>
                </c:pt>
                <c:pt idx="2362">
                  <c:v>42540</c:v>
                </c:pt>
                <c:pt idx="2363">
                  <c:v>42541</c:v>
                </c:pt>
                <c:pt idx="2364">
                  <c:v>42542</c:v>
                </c:pt>
                <c:pt idx="2365">
                  <c:v>42543</c:v>
                </c:pt>
                <c:pt idx="2366">
                  <c:v>42544</c:v>
                </c:pt>
                <c:pt idx="2367">
                  <c:v>42545</c:v>
                </c:pt>
                <c:pt idx="2368">
                  <c:v>42546</c:v>
                </c:pt>
                <c:pt idx="2369">
                  <c:v>42547</c:v>
                </c:pt>
                <c:pt idx="2370">
                  <c:v>42548</c:v>
                </c:pt>
                <c:pt idx="2371">
                  <c:v>42549</c:v>
                </c:pt>
                <c:pt idx="2372">
                  <c:v>42550</c:v>
                </c:pt>
                <c:pt idx="2373">
                  <c:v>42551</c:v>
                </c:pt>
                <c:pt idx="2374">
                  <c:v>42552</c:v>
                </c:pt>
                <c:pt idx="2375">
                  <c:v>42553</c:v>
                </c:pt>
                <c:pt idx="2376">
                  <c:v>42554</c:v>
                </c:pt>
                <c:pt idx="2377">
                  <c:v>42555</c:v>
                </c:pt>
                <c:pt idx="2378">
                  <c:v>42556</c:v>
                </c:pt>
                <c:pt idx="2379">
                  <c:v>42557</c:v>
                </c:pt>
                <c:pt idx="2380">
                  <c:v>42558</c:v>
                </c:pt>
                <c:pt idx="2381">
                  <c:v>42559</c:v>
                </c:pt>
                <c:pt idx="2382">
                  <c:v>42560</c:v>
                </c:pt>
                <c:pt idx="2383">
                  <c:v>42561</c:v>
                </c:pt>
                <c:pt idx="2384">
                  <c:v>42562</c:v>
                </c:pt>
                <c:pt idx="2385">
                  <c:v>42563</c:v>
                </c:pt>
                <c:pt idx="2386">
                  <c:v>42564</c:v>
                </c:pt>
                <c:pt idx="2387">
                  <c:v>42565</c:v>
                </c:pt>
                <c:pt idx="2388">
                  <c:v>42566</c:v>
                </c:pt>
                <c:pt idx="2389">
                  <c:v>42567</c:v>
                </c:pt>
                <c:pt idx="2390">
                  <c:v>42568</c:v>
                </c:pt>
                <c:pt idx="2391">
                  <c:v>42569</c:v>
                </c:pt>
                <c:pt idx="2392">
                  <c:v>42570</c:v>
                </c:pt>
                <c:pt idx="2393">
                  <c:v>42571</c:v>
                </c:pt>
                <c:pt idx="2394">
                  <c:v>42572</c:v>
                </c:pt>
                <c:pt idx="2395">
                  <c:v>42573</c:v>
                </c:pt>
                <c:pt idx="2396">
                  <c:v>42574</c:v>
                </c:pt>
                <c:pt idx="2397">
                  <c:v>42575</c:v>
                </c:pt>
                <c:pt idx="2398">
                  <c:v>42576</c:v>
                </c:pt>
                <c:pt idx="2399">
                  <c:v>42577</c:v>
                </c:pt>
                <c:pt idx="2400">
                  <c:v>42578</c:v>
                </c:pt>
                <c:pt idx="2401">
                  <c:v>42579</c:v>
                </c:pt>
                <c:pt idx="2402">
                  <c:v>42580</c:v>
                </c:pt>
                <c:pt idx="2403">
                  <c:v>42581</c:v>
                </c:pt>
                <c:pt idx="2404">
                  <c:v>42582</c:v>
                </c:pt>
                <c:pt idx="2405">
                  <c:v>42583</c:v>
                </c:pt>
                <c:pt idx="2406">
                  <c:v>42584</c:v>
                </c:pt>
                <c:pt idx="2407">
                  <c:v>42585</c:v>
                </c:pt>
                <c:pt idx="2408">
                  <c:v>42586</c:v>
                </c:pt>
                <c:pt idx="2409">
                  <c:v>42587</c:v>
                </c:pt>
                <c:pt idx="2410">
                  <c:v>42588</c:v>
                </c:pt>
                <c:pt idx="2411">
                  <c:v>42589</c:v>
                </c:pt>
                <c:pt idx="2412">
                  <c:v>42590</c:v>
                </c:pt>
                <c:pt idx="2413">
                  <c:v>42591</c:v>
                </c:pt>
                <c:pt idx="2414">
                  <c:v>42592</c:v>
                </c:pt>
                <c:pt idx="2415">
                  <c:v>42593</c:v>
                </c:pt>
                <c:pt idx="2416">
                  <c:v>42594</c:v>
                </c:pt>
                <c:pt idx="2417">
                  <c:v>42595</c:v>
                </c:pt>
                <c:pt idx="2418">
                  <c:v>42596</c:v>
                </c:pt>
                <c:pt idx="2419">
                  <c:v>42597</c:v>
                </c:pt>
                <c:pt idx="2420">
                  <c:v>42598</c:v>
                </c:pt>
                <c:pt idx="2421">
                  <c:v>42599</c:v>
                </c:pt>
                <c:pt idx="2422">
                  <c:v>42600</c:v>
                </c:pt>
                <c:pt idx="2423">
                  <c:v>42601</c:v>
                </c:pt>
                <c:pt idx="2424">
                  <c:v>42602</c:v>
                </c:pt>
                <c:pt idx="2425">
                  <c:v>42603</c:v>
                </c:pt>
                <c:pt idx="2426">
                  <c:v>42604</c:v>
                </c:pt>
                <c:pt idx="2427">
                  <c:v>42605</c:v>
                </c:pt>
                <c:pt idx="2428">
                  <c:v>42606</c:v>
                </c:pt>
                <c:pt idx="2429">
                  <c:v>42607</c:v>
                </c:pt>
                <c:pt idx="2430">
                  <c:v>42608</c:v>
                </c:pt>
                <c:pt idx="2431">
                  <c:v>42609</c:v>
                </c:pt>
                <c:pt idx="2432">
                  <c:v>42610</c:v>
                </c:pt>
                <c:pt idx="2433">
                  <c:v>42611</c:v>
                </c:pt>
                <c:pt idx="2434">
                  <c:v>42612</c:v>
                </c:pt>
                <c:pt idx="2435">
                  <c:v>42613</c:v>
                </c:pt>
                <c:pt idx="2436">
                  <c:v>42614</c:v>
                </c:pt>
                <c:pt idx="2437">
                  <c:v>42615</c:v>
                </c:pt>
                <c:pt idx="2438">
                  <c:v>42616</c:v>
                </c:pt>
                <c:pt idx="2439">
                  <c:v>42617</c:v>
                </c:pt>
                <c:pt idx="2440">
                  <c:v>42618</c:v>
                </c:pt>
                <c:pt idx="2441">
                  <c:v>42619</c:v>
                </c:pt>
                <c:pt idx="2442">
                  <c:v>42620</c:v>
                </c:pt>
                <c:pt idx="2443">
                  <c:v>42621</c:v>
                </c:pt>
                <c:pt idx="2444">
                  <c:v>42622</c:v>
                </c:pt>
                <c:pt idx="2445">
                  <c:v>42623</c:v>
                </c:pt>
                <c:pt idx="2446">
                  <c:v>42624</c:v>
                </c:pt>
                <c:pt idx="2447">
                  <c:v>42625</c:v>
                </c:pt>
                <c:pt idx="2448">
                  <c:v>42626</c:v>
                </c:pt>
                <c:pt idx="2449">
                  <c:v>42627</c:v>
                </c:pt>
                <c:pt idx="2450">
                  <c:v>42628</c:v>
                </c:pt>
                <c:pt idx="2451">
                  <c:v>42629</c:v>
                </c:pt>
                <c:pt idx="2452">
                  <c:v>42630</c:v>
                </c:pt>
                <c:pt idx="2453">
                  <c:v>42631</c:v>
                </c:pt>
                <c:pt idx="2454">
                  <c:v>42632</c:v>
                </c:pt>
                <c:pt idx="2455">
                  <c:v>42633</c:v>
                </c:pt>
                <c:pt idx="2456">
                  <c:v>42634</c:v>
                </c:pt>
                <c:pt idx="2457">
                  <c:v>42635</c:v>
                </c:pt>
                <c:pt idx="2458">
                  <c:v>42636</c:v>
                </c:pt>
                <c:pt idx="2459">
                  <c:v>42637</c:v>
                </c:pt>
                <c:pt idx="2460">
                  <c:v>42638</c:v>
                </c:pt>
                <c:pt idx="2461">
                  <c:v>42639</c:v>
                </c:pt>
                <c:pt idx="2462">
                  <c:v>42640</c:v>
                </c:pt>
                <c:pt idx="2463">
                  <c:v>42641</c:v>
                </c:pt>
                <c:pt idx="2464">
                  <c:v>42642</c:v>
                </c:pt>
                <c:pt idx="2465">
                  <c:v>42643</c:v>
                </c:pt>
                <c:pt idx="2466">
                  <c:v>42644</c:v>
                </c:pt>
                <c:pt idx="2467">
                  <c:v>42645</c:v>
                </c:pt>
                <c:pt idx="2468">
                  <c:v>42646</c:v>
                </c:pt>
                <c:pt idx="2469">
                  <c:v>42647</c:v>
                </c:pt>
                <c:pt idx="2470">
                  <c:v>42648</c:v>
                </c:pt>
                <c:pt idx="2471">
                  <c:v>42649</c:v>
                </c:pt>
                <c:pt idx="2472">
                  <c:v>42650</c:v>
                </c:pt>
                <c:pt idx="2473">
                  <c:v>42651</c:v>
                </c:pt>
                <c:pt idx="2474">
                  <c:v>42652</c:v>
                </c:pt>
                <c:pt idx="2475">
                  <c:v>42653</c:v>
                </c:pt>
                <c:pt idx="2476">
                  <c:v>42654</c:v>
                </c:pt>
                <c:pt idx="2477">
                  <c:v>42655</c:v>
                </c:pt>
                <c:pt idx="2478">
                  <c:v>42656</c:v>
                </c:pt>
                <c:pt idx="2479">
                  <c:v>42657</c:v>
                </c:pt>
                <c:pt idx="2480">
                  <c:v>42658</c:v>
                </c:pt>
                <c:pt idx="2481">
                  <c:v>42659</c:v>
                </c:pt>
                <c:pt idx="2482">
                  <c:v>42660</c:v>
                </c:pt>
                <c:pt idx="2483">
                  <c:v>42661</c:v>
                </c:pt>
                <c:pt idx="2484">
                  <c:v>42662</c:v>
                </c:pt>
                <c:pt idx="2485">
                  <c:v>42663</c:v>
                </c:pt>
                <c:pt idx="2486">
                  <c:v>42664</c:v>
                </c:pt>
                <c:pt idx="2487">
                  <c:v>42665</c:v>
                </c:pt>
                <c:pt idx="2488">
                  <c:v>42666</c:v>
                </c:pt>
                <c:pt idx="2489">
                  <c:v>42667</c:v>
                </c:pt>
                <c:pt idx="2490">
                  <c:v>42668</c:v>
                </c:pt>
                <c:pt idx="2491">
                  <c:v>42669</c:v>
                </c:pt>
                <c:pt idx="2492">
                  <c:v>42670</c:v>
                </c:pt>
                <c:pt idx="2493">
                  <c:v>42671</c:v>
                </c:pt>
                <c:pt idx="2494">
                  <c:v>42672</c:v>
                </c:pt>
                <c:pt idx="2495">
                  <c:v>42673</c:v>
                </c:pt>
                <c:pt idx="2496">
                  <c:v>42674</c:v>
                </c:pt>
                <c:pt idx="2497">
                  <c:v>42675</c:v>
                </c:pt>
                <c:pt idx="2498">
                  <c:v>42676</c:v>
                </c:pt>
                <c:pt idx="2499">
                  <c:v>42677</c:v>
                </c:pt>
                <c:pt idx="2500">
                  <c:v>42678</c:v>
                </c:pt>
                <c:pt idx="2501">
                  <c:v>42679</c:v>
                </c:pt>
                <c:pt idx="2502">
                  <c:v>42680</c:v>
                </c:pt>
                <c:pt idx="2503">
                  <c:v>42681</c:v>
                </c:pt>
                <c:pt idx="2504">
                  <c:v>42682</c:v>
                </c:pt>
                <c:pt idx="2505">
                  <c:v>42683</c:v>
                </c:pt>
                <c:pt idx="2506">
                  <c:v>42684</c:v>
                </c:pt>
                <c:pt idx="2507">
                  <c:v>42685</c:v>
                </c:pt>
                <c:pt idx="2508">
                  <c:v>42686</c:v>
                </c:pt>
                <c:pt idx="2509">
                  <c:v>42687</c:v>
                </c:pt>
                <c:pt idx="2510">
                  <c:v>42688</c:v>
                </c:pt>
                <c:pt idx="2511">
                  <c:v>42689</c:v>
                </c:pt>
                <c:pt idx="2512">
                  <c:v>42690</c:v>
                </c:pt>
                <c:pt idx="2513">
                  <c:v>42691</c:v>
                </c:pt>
                <c:pt idx="2514">
                  <c:v>42692</c:v>
                </c:pt>
                <c:pt idx="2515">
                  <c:v>42693</c:v>
                </c:pt>
                <c:pt idx="2516">
                  <c:v>42694</c:v>
                </c:pt>
                <c:pt idx="2517">
                  <c:v>42695</c:v>
                </c:pt>
                <c:pt idx="2518">
                  <c:v>42696</c:v>
                </c:pt>
                <c:pt idx="2519">
                  <c:v>42697</c:v>
                </c:pt>
                <c:pt idx="2520">
                  <c:v>42698</c:v>
                </c:pt>
                <c:pt idx="2521">
                  <c:v>42699</c:v>
                </c:pt>
                <c:pt idx="2522">
                  <c:v>42700</c:v>
                </c:pt>
                <c:pt idx="2523">
                  <c:v>42701</c:v>
                </c:pt>
                <c:pt idx="2524">
                  <c:v>42702</c:v>
                </c:pt>
                <c:pt idx="2525">
                  <c:v>42703</c:v>
                </c:pt>
                <c:pt idx="2526">
                  <c:v>42704</c:v>
                </c:pt>
                <c:pt idx="2527">
                  <c:v>42705</c:v>
                </c:pt>
                <c:pt idx="2528">
                  <c:v>42706</c:v>
                </c:pt>
                <c:pt idx="2529">
                  <c:v>42707</c:v>
                </c:pt>
                <c:pt idx="2530">
                  <c:v>42708</c:v>
                </c:pt>
                <c:pt idx="2531">
                  <c:v>42709</c:v>
                </c:pt>
                <c:pt idx="2532">
                  <c:v>42710</c:v>
                </c:pt>
                <c:pt idx="2533">
                  <c:v>42711</c:v>
                </c:pt>
                <c:pt idx="2534">
                  <c:v>42712</c:v>
                </c:pt>
                <c:pt idx="2535">
                  <c:v>42713</c:v>
                </c:pt>
                <c:pt idx="2536">
                  <c:v>42714</c:v>
                </c:pt>
                <c:pt idx="2537">
                  <c:v>42715</c:v>
                </c:pt>
                <c:pt idx="2538">
                  <c:v>42716</c:v>
                </c:pt>
                <c:pt idx="2539">
                  <c:v>42717</c:v>
                </c:pt>
                <c:pt idx="2540">
                  <c:v>42718</c:v>
                </c:pt>
                <c:pt idx="2541">
                  <c:v>42719</c:v>
                </c:pt>
                <c:pt idx="2542">
                  <c:v>42720</c:v>
                </c:pt>
                <c:pt idx="2543">
                  <c:v>42721</c:v>
                </c:pt>
                <c:pt idx="2544">
                  <c:v>42722</c:v>
                </c:pt>
                <c:pt idx="2545">
                  <c:v>42723</c:v>
                </c:pt>
                <c:pt idx="2546">
                  <c:v>42724</c:v>
                </c:pt>
                <c:pt idx="2547">
                  <c:v>42725</c:v>
                </c:pt>
                <c:pt idx="2548">
                  <c:v>42726</c:v>
                </c:pt>
                <c:pt idx="2549">
                  <c:v>42727</c:v>
                </c:pt>
                <c:pt idx="2550">
                  <c:v>42728</c:v>
                </c:pt>
                <c:pt idx="2551">
                  <c:v>42729</c:v>
                </c:pt>
                <c:pt idx="2552">
                  <c:v>42730</c:v>
                </c:pt>
                <c:pt idx="2553">
                  <c:v>42731</c:v>
                </c:pt>
                <c:pt idx="2554">
                  <c:v>42732</c:v>
                </c:pt>
                <c:pt idx="2555">
                  <c:v>42733</c:v>
                </c:pt>
                <c:pt idx="2556">
                  <c:v>42734</c:v>
                </c:pt>
                <c:pt idx="2557">
                  <c:v>42735</c:v>
                </c:pt>
                <c:pt idx="2558">
                  <c:v>42736</c:v>
                </c:pt>
                <c:pt idx="2559">
                  <c:v>42737</c:v>
                </c:pt>
                <c:pt idx="2560">
                  <c:v>42738</c:v>
                </c:pt>
                <c:pt idx="2561">
                  <c:v>42739</c:v>
                </c:pt>
                <c:pt idx="2562">
                  <c:v>42740</c:v>
                </c:pt>
                <c:pt idx="2563">
                  <c:v>42741</c:v>
                </c:pt>
                <c:pt idx="2564">
                  <c:v>42742</c:v>
                </c:pt>
                <c:pt idx="2565">
                  <c:v>42743</c:v>
                </c:pt>
                <c:pt idx="2566">
                  <c:v>42744</c:v>
                </c:pt>
                <c:pt idx="2567">
                  <c:v>42745</c:v>
                </c:pt>
                <c:pt idx="2568">
                  <c:v>42746</c:v>
                </c:pt>
                <c:pt idx="2569">
                  <c:v>42747</c:v>
                </c:pt>
                <c:pt idx="2570">
                  <c:v>42748</c:v>
                </c:pt>
                <c:pt idx="2571">
                  <c:v>42749</c:v>
                </c:pt>
                <c:pt idx="2572">
                  <c:v>42750</c:v>
                </c:pt>
                <c:pt idx="2573">
                  <c:v>42751</c:v>
                </c:pt>
                <c:pt idx="2574">
                  <c:v>42752</c:v>
                </c:pt>
                <c:pt idx="2575">
                  <c:v>42753</c:v>
                </c:pt>
                <c:pt idx="2576">
                  <c:v>42754</c:v>
                </c:pt>
                <c:pt idx="2577">
                  <c:v>42755</c:v>
                </c:pt>
                <c:pt idx="2578">
                  <c:v>42756</c:v>
                </c:pt>
                <c:pt idx="2579">
                  <c:v>42757</c:v>
                </c:pt>
                <c:pt idx="2580">
                  <c:v>42758</c:v>
                </c:pt>
                <c:pt idx="2581">
                  <c:v>42759</c:v>
                </c:pt>
                <c:pt idx="2582">
                  <c:v>42760</c:v>
                </c:pt>
                <c:pt idx="2583">
                  <c:v>42761</c:v>
                </c:pt>
                <c:pt idx="2584">
                  <c:v>42762</c:v>
                </c:pt>
                <c:pt idx="2585">
                  <c:v>42763</c:v>
                </c:pt>
                <c:pt idx="2586">
                  <c:v>42764</c:v>
                </c:pt>
                <c:pt idx="2587">
                  <c:v>42765</c:v>
                </c:pt>
                <c:pt idx="2588">
                  <c:v>42766</c:v>
                </c:pt>
                <c:pt idx="2589">
                  <c:v>42767</c:v>
                </c:pt>
                <c:pt idx="2590">
                  <c:v>42768</c:v>
                </c:pt>
                <c:pt idx="2591">
                  <c:v>42769</c:v>
                </c:pt>
                <c:pt idx="2592">
                  <c:v>42770</c:v>
                </c:pt>
                <c:pt idx="2593">
                  <c:v>42771</c:v>
                </c:pt>
                <c:pt idx="2594">
                  <c:v>42772</c:v>
                </c:pt>
                <c:pt idx="2595">
                  <c:v>42773</c:v>
                </c:pt>
                <c:pt idx="2596">
                  <c:v>42774</c:v>
                </c:pt>
                <c:pt idx="2597">
                  <c:v>42775</c:v>
                </c:pt>
                <c:pt idx="2598">
                  <c:v>42776</c:v>
                </c:pt>
                <c:pt idx="2599">
                  <c:v>42777</c:v>
                </c:pt>
                <c:pt idx="2600">
                  <c:v>42778</c:v>
                </c:pt>
                <c:pt idx="2601">
                  <c:v>42779</c:v>
                </c:pt>
                <c:pt idx="2602">
                  <c:v>42780</c:v>
                </c:pt>
                <c:pt idx="2603">
                  <c:v>42781</c:v>
                </c:pt>
                <c:pt idx="2604">
                  <c:v>42782</c:v>
                </c:pt>
                <c:pt idx="2605">
                  <c:v>42783</c:v>
                </c:pt>
                <c:pt idx="2606">
                  <c:v>42784</c:v>
                </c:pt>
                <c:pt idx="2607">
                  <c:v>42785</c:v>
                </c:pt>
                <c:pt idx="2608">
                  <c:v>42786</c:v>
                </c:pt>
                <c:pt idx="2609">
                  <c:v>42787</c:v>
                </c:pt>
                <c:pt idx="2610">
                  <c:v>42788</c:v>
                </c:pt>
                <c:pt idx="2611">
                  <c:v>42789</c:v>
                </c:pt>
                <c:pt idx="2612">
                  <c:v>42790</c:v>
                </c:pt>
                <c:pt idx="2613">
                  <c:v>42791</c:v>
                </c:pt>
                <c:pt idx="2614">
                  <c:v>42792</c:v>
                </c:pt>
                <c:pt idx="2615">
                  <c:v>42793</c:v>
                </c:pt>
                <c:pt idx="2616">
                  <c:v>42794</c:v>
                </c:pt>
                <c:pt idx="2617">
                  <c:v>42795</c:v>
                </c:pt>
                <c:pt idx="2618">
                  <c:v>42796</c:v>
                </c:pt>
                <c:pt idx="2619">
                  <c:v>42797</c:v>
                </c:pt>
                <c:pt idx="2620">
                  <c:v>42798</c:v>
                </c:pt>
                <c:pt idx="2621">
                  <c:v>42799</c:v>
                </c:pt>
                <c:pt idx="2622">
                  <c:v>42800</c:v>
                </c:pt>
                <c:pt idx="2623">
                  <c:v>42801</c:v>
                </c:pt>
                <c:pt idx="2624">
                  <c:v>42802</c:v>
                </c:pt>
                <c:pt idx="2625">
                  <c:v>42803</c:v>
                </c:pt>
                <c:pt idx="2626">
                  <c:v>42804</c:v>
                </c:pt>
                <c:pt idx="2627">
                  <c:v>42805</c:v>
                </c:pt>
                <c:pt idx="2628">
                  <c:v>42806</c:v>
                </c:pt>
                <c:pt idx="2629">
                  <c:v>42807</c:v>
                </c:pt>
                <c:pt idx="2630">
                  <c:v>42808</c:v>
                </c:pt>
                <c:pt idx="2631">
                  <c:v>42809</c:v>
                </c:pt>
                <c:pt idx="2632">
                  <c:v>42810</c:v>
                </c:pt>
                <c:pt idx="2633">
                  <c:v>42811</c:v>
                </c:pt>
                <c:pt idx="2634">
                  <c:v>42812</c:v>
                </c:pt>
                <c:pt idx="2635">
                  <c:v>42813</c:v>
                </c:pt>
                <c:pt idx="2636">
                  <c:v>42814</c:v>
                </c:pt>
                <c:pt idx="2637">
                  <c:v>42815</c:v>
                </c:pt>
                <c:pt idx="2638">
                  <c:v>42816</c:v>
                </c:pt>
                <c:pt idx="2639">
                  <c:v>42817</c:v>
                </c:pt>
                <c:pt idx="2640">
                  <c:v>42818</c:v>
                </c:pt>
                <c:pt idx="2641">
                  <c:v>42819</c:v>
                </c:pt>
                <c:pt idx="2642">
                  <c:v>42820</c:v>
                </c:pt>
                <c:pt idx="2643">
                  <c:v>42821</c:v>
                </c:pt>
                <c:pt idx="2644">
                  <c:v>42822</c:v>
                </c:pt>
                <c:pt idx="2645">
                  <c:v>42823</c:v>
                </c:pt>
                <c:pt idx="2646">
                  <c:v>42824</c:v>
                </c:pt>
                <c:pt idx="2647">
                  <c:v>42825</c:v>
                </c:pt>
                <c:pt idx="2648">
                  <c:v>42826</c:v>
                </c:pt>
                <c:pt idx="2649">
                  <c:v>42827</c:v>
                </c:pt>
                <c:pt idx="2650">
                  <c:v>42828</c:v>
                </c:pt>
                <c:pt idx="2651">
                  <c:v>42829</c:v>
                </c:pt>
                <c:pt idx="2652">
                  <c:v>42830</c:v>
                </c:pt>
                <c:pt idx="2653">
                  <c:v>42831</c:v>
                </c:pt>
                <c:pt idx="2654">
                  <c:v>42832</c:v>
                </c:pt>
                <c:pt idx="2655">
                  <c:v>42833</c:v>
                </c:pt>
                <c:pt idx="2656">
                  <c:v>42834</c:v>
                </c:pt>
                <c:pt idx="2657">
                  <c:v>42835</c:v>
                </c:pt>
                <c:pt idx="2658">
                  <c:v>42836</c:v>
                </c:pt>
                <c:pt idx="2659">
                  <c:v>42837</c:v>
                </c:pt>
                <c:pt idx="2660">
                  <c:v>42838</c:v>
                </c:pt>
                <c:pt idx="2661">
                  <c:v>42839</c:v>
                </c:pt>
                <c:pt idx="2662">
                  <c:v>42840</c:v>
                </c:pt>
                <c:pt idx="2663">
                  <c:v>42841</c:v>
                </c:pt>
                <c:pt idx="2664">
                  <c:v>42842</c:v>
                </c:pt>
                <c:pt idx="2665">
                  <c:v>42843</c:v>
                </c:pt>
                <c:pt idx="2666">
                  <c:v>42844</c:v>
                </c:pt>
                <c:pt idx="2667">
                  <c:v>42845</c:v>
                </c:pt>
                <c:pt idx="2668">
                  <c:v>42846</c:v>
                </c:pt>
                <c:pt idx="2669">
                  <c:v>42847</c:v>
                </c:pt>
                <c:pt idx="2670">
                  <c:v>42848</c:v>
                </c:pt>
                <c:pt idx="2671">
                  <c:v>42849</c:v>
                </c:pt>
                <c:pt idx="2672">
                  <c:v>42850</c:v>
                </c:pt>
                <c:pt idx="2673">
                  <c:v>42851</c:v>
                </c:pt>
                <c:pt idx="2674">
                  <c:v>42852</c:v>
                </c:pt>
                <c:pt idx="2675">
                  <c:v>42853</c:v>
                </c:pt>
                <c:pt idx="2676">
                  <c:v>42854</c:v>
                </c:pt>
                <c:pt idx="2677">
                  <c:v>42855</c:v>
                </c:pt>
                <c:pt idx="2678">
                  <c:v>42856</c:v>
                </c:pt>
                <c:pt idx="2679">
                  <c:v>42857</c:v>
                </c:pt>
                <c:pt idx="2680">
                  <c:v>42858</c:v>
                </c:pt>
                <c:pt idx="2681">
                  <c:v>42859</c:v>
                </c:pt>
                <c:pt idx="2682">
                  <c:v>42860</c:v>
                </c:pt>
                <c:pt idx="2683">
                  <c:v>42861</c:v>
                </c:pt>
                <c:pt idx="2684">
                  <c:v>42862</c:v>
                </c:pt>
                <c:pt idx="2685">
                  <c:v>42863</c:v>
                </c:pt>
                <c:pt idx="2686">
                  <c:v>42864</c:v>
                </c:pt>
                <c:pt idx="2687">
                  <c:v>42865</c:v>
                </c:pt>
                <c:pt idx="2688">
                  <c:v>42866</c:v>
                </c:pt>
                <c:pt idx="2689">
                  <c:v>42867</c:v>
                </c:pt>
                <c:pt idx="2690">
                  <c:v>42868</c:v>
                </c:pt>
                <c:pt idx="2691">
                  <c:v>42869</c:v>
                </c:pt>
                <c:pt idx="2692">
                  <c:v>42870</c:v>
                </c:pt>
                <c:pt idx="2693">
                  <c:v>42871</c:v>
                </c:pt>
                <c:pt idx="2694">
                  <c:v>42872</c:v>
                </c:pt>
                <c:pt idx="2695">
                  <c:v>42873</c:v>
                </c:pt>
                <c:pt idx="2696">
                  <c:v>42874</c:v>
                </c:pt>
                <c:pt idx="2697">
                  <c:v>42875</c:v>
                </c:pt>
                <c:pt idx="2698">
                  <c:v>42876</c:v>
                </c:pt>
                <c:pt idx="2699">
                  <c:v>42877</c:v>
                </c:pt>
                <c:pt idx="2700">
                  <c:v>42878</c:v>
                </c:pt>
                <c:pt idx="2701">
                  <c:v>42879</c:v>
                </c:pt>
                <c:pt idx="2702">
                  <c:v>42880</c:v>
                </c:pt>
                <c:pt idx="2703">
                  <c:v>42881</c:v>
                </c:pt>
                <c:pt idx="2704">
                  <c:v>42882</c:v>
                </c:pt>
                <c:pt idx="2705">
                  <c:v>42883</c:v>
                </c:pt>
                <c:pt idx="2706">
                  <c:v>42884</c:v>
                </c:pt>
                <c:pt idx="2707">
                  <c:v>42885</c:v>
                </c:pt>
                <c:pt idx="2708">
                  <c:v>42886</c:v>
                </c:pt>
                <c:pt idx="2709">
                  <c:v>42887</c:v>
                </c:pt>
                <c:pt idx="2710">
                  <c:v>42888</c:v>
                </c:pt>
                <c:pt idx="2711">
                  <c:v>42889</c:v>
                </c:pt>
                <c:pt idx="2712">
                  <c:v>42890</c:v>
                </c:pt>
                <c:pt idx="2713">
                  <c:v>42891</c:v>
                </c:pt>
                <c:pt idx="2714">
                  <c:v>42892</c:v>
                </c:pt>
                <c:pt idx="2715">
                  <c:v>42893</c:v>
                </c:pt>
                <c:pt idx="2716">
                  <c:v>42894</c:v>
                </c:pt>
                <c:pt idx="2717">
                  <c:v>42895</c:v>
                </c:pt>
                <c:pt idx="2718">
                  <c:v>42896</c:v>
                </c:pt>
                <c:pt idx="2719">
                  <c:v>42897</c:v>
                </c:pt>
                <c:pt idx="2720">
                  <c:v>42898</c:v>
                </c:pt>
                <c:pt idx="2721">
                  <c:v>42899</c:v>
                </c:pt>
                <c:pt idx="2722">
                  <c:v>42900</c:v>
                </c:pt>
                <c:pt idx="2723">
                  <c:v>42901</c:v>
                </c:pt>
                <c:pt idx="2724">
                  <c:v>42902</c:v>
                </c:pt>
                <c:pt idx="2725">
                  <c:v>42903</c:v>
                </c:pt>
                <c:pt idx="2726">
                  <c:v>42904</c:v>
                </c:pt>
                <c:pt idx="2727">
                  <c:v>42905</c:v>
                </c:pt>
                <c:pt idx="2728">
                  <c:v>42906</c:v>
                </c:pt>
                <c:pt idx="2729">
                  <c:v>42907</c:v>
                </c:pt>
                <c:pt idx="2730">
                  <c:v>42908</c:v>
                </c:pt>
                <c:pt idx="2731">
                  <c:v>42909</c:v>
                </c:pt>
                <c:pt idx="2732">
                  <c:v>42910</c:v>
                </c:pt>
                <c:pt idx="2733">
                  <c:v>42911</c:v>
                </c:pt>
                <c:pt idx="2734">
                  <c:v>42912</c:v>
                </c:pt>
                <c:pt idx="2735">
                  <c:v>42913</c:v>
                </c:pt>
                <c:pt idx="2736">
                  <c:v>42914</c:v>
                </c:pt>
                <c:pt idx="2737">
                  <c:v>42915</c:v>
                </c:pt>
                <c:pt idx="2738">
                  <c:v>42916</c:v>
                </c:pt>
                <c:pt idx="2739">
                  <c:v>42917</c:v>
                </c:pt>
                <c:pt idx="2740">
                  <c:v>42918</c:v>
                </c:pt>
                <c:pt idx="2741">
                  <c:v>42919</c:v>
                </c:pt>
                <c:pt idx="2742">
                  <c:v>42920</c:v>
                </c:pt>
                <c:pt idx="2743">
                  <c:v>42921</c:v>
                </c:pt>
                <c:pt idx="2744">
                  <c:v>42922</c:v>
                </c:pt>
                <c:pt idx="2745">
                  <c:v>42923</c:v>
                </c:pt>
                <c:pt idx="2746">
                  <c:v>42924</c:v>
                </c:pt>
                <c:pt idx="2747">
                  <c:v>42925</c:v>
                </c:pt>
                <c:pt idx="2748">
                  <c:v>42926</c:v>
                </c:pt>
                <c:pt idx="2749">
                  <c:v>42927</c:v>
                </c:pt>
                <c:pt idx="2750">
                  <c:v>42928</c:v>
                </c:pt>
                <c:pt idx="2751">
                  <c:v>42929</c:v>
                </c:pt>
                <c:pt idx="2752">
                  <c:v>42930</c:v>
                </c:pt>
                <c:pt idx="2753">
                  <c:v>42931</c:v>
                </c:pt>
                <c:pt idx="2754">
                  <c:v>42932</c:v>
                </c:pt>
                <c:pt idx="2755">
                  <c:v>42933</c:v>
                </c:pt>
                <c:pt idx="2756">
                  <c:v>42934</c:v>
                </c:pt>
                <c:pt idx="2757">
                  <c:v>42935</c:v>
                </c:pt>
                <c:pt idx="2758">
                  <c:v>42936</c:v>
                </c:pt>
                <c:pt idx="2759">
                  <c:v>42937</c:v>
                </c:pt>
                <c:pt idx="2760">
                  <c:v>42938</c:v>
                </c:pt>
                <c:pt idx="2761">
                  <c:v>42939</c:v>
                </c:pt>
                <c:pt idx="2762">
                  <c:v>42940</c:v>
                </c:pt>
                <c:pt idx="2763">
                  <c:v>42941</c:v>
                </c:pt>
                <c:pt idx="2764">
                  <c:v>42942</c:v>
                </c:pt>
                <c:pt idx="2765">
                  <c:v>42943</c:v>
                </c:pt>
                <c:pt idx="2766">
                  <c:v>42944</c:v>
                </c:pt>
                <c:pt idx="2767">
                  <c:v>42945</c:v>
                </c:pt>
                <c:pt idx="2768">
                  <c:v>42946</c:v>
                </c:pt>
                <c:pt idx="2769">
                  <c:v>42947</c:v>
                </c:pt>
                <c:pt idx="2770">
                  <c:v>42948</c:v>
                </c:pt>
                <c:pt idx="2771">
                  <c:v>42949</c:v>
                </c:pt>
                <c:pt idx="2772">
                  <c:v>42950</c:v>
                </c:pt>
                <c:pt idx="2773">
                  <c:v>42951</c:v>
                </c:pt>
                <c:pt idx="2774">
                  <c:v>42952</c:v>
                </c:pt>
                <c:pt idx="2775">
                  <c:v>42953</c:v>
                </c:pt>
                <c:pt idx="2776">
                  <c:v>42954</c:v>
                </c:pt>
                <c:pt idx="2777">
                  <c:v>42955</c:v>
                </c:pt>
                <c:pt idx="2778">
                  <c:v>42956</c:v>
                </c:pt>
                <c:pt idx="2779">
                  <c:v>42957</c:v>
                </c:pt>
                <c:pt idx="2780">
                  <c:v>42958</c:v>
                </c:pt>
                <c:pt idx="2781">
                  <c:v>42959</c:v>
                </c:pt>
                <c:pt idx="2782">
                  <c:v>42960</c:v>
                </c:pt>
                <c:pt idx="2783">
                  <c:v>42961</c:v>
                </c:pt>
                <c:pt idx="2784">
                  <c:v>42962</c:v>
                </c:pt>
                <c:pt idx="2785">
                  <c:v>42963</c:v>
                </c:pt>
                <c:pt idx="2786">
                  <c:v>42964</c:v>
                </c:pt>
                <c:pt idx="2787">
                  <c:v>42965</c:v>
                </c:pt>
                <c:pt idx="2788">
                  <c:v>42966</c:v>
                </c:pt>
                <c:pt idx="2789">
                  <c:v>42967</c:v>
                </c:pt>
                <c:pt idx="2790">
                  <c:v>42968</c:v>
                </c:pt>
                <c:pt idx="2791">
                  <c:v>42969</c:v>
                </c:pt>
                <c:pt idx="2792">
                  <c:v>42970</c:v>
                </c:pt>
                <c:pt idx="2793">
                  <c:v>42971</c:v>
                </c:pt>
                <c:pt idx="2794">
                  <c:v>42972</c:v>
                </c:pt>
                <c:pt idx="2795">
                  <c:v>42973</c:v>
                </c:pt>
                <c:pt idx="2796">
                  <c:v>42974</c:v>
                </c:pt>
                <c:pt idx="2797">
                  <c:v>42975</c:v>
                </c:pt>
                <c:pt idx="2798">
                  <c:v>42976</c:v>
                </c:pt>
                <c:pt idx="2799">
                  <c:v>42977</c:v>
                </c:pt>
                <c:pt idx="2800">
                  <c:v>42978</c:v>
                </c:pt>
                <c:pt idx="2801">
                  <c:v>42979</c:v>
                </c:pt>
                <c:pt idx="2802">
                  <c:v>42980</c:v>
                </c:pt>
                <c:pt idx="2803">
                  <c:v>42981</c:v>
                </c:pt>
                <c:pt idx="2804">
                  <c:v>42982</c:v>
                </c:pt>
                <c:pt idx="2805">
                  <c:v>42983</c:v>
                </c:pt>
                <c:pt idx="2806">
                  <c:v>42984</c:v>
                </c:pt>
                <c:pt idx="2807">
                  <c:v>42985</c:v>
                </c:pt>
                <c:pt idx="2808">
                  <c:v>42986</c:v>
                </c:pt>
                <c:pt idx="2809">
                  <c:v>42987</c:v>
                </c:pt>
                <c:pt idx="2810">
                  <c:v>42988</c:v>
                </c:pt>
                <c:pt idx="2811">
                  <c:v>42989</c:v>
                </c:pt>
                <c:pt idx="2812">
                  <c:v>42990</c:v>
                </c:pt>
                <c:pt idx="2813">
                  <c:v>42991</c:v>
                </c:pt>
                <c:pt idx="2814">
                  <c:v>42992</c:v>
                </c:pt>
                <c:pt idx="2815">
                  <c:v>42993</c:v>
                </c:pt>
                <c:pt idx="2816">
                  <c:v>42994</c:v>
                </c:pt>
                <c:pt idx="2817">
                  <c:v>42995</c:v>
                </c:pt>
                <c:pt idx="2818">
                  <c:v>42996</c:v>
                </c:pt>
                <c:pt idx="2819">
                  <c:v>42997</c:v>
                </c:pt>
                <c:pt idx="2820">
                  <c:v>42998</c:v>
                </c:pt>
                <c:pt idx="2821">
                  <c:v>42999</c:v>
                </c:pt>
                <c:pt idx="2822">
                  <c:v>43000</c:v>
                </c:pt>
                <c:pt idx="2823">
                  <c:v>43001</c:v>
                </c:pt>
                <c:pt idx="2824">
                  <c:v>43002</c:v>
                </c:pt>
                <c:pt idx="2825">
                  <c:v>43003</c:v>
                </c:pt>
                <c:pt idx="2826">
                  <c:v>43004</c:v>
                </c:pt>
                <c:pt idx="2827">
                  <c:v>43005</c:v>
                </c:pt>
                <c:pt idx="2828">
                  <c:v>43006</c:v>
                </c:pt>
                <c:pt idx="2829">
                  <c:v>43007</c:v>
                </c:pt>
                <c:pt idx="2830">
                  <c:v>43008</c:v>
                </c:pt>
                <c:pt idx="2831">
                  <c:v>43009</c:v>
                </c:pt>
                <c:pt idx="2832">
                  <c:v>43010</c:v>
                </c:pt>
                <c:pt idx="2833">
                  <c:v>43011</c:v>
                </c:pt>
                <c:pt idx="2834">
                  <c:v>43012</c:v>
                </c:pt>
                <c:pt idx="2835">
                  <c:v>43013</c:v>
                </c:pt>
                <c:pt idx="2836">
                  <c:v>43014</c:v>
                </c:pt>
                <c:pt idx="2837">
                  <c:v>43015</c:v>
                </c:pt>
                <c:pt idx="2838">
                  <c:v>43016</c:v>
                </c:pt>
                <c:pt idx="2839">
                  <c:v>43017</c:v>
                </c:pt>
                <c:pt idx="2840">
                  <c:v>43018</c:v>
                </c:pt>
                <c:pt idx="2841">
                  <c:v>43019</c:v>
                </c:pt>
                <c:pt idx="2842">
                  <c:v>43020</c:v>
                </c:pt>
                <c:pt idx="2843">
                  <c:v>43021</c:v>
                </c:pt>
                <c:pt idx="2844">
                  <c:v>43022</c:v>
                </c:pt>
                <c:pt idx="2845">
                  <c:v>43023</c:v>
                </c:pt>
                <c:pt idx="2846">
                  <c:v>43024</c:v>
                </c:pt>
                <c:pt idx="2847">
                  <c:v>43025</c:v>
                </c:pt>
                <c:pt idx="2848">
                  <c:v>43026</c:v>
                </c:pt>
                <c:pt idx="2849">
                  <c:v>43027</c:v>
                </c:pt>
                <c:pt idx="2850">
                  <c:v>43028</c:v>
                </c:pt>
                <c:pt idx="2851">
                  <c:v>43029</c:v>
                </c:pt>
                <c:pt idx="2852">
                  <c:v>43030</c:v>
                </c:pt>
                <c:pt idx="2853">
                  <c:v>43031</c:v>
                </c:pt>
                <c:pt idx="2854">
                  <c:v>43032</c:v>
                </c:pt>
                <c:pt idx="2855">
                  <c:v>43033</c:v>
                </c:pt>
                <c:pt idx="2856">
                  <c:v>43034</c:v>
                </c:pt>
                <c:pt idx="2857">
                  <c:v>43035</c:v>
                </c:pt>
                <c:pt idx="2858">
                  <c:v>43036</c:v>
                </c:pt>
                <c:pt idx="2859">
                  <c:v>43037</c:v>
                </c:pt>
                <c:pt idx="2860">
                  <c:v>43038</c:v>
                </c:pt>
                <c:pt idx="2861">
                  <c:v>43039</c:v>
                </c:pt>
                <c:pt idx="2862">
                  <c:v>43040</c:v>
                </c:pt>
                <c:pt idx="2863">
                  <c:v>43041</c:v>
                </c:pt>
                <c:pt idx="2864">
                  <c:v>43042</c:v>
                </c:pt>
                <c:pt idx="2865">
                  <c:v>43043</c:v>
                </c:pt>
                <c:pt idx="2866">
                  <c:v>43044</c:v>
                </c:pt>
                <c:pt idx="2867">
                  <c:v>43045</c:v>
                </c:pt>
                <c:pt idx="2868">
                  <c:v>43046</c:v>
                </c:pt>
                <c:pt idx="2869">
                  <c:v>43047</c:v>
                </c:pt>
                <c:pt idx="2870">
                  <c:v>43048</c:v>
                </c:pt>
                <c:pt idx="2871">
                  <c:v>43049</c:v>
                </c:pt>
                <c:pt idx="2872">
                  <c:v>43050</c:v>
                </c:pt>
                <c:pt idx="2873">
                  <c:v>43051</c:v>
                </c:pt>
                <c:pt idx="2874">
                  <c:v>43052</c:v>
                </c:pt>
                <c:pt idx="2875">
                  <c:v>43053</c:v>
                </c:pt>
                <c:pt idx="2876">
                  <c:v>43054</c:v>
                </c:pt>
                <c:pt idx="2877">
                  <c:v>43055</c:v>
                </c:pt>
                <c:pt idx="2878">
                  <c:v>43056</c:v>
                </c:pt>
                <c:pt idx="2879">
                  <c:v>43057</c:v>
                </c:pt>
                <c:pt idx="2880">
                  <c:v>43058</c:v>
                </c:pt>
                <c:pt idx="2881">
                  <c:v>43059</c:v>
                </c:pt>
                <c:pt idx="2882">
                  <c:v>43060</c:v>
                </c:pt>
                <c:pt idx="2883">
                  <c:v>43061</c:v>
                </c:pt>
                <c:pt idx="2884">
                  <c:v>43062</c:v>
                </c:pt>
                <c:pt idx="2885">
                  <c:v>43063</c:v>
                </c:pt>
                <c:pt idx="2886">
                  <c:v>43064</c:v>
                </c:pt>
                <c:pt idx="2887">
                  <c:v>43065</c:v>
                </c:pt>
                <c:pt idx="2888">
                  <c:v>43066</c:v>
                </c:pt>
                <c:pt idx="2889">
                  <c:v>43067</c:v>
                </c:pt>
                <c:pt idx="2890">
                  <c:v>43068</c:v>
                </c:pt>
                <c:pt idx="2891">
                  <c:v>43069</c:v>
                </c:pt>
                <c:pt idx="2892">
                  <c:v>43070</c:v>
                </c:pt>
                <c:pt idx="2893">
                  <c:v>43071</c:v>
                </c:pt>
                <c:pt idx="2894">
                  <c:v>43072</c:v>
                </c:pt>
                <c:pt idx="2895">
                  <c:v>43073</c:v>
                </c:pt>
                <c:pt idx="2896">
                  <c:v>43074</c:v>
                </c:pt>
                <c:pt idx="2897">
                  <c:v>43075</c:v>
                </c:pt>
                <c:pt idx="2898">
                  <c:v>43076</c:v>
                </c:pt>
                <c:pt idx="2899">
                  <c:v>43077</c:v>
                </c:pt>
                <c:pt idx="2900">
                  <c:v>43078</c:v>
                </c:pt>
                <c:pt idx="2901">
                  <c:v>43079</c:v>
                </c:pt>
                <c:pt idx="2902">
                  <c:v>43080</c:v>
                </c:pt>
                <c:pt idx="2903">
                  <c:v>43081</c:v>
                </c:pt>
                <c:pt idx="2904">
                  <c:v>43082</c:v>
                </c:pt>
                <c:pt idx="2905">
                  <c:v>43083</c:v>
                </c:pt>
                <c:pt idx="2906">
                  <c:v>43084</c:v>
                </c:pt>
                <c:pt idx="2907">
                  <c:v>43085</c:v>
                </c:pt>
                <c:pt idx="2908">
                  <c:v>43086</c:v>
                </c:pt>
                <c:pt idx="2909">
                  <c:v>43087</c:v>
                </c:pt>
                <c:pt idx="2910">
                  <c:v>43088</c:v>
                </c:pt>
                <c:pt idx="2911">
                  <c:v>43089</c:v>
                </c:pt>
                <c:pt idx="2912">
                  <c:v>43090</c:v>
                </c:pt>
                <c:pt idx="2913">
                  <c:v>43091</c:v>
                </c:pt>
                <c:pt idx="2914">
                  <c:v>43092</c:v>
                </c:pt>
                <c:pt idx="2915">
                  <c:v>43093</c:v>
                </c:pt>
                <c:pt idx="2916">
                  <c:v>43094</c:v>
                </c:pt>
                <c:pt idx="2917">
                  <c:v>43095</c:v>
                </c:pt>
                <c:pt idx="2918">
                  <c:v>43096</c:v>
                </c:pt>
                <c:pt idx="2919">
                  <c:v>43097</c:v>
                </c:pt>
                <c:pt idx="2920">
                  <c:v>43098</c:v>
                </c:pt>
                <c:pt idx="2921">
                  <c:v>43099</c:v>
                </c:pt>
                <c:pt idx="2922">
                  <c:v>43100</c:v>
                </c:pt>
                <c:pt idx="2923">
                  <c:v>43101</c:v>
                </c:pt>
                <c:pt idx="2924">
                  <c:v>43102</c:v>
                </c:pt>
                <c:pt idx="2925">
                  <c:v>43103</c:v>
                </c:pt>
                <c:pt idx="2926">
                  <c:v>43104</c:v>
                </c:pt>
                <c:pt idx="2927">
                  <c:v>43105</c:v>
                </c:pt>
                <c:pt idx="2928">
                  <c:v>43106</c:v>
                </c:pt>
                <c:pt idx="2929">
                  <c:v>43107</c:v>
                </c:pt>
                <c:pt idx="2930">
                  <c:v>43108</c:v>
                </c:pt>
                <c:pt idx="2931">
                  <c:v>43109</c:v>
                </c:pt>
                <c:pt idx="2932">
                  <c:v>43110</c:v>
                </c:pt>
                <c:pt idx="2933">
                  <c:v>43111</c:v>
                </c:pt>
                <c:pt idx="2934">
                  <c:v>43112</c:v>
                </c:pt>
                <c:pt idx="2935">
                  <c:v>43113</c:v>
                </c:pt>
                <c:pt idx="2936">
                  <c:v>43114</c:v>
                </c:pt>
                <c:pt idx="2937">
                  <c:v>43115</c:v>
                </c:pt>
                <c:pt idx="2938">
                  <c:v>43116</c:v>
                </c:pt>
                <c:pt idx="2939">
                  <c:v>43117</c:v>
                </c:pt>
                <c:pt idx="2940">
                  <c:v>43118</c:v>
                </c:pt>
                <c:pt idx="2941">
                  <c:v>43119</c:v>
                </c:pt>
                <c:pt idx="2942">
                  <c:v>43120</c:v>
                </c:pt>
                <c:pt idx="2943">
                  <c:v>43121</c:v>
                </c:pt>
                <c:pt idx="2944">
                  <c:v>43122</c:v>
                </c:pt>
                <c:pt idx="2945">
                  <c:v>43123</c:v>
                </c:pt>
                <c:pt idx="2946">
                  <c:v>43124</c:v>
                </c:pt>
                <c:pt idx="2947">
                  <c:v>43125</c:v>
                </c:pt>
                <c:pt idx="2948">
                  <c:v>43126</c:v>
                </c:pt>
                <c:pt idx="2949">
                  <c:v>43127</c:v>
                </c:pt>
                <c:pt idx="2950">
                  <c:v>43128</c:v>
                </c:pt>
                <c:pt idx="2951">
                  <c:v>43129</c:v>
                </c:pt>
                <c:pt idx="2952">
                  <c:v>43130</c:v>
                </c:pt>
                <c:pt idx="2953">
                  <c:v>43131</c:v>
                </c:pt>
                <c:pt idx="2954">
                  <c:v>43132</c:v>
                </c:pt>
                <c:pt idx="2955">
                  <c:v>43133</c:v>
                </c:pt>
                <c:pt idx="2956">
                  <c:v>43134</c:v>
                </c:pt>
                <c:pt idx="2957">
                  <c:v>43135</c:v>
                </c:pt>
                <c:pt idx="2958">
                  <c:v>43136</c:v>
                </c:pt>
                <c:pt idx="2959">
                  <c:v>43137</c:v>
                </c:pt>
                <c:pt idx="2960">
                  <c:v>43138</c:v>
                </c:pt>
                <c:pt idx="2961">
                  <c:v>43139</c:v>
                </c:pt>
                <c:pt idx="2962">
                  <c:v>43140</c:v>
                </c:pt>
                <c:pt idx="2963">
                  <c:v>43141</c:v>
                </c:pt>
                <c:pt idx="2964">
                  <c:v>43142</c:v>
                </c:pt>
                <c:pt idx="2965">
                  <c:v>43143</c:v>
                </c:pt>
                <c:pt idx="2966">
                  <c:v>43144</c:v>
                </c:pt>
                <c:pt idx="2967">
                  <c:v>43145</c:v>
                </c:pt>
                <c:pt idx="2968">
                  <c:v>43146</c:v>
                </c:pt>
                <c:pt idx="2969">
                  <c:v>43147</c:v>
                </c:pt>
                <c:pt idx="2970">
                  <c:v>43148</c:v>
                </c:pt>
                <c:pt idx="2971">
                  <c:v>43149</c:v>
                </c:pt>
                <c:pt idx="2972">
                  <c:v>43150</c:v>
                </c:pt>
                <c:pt idx="2973">
                  <c:v>43151</c:v>
                </c:pt>
                <c:pt idx="2974">
                  <c:v>43152</c:v>
                </c:pt>
                <c:pt idx="2975">
                  <c:v>43153</c:v>
                </c:pt>
                <c:pt idx="2976">
                  <c:v>43154</c:v>
                </c:pt>
                <c:pt idx="2977">
                  <c:v>43155</c:v>
                </c:pt>
                <c:pt idx="2978">
                  <c:v>43156</c:v>
                </c:pt>
                <c:pt idx="2979">
                  <c:v>43157</c:v>
                </c:pt>
                <c:pt idx="2980">
                  <c:v>43158</c:v>
                </c:pt>
                <c:pt idx="2981">
                  <c:v>43159</c:v>
                </c:pt>
                <c:pt idx="2982">
                  <c:v>43160</c:v>
                </c:pt>
                <c:pt idx="2983">
                  <c:v>43161</c:v>
                </c:pt>
                <c:pt idx="2984">
                  <c:v>43162</c:v>
                </c:pt>
                <c:pt idx="2985">
                  <c:v>43163</c:v>
                </c:pt>
                <c:pt idx="2986">
                  <c:v>43164</c:v>
                </c:pt>
                <c:pt idx="2987">
                  <c:v>43165</c:v>
                </c:pt>
                <c:pt idx="2988">
                  <c:v>43166</c:v>
                </c:pt>
                <c:pt idx="2989">
                  <c:v>43167</c:v>
                </c:pt>
                <c:pt idx="2990">
                  <c:v>43168</c:v>
                </c:pt>
                <c:pt idx="2991">
                  <c:v>43169</c:v>
                </c:pt>
                <c:pt idx="2992">
                  <c:v>43170</c:v>
                </c:pt>
                <c:pt idx="2993">
                  <c:v>43171</c:v>
                </c:pt>
                <c:pt idx="2994">
                  <c:v>43172</c:v>
                </c:pt>
                <c:pt idx="2995">
                  <c:v>43173</c:v>
                </c:pt>
                <c:pt idx="2996">
                  <c:v>43174</c:v>
                </c:pt>
                <c:pt idx="2997">
                  <c:v>43175</c:v>
                </c:pt>
                <c:pt idx="2998">
                  <c:v>43176</c:v>
                </c:pt>
                <c:pt idx="2999">
                  <c:v>43177</c:v>
                </c:pt>
                <c:pt idx="3000">
                  <c:v>43178</c:v>
                </c:pt>
                <c:pt idx="3001">
                  <c:v>43179</c:v>
                </c:pt>
                <c:pt idx="3002">
                  <c:v>43180</c:v>
                </c:pt>
                <c:pt idx="3003">
                  <c:v>43181</c:v>
                </c:pt>
                <c:pt idx="3004">
                  <c:v>43182</c:v>
                </c:pt>
                <c:pt idx="3005">
                  <c:v>43183</c:v>
                </c:pt>
                <c:pt idx="3006">
                  <c:v>43184</c:v>
                </c:pt>
                <c:pt idx="3007">
                  <c:v>43185</c:v>
                </c:pt>
                <c:pt idx="3008">
                  <c:v>43186</c:v>
                </c:pt>
                <c:pt idx="3009">
                  <c:v>43187</c:v>
                </c:pt>
                <c:pt idx="3010">
                  <c:v>43188</c:v>
                </c:pt>
                <c:pt idx="3011">
                  <c:v>43189</c:v>
                </c:pt>
                <c:pt idx="3012">
                  <c:v>43190</c:v>
                </c:pt>
                <c:pt idx="3013">
                  <c:v>43191</c:v>
                </c:pt>
                <c:pt idx="3014">
                  <c:v>43192</c:v>
                </c:pt>
                <c:pt idx="3015">
                  <c:v>43193</c:v>
                </c:pt>
                <c:pt idx="3016">
                  <c:v>43194</c:v>
                </c:pt>
                <c:pt idx="3017">
                  <c:v>43195</c:v>
                </c:pt>
                <c:pt idx="3018">
                  <c:v>43196</c:v>
                </c:pt>
                <c:pt idx="3019">
                  <c:v>43197</c:v>
                </c:pt>
                <c:pt idx="3020">
                  <c:v>43198</c:v>
                </c:pt>
                <c:pt idx="3021">
                  <c:v>43199</c:v>
                </c:pt>
                <c:pt idx="3022">
                  <c:v>43200</c:v>
                </c:pt>
                <c:pt idx="3023">
                  <c:v>43201</c:v>
                </c:pt>
                <c:pt idx="3024">
                  <c:v>43202</c:v>
                </c:pt>
                <c:pt idx="3025">
                  <c:v>43203</c:v>
                </c:pt>
                <c:pt idx="3026">
                  <c:v>43204</c:v>
                </c:pt>
                <c:pt idx="3027">
                  <c:v>43205</c:v>
                </c:pt>
                <c:pt idx="3028">
                  <c:v>43206</c:v>
                </c:pt>
                <c:pt idx="3029">
                  <c:v>43207</c:v>
                </c:pt>
                <c:pt idx="3030">
                  <c:v>43208</c:v>
                </c:pt>
                <c:pt idx="3031">
                  <c:v>43209</c:v>
                </c:pt>
                <c:pt idx="3032">
                  <c:v>43210</c:v>
                </c:pt>
                <c:pt idx="3033">
                  <c:v>43211</c:v>
                </c:pt>
                <c:pt idx="3034">
                  <c:v>43212</c:v>
                </c:pt>
                <c:pt idx="3035">
                  <c:v>43213</c:v>
                </c:pt>
                <c:pt idx="3036">
                  <c:v>43214</c:v>
                </c:pt>
                <c:pt idx="3037">
                  <c:v>43215</c:v>
                </c:pt>
                <c:pt idx="3038">
                  <c:v>43216</c:v>
                </c:pt>
                <c:pt idx="3039">
                  <c:v>43217</c:v>
                </c:pt>
                <c:pt idx="3040">
                  <c:v>43218</c:v>
                </c:pt>
                <c:pt idx="3041">
                  <c:v>43219</c:v>
                </c:pt>
                <c:pt idx="3042">
                  <c:v>43220</c:v>
                </c:pt>
                <c:pt idx="3043">
                  <c:v>43221</c:v>
                </c:pt>
                <c:pt idx="3044">
                  <c:v>43222</c:v>
                </c:pt>
                <c:pt idx="3045">
                  <c:v>43223</c:v>
                </c:pt>
                <c:pt idx="3046">
                  <c:v>43224</c:v>
                </c:pt>
                <c:pt idx="3047">
                  <c:v>43225</c:v>
                </c:pt>
                <c:pt idx="3048">
                  <c:v>43226</c:v>
                </c:pt>
                <c:pt idx="3049">
                  <c:v>43227</c:v>
                </c:pt>
                <c:pt idx="3050">
                  <c:v>43228</c:v>
                </c:pt>
                <c:pt idx="3051">
                  <c:v>43229</c:v>
                </c:pt>
                <c:pt idx="3052">
                  <c:v>43230</c:v>
                </c:pt>
                <c:pt idx="3053">
                  <c:v>43231</c:v>
                </c:pt>
                <c:pt idx="3054">
                  <c:v>43232</c:v>
                </c:pt>
                <c:pt idx="3055">
                  <c:v>43233</c:v>
                </c:pt>
                <c:pt idx="3056">
                  <c:v>43234</c:v>
                </c:pt>
                <c:pt idx="3057">
                  <c:v>43235</c:v>
                </c:pt>
                <c:pt idx="3058">
                  <c:v>43236</c:v>
                </c:pt>
                <c:pt idx="3059">
                  <c:v>43237</c:v>
                </c:pt>
                <c:pt idx="3060">
                  <c:v>43238</c:v>
                </c:pt>
                <c:pt idx="3061">
                  <c:v>43239</c:v>
                </c:pt>
                <c:pt idx="3062">
                  <c:v>43240</c:v>
                </c:pt>
                <c:pt idx="3063">
                  <c:v>43241</c:v>
                </c:pt>
                <c:pt idx="3064">
                  <c:v>43242</c:v>
                </c:pt>
                <c:pt idx="3065">
                  <c:v>43243</c:v>
                </c:pt>
                <c:pt idx="3066">
                  <c:v>43244</c:v>
                </c:pt>
                <c:pt idx="3067">
                  <c:v>43245</c:v>
                </c:pt>
                <c:pt idx="3068">
                  <c:v>43246</c:v>
                </c:pt>
                <c:pt idx="3069">
                  <c:v>43247</c:v>
                </c:pt>
                <c:pt idx="3070">
                  <c:v>43248</c:v>
                </c:pt>
                <c:pt idx="3071">
                  <c:v>43249</c:v>
                </c:pt>
                <c:pt idx="3072">
                  <c:v>43250</c:v>
                </c:pt>
                <c:pt idx="3073">
                  <c:v>43251</c:v>
                </c:pt>
                <c:pt idx="3074">
                  <c:v>43252</c:v>
                </c:pt>
                <c:pt idx="3075">
                  <c:v>43253</c:v>
                </c:pt>
                <c:pt idx="3076">
                  <c:v>43254</c:v>
                </c:pt>
                <c:pt idx="3077">
                  <c:v>43255</c:v>
                </c:pt>
                <c:pt idx="3078">
                  <c:v>43256</c:v>
                </c:pt>
                <c:pt idx="3079">
                  <c:v>43257</c:v>
                </c:pt>
                <c:pt idx="3080">
                  <c:v>43258</c:v>
                </c:pt>
                <c:pt idx="3081">
                  <c:v>43259</c:v>
                </c:pt>
                <c:pt idx="3082">
                  <c:v>43260</c:v>
                </c:pt>
                <c:pt idx="3083">
                  <c:v>43261</c:v>
                </c:pt>
                <c:pt idx="3084">
                  <c:v>43262</c:v>
                </c:pt>
                <c:pt idx="3085">
                  <c:v>43263</c:v>
                </c:pt>
                <c:pt idx="3086">
                  <c:v>43264</c:v>
                </c:pt>
                <c:pt idx="3087">
                  <c:v>43265</c:v>
                </c:pt>
                <c:pt idx="3088">
                  <c:v>43266</c:v>
                </c:pt>
                <c:pt idx="3089">
                  <c:v>43267</c:v>
                </c:pt>
                <c:pt idx="3090">
                  <c:v>43268</c:v>
                </c:pt>
                <c:pt idx="3091">
                  <c:v>43269</c:v>
                </c:pt>
                <c:pt idx="3092">
                  <c:v>43270</c:v>
                </c:pt>
                <c:pt idx="3093">
                  <c:v>43271</c:v>
                </c:pt>
                <c:pt idx="3094">
                  <c:v>43272</c:v>
                </c:pt>
                <c:pt idx="3095">
                  <c:v>43273</c:v>
                </c:pt>
                <c:pt idx="3096">
                  <c:v>43274</c:v>
                </c:pt>
                <c:pt idx="3097">
                  <c:v>43275</c:v>
                </c:pt>
                <c:pt idx="3098">
                  <c:v>43276</c:v>
                </c:pt>
                <c:pt idx="3099">
                  <c:v>43277</c:v>
                </c:pt>
                <c:pt idx="3100">
                  <c:v>43278</c:v>
                </c:pt>
                <c:pt idx="3101">
                  <c:v>43279</c:v>
                </c:pt>
                <c:pt idx="3102">
                  <c:v>43280</c:v>
                </c:pt>
                <c:pt idx="3103">
                  <c:v>43281</c:v>
                </c:pt>
                <c:pt idx="3104">
                  <c:v>43282</c:v>
                </c:pt>
                <c:pt idx="3105">
                  <c:v>43283</c:v>
                </c:pt>
                <c:pt idx="3106">
                  <c:v>43284</c:v>
                </c:pt>
                <c:pt idx="3107">
                  <c:v>43285</c:v>
                </c:pt>
                <c:pt idx="3108">
                  <c:v>43286</c:v>
                </c:pt>
                <c:pt idx="3109">
                  <c:v>43287</c:v>
                </c:pt>
                <c:pt idx="3110">
                  <c:v>43288</c:v>
                </c:pt>
                <c:pt idx="3111">
                  <c:v>43289</c:v>
                </c:pt>
                <c:pt idx="3112">
                  <c:v>43290</c:v>
                </c:pt>
                <c:pt idx="3113">
                  <c:v>43291</c:v>
                </c:pt>
                <c:pt idx="3114">
                  <c:v>43292</c:v>
                </c:pt>
                <c:pt idx="3115">
                  <c:v>43293</c:v>
                </c:pt>
                <c:pt idx="3116">
                  <c:v>43294</c:v>
                </c:pt>
                <c:pt idx="3117">
                  <c:v>43295</c:v>
                </c:pt>
                <c:pt idx="3118">
                  <c:v>43296</c:v>
                </c:pt>
                <c:pt idx="3119">
                  <c:v>43297</c:v>
                </c:pt>
                <c:pt idx="3120">
                  <c:v>43298</c:v>
                </c:pt>
                <c:pt idx="3121">
                  <c:v>43299</c:v>
                </c:pt>
                <c:pt idx="3122">
                  <c:v>43300</c:v>
                </c:pt>
                <c:pt idx="3123">
                  <c:v>43301</c:v>
                </c:pt>
                <c:pt idx="3124">
                  <c:v>43302</c:v>
                </c:pt>
                <c:pt idx="3125">
                  <c:v>43303</c:v>
                </c:pt>
                <c:pt idx="3126">
                  <c:v>43304</c:v>
                </c:pt>
                <c:pt idx="3127">
                  <c:v>43305</c:v>
                </c:pt>
                <c:pt idx="3128">
                  <c:v>43306</c:v>
                </c:pt>
                <c:pt idx="3129">
                  <c:v>43307</c:v>
                </c:pt>
                <c:pt idx="3130">
                  <c:v>43308</c:v>
                </c:pt>
                <c:pt idx="3131">
                  <c:v>43309</c:v>
                </c:pt>
                <c:pt idx="3132">
                  <c:v>43310</c:v>
                </c:pt>
                <c:pt idx="3133">
                  <c:v>43311</c:v>
                </c:pt>
                <c:pt idx="3134">
                  <c:v>43312</c:v>
                </c:pt>
                <c:pt idx="3135">
                  <c:v>43313</c:v>
                </c:pt>
                <c:pt idx="3136">
                  <c:v>43314</c:v>
                </c:pt>
                <c:pt idx="3137">
                  <c:v>43315</c:v>
                </c:pt>
                <c:pt idx="3138">
                  <c:v>43316</c:v>
                </c:pt>
                <c:pt idx="3139">
                  <c:v>43317</c:v>
                </c:pt>
                <c:pt idx="3140">
                  <c:v>43318</c:v>
                </c:pt>
                <c:pt idx="3141">
                  <c:v>43319</c:v>
                </c:pt>
                <c:pt idx="3142">
                  <c:v>43320</c:v>
                </c:pt>
                <c:pt idx="3143">
                  <c:v>43321</c:v>
                </c:pt>
                <c:pt idx="3144">
                  <c:v>43322</c:v>
                </c:pt>
                <c:pt idx="3145">
                  <c:v>43323</c:v>
                </c:pt>
                <c:pt idx="3146">
                  <c:v>43324</c:v>
                </c:pt>
                <c:pt idx="3147">
                  <c:v>43325</c:v>
                </c:pt>
                <c:pt idx="3148">
                  <c:v>43326</c:v>
                </c:pt>
                <c:pt idx="3149">
                  <c:v>43327</c:v>
                </c:pt>
                <c:pt idx="3150">
                  <c:v>43328</c:v>
                </c:pt>
                <c:pt idx="3151">
                  <c:v>43329</c:v>
                </c:pt>
                <c:pt idx="3152">
                  <c:v>43330</c:v>
                </c:pt>
                <c:pt idx="3153">
                  <c:v>43331</c:v>
                </c:pt>
                <c:pt idx="3154">
                  <c:v>43332</c:v>
                </c:pt>
                <c:pt idx="3155">
                  <c:v>43333</c:v>
                </c:pt>
                <c:pt idx="3156">
                  <c:v>43334</c:v>
                </c:pt>
                <c:pt idx="3157">
                  <c:v>43335</c:v>
                </c:pt>
                <c:pt idx="3158">
                  <c:v>43336</c:v>
                </c:pt>
                <c:pt idx="3159">
                  <c:v>43337</c:v>
                </c:pt>
                <c:pt idx="3160">
                  <c:v>43338</c:v>
                </c:pt>
                <c:pt idx="3161">
                  <c:v>43339</c:v>
                </c:pt>
                <c:pt idx="3162">
                  <c:v>43340</c:v>
                </c:pt>
                <c:pt idx="3163">
                  <c:v>43341</c:v>
                </c:pt>
                <c:pt idx="3164">
                  <c:v>43342</c:v>
                </c:pt>
                <c:pt idx="3165">
                  <c:v>43343</c:v>
                </c:pt>
                <c:pt idx="3166">
                  <c:v>43344</c:v>
                </c:pt>
                <c:pt idx="3167">
                  <c:v>43345</c:v>
                </c:pt>
                <c:pt idx="3168">
                  <c:v>43346</c:v>
                </c:pt>
                <c:pt idx="3169">
                  <c:v>43347</c:v>
                </c:pt>
                <c:pt idx="3170">
                  <c:v>43348</c:v>
                </c:pt>
                <c:pt idx="3171">
                  <c:v>43349</c:v>
                </c:pt>
                <c:pt idx="3172">
                  <c:v>43350</c:v>
                </c:pt>
                <c:pt idx="3173">
                  <c:v>43351</c:v>
                </c:pt>
                <c:pt idx="3174">
                  <c:v>43352</c:v>
                </c:pt>
                <c:pt idx="3175">
                  <c:v>43353</c:v>
                </c:pt>
                <c:pt idx="3176">
                  <c:v>43354</c:v>
                </c:pt>
                <c:pt idx="3177">
                  <c:v>43355</c:v>
                </c:pt>
                <c:pt idx="3178">
                  <c:v>43356</c:v>
                </c:pt>
                <c:pt idx="3179">
                  <c:v>43357</c:v>
                </c:pt>
                <c:pt idx="3180">
                  <c:v>43358</c:v>
                </c:pt>
                <c:pt idx="3181">
                  <c:v>43359</c:v>
                </c:pt>
                <c:pt idx="3182">
                  <c:v>43360</c:v>
                </c:pt>
                <c:pt idx="3183">
                  <c:v>43361</c:v>
                </c:pt>
                <c:pt idx="3184">
                  <c:v>43362</c:v>
                </c:pt>
                <c:pt idx="3185">
                  <c:v>43363</c:v>
                </c:pt>
                <c:pt idx="3186">
                  <c:v>43364</c:v>
                </c:pt>
                <c:pt idx="3187">
                  <c:v>43365</c:v>
                </c:pt>
                <c:pt idx="3188">
                  <c:v>43366</c:v>
                </c:pt>
                <c:pt idx="3189">
                  <c:v>43367</c:v>
                </c:pt>
                <c:pt idx="3190">
                  <c:v>43368</c:v>
                </c:pt>
                <c:pt idx="3191">
                  <c:v>43369</c:v>
                </c:pt>
                <c:pt idx="3192">
                  <c:v>43370</c:v>
                </c:pt>
                <c:pt idx="3193">
                  <c:v>43371</c:v>
                </c:pt>
                <c:pt idx="3194">
                  <c:v>43372</c:v>
                </c:pt>
                <c:pt idx="3195">
                  <c:v>43373</c:v>
                </c:pt>
                <c:pt idx="3196">
                  <c:v>43374</c:v>
                </c:pt>
                <c:pt idx="3197">
                  <c:v>43375</c:v>
                </c:pt>
                <c:pt idx="3198">
                  <c:v>43376</c:v>
                </c:pt>
                <c:pt idx="3199">
                  <c:v>43377</c:v>
                </c:pt>
                <c:pt idx="3200">
                  <c:v>43378</c:v>
                </c:pt>
                <c:pt idx="3201">
                  <c:v>43379</c:v>
                </c:pt>
                <c:pt idx="3202">
                  <c:v>43380</c:v>
                </c:pt>
                <c:pt idx="3203">
                  <c:v>43381</c:v>
                </c:pt>
                <c:pt idx="3204">
                  <c:v>43382</c:v>
                </c:pt>
                <c:pt idx="3205">
                  <c:v>43383</c:v>
                </c:pt>
                <c:pt idx="3206">
                  <c:v>43384</c:v>
                </c:pt>
                <c:pt idx="3207">
                  <c:v>43385</c:v>
                </c:pt>
                <c:pt idx="3208">
                  <c:v>43386</c:v>
                </c:pt>
                <c:pt idx="3209">
                  <c:v>43387</c:v>
                </c:pt>
                <c:pt idx="3210">
                  <c:v>43388</c:v>
                </c:pt>
                <c:pt idx="3211">
                  <c:v>43389</c:v>
                </c:pt>
                <c:pt idx="3212">
                  <c:v>43390</c:v>
                </c:pt>
                <c:pt idx="3213">
                  <c:v>43391</c:v>
                </c:pt>
                <c:pt idx="3214">
                  <c:v>43392</c:v>
                </c:pt>
                <c:pt idx="3215">
                  <c:v>43393</c:v>
                </c:pt>
                <c:pt idx="3216">
                  <c:v>43394</c:v>
                </c:pt>
                <c:pt idx="3217">
                  <c:v>43395</c:v>
                </c:pt>
                <c:pt idx="3218">
                  <c:v>43396</c:v>
                </c:pt>
                <c:pt idx="3219">
                  <c:v>43397</c:v>
                </c:pt>
                <c:pt idx="3220">
                  <c:v>43398</c:v>
                </c:pt>
                <c:pt idx="3221">
                  <c:v>43399</c:v>
                </c:pt>
                <c:pt idx="3222">
                  <c:v>43400</c:v>
                </c:pt>
                <c:pt idx="3223">
                  <c:v>43401</c:v>
                </c:pt>
                <c:pt idx="3224">
                  <c:v>43402</c:v>
                </c:pt>
                <c:pt idx="3225">
                  <c:v>43403</c:v>
                </c:pt>
                <c:pt idx="3226">
                  <c:v>43404</c:v>
                </c:pt>
                <c:pt idx="3227">
                  <c:v>43405</c:v>
                </c:pt>
                <c:pt idx="3228">
                  <c:v>43406</c:v>
                </c:pt>
                <c:pt idx="3229">
                  <c:v>43407</c:v>
                </c:pt>
                <c:pt idx="3230">
                  <c:v>43408</c:v>
                </c:pt>
                <c:pt idx="3231">
                  <c:v>43409</c:v>
                </c:pt>
                <c:pt idx="3232">
                  <c:v>43410</c:v>
                </c:pt>
                <c:pt idx="3233">
                  <c:v>43411</c:v>
                </c:pt>
                <c:pt idx="3234">
                  <c:v>43412</c:v>
                </c:pt>
                <c:pt idx="3235">
                  <c:v>43413</c:v>
                </c:pt>
                <c:pt idx="3236">
                  <c:v>43414</c:v>
                </c:pt>
                <c:pt idx="3237">
                  <c:v>43415</c:v>
                </c:pt>
                <c:pt idx="3238">
                  <c:v>43416</c:v>
                </c:pt>
                <c:pt idx="3239">
                  <c:v>43417</c:v>
                </c:pt>
                <c:pt idx="3240">
                  <c:v>43418</c:v>
                </c:pt>
                <c:pt idx="3241">
                  <c:v>43419</c:v>
                </c:pt>
                <c:pt idx="3242">
                  <c:v>43420</c:v>
                </c:pt>
                <c:pt idx="3243">
                  <c:v>43421</c:v>
                </c:pt>
                <c:pt idx="3244">
                  <c:v>43422</c:v>
                </c:pt>
                <c:pt idx="3245">
                  <c:v>43423</c:v>
                </c:pt>
                <c:pt idx="3246">
                  <c:v>43424</c:v>
                </c:pt>
                <c:pt idx="3247">
                  <c:v>43425</c:v>
                </c:pt>
                <c:pt idx="3248">
                  <c:v>43426</c:v>
                </c:pt>
                <c:pt idx="3249">
                  <c:v>43427</c:v>
                </c:pt>
                <c:pt idx="3250">
                  <c:v>43428</c:v>
                </c:pt>
                <c:pt idx="3251">
                  <c:v>43429</c:v>
                </c:pt>
                <c:pt idx="3252">
                  <c:v>43430</c:v>
                </c:pt>
                <c:pt idx="3253">
                  <c:v>43431</c:v>
                </c:pt>
                <c:pt idx="3254">
                  <c:v>43432</c:v>
                </c:pt>
                <c:pt idx="3255">
                  <c:v>43433</c:v>
                </c:pt>
                <c:pt idx="3256">
                  <c:v>43434</c:v>
                </c:pt>
                <c:pt idx="3257">
                  <c:v>43435</c:v>
                </c:pt>
                <c:pt idx="3258">
                  <c:v>43436</c:v>
                </c:pt>
                <c:pt idx="3259">
                  <c:v>43437</c:v>
                </c:pt>
                <c:pt idx="3260">
                  <c:v>43438</c:v>
                </c:pt>
                <c:pt idx="3261">
                  <c:v>43439</c:v>
                </c:pt>
                <c:pt idx="3262">
                  <c:v>43440</c:v>
                </c:pt>
                <c:pt idx="3263">
                  <c:v>43441</c:v>
                </c:pt>
                <c:pt idx="3264">
                  <c:v>43442</c:v>
                </c:pt>
                <c:pt idx="3265">
                  <c:v>43443</c:v>
                </c:pt>
                <c:pt idx="3266">
                  <c:v>43444</c:v>
                </c:pt>
                <c:pt idx="3267">
                  <c:v>43445</c:v>
                </c:pt>
                <c:pt idx="3268">
                  <c:v>43446</c:v>
                </c:pt>
                <c:pt idx="3269">
                  <c:v>43447</c:v>
                </c:pt>
                <c:pt idx="3270">
                  <c:v>43448</c:v>
                </c:pt>
                <c:pt idx="3271">
                  <c:v>43449</c:v>
                </c:pt>
                <c:pt idx="3272">
                  <c:v>43450</c:v>
                </c:pt>
                <c:pt idx="3273">
                  <c:v>43451</c:v>
                </c:pt>
                <c:pt idx="3274">
                  <c:v>43452</c:v>
                </c:pt>
                <c:pt idx="3275">
                  <c:v>43453</c:v>
                </c:pt>
                <c:pt idx="3276">
                  <c:v>43454</c:v>
                </c:pt>
                <c:pt idx="3277">
                  <c:v>43455</c:v>
                </c:pt>
                <c:pt idx="3278">
                  <c:v>43456</c:v>
                </c:pt>
                <c:pt idx="3279">
                  <c:v>43457</c:v>
                </c:pt>
                <c:pt idx="3280">
                  <c:v>43458</c:v>
                </c:pt>
                <c:pt idx="3281">
                  <c:v>43459</c:v>
                </c:pt>
                <c:pt idx="3282">
                  <c:v>43460</c:v>
                </c:pt>
                <c:pt idx="3283">
                  <c:v>43461</c:v>
                </c:pt>
                <c:pt idx="3284">
                  <c:v>43462</c:v>
                </c:pt>
                <c:pt idx="3285">
                  <c:v>43463</c:v>
                </c:pt>
                <c:pt idx="3286">
                  <c:v>43464</c:v>
                </c:pt>
                <c:pt idx="3287">
                  <c:v>43465</c:v>
                </c:pt>
                <c:pt idx="3288">
                  <c:v>43466</c:v>
                </c:pt>
                <c:pt idx="3289">
                  <c:v>43467</c:v>
                </c:pt>
                <c:pt idx="3290">
                  <c:v>43468</c:v>
                </c:pt>
                <c:pt idx="3291">
                  <c:v>43469</c:v>
                </c:pt>
                <c:pt idx="3292">
                  <c:v>43470</c:v>
                </c:pt>
                <c:pt idx="3293">
                  <c:v>43471</c:v>
                </c:pt>
                <c:pt idx="3294">
                  <c:v>43472</c:v>
                </c:pt>
                <c:pt idx="3295">
                  <c:v>43473</c:v>
                </c:pt>
                <c:pt idx="3296">
                  <c:v>43474</c:v>
                </c:pt>
                <c:pt idx="3297">
                  <c:v>43475</c:v>
                </c:pt>
                <c:pt idx="3298">
                  <c:v>43476</c:v>
                </c:pt>
                <c:pt idx="3299">
                  <c:v>43477</c:v>
                </c:pt>
                <c:pt idx="3300">
                  <c:v>43478</c:v>
                </c:pt>
                <c:pt idx="3301">
                  <c:v>43479</c:v>
                </c:pt>
                <c:pt idx="3302">
                  <c:v>43480</c:v>
                </c:pt>
                <c:pt idx="3303">
                  <c:v>43481</c:v>
                </c:pt>
                <c:pt idx="3304">
                  <c:v>43482</c:v>
                </c:pt>
                <c:pt idx="3305">
                  <c:v>43483</c:v>
                </c:pt>
                <c:pt idx="3306">
                  <c:v>43484</c:v>
                </c:pt>
                <c:pt idx="3307">
                  <c:v>43485</c:v>
                </c:pt>
                <c:pt idx="3308">
                  <c:v>43486</c:v>
                </c:pt>
                <c:pt idx="3309">
                  <c:v>43487</c:v>
                </c:pt>
                <c:pt idx="3310">
                  <c:v>43488</c:v>
                </c:pt>
                <c:pt idx="3311">
                  <c:v>43489</c:v>
                </c:pt>
                <c:pt idx="3312">
                  <c:v>43490</c:v>
                </c:pt>
                <c:pt idx="3313">
                  <c:v>43491</c:v>
                </c:pt>
                <c:pt idx="3314">
                  <c:v>43492</c:v>
                </c:pt>
                <c:pt idx="3315">
                  <c:v>43493</c:v>
                </c:pt>
                <c:pt idx="3316">
                  <c:v>43494</c:v>
                </c:pt>
                <c:pt idx="3317">
                  <c:v>43495</c:v>
                </c:pt>
                <c:pt idx="3318">
                  <c:v>43496</c:v>
                </c:pt>
                <c:pt idx="3319">
                  <c:v>43497</c:v>
                </c:pt>
                <c:pt idx="3320">
                  <c:v>43498</c:v>
                </c:pt>
                <c:pt idx="3321">
                  <c:v>43499</c:v>
                </c:pt>
                <c:pt idx="3322">
                  <c:v>43500</c:v>
                </c:pt>
                <c:pt idx="3323">
                  <c:v>43501</c:v>
                </c:pt>
                <c:pt idx="3324">
                  <c:v>43502</c:v>
                </c:pt>
                <c:pt idx="3325">
                  <c:v>43503</c:v>
                </c:pt>
                <c:pt idx="3326">
                  <c:v>43504</c:v>
                </c:pt>
                <c:pt idx="3327">
                  <c:v>43505</c:v>
                </c:pt>
                <c:pt idx="3328">
                  <c:v>43506</c:v>
                </c:pt>
                <c:pt idx="3329">
                  <c:v>43507</c:v>
                </c:pt>
                <c:pt idx="3330">
                  <c:v>43508</c:v>
                </c:pt>
                <c:pt idx="3331">
                  <c:v>43509</c:v>
                </c:pt>
                <c:pt idx="3332">
                  <c:v>43510</c:v>
                </c:pt>
                <c:pt idx="3333">
                  <c:v>43511</c:v>
                </c:pt>
                <c:pt idx="3334">
                  <c:v>43512</c:v>
                </c:pt>
                <c:pt idx="3335">
                  <c:v>43513</c:v>
                </c:pt>
                <c:pt idx="3336">
                  <c:v>43514</c:v>
                </c:pt>
                <c:pt idx="3337">
                  <c:v>43515</c:v>
                </c:pt>
                <c:pt idx="3338">
                  <c:v>43516</c:v>
                </c:pt>
                <c:pt idx="3339">
                  <c:v>43517</c:v>
                </c:pt>
                <c:pt idx="3340">
                  <c:v>43518</c:v>
                </c:pt>
                <c:pt idx="3341">
                  <c:v>43519</c:v>
                </c:pt>
                <c:pt idx="3342">
                  <c:v>43520</c:v>
                </c:pt>
                <c:pt idx="3343">
                  <c:v>43521</c:v>
                </c:pt>
                <c:pt idx="3344">
                  <c:v>43522</c:v>
                </c:pt>
                <c:pt idx="3345">
                  <c:v>43523</c:v>
                </c:pt>
                <c:pt idx="3346">
                  <c:v>43524</c:v>
                </c:pt>
                <c:pt idx="3347">
                  <c:v>43525</c:v>
                </c:pt>
                <c:pt idx="3348">
                  <c:v>43526</c:v>
                </c:pt>
                <c:pt idx="3349">
                  <c:v>43527</c:v>
                </c:pt>
                <c:pt idx="3350">
                  <c:v>43528</c:v>
                </c:pt>
                <c:pt idx="3351">
                  <c:v>43529</c:v>
                </c:pt>
                <c:pt idx="3352">
                  <c:v>43530</c:v>
                </c:pt>
                <c:pt idx="3353">
                  <c:v>43531</c:v>
                </c:pt>
                <c:pt idx="3354">
                  <c:v>43532</c:v>
                </c:pt>
                <c:pt idx="3355">
                  <c:v>43533</c:v>
                </c:pt>
                <c:pt idx="3356">
                  <c:v>43534</c:v>
                </c:pt>
                <c:pt idx="3357">
                  <c:v>43535</c:v>
                </c:pt>
                <c:pt idx="3358">
                  <c:v>43536</c:v>
                </c:pt>
                <c:pt idx="3359">
                  <c:v>43537</c:v>
                </c:pt>
                <c:pt idx="3360">
                  <c:v>43538</c:v>
                </c:pt>
                <c:pt idx="3361">
                  <c:v>43539</c:v>
                </c:pt>
                <c:pt idx="3362">
                  <c:v>43540</c:v>
                </c:pt>
                <c:pt idx="3363">
                  <c:v>43541</c:v>
                </c:pt>
                <c:pt idx="3364">
                  <c:v>43542</c:v>
                </c:pt>
                <c:pt idx="3365">
                  <c:v>43543</c:v>
                </c:pt>
                <c:pt idx="3366">
                  <c:v>43544</c:v>
                </c:pt>
                <c:pt idx="3367">
                  <c:v>43545</c:v>
                </c:pt>
                <c:pt idx="3368">
                  <c:v>43546</c:v>
                </c:pt>
                <c:pt idx="3369">
                  <c:v>43547</c:v>
                </c:pt>
                <c:pt idx="3370">
                  <c:v>43548</c:v>
                </c:pt>
                <c:pt idx="3371">
                  <c:v>43549</c:v>
                </c:pt>
                <c:pt idx="3372">
                  <c:v>43550</c:v>
                </c:pt>
                <c:pt idx="3373">
                  <c:v>43551</c:v>
                </c:pt>
                <c:pt idx="3374">
                  <c:v>43552</c:v>
                </c:pt>
                <c:pt idx="3375">
                  <c:v>43553</c:v>
                </c:pt>
                <c:pt idx="3376">
                  <c:v>43554</c:v>
                </c:pt>
                <c:pt idx="3377">
                  <c:v>43555</c:v>
                </c:pt>
                <c:pt idx="3378">
                  <c:v>43556</c:v>
                </c:pt>
                <c:pt idx="3379">
                  <c:v>43557</c:v>
                </c:pt>
                <c:pt idx="3380">
                  <c:v>43558</c:v>
                </c:pt>
                <c:pt idx="3381">
                  <c:v>43559</c:v>
                </c:pt>
                <c:pt idx="3382">
                  <c:v>43560</c:v>
                </c:pt>
                <c:pt idx="3383">
                  <c:v>43561</c:v>
                </c:pt>
                <c:pt idx="3384">
                  <c:v>43562</c:v>
                </c:pt>
                <c:pt idx="3385">
                  <c:v>43563</c:v>
                </c:pt>
                <c:pt idx="3386">
                  <c:v>43564</c:v>
                </c:pt>
                <c:pt idx="3387">
                  <c:v>43565</c:v>
                </c:pt>
                <c:pt idx="3388">
                  <c:v>43566</c:v>
                </c:pt>
                <c:pt idx="3389">
                  <c:v>43567</c:v>
                </c:pt>
                <c:pt idx="3390">
                  <c:v>43568</c:v>
                </c:pt>
                <c:pt idx="3391">
                  <c:v>43569</c:v>
                </c:pt>
                <c:pt idx="3392">
                  <c:v>43570</c:v>
                </c:pt>
                <c:pt idx="3393">
                  <c:v>43571</c:v>
                </c:pt>
                <c:pt idx="3394">
                  <c:v>43572</c:v>
                </c:pt>
                <c:pt idx="3395">
                  <c:v>43573</c:v>
                </c:pt>
                <c:pt idx="3396">
                  <c:v>43574</c:v>
                </c:pt>
                <c:pt idx="3397">
                  <c:v>43575</c:v>
                </c:pt>
                <c:pt idx="3398">
                  <c:v>43576</c:v>
                </c:pt>
                <c:pt idx="3399">
                  <c:v>43577</c:v>
                </c:pt>
                <c:pt idx="3400">
                  <c:v>43578</c:v>
                </c:pt>
                <c:pt idx="3401">
                  <c:v>43579</c:v>
                </c:pt>
                <c:pt idx="3402">
                  <c:v>43580</c:v>
                </c:pt>
                <c:pt idx="3403">
                  <c:v>43581</c:v>
                </c:pt>
                <c:pt idx="3404">
                  <c:v>43582</c:v>
                </c:pt>
                <c:pt idx="3405">
                  <c:v>43583</c:v>
                </c:pt>
                <c:pt idx="3406">
                  <c:v>43584</c:v>
                </c:pt>
                <c:pt idx="3407">
                  <c:v>43585</c:v>
                </c:pt>
                <c:pt idx="3408">
                  <c:v>43586</c:v>
                </c:pt>
                <c:pt idx="3409">
                  <c:v>43587</c:v>
                </c:pt>
                <c:pt idx="3410">
                  <c:v>43588</c:v>
                </c:pt>
                <c:pt idx="3411">
                  <c:v>43589</c:v>
                </c:pt>
                <c:pt idx="3412">
                  <c:v>43590</c:v>
                </c:pt>
                <c:pt idx="3413">
                  <c:v>43591</c:v>
                </c:pt>
                <c:pt idx="3414">
                  <c:v>43592</c:v>
                </c:pt>
                <c:pt idx="3415">
                  <c:v>43593</c:v>
                </c:pt>
                <c:pt idx="3416">
                  <c:v>43594</c:v>
                </c:pt>
                <c:pt idx="3417">
                  <c:v>43595</c:v>
                </c:pt>
                <c:pt idx="3418">
                  <c:v>43596</c:v>
                </c:pt>
                <c:pt idx="3419">
                  <c:v>43597</c:v>
                </c:pt>
                <c:pt idx="3420">
                  <c:v>43598</c:v>
                </c:pt>
                <c:pt idx="3421">
                  <c:v>43599</c:v>
                </c:pt>
                <c:pt idx="3422">
                  <c:v>43600</c:v>
                </c:pt>
                <c:pt idx="3423">
                  <c:v>43601</c:v>
                </c:pt>
                <c:pt idx="3424">
                  <c:v>43602</c:v>
                </c:pt>
                <c:pt idx="3425">
                  <c:v>43603</c:v>
                </c:pt>
                <c:pt idx="3426">
                  <c:v>43604</c:v>
                </c:pt>
                <c:pt idx="3427">
                  <c:v>43605</c:v>
                </c:pt>
                <c:pt idx="3428">
                  <c:v>43606</c:v>
                </c:pt>
                <c:pt idx="3429">
                  <c:v>43607</c:v>
                </c:pt>
                <c:pt idx="3430">
                  <c:v>43608</c:v>
                </c:pt>
                <c:pt idx="3431">
                  <c:v>43609</c:v>
                </c:pt>
                <c:pt idx="3432">
                  <c:v>43610</c:v>
                </c:pt>
                <c:pt idx="3433">
                  <c:v>43611</c:v>
                </c:pt>
                <c:pt idx="3434">
                  <c:v>43612</c:v>
                </c:pt>
                <c:pt idx="3435">
                  <c:v>43613</c:v>
                </c:pt>
                <c:pt idx="3436">
                  <c:v>43614</c:v>
                </c:pt>
                <c:pt idx="3437">
                  <c:v>43615</c:v>
                </c:pt>
                <c:pt idx="3438">
                  <c:v>43616</c:v>
                </c:pt>
                <c:pt idx="3439">
                  <c:v>43617</c:v>
                </c:pt>
                <c:pt idx="3440">
                  <c:v>43618</c:v>
                </c:pt>
                <c:pt idx="3441">
                  <c:v>43619</c:v>
                </c:pt>
                <c:pt idx="3442">
                  <c:v>43620</c:v>
                </c:pt>
                <c:pt idx="3443">
                  <c:v>43621</c:v>
                </c:pt>
                <c:pt idx="3444">
                  <c:v>43622</c:v>
                </c:pt>
                <c:pt idx="3445">
                  <c:v>43623</c:v>
                </c:pt>
                <c:pt idx="3446">
                  <c:v>43624</c:v>
                </c:pt>
                <c:pt idx="3447">
                  <c:v>43625</c:v>
                </c:pt>
                <c:pt idx="3448">
                  <c:v>43626</c:v>
                </c:pt>
                <c:pt idx="3449">
                  <c:v>43627</c:v>
                </c:pt>
                <c:pt idx="3450">
                  <c:v>43628</c:v>
                </c:pt>
                <c:pt idx="3451">
                  <c:v>43629</c:v>
                </c:pt>
                <c:pt idx="3452">
                  <c:v>43630</c:v>
                </c:pt>
                <c:pt idx="3453">
                  <c:v>43631</c:v>
                </c:pt>
                <c:pt idx="3454">
                  <c:v>43632</c:v>
                </c:pt>
                <c:pt idx="3455">
                  <c:v>43633</c:v>
                </c:pt>
                <c:pt idx="3456">
                  <c:v>43634</c:v>
                </c:pt>
                <c:pt idx="3457">
                  <c:v>43635</c:v>
                </c:pt>
                <c:pt idx="3458">
                  <c:v>43636</c:v>
                </c:pt>
                <c:pt idx="3459">
                  <c:v>43637</c:v>
                </c:pt>
                <c:pt idx="3460">
                  <c:v>43638</c:v>
                </c:pt>
                <c:pt idx="3461">
                  <c:v>43639</c:v>
                </c:pt>
                <c:pt idx="3462">
                  <c:v>43640</c:v>
                </c:pt>
                <c:pt idx="3463">
                  <c:v>43641</c:v>
                </c:pt>
                <c:pt idx="3464">
                  <c:v>43642</c:v>
                </c:pt>
                <c:pt idx="3465">
                  <c:v>43643</c:v>
                </c:pt>
                <c:pt idx="3466">
                  <c:v>43644</c:v>
                </c:pt>
                <c:pt idx="3467">
                  <c:v>43645</c:v>
                </c:pt>
                <c:pt idx="3468">
                  <c:v>43646</c:v>
                </c:pt>
                <c:pt idx="3469">
                  <c:v>43647</c:v>
                </c:pt>
                <c:pt idx="3470">
                  <c:v>43648</c:v>
                </c:pt>
                <c:pt idx="3471">
                  <c:v>43649</c:v>
                </c:pt>
                <c:pt idx="3472">
                  <c:v>43650</c:v>
                </c:pt>
                <c:pt idx="3473">
                  <c:v>43651</c:v>
                </c:pt>
                <c:pt idx="3474">
                  <c:v>43652</c:v>
                </c:pt>
                <c:pt idx="3475">
                  <c:v>43653</c:v>
                </c:pt>
                <c:pt idx="3476">
                  <c:v>43654</c:v>
                </c:pt>
                <c:pt idx="3477">
                  <c:v>43655</c:v>
                </c:pt>
                <c:pt idx="3478">
                  <c:v>43656</c:v>
                </c:pt>
                <c:pt idx="3479">
                  <c:v>43657</c:v>
                </c:pt>
                <c:pt idx="3480">
                  <c:v>43658</c:v>
                </c:pt>
                <c:pt idx="3481">
                  <c:v>43659</c:v>
                </c:pt>
                <c:pt idx="3482">
                  <c:v>43660</c:v>
                </c:pt>
                <c:pt idx="3483">
                  <c:v>43661</c:v>
                </c:pt>
                <c:pt idx="3484">
                  <c:v>43662</c:v>
                </c:pt>
                <c:pt idx="3485">
                  <c:v>43663</c:v>
                </c:pt>
                <c:pt idx="3486">
                  <c:v>43664</c:v>
                </c:pt>
                <c:pt idx="3487">
                  <c:v>43665</c:v>
                </c:pt>
                <c:pt idx="3488">
                  <c:v>43666</c:v>
                </c:pt>
                <c:pt idx="3489">
                  <c:v>43667</c:v>
                </c:pt>
                <c:pt idx="3490">
                  <c:v>43668</c:v>
                </c:pt>
                <c:pt idx="3491">
                  <c:v>43669</c:v>
                </c:pt>
                <c:pt idx="3492">
                  <c:v>43670</c:v>
                </c:pt>
                <c:pt idx="3493">
                  <c:v>43671</c:v>
                </c:pt>
                <c:pt idx="3494">
                  <c:v>43672</c:v>
                </c:pt>
                <c:pt idx="3495">
                  <c:v>43673</c:v>
                </c:pt>
                <c:pt idx="3496">
                  <c:v>43674</c:v>
                </c:pt>
                <c:pt idx="3497">
                  <c:v>43675</c:v>
                </c:pt>
                <c:pt idx="3498">
                  <c:v>43676</c:v>
                </c:pt>
                <c:pt idx="3499">
                  <c:v>43677</c:v>
                </c:pt>
                <c:pt idx="3500">
                  <c:v>43678</c:v>
                </c:pt>
                <c:pt idx="3501">
                  <c:v>43679</c:v>
                </c:pt>
                <c:pt idx="3502">
                  <c:v>43680</c:v>
                </c:pt>
                <c:pt idx="3503">
                  <c:v>43681</c:v>
                </c:pt>
                <c:pt idx="3504">
                  <c:v>43682</c:v>
                </c:pt>
                <c:pt idx="3505">
                  <c:v>43683</c:v>
                </c:pt>
                <c:pt idx="3506">
                  <c:v>43684</c:v>
                </c:pt>
                <c:pt idx="3507">
                  <c:v>43685</c:v>
                </c:pt>
                <c:pt idx="3508">
                  <c:v>43686</c:v>
                </c:pt>
                <c:pt idx="3509">
                  <c:v>43687</c:v>
                </c:pt>
                <c:pt idx="3510">
                  <c:v>43688</c:v>
                </c:pt>
                <c:pt idx="3511">
                  <c:v>43689</c:v>
                </c:pt>
                <c:pt idx="3512">
                  <c:v>43690</c:v>
                </c:pt>
                <c:pt idx="3513">
                  <c:v>43691</c:v>
                </c:pt>
                <c:pt idx="3514">
                  <c:v>43692</c:v>
                </c:pt>
                <c:pt idx="3515">
                  <c:v>43693</c:v>
                </c:pt>
                <c:pt idx="3516">
                  <c:v>43694</c:v>
                </c:pt>
                <c:pt idx="3517">
                  <c:v>43695</c:v>
                </c:pt>
                <c:pt idx="3518">
                  <c:v>43696</c:v>
                </c:pt>
                <c:pt idx="3519">
                  <c:v>43697</c:v>
                </c:pt>
                <c:pt idx="3520">
                  <c:v>43698</c:v>
                </c:pt>
                <c:pt idx="3521">
                  <c:v>43699</c:v>
                </c:pt>
                <c:pt idx="3522">
                  <c:v>43700</c:v>
                </c:pt>
                <c:pt idx="3523">
                  <c:v>43701</c:v>
                </c:pt>
                <c:pt idx="3524">
                  <c:v>43702</c:v>
                </c:pt>
                <c:pt idx="3525">
                  <c:v>43703</c:v>
                </c:pt>
                <c:pt idx="3526">
                  <c:v>43704</c:v>
                </c:pt>
                <c:pt idx="3527">
                  <c:v>43705</c:v>
                </c:pt>
                <c:pt idx="3528">
                  <c:v>43706</c:v>
                </c:pt>
                <c:pt idx="3529">
                  <c:v>43707</c:v>
                </c:pt>
                <c:pt idx="3530">
                  <c:v>43708</c:v>
                </c:pt>
                <c:pt idx="3531">
                  <c:v>43709</c:v>
                </c:pt>
                <c:pt idx="3532">
                  <c:v>43710</c:v>
                </c:pt>
                <c:pt idx="3533">
                  <c:v>43711</c:v>
                </c:pt>
                <c:pt idx="3534">
                  <c:v>43712</c:v>
                </c:pt>
                <c:pt idx="3535">
                  <c:v>43713</c:v>
                </c:pt>
                <c:pt idx="3536">
                  <c:v>43714</c:v>
                </c:pt>
                <c:pt idx="3537">
                  <c:v>43715</c:v>
                </c:pt>
                <c:pt idx="3538">
                  <c:v>43716</c:v>
                </c:pt>
                <c:pt idx="3539">
                  <c:v>43717</c:v>
                </c:pt>
                <c:pt idx="3540">
                  <c:v>43718</c:v>
                </c:pt>
                <c:pt idx="3541">
                  <c:v>43719</c:v>
                </c:pt>
                <c:pt idx="3542">
                  <c:v>43720</c:v>
                </c:pt>
                <c:pt idx="3543">
                  <c:v>43721</c:v>
                </c:pt>
                <c:pt idx="3544">
                  <c:v>43722</c:v>
                </c:pt>
                <c:pt idx="3545">
                  <c:v>43723</c:v>
                </c:pt>
                <c:pt idx="3546">
                  <c:v>43724</c:v>
                </c:pt>
                <c:pt idx="3547">
                  <c:v>43725</c:v>
                </c:pt>
                <c:pt idx="3548">
                  <c:v>43726</c:v>
                </c:pt>
                <c:pt idx="3549">
                  <c:v>43727</c:v>
                </c:pt>
                <c:pt idx="3550">
                  <c:v>43728</c:v>
                </c:pt>
                <c:pt idx="3551">
                  <c:v>43729</c:v>
                </c:pt>
                <c:pt idx="3552">
                  <c:v>43730</c:v>
                </c:pt>
                <c:pt idx="3553">
                  <c:v>43731</c:v>
                </c:pt>
                <c:pt idx="3554">
                  <c:v>43732</c:v>
                </c:pt>
                <c:pt idx="3555">
                  <c:v>43733</c:v>
                </c:pt>
                <c:pt idx="3556">
                  <c:v>43734</c:v>
                </c:pt>
                <c:pt idx="3557">
                  <c:v>43735</c:v>
                </c:pt>
                <c:pt idx="3558">
                  <c:v>43736</c:v>
                </c:pt>
                <c:pt idx="3559">
                  <c:v>43737</c:v>
                </c:pt>
                <c:pt idx="3560">
                  <c:v>43738</c:v>
                </c:pt>
                <c:pt idx="3561">
                  <c:v>43739</c:v>
                </c:pt>
                <c:pt idx="3562">
                  <c:v>43740</c:v>
                </c:pt>
                <c:pt idx="3563">
                  <c:v>43741</c:v>
                </c:pt>
                <c:pt idx="3564">
                  <c:v>43742</c:v>
                </c:pt>
                <c:pt idx="3565">
                  <c:v>43743</c:v>
                </c:pt>
                <c:pt idx="3566">
                  <c:v>43744</c:v>
                </c:pt>
                <c:pt idx="3567">
                  <c:v>43745</c:v>
                </c:pt>
                <c:pt idx="3568">
                  <c:v>43746</c:v>
                </c:pt>
                <c:pt idx="3569">
                  <c:v>43747</c:v>
                </c:pt>
                <c:pt idx="3570">
                  <c:v>43748</c:v>
                </c:pt>
                <c:pt idx="3571">
                  <c:v>43749</c:v>
                </c:pt>
                <c:pt idx="3572">
                  <c:v>43750</c:v>
                </c:pt>
                <c:pt idx="3573">
                  <c:v>43751</c:v>
                </c:pt>
                <c:pt idx="3574">
                  <c:v>43752</c:v>
                </c:pt>
                <c:pt idx="3575">
                  <c:v>43753</c:v>
                </c:pt>
                <c:pt idx="3576">
                  <c:v>43754</c:v>
                </c:pt>
                <c:pt idx="3577">
                  <c:v>43755</c:v>
                </c:pt>
                <c:pt idx="3578">
                  <c:v>43756</c:v>
                </c:pt>
                <c:pt idx="3579">
                  <c:v>43757</c:v>
                </c:pt>
                <c:pt idx="3580">
                  <c:v>43758</c:v>
                </c:pt>
                <c:pt idx="3581">
                  <c:v>43759</c:v>
                </c:pt>
                <c:pt idx="3582">
                  <c:v>43760</c:v>
                </c:pt>
                <c:pt idx="3583">
                  <c:v>43761</c:v>
                </c:pt>
                <c:pt idx="3584">
                  <c:v>43762</c:v>
                </c:pt>
                <c:pt idx="3585">
                  <c:v>43763</c:v>
                </c:pt>
                <c:pt idx="3586">
                  <c:v>43764</c:v>
                </c:pt>
                <c:pt idx="3587">
                  <c:v>43765</c:v>
                </c:pt>
                <c:pt idx="3588">
                  <c:v>43766</c:v>
                </c:pt>
                <c:pt idx="3589">
                  <c:v>43767</c:v>
                </c:pt>
                <c:pt idx="3590">
                  <c:v>43768</c:v>
                </c:pt>
                <c:pt idx="3591">
                  <c:v>43769</c:v>
                </c:pt>
                <c:pt idx="3592">
                  <c:v>43770</c:v>
                </c:pt>
                <c:pt idx="3593">
                  <c:v>43771</c:v>
                </c:pt>
                <c:pt idx="3594">
                  <c:v>43772</c:v>
                </c:pt>
                <c:pt idx="3595">
                  <c:v>43773</c:v>
                </c:pt>
                <c:pt idx="3596">
                  <c:v>43774</c:v>
                </c:pt>
                <c:pt idx="3597">
                  <c:v>43775</c:v>
                </c:pt>
                <c:pt idx="3598">
                  <c:v>43776</c:v>
                </c:pt>
                <c:pt idx="3599">
                  <c:v>43777</c:v>
                </c:pt>
                <c:pt idx="3600">
                  <c:v>43778</c:v>
                </c:pt>
                <c:pt idx="3601">
                  <c:v>43779</c:v>
                </c:pt>
                <c:pt idx="3602">
                  <c:v>43780</c:v>
                </c:pt>
                <c:pt idx="3603">
                  <c:v>43781</c:v>
                </c:pt>
                <c:pt idx="3604">
                  <c:v>43782</c:v>
                </c:pt>
                <c:pt idx="3605">
                  <c:v>43783</c:v>
                </c:pt>
                <c:pt idx="3606">
                  <c:v>43784</c:v>
                </c:pt>
                <c:pt idx="3607">
                  <c:v>43785</c:v>
                </c:pt>
                <c:pt idx="3608">
                  <c:v>43786</c:v>
                </c:pt>
                <c:pt idx="3609">
                  <c:v>43787</c:v>
                </c:pt>
                <c:pt idx="3610">
                  <c:v>43788</c:v>
                </c:pt>
                <c:pt idx="3611">
                  <c:v>43789</c:v>
                </c:pt>
                <c:pt idx="3612">
                  <c:v>43790</c:v>
                </c:pt>
                <c:pt idx="3613">
                  <c:v>43791</c:v>
                </c:pt>
                <c:pt idx="3614">
                  <c:v>43792</c:v>
                </c:pt>
                <c:pt idx="3615">
                  <c:v>43793</c:v>
                </c:pt>
                <c:pt idx="3616">
                  <c:v>43794</c:v>
                </c:pt>
                <c:pt idx="3617">
                  <c:v>43795</c:v>
                </c:pt>
                <c:pt idx="3618">
                  <c:v>43796</c:v>
                </c:pt>
                <c:pt idx="3619">
                  <c:v>43797</c:v>
                </c:pt>
                <c:pt idx="3620">
                  <c:v>43798</c:v>
                </c:pt>
                <c:pt idx="3621">
                  <c:v>43799</c:v>
                </c:pt>
                <c:pt idx="3622">
                  <c:v>43800</c:v>
                </c:pt>
                <c:pt idx="3623">
                  <c:v>43801</c:v>
                </c:pt>
                <c:pt idx="3624">
                  <c:v>43802</c:v>
                </c:pt>
                <c:pt idx="3625">
                  <c:v>43803</c:v>
                </c:pt>
                <c:pt idx="3626">
                  <c:v>43804</c:v>
                </c:pt>
                <c:pt idx="3627">
                  <c:v>43805</c:v>
                </c:pt>
                <c:pt idx="3628">
                  <c:v>43806</c:v>
                </c:pt>
                <c:pt idx="3629">
                  <c:v>43807</c:v>
                </c:pt>
                <c:pt idx="3630">
                  <c:v>43808</c:v>
                </c:pt>
                <c:pt idx="3631">
                  <c:v>43809</c:v>
                </c:pt>
                <c:pt idx="3632">
                  <c:v>43810</c:v>
                </c:pt>
                <c:pt idx="3633">
                  <c:v>43811</c:v>
                </c:pt>
                <c:pt idx="3634">
                  <c:v>43812</c:v>
                </c:pt>
                <c:pt idx="3635">
                  <c:v>43813</c:v>
                </c:pt>
                <c:pt idx="3636">
                  <c:v>43814</c:v>
                </c:pt>
                <c:pt idx="3637">
                  <c:v>43815</c:v>
                </c:pt>
                <c:pt idx="3638">
                  <c:v>43816</c:v>
                </c:pt>
                <c:pt idx="3639">
                  <c:v>43817</c:v>
                </c:pt>
                <c:pt idx="3640">
                  <c:v>43818</c:v>
                </c:pt>
                <c:pt idx="3641">
                  <c:v>43819</c:v>
                </c:pt>
                <c:pt idx="3642">
                  <c:v>43820</c:v>
                </c:pt>
                <c:pt idx="3643">
                  <c:v>43821</c:v>
                </c:pt>
                <c:pt idx="3644">
                  <c:v>43822</c:v>
                </c:pt>
                <c:pt idx="3645">
                  <c:v>43823</c:v>
                </c:pt>
                <c:pt idx="3646">
                  <c:v>43824</c:v>
                </c:pt>
                <c:pt idx="3647">
                  <c:v>43825</c:v>
                </c:pt>
                <c:pt idx="3648">
                  <c:v>43826</c:v>
                </c:pt>
                <c:pt idx="3649">
                  <c:v>43827</c:v>
                </c:pt>
                <c:pt idx="3650">
                  <c:v>43828</c:v>
                </c:pt>
                <c:pt idx="3651">
                  <c:v>43829</c:v>
                </c:pt>
                <c:pt idx="3652">
                  <c:v>43830</c:v>
                </c:pt>
                <c:pt idx="3653">
                  <c:v>43831</c:v>
                </c:pt>
                <c:pt idx="3654">
                  <c:v>43832</c:v>
                </c:pt>
                <c:pt idx="3655">
                  <c:v>43833</c:v>
                </c:pt>
                <c:pt idx="3656">
                  <c:v>43834</c:v>
                </c:pt>
                <c:pt idx="3657">
                  <c:v>43835</c:v>
                </c:pt>
                <c:pt idx="3658">
                  <c:v>43836</c:v>
                </c:pt>
                <c:pt idx="3659">
                  <c:v>43837</c:v>
                </c:pt>
                <c:pt idx="3660">
                  <c:v>43838</c:v>
                </c:pt>
                <c:pt idx="3661">
                  <c:v>43839</c:v>
                </c:pt>
                <c:pt idx="3662">
                  <c:v>43840</c:v>
                </c:pt>
                <c:pt idx="3663">
                  <c:v>43841</c:v>
                </c:pt>
                <c:pt idx="3664">
                  <c:v>43842</c:v>
                </c:pt>
                <c:pt idx="3665">
                  <c:v>43843</c:v>
                </c:pt>
                <c:pt idx="3666">
                  <c:v>43844</c:v>
                </c:pt>
                <c:pt idx="3667">
                  <c:v>43845</c:v>
                </c:pt>
                <c:pt idx="3668">
                  <c:v>43846</c:v>
                </c:pt>
                <c:pt idx="3669">
                  <c:v>43847</c:v>
                </c:pt>
                <c:pt idx="3670">
                  <c:v>43848</c:v>
                </c:pt>
                <c:pt idx="3671">
                  <c:v>43849</c:v>
                </c:pt>
                <c:pt idx="3672">
                  <c:v>43850</c:v>
                </c:pt>
                <c:pt idx="3673">
                  <c:v>43851</c:v>
                </c:pt>
                <c:pt idx="3674">
                  <c:v>43852</c:v>
                </c:pt>
                <c:pt idx="3675">
                  <c:v>43853</c:v>
                </c:pt>
                <c:pt idx="3676">
                  <c:v>43854</c:v>
                </c:pt>
                <c:pt idx="3677">
                  <c:v>43855</c:v>
                </c:pt>
                <c:pt idx="3678">
                  <c:v>43856</c:v>
                </c:pt>
                <c:pt idx="3679">
                  <c:v>43857</c:v>
                </c:pt>
                <c:pt idx="3680">
                  <c:v>43858</c:v>
                </c:pt>
                <c:pt idx="3681">
                  <c:v>43859</c:v>
                </c:pt>
                <c:pt idx="3682">
                  <c:v>43860</c:v>
                </c:pt>
                <c:pt idx="3683">
                  <c:v>43861</c:v>
                </c:pt>
                <c:pt idx="3684">
                  <c:v>43862</c:v>
                </c:pt>
                <c:pt idx="3685">
                  <c:v>43863</c:v>
                </c:pt>
                <c:pt idx="3686">
                  <c:v>43864</c:v>
                </c:pt>
                <c:pt idx="3687">
                  <c:v>43865</c:v>
                </c:pt>
                <c:pt idx="3688">
                  <c:v>43866</c:v>
                </c:pt>
                <c:pt idx="3689">
                  <c:v>43867</c:v>
                </c:pt>
                <c:pt idx="3690">
                  <c:v>43868</c:v>
                </c:pt>
                <c:pt idx="3691">
                  <c:v>43869</c:v>
                </c:pt>
                <c:pt idx="3692">
                  <c:v>43870</c:v>
                </c:pt>
                <c:pt idx="3693">
                  <c:v>43871</c:v>
                </c:pt>
                <c:pt idx="3694">
                  <c:v>43872</c:v>
                </c:pt>
                <c:pt idx="3695">
                  <c:v>43873</c:v>
                </c:pt>
                <c:pt idx="3696">
                  <c:v>43874</c:v>
                </c:pt>
                <c:pt idx="3697">
                  <c:v>43875</c:v>
                </c:pt>
                <c:pt idx="3698">
                  <c:v>43876</c:v>
                </c:pt>
                <c:pt idx="3699">
                  <c:v>43877</c:v>
                </c:pt>
                <c:pt idx="3700">
                  <c:v>43878</c:v>
                </c:pt>
                <c:pt idx="3701">
                  <c:v>43879</c:v>
                </c:pt>
                <c:pt idx="3702">
                  <c:v>43880</c:v>
                </c:pt>
                <c:pt idx="3703">
                  <c:v>43881</c:v>
                </c:pt>
                <c:pt idx="3704">
                  <c:v>43882</c:v>
                </c:pt>
                <c:pt idx="3705">
                  <c:v>43883</c:v>
                </c:pt>
                <c:pt idx="3706">
                  <c:v>43884</c:v>
                </c:pt>
                <c:pt idx="3707">
                  <c:v>43885</c:v>
                </c:pt>
                <c:pt idx="3708">
                  <c:v>43886</c:v>
                </c:pt>
                <c:pt idx="3709">
                  <c:v>43887</c:v>
                </c:pt>
                <c:pt idx="3710">
                  <c:v>43888</c:v>
                </c:pt>
                <c:pt idx="3711">
                  <c:v>43889</c:v>
                </c:pt>
                <c:pt idx="3712">
                  <c:v>43890</c:v>
                </c:pt>
                <c:pt idx="3713">
                  <c:v>43891</c:v>
                </c:pt>
                <c:pt idx="3714">
                  <c:v>43892</c:v>
                </c:pt>
                <c:pt idx="3715">
                  <c:v>43893</c:v>
                </c:pt>
                <c:pt idx="3716">
                  <c:v>43894</c:v>
                </c:pt>
                <c:pt idx="3717">
                  <c:v>43895</c:v>
                </c:pt>
                <c:pt idx="3718">
                  <c:v>43896</c:v>
                </c:pt>
                <c:pt idx="3719">
                  <c:v>43897</c:v>
                </c:pt>
                <c:pt idx="3720">
                  <c:v>43898</c:v>
                </c:pt>
                <c:pt idx="3721">
                  <c:v>43899</c:v>
                </c:pt>
                <c:pt idx="3722">
                  <c:v>43900</c:v>
                </c:pt>
                <c:pt idx="3723">
                  <c:v>43901</c:v>
                </c:pt>
                <c:pt idx="3724">
                  <c:v>43902</c:v>
                </c:pt>
                <c:pt idx="3725">
                  <c:v>43903</c:v>
                </c:pt>
                <c:pt idx="3726">
                  <c:v>43904</c:v>
                </c:pt>
                <c:pt idx="3727">
                  <c:v>43905</c:v>
                </c:pt>
                <c:pt idx="3728">
                  <c:v>43906</c:v>
                </c:pt>
                <c:pt idx="3729">
                  <c:v>43907</c:v>
                </c:pt>
                <c:pt idx="3730">
                  <c:v>43908</c:v>
                </c:pt>
                <c:pt idx="3731">
                  <c:v>43909</c:v>
                </c:pt>
                <c:pt idx="3732">
                  <c:v>43910</c:v>
                </c:pt>
                <c:pt idx="3733">
                  <c:v>43911</c:v>
                </c:pt>
                <c:pt idx="3734">
                  <c:v>43912</c:v>
                </c:pt>
                <c:pt idx="3735">
                  <c:v>43913</c:v>
                </c:pt>
                <c:pt idx="3736">
                  <c:v>43914</c:v>
                </c:pt>
                <c:pt idx="3737">
                  <c:v>43915</c:v>
                </c:pt>
                <c:pt idx="3738">
                  <c:v>43916</c:v>
                </c:pt>
                <c:pt idx="3739">
                  <c:v>43917</c:v>
                </c:pt>
                <c:pt idx="3740">
                  <c:v>43918</c:v>
                </c:pt>
                <c:pt idx="3741">
                  <c:v>43919</c:v>
                </c:pt>
                <c:pt idx="3742">
                  <c:v>43920</c:v>
                </c:pt>
                <c:pt idx="3743">
                  <c:v>43921</c:v>
                </c:pt>
                <c:pt idx="3744">
                  <c:v>43922</c:v>
                </c:pt>
                <c:pt idx="3745">
                  <c:v>43923</c:v>
                </c:pt>
                <c:pt idx="3746">
                  <c:v>43924</c:v>
                </c:pt>
                <c:pt idx="3747">
                  <c:v>43925</c:v>
                </c:pt>
                <c:pt idx="3748">
                  <c:v>43926</c:v>
                </c:pt>
                <c:pt idx="3749">
                  <c:v>43927</c:v>
                </c:pt>
                <c:pt idx="3750">
                  <c:v>43928</c:v>
                </c:pt>
                <c:pt idx="3751">
                  <c:v>43929</c:v>
                </c:pt>
                <c:pt idx="3752">
                  <c:v>43930</c:v>
                </c:pt>
                <c:pt idx="3753">
                  <c:v>43931</c:v>
                </c:pt>
                <c:pt idx="3754">
                  <c:v>43932</c:v>
                </c:pt>
                <c:pt idx="3755">
                  <c:v>43933</c:v>
                </c:pt>
                <c:pt idx="3756">
                  <c:v>43934</c:v>
                </c:pt>
                <c:pt idx="3757">
                  <c:v>43935</c:v>
                </c:pt>
                <c:pt idx="3758">
                  <c:v>43936</c:v>
                </c:pt>
                <c:pt idx="3759">
                  <c:v>43937</c:v>
                </c:pt>
                <c:pt idx="3760">
                  <c:v>43938</c:v>
                </c:pt>
                <c:pt idx="3761">
                  <c:v>43939</c:v>
                </c:pt>
                <c:pt idx="3762">
                  <c:v>43940</c:v>
                </c:pt>
                <c:pt idx="3763">
                  <c:v>43941</c:v>
                </c:pt>
                <c:pt idx="3764">
                  <c:v>43942</c:v>
                </c:pt>
                <c:pt idx="3765">
                  <c:v>43943</c:v>
                </c:pt>
                <c:pt idx="3766">
                  <c:v>43944</c:v>
                </c:pt>
                <c:pt idx="3767">
                  <c:v>43945</c:v>
                </c:pt>
                <c:pt idx="3768">
                  <c:v>43946</c:v>
                </c:pt>
                <c:pt idx="3769">
                  <c:v>43947</c:v>
                </c:pt>
                <c:pt idx="3770">
                  <c:v>43948</c:v>
                </c:pt>
                <c:pt idx="3771">
                  <c:v>43949</c:v>
                </c:pt>
                <c:pt idx="3772">
                  <c:v>43950</c:v>
                </c:pt>
                <c:pt idx="3773">
                  <c:v>43951</c:v>
                </c:pt>
                <c:pt idx="3774">
                  <c:v>43952</c:v>
                </c:pt>
                <c:pt idx="3775">
                  <c:v>43953</c:v>
                </c:pt>
                <c:pt idx="3776">
                  <c:v>43954</c:v>
                </c:pt>
                <c:pt idx="3777">
                  <c:v>43955</c:v>
                </c:pt>
                <c:pt idx="3778">
                  <c:v>43956</c:v>
                </c:pt>
                <c:pt idx="3779">
                  <c:v>43957</c:v>
                </c:pt>
                <c:pt idx="3780">
                  <c:v>43958</c:v>
                </c:pt>
                <c:pt idx="3781">
                  <c:v>43959</c:v>
                </c:pt>
                <c:pt idx="3782">
                  <c:v>43960</c:v>
                </c:pt>
                <c:pt idx="3783">
                  <c:v>43961</c:v>
                </c:pt>
                <c:pt idx="3784">
                  <c:v>43962</c:v>
                </c:pt>
                <c:pt idx="3785">
                  <c:v>43963</c:v>
                </c:pt>
                <c:pt idx="3786">
                  <c:v>43964</c:v>
                </c:pt>
                <c:pt idx="3787">
                  <c:v>43965</c:v>
                </c:pt>
                <c:pt idx="3788">
                  <c:v>43966</c:v>
                </c:pt>
                <c:pt idx="3789">
                  <c:v>43967</c:v>
                </c:pt>
                <c:pt idx="3790">
                  <c:v>43968</c:v>
                </c:pt>
                <c:pt idx="3791">
                  <c:v>43969</c:v>
                </c:pt>
                <c:pt idx="3792">
                  <c:v>43970</c:v>
                </c:pt>
                <c:pt idx="3793">
                  <c:v>43971</c:v>
                </c:pt>
                <c:pt idx="3794">
                  <c:v>43972</c:v>
                </c:pt>
                <c:pt idx="3795">
                  <c:v>43973</c:v>
                </c:pt>
                <c:pt idx="3796">
                  <c:v>43974</c:v>
                </c:pt>
                <c:pt idx="3797">
                  <c:v>43975</c:v>
                </c:pt>
                <c:pt idx="3798">
                  <c:v>43976</c:v>
                </c:pt>
                <c:pt idx="3799">
                  <c:v>43977</c:v>
                </c:pt>
                <c:pt idx="3800">
                  <c:v>43978</c:v>
                </c:pt>
                <c:pt idx="3801">
                  <c:v>43979</c:v>
                </c:pt>
                <c:pt idx="3802">
                  <c:v>43980</c:v>
                </c:pt>
                <c:pt idx="3803">
                  <c:v>43981</c:v>
                </c:pt>
                <c:pt idx="3804">
                  <c:v>43982</c:v>
                </c:pt>
                <c:pt idx="3805">
                  <c:v>43983</c:v>
                </c:pt>
                <c:pt idx="3806">
                  <c:v>43984</c:v>
                </c:pt>
                <c:pt idx="3807">
                  <c:v>43985</c:v>
                </c:pt>
                <c:pt idx="3808">
                  <c:v>43986</c:v>
                </c:pt>
                <c:pt idx="3809">
                  <c:v>43987</c:v>
                </c:pt>
                <c:pt idx="3810">
                  <c:v>43988</c:v>
                </c:pt>
                <c:pt idx="3811">
                  <c:v>43989</c:v>
                </c:pt>
                <c:pt idx="3812">
                  <c:v>43990</c:v>
                </c:pt>
                <c:pt idx="3813">
                  <c:v>43991</c:v>
                </c:pt>
                <c:pt idx="3814">
                  <c:v>43992</c:v>
                </c:pt>
                <c:pt idx="3815">
                  <c:v>43993</c:v>
                </c:pt>
                <c:pt idx="3816">
                  <c:v>43994</c:v>
                </c:pt>
                <c:pt idx="3817">
                  <c:v>43995</c:v>
                </c:pt>
                <c:pt idx="3818">
                  <c:v>43996</c:v>
                </c:pt>
                <c:pt idx="3819">
                  <c:v>43997</c:v>
                </c:pt>
                <c:pt idx="3820">
                  <c:v>43998</c:v>
                </c:pt>
                <c:pt idx="3821">
                  <c:v>43999</c:v>
                </c:pt>
                <c:pt idx="3822">
                  <c:v>44000</c:v>
                </c:pt>
                <c:pt idx="3823">
                  <c:v>44001</c:v>
                </c:pt>
                <c:pt idx="3824">
                  <c:v>44002</c:v>
                </c:pt>
                <c:pt idx="3825">
                  <c:v>44003</c:v>
                </c:pt>
                <c:pt idx="3826">
                  <c:v>44004</c:v>
                </c:pt>
                <c:pt idx="3827">
                  <c:v>44005</c:v>
                </c:pt>
                <c:pt idx="3828">
                  <c:v>44006</c:v>
                </c:pt>
                <c:pt idx="3829">
                  <c:v>44007</c:v>
                </c:pt>
                <c:pt idx="3830">
                  <c:v>44008</c:v>
                </c:pt>
                <c:pt idx="3831">
                  <c:v>44009</c:v>
                </c:pt>
                <c:pt idx="3832">
                  <c:v>44010</c:v>
                </c:pt>
                <c:pt idx="3833">
                  <c:v>44011</c:v>
                </c:pt>
                <c:pt idx="3834">
                  <c:v>44012</c:v>
                </c:pt>
                <c:pt idx="3835">
                  <c:v>44013</c:v>
                </c:pt>
                <c:pt idx="3836">
                  <c:v>44014</c:v>
                </c:pt>
                <c:pt idx="3837">
                  <c:v>44015</c:v>
                </c:pt>
                <c:pt idx="3838">
                  <c:v>44016</c:v>
                </c:pt>
                <c:pt idx="3839">
                  <c:v>44017</c:v>
                </c:pt>
                <c:pt idx="3840">
                  <c:v>44018</c:v>
                </c:pt>
                <c:pt idx="3841">
                  <c:v>44019</c:v>
                </c:pt>
                <c:pt idx="3842">
                  <c:v>44020</c:v>
                </c:pt>
                <c:pt idx="3843">
                  <c:v>44021</c:v>
                </c:pt>
                <c:pt idx="3844">
                  <c:v>44022</c:v>
                </c:pt>
                <c:pt idx="3845">
                  <c:v>44023</c:v>
                </c:pt>
                <c:pt idx="3846">
                  <c:v>44024</c:v>
                </c:pt>
                <c:pt idx="3847">
                  <c:v>44025</c:v>
                </c:pt>
                <c:pt idx="3848">
                  <c:v>44026</c:v>
                </c:pt>
                <c:pt idx="3849">
                  <c:v>44027</c:v>
                </c:pt>
                <c:pt idx="3850">
                  <c:v>44028</c:v>
                </c:pt>
                <c:pt idx="3851">
                  <c:v>44029</c:v>
                </c:pt>
                <c:pt idx="3852">
                  <c:v>44030</c:v>
                </c:pt>
                <c:pt idx="3853">
                  <c:v>44031</c:v>
                </c:pt>
                <c:pt idx="3854">
                  <c:v>44032</c:v>
                </c:pt>
                <c:pt idx="3855">
                  <c:v>44033</c:v>
                </c:pt>
                <c:pt idx="3856">
                  <c:v>44034</c:v>
                </c:pt>
                <c:pt idx="3857">
                  <c:v>44035</c:v>
                </c:pt>
                <c:pt idx="3858">
                  <c:v>44036</c:v>
                </c:pt>
                <c:pt idx="3859">
                  <c:v>44037</c:v>
                </c:pt>
                <c:pt idx="3860">
                  <c:v>44038</c:v>
                </c:pt>
                <c:pt idx="3861">
                  <c:v>44039</c:v>
                </c:pt>
                <c:pt idx="3862">
                  <c:v>44040</c:v>
                </c:pt>
                <c:pt idx="3863">
                  <c:v>44041</c:v>
                </c:pt>
                <c:pt idx="3864">
                  <c:v>44042</c:v>
                </c:pt>
                <c:pt idx="3865">
                  <c:v>44043</c:v>
                </c:pt>
                <c:pt idx="3866">
                  <c:v>44044</c:v>
                </c:pt>
                <c:pt idx="3867">
                  <c:v>44045</c:v>
                </c:pt>
                <c:pt idx="3868">
                  <c:v>44046</c:v>
                </c:pt>
                <c:pt idx="3869">
                  <c:v>44047</c:v>
                </c:pt>
                <c:pt idx="3870">
                  <c:v>44048</c:v>
                </c:pt>
                <c:pt idx="3871">
                  <c:v>44049</c:v>
                </c:pt>
                <c:pt idx="3872">
                  <c:v>44050</c:v>
                </c:pt>
                <c:pt idx="3873">
                  <c:v>44051</c:v>
                </c:pt>
                <c:pt idx="3874">
                  <c:v>44052</c:v>
                </c:pt>
                <c:pt idx="3875">
                  <c:v>44053</c:v>
                </c:pt>
                <c:pt idx="3876">
                  <c:v>44054</c:v>
                </c:pt>
                <c:pt idx="3877">
                  <c:v>44055</c:v>
                </c:pt>
                <c:pt idx="3878">
                  <c:v>44056</c:v>
                </c:pt>
                <c:pt idx="3879">
                  <c:v>44057</c:v>
                </c:pt>
                <c:pt idx="3880">
                  <c:v>44058</c:v>
                </c:pt>
                <c:pt idx="3881">
                  <c:v>44059</c:v>
                </c:pt>
                <c:pt idx="3882">
                  <c:v>44060</c:v>
                </c:pt>
                <c:pt idx="3883">
                  <c:v>44061</c:v>
                </c:pt>
                <c:pt idx="3884">
                  <c:v>44062</c:v>
                </c:pt>
                <c:pt idx="3885">
                  <c:v>44063</c:v>
                </c:pt>
                <c:pt idx="3886">
                  <c:v>44064</c:v>
                </c:pt>
                <c:pt idx="3887">
                  <c:v>44065</c:v>
                </c:pt>
                <c:pt idx="3888">
                  <c:v>44066</c:v>
                </c:pt>
                <c:pt idx="3889">
                  <c:v>44067</c:v>
                </c:pt>
                <c:pt idx="3890">
                  <c:v>44068</c:v>
                </c:pt>
                <c:pt idx="3891">
                  <c:v>44069</c:v>
                </c:pt>
                <c:pt idx="3892">
                  <c:v>44070</c:v>
                </c:pt>
                <c:pt idx="3893">
                  <c:v>44071</c:v>
                </c:pt>
                <c:pt idx="3894">
                  <c:v>44072</c:v>
                </c:pt>
                <c:pt idx="3895">
                  <c:v>44073</c:v>
                </c:pt>
                <c:pt idx="3896">
                  <c:v>44074</c:v>
                </c:pt>
                <c:pt idx="3897">
                  <c:v>44075</c:v>
                </c:pt>
                <c:pt idx="3898">
                  <c:v>44076</c:v>
                </c:pt>
                <c:pt idx="3899">
                  <c:v>44077</c:v>
                </c:pt>
                <c:pt idx="3900">
                  <c:v>44078</c:v>
                </c:pt>
                <c:pt idx="3901">
                  <c:v>44079</c:v>
                </c:pt>
                <c:pt idx="3902">
                  <c:v>44080</c:v>
                </c:pt>
                <c:pt idx="3903">
                  <c:v>44081</c:v>
                </c:pt>
                <c:pt idx="3904">
                  <c:v>44082</c:v>
                </c:pt>
                <c:pt idx="3905">
                  <c:v>44083</c:v>
                </c:pt>
                <c:pt idx="3906">
                  <c:v>44084</c:v>
                </c:pt>
                <c:pt idx="3907">
                  <c:v>44085</c:v>
                </c:pt>
                <c:pt idx="3908">
                  <c:v>44086</c:v>
                </c:pt>
                <c:pt idx="3909">
                  <c:v>44087</c:v>
                </c:pt>
                <c:pt idx="3910">
                  <c:v>44088</c:v>
                </c:pt>
                <c:pt idx="3911">
                  <c:v>44089</c:v>
                </c:pt>
                <c:pt idx="3912">
                  <c:v>44090</c:v>
                </c:pt>
                <c:pt idx="3913">
                  <c:v>44091</c:v>
                </c:pt>
                <c:pt idx="3914">
                  <c:v>44092</c:v>
                </c:pt>
                <c:pt idx="3915">
                  <c:v>44093</c:v>
                </c:pt>
                <c:pt idx="3916">
                  <c:v>44094</c:v>
                </c:pt>
                <c:pt idx="3917">
                  <c:v>44095</c:v>
                </c:pt>
                <c:pt idx="3918">
                  <c:v>44096</c:v>
                </c:pt>
                <c:pt idx="3919">
                  <c:v>44097</c:v>
                </c:pt>
                <c:pt idx="3920">
                  <c:v>44098</c:v>
                </c:pt>
                <c:pt idx="3921">
                  <c:v>44099</c:v>
                </c:pt>
                <c:pt idx="3922">
                  <c:v>44100</c:v>
                </c:pt>
                <c:pt idx="3923">
                  <c:v>44101</c:v>
                </c:pt>
                <c:pt idx="3924">
                  <c:v>44102</c:v>
                </c:pt>
                <c:pt idx="3925">
                  <c:v>44103</c:v>
                </c:pt>
                <c:pt idx="3926">
                  <c:v>44104</c:v>
                </c:pt>
                <c:pt idx="3927">
                  <c:v>44105</c:v>
                </c:pt>
                <c:pt idx="3928">
                  <c:v>44106</c:v>
                </c:pt>
                <c:pt idx="3929">
                  <c:v>44107</c:v>
                </c:pt>
                <c:pt idx="3930">
                  <c:v>44108</c:v>
                </c:pt>
                <c:pt idx="3931">
                  <c:v>44109</c:v>
                </c:pt>
                <c:pt idx="3932">
                  <c:v>44110</c:v>
                </c:pt>
                <c:pt idx="3933">
                  <c:v>44111</c:v>
                </c:pt>
                <c:pt idx="3934">
                  <c:v>44112</c:v>
                </c:pt>
                <c:pt idx="3935">
                  <c:v>44113</c:v>
                </c:pt>
                <c:pt idx="3936">
                  <c:v>44114</c:v>
                </c:pt>
                <c:pt idx="3937">
                  <c:v>44115</c:v>
                </c:pt>
                <c:pt idx="3938">
                  <c:v>44116</c:v>
                </c:pt>
                <c:pt idx="3939">
                  <c:v>44117</c:v>
                </c:pt>
                <c:pt idx="3940">
                  <c:v>44118</c:v>
                </c:pt>
                <c:pt idx="3941">
                  <c:v>44119</c:v>
                </c:pt>
                <c:pt idx="3942">
                  <c:v>44120</c:v>
                </c:pt>
                <c:pt idx="3943">
                  <c:v>44121</c:v>
                </c:pt>
                <c:pt idx="3944">
                  <c:v>44122</c:v>
                </c:pt>
                <c:pt idx="3945">
                  <c:v>44123</c:v>
                </c:pt>
                <c:pt idx="3946">
                  <c:v>44124</c:v>
                </c:pt>
                <c:pt idx="3947">
                  <c:v>44125</c:v>
                </c:pt>
                <c:pt idx="3948">
                  <c:v>44126</c:v>
                </c:pt>
                <c:pt idx="3949">
                  <c:v>44127</c:v>
                </c:pt>
                <c:pt idx="3950">
                  <c:v>44128</c:v>
                </c:pt>
                <c:pt idx="3951">
                  <c:v>44129</c:v>
                </c:pt>
                <c:pt idx="3952">
                  <c:v>44130</c:v>
                </c:pt>
                <c:pt idx="3953">
                  <c:v>44131</c:v>
                </c:pt>
                <c:pt idx="3954">
                  <c:v>44132</c:v>
                </c:pt>
                <c:pt idx="3955">
                  <c:v>44133</c:v>
                </c:pt>
                <c:pt idx="3956">
                  <c:v>44134</c:v>
                </c:pt>
                <c:pt idx="3957">
                  <c:v>44135</c:v>
                </c:pt>
                <c:pt idx="3958">
                  <c:v>44136</c:v>
                </c:pt>
                <c:pt idx="3959">
                  <c:v>44137</c:v>
                </c:pt>
                <c:pt idx="3960">
                  <c:v>44138</c:v>
                </c:pt>
                <c:pt idx="3961">
                  <c:v>44139</c:v>
                </c:pt>
                <c:pt idx="3962">
                  <c:v>44140</c:v>
                </c:pt>
                <c:pt idx="3963">
                  <c:v>44141</c:v>
                </c:pt>
                <c:pt idx="3964">
                  <c:v>44142</c:v>
                </c:pt>
                <c:pt idx="3965">
                  <c:v>44143</c:v>
                </c:pt>
                <c:pt idx="3966">
                  <c:v>44144</c:v>
                </c:pt>
                <c:pt idx="3967">
                  <c:v>44145</c:v>
                </c:pt>
                <c:pt idx="3968">
                  <c:v>44146</c:v>
                </c:pt>
                <c:pt idx="3969">
                  <c:v>44147</c:v>
                </c:pt>
                <c:pt idx="3970">
                  <c:v>44148</c:v>
                </c:pt>
                <c:pt idx="3971">
                  <c:v>44149</c:v>
                </c:pt>
                <c:pt idx="3972">
                  <c:v>44150</c:v>
                </c:pt>
                <c:pt idx="3973">
                  <c:v>44151</c:v>
                </c:pt>
                <c:pt idx="3974">
                  <c:v>44152</c:v>
                </c:pt>
                <c:pt idx="3975">
                  <c:v>44153</c:v>
                </c:pt>
                <c:pt idx="3976">
                  <c:v>44154</c:v>
                </c:pt>
                <c:pt idx="3977">
                  <c:v>44155</c:v>
                </c:pt>
                <c:pt idx="3978">
                  <c:v>44156</c:v>
                </c:pt>
                <c:pt idx="3979">
                  <c:v>44157</c:v>
                </c:pt>
                <c:pt idx="3980">
                  <c:v>44158</c:v>
                </c:pt>
                <c:pt idx="3981">
                  <c:v>44159</c:v>
                </c:pt>
                <c:pt idx="3982">
                  <c:v>44160</c:v>
                </c:pt>
                <c:pt idx="3983">
                  <c:v>44161</c:v>
                </c:pt>
                <c:pt idx="3984">
                  <c:v>44162</c:v>
                </c:pt>
                <c:pt idx="3985">
                  <c:v>44163</c:v>
                </c:pt>
                <c:pt idx="3986">
                  <c:v>44164</c:v>
                </c:pt>
                <c:pt idx="3987">
                  <c:v>44165</c:v>
                </c:pt>
                <c:pt idx="3988">
                  <c:v>44166</c:v>
                </c:pt>
                <c:pt idx="3989">
                  <c:v>44167</c:v>
                </c:pt>
                <c:pt idx="3990">
                  <c:v>44168</c:v>
                </c:pt>
                <c:pt idx="3991">
                  <c:v>44169</c:v>
                </c:pt>
                <c:pt idx="3992">
                  <c:v>44170</c:v>
                </c:pt>
                <c:pt idx="3993">
                  <c:v>44171</c:v>
                </c:pt>
                <c:pt idx="3994">
                  <c:v>44172</c:v>
                </c:pt>
                <c:pt idx="3995">
                  <c:v>44173</c:v>
                </c:pt>
                <c:pt idx="3996">
                  <c:v>44174</c:v>
                </c:pt>
                <c:pt idx="3997">
                  <c:v>44175</c:v>
                </c:pt>
                <c:pt idx="3998">
                  <c:v>44176</c:v>
                </c:pt>
                <c:pt idx="3999">
                  <c:v>44177</c:v>
                </c:pt>
                <c:pt idx="4000">
                  <c:v>44178</c:v>
                </c:pt>
                <c:pt idx="4001">
                  <c:v>44179</c:v>
                </c:pt>
                <c:pt idx="4002">
                  <c:v>44180</c:v>
                </c:pt>
                <c:pt idx="4003">
                  <c:v>44181</c:v>
                </c:pt>
                <c:pt idx="4004">
                  <c:v>44182</c:v>
                </c:pt>
                <c:pt idx="4005">
                  <c:v>44183</c:v>
                </c:pt>
                <c:pt idx="4006">
                  <c:v>44184</c:v>
                </c:pt>
                <c:pt idx="4007">
                  <c:v>44185</c:v>
                </c:pt>
                <c:pt idx="4008">
                  <c:v>44186</c:v>
                </c:pt>
                <c:pt idx="4009">
                  <c:v>44187</c:v>
                </c:pt>
                <c:pt idx="4010">
                  <c:v>44188</c:v>
                </c:pt>
                <c:pt idx="4011">
                  <c:v>44189</c:v>
                </c:pt>
                <c:pt idx="4012">
                  <c:v>44190</c:v>
                </c:pt>
                <c:pt idx="4013">
                  <c:v>44191</c:v>
                </c:pt>
                <c:pt idx="4014">
                  <c:v>44192</c:v>
                </c:pt>
                <c:pt idx="4015">
                  <c:v>44193</c:v>
                </c:pt>
                <c:pt idx="4016">
                  <c:v>44194</c:v>
                </c:pt>
                <c:pt idx="4017">
                  <c:v>44195</c:v>
                </c:pt>
                <c:pt idx="4018">
                  <c:v>44196</c:v>
                </c:pt>
                <c:pt idx="4019">
                  <c:v>44197</c:v>
                </c:pt>
                <c:pt idx="4020">
                  <c:v>44198</c:v>
                </c:pt>
                <c:pt idx="4021">
                  <c:v>44199</c:v>
                </c:pt>
                <c:pt idx="4022">
                  <c:v>44200</c:v>
                </c:pt>
                <c:pt idx="4023">
                  <c:v>44201</c:v>
                </c:pt>
                <c:pt idx="4024">
                  <c:v>44202</c:v>
                </c:pt>
                <c:pt idx="4025">
                  <c:v>44203</c:v>
                </c:pt>
                <c:pt idx="4026">
                  <c:v>44204</c:v>
                </c:pt>
                <c:pt idx="4027">
                  <c:v>44205</c:v>
                </c:pt>
                <c:pt idx="4028">
                  <c:v>44206</c:v>
                </c:pt>
                <c:pt idx="4029">
                  <c:v>44207</c:v>
                </c:pt>
                <c:pt idx="4030">
                  <c:v>44208</c:v>
                </c:pt>
                <c:pt idx="4031">
                  <c:v>44209</c:v>
                </c:pt>
                <c:pt idx="4032">
                  <c:v>44210</c:v>
                </c:pt>
                <c:pt idx="4033">
                  <c:v>44211</c:v>
                </c:pt>
                <c:pt idx="4034">
                  <c:v>44212</c:v>
                </c:pt>
                <c:pt idx="4035">
                  <c:v>44213</c:v>
                </c:pt>
                <c:pt idx="4036">
                  <c:v>44214</c:v>
                </c:pt>
                <c:pt idx="4037">
                  <c:v>44215</c:v>
                </c:pt>
                <c:pt idx="4038">
                  <c:v>44216</c:v>
                </c:pt>
                <c:pt idx="4039">
                  <c:v>44217</c:v>
                </c:pt>
                <c:pt idx="4040">
                  <c:v>44218</c:v>
                </c:pt>
                <c:pt idx="4041">
                  <c:v>44219</c:v>
                </c:pt>
                <c:pt idx="4042">
                  <c:v>44220</c:v>
                </c:pt>
                <c:pt idx="4043">
                  <c:v>44221</c:v>
                </c:pt>
                <c:pt idx="4044">
                  <c:v>44222</c:v>
                </c:pt>
                <c:pt idx="4045">
                  <c:v>44223</c:v>
                </c:pt>
                <c:pt idx="4046">
                  <c:v>44224</c:v>
                </c:pt>
                <c:pt idx="4047">
                  <c:v>44225</c:v>
                </c:pt>
                <c:pt idx="4048">
                  <c:v>44226</c:v>
                </c:pt>
                <c:pt idx="4049">
                  <c:v>44227</c:v>
                </c:pt>
                <c:pt idx="4050">
                  <c:v>44228</c:v>
                </c:pt>
                <c:pt idx="4051">
                  <c:v>44229</c:v>
                </c:pt>
                <c:pt idx="4052">
                  <c:v>44230</c:v>
                </c:pt>
                <c:pt idx="4053">
                  <c:v>44231</c:v>
                </c:pt>
                <c:pt idx="4054">
                  <c:v>44232</c:v>
                </c:pt>
                <c:pt idx="4055">
                  <c:v>44233</c:v>
                </c:pt>
                <c:pt idx="4056">
                  <c:v>44234</c:v>
                </c:pt>
                <c:pt idx="4057">
                  <c:v>44235</c:v>
                </c:pt>
                <c:pt idx="4058">
                  <c:v>44236</c:v>
                </c:pt>
                <c:pt idx="4059">
                  <c:v>44237</c:v>
                </c:pt>
                <c:pt idx="4060">
                  <c:v>44238</c:v>
                </c:pt>
                <c:pt idx="4061">
                  <c:v>44239</c:v>
                </c:pt>
                <c:pt idx="4062">
                  <c:v>44240</c:v>
                </c:pt>
                <c:pt idx="4063">
                  <c:v>44241</c:v>
                </c:pt>
                <c:pt idx="4064">
                  <c:v>44242</c:v>
                </c:pt>
                <c:pt idx="4065">
                  <c:v>44243</c:v>
                </c:pt>
                <c:pt idx="4066">
                  <c:v>44244</c:v>
                </c:pt>
                <c:pt idx="4067">
                  <c:v>44245</c:v>
                </c:pt>
                <c:pt idx="4068">
                  <c:v>44246</c:v>
                </c:pt>
                <c:pt idx="4069">
                  <c:v>44247</c:v>
                </c:pt>
                <c:pt idx="4070">
                  <c:v>44248</c:v>
                </c:pt>
                <c:pt idx="4071">
                  <c:v>44249</c:v>
                </c:pt>
                <c:pt idx="4072">
                  <c:v>44250</c:v>
                </c:pt>
                <c:pt idx="4073">
                  <c:v>44251</c:v>
                </c:pt>
                <c:pt idx="4074">
                  <c:v>44252</c:v>
                </c:pt>
                <c:pt idx="4075">
                  <c:v>44253</c:v>
                </c:pt>
                <c:pt idx="4076">
                  <c:v>44254</c:v>
                </c:pt>
                <c:pt idx="4077">
                  <c:v>44255</c:v>
                </c:pt>
                <c:pt idx="4078">
                  <c:v>44256</c:v>
                </c:pt>
                <c:pt idx="4079">
                  <c:v>44257</c:v>
                </c:pt>
                <c:pt idx="4080">
                  <c:v>44258</c:v>
                </c:pt>
                <c:pt idx="4081">
                  <c:v>44259</c:v>
                </c:pt>
                <c:pt idx="4082">
                  <c:v>44260</c:v>
                </c:pt>
                <c:pt idx="4083">
                  <c:v>44261</c:v>
                </c:pt>
                <c:pt idx="4084">
                  <c:v>44262</c:v>
                </c:pt>
                <c:pt idx="4085">
                  <c:v>44263</c:v>
                </c:pt>
                <c:pt idx="4086">
                  <c:v>44264</c:v>
                </c:pt>
                <c:pt idx="4087">
                  <c:v>44265</c:v>
                </c:pt>
                <c:pt idx="4088">
                  <c:v>44266</c:v>
                </c:pt>
                <c:pt idx="4089">
                  <c:v>44267</c:v>
                </c:pt>
                <c:pt idx="4090">
                  <c:v>44268</c:v>
                </c:pt>
                <c:pt idx="4091">
                  <c:v>44269</c:v>
                </c:pt>
                <c:pt idx="4092">
                  <c:v>44270</c:v>
                </c:pt>
                <c:pt idx="4093">
                  <c:v>44271</c:v>
                </c:pt>
                <c:pt idx="4094">
                  <c:v>44272</c:v>
                </c:pt>
                <c:pt idx="4095">
                  <c:v>44273</c:v>
                </c:pt>
                <c:pt idx="4096">
                  <c:v>44274</c:v>
                </c:pt>
                <c:pt idx="4097">
                  <c:v>44275</c:v>
                </c:pt>
                <c:pt idx="4098">
                  <c:v>44276</c:v>
                </c:pt>
                <c:pt idx="4099">
                  <c:v>44277</c:v>
                </c:pt>
                <c:pt idx="4100">
                  <c:v>44278</c:v>
                </c:pt>
                <c:pt idx="4101">
                  <c:v>44279</c:v>
                </c:pt>
                <c:pt idx="4102">
                  <c:v>44280</c:v>
                </c:pt>
                <c:pt idx="4103">
                  <c:v>44281</c:v>
                </c:pt>
                <c:pt idx="4104">
                  <c:v>44282</c:v>
                </c:pt>
                <c:pt idx="4105">
                  <c:v>44283</c:v>
                </c:pt>
                <c:pt idx="4106">
                  <c:v>44284</c:v>
                </c:pt>
                <c:pt idx="4107">
                  <c:v>44285</c:v>
                </c:pt>
                <c:pt idx="4108">
                  <c:v>44286</c:v>
                </c:pt>
                <c:pt idx="4109">
                  <c:v>44287</c:v>
                </c:pt>
                <c:pt idx="4110">
                  <c:v>44288</c:v>
                </c:pt>
                <c:pt idx="4111">
                  <c:v>44289</c:v>
                </c:pt>
                <c:pt idx="4112">
                  <c:v>44290</c:v>
                </c:pt>
                <c:pt idx="4113">
                  <c:v>44291</c:v>
                </c:pt>
                <c:pt idx="4114">
                  <c:v>44292</c:v>
                </c:pt>
                <c:pt idx="4115">
                  <c:v>44293</c:v>
                </c:pt>
                <c:pt idx="4116">
                  <c:v>44294</c:v>
                </c:pt>
                <c:pt idx="4117">
                  <c:v>44295</c:v>
                </c:pt>
                <c:pt idx="4118">
                  <c:v>44296</c:v>
                </c:pt>
                <c:pt idx="4119">
                  <c:v>44297</c:v>
                </c:pt>
                <c:pt idx="4120">
                  <c:v>44298</c:v>
                </c:pt>
                <c:pt idx="4121">
                  <c:v>44299</c:v>
                </c:pt>
                <c:pt idx="4122">
                  <c:v>44300</c:v>
                </c:pt>
                <c:pt idx="4123">
                  <c:v>44301</c:v>
                </c:pt>
                <c:pt idx="4124">
                  <c:v>44302</c:v>
                </c:pt>
                <c:pt idx="4125">
                  <c:v>44303</c:v>
                </c:pt>
                <c:pt idx="4126">
                  <c:v>44304</c:v>
                </c:pt>
                <c:pt idx="4127">
                  <c:v>44305</c:v>
                </c:pt>
                <c:pt idx="4128">
                  <c:v>44306</c:v>
                </c:pt>
                <c:pt idx="4129">
                  <c:v>44307</c:v>
                </c:pt>
                <c:pt idx="4130">
                  <c:v>44308</c:v>
                </c:pt>
                <c:pt idx="4131">
                  <c:v>44309</c:v>
                </c:pt>
                <c:pt idx="4132">
                  <c:v>44310</c:v>
                </c:pt>
                <c:pt idx="4133">
                  <c:v>44311</c:v>
                </c:pt>
                <c:pt idx="4134">
                  <c:v>44312</c:v>
                </c:pt>
                <c:pt idx="4135">
                  <c:v>44313</c:v>
                </c:pt>
                <c:pt idx="4136">
                  <c:v>44314</c:v>
                </c:pt>
                <c:pt idx="4137">
                  <c:v>44315</c:v>
                </c:pt>
                <c:pt idx="4138">
                  <c:v>44316</c:v>
                </c:pt>
                <c:pt idx="4139">
                  <c:v>44317</c:v>
                </c:pt>
                <c:pt idx="4140">
                  <c:v>44318</c:v>
                </c:pt>
                <c:pt idx="4141">
                  <c:v>44319</c:v>
                </c:pt>
                <c:pt idx="4142">
                  <c:v>44320</c:v>
                </c:pt>
                <c:pt idx="4143">
                  <c:v>44321</c:v>
                </c:pt>
                <c:pt idx="4144">
                  <c:v>44322</c:v>
                </c:pt>
                <c:pt idx="4145">
                  <c:v>44323</c:v>
                </c:pt>
                <c:pt idx="4146">
                  <c:v>44324</c:v>
                </c:pt>
                <c:pt idx="4147">
                  <c:v>44325</c:v>
                </c:pt>
                <c:pt idx="4148">
                  <c:v>44326</c:v>
                </c:pt>
                <c:pt idx="4149">
                  <c:v>44327</c:v>
                </c:pt>
                <c:pt idx="4150">
                  <c:v>44328</c:v>
                </c:pt>
                <c:pt idx="4151">
                  <c:v>44329</c:v>
                </c:pt>
                <c:pt idx="4152">
                  <c:v>44330</c:v>
                </c:pt>
                <c:pt idx="4153">
                  <c:v>44331</c:v>
                </c:pt>
                <c:pt idx="4154">
                  <c:v>44332</c:v>
                </c:pt>
                <c:pt idx="4155">
                  <c:v>44333</c:v>
                </c:pt>
                <c:pt idx="4156">
                  <c:v>44334</c:v>
                </c:pt>
                <c:pt idx="4157">
                  <c:v>44335</c:v>
                </c:pt>
                <c:pt idx="4158">
                  <c:v>44336</c:v>
                </c:pt>
                <c:pt idx="4159">
                  <c:v>44337</c:v>
                </c:pt>
                <c:pt idx="4160">
                  <c:v>44338</c:v>
                </c:pt>
                <c:pt idx="4161">
                  <c:v>44339</c:v>
                </c:pt>
                <c:pt idx="4162">
                  <c:v>44340</c:v>
                </c:pt>
                <c:pt idx="4163">
                  <c:v>44341</c:v>
                </c:pt>
                <c:pt idx="4164">
                  <c:v>44342</c:v>
                </c:pt>
                <c:pt idx="4165">
                  <c:v>44343</c:v>
                </c:pt>
                <c:pt idx="4166">
                  <c:v>44344</c:v>
                </c:pt>
                <c:pt idx="4167">
                  <c:v>44345</c:v>
                </c:pt>
                <c:pt idx="4168">
                  <c:v>44346</c:v>
                </c:pt>
                <c:pt idx="4169">
                  <c:v>44347</c:v>
                </c:pt>
                <c:pt idx="4170">
                  <c:v>44348</c:v>
                </c:pt>
                <c:pt idx="4171">
                  <c:v>44349</c:v>
                </c:pt>
                <c:pt idx="4172">
                  <c:v>44350</c:v>
                </c:pt>
                <c:pt idx="4173">
                  <c:v>44351</c:v>
                </c:pt>
                <c:pt idx="4174">
                  <c:v>44352</c:v>
                </c:pt>
                <c:pt idx="4175">
                  <c:v>44353</c:v>
                </c:pt>
                <c:pt idx="4176">
                  <c:v>44354</c:v>
                </c:pt>
                <c:pt idx="4177">
                  <c:v>44355</c:v>
                </c:pt>
                <c:pt idx="4178">
                  <c:v>44356</c:v>
                </c:pt>
                <c:pt idx="4179">
                  <c:v>44357</c:v>
                </c:pt>
                <c:pt idx="4180">
                  <c:v>44358</c:v>
                </c:pt>
                <c:pt idx="4181">
                  <c:v>44359</c:v>
                </c:pt>
                <c:pt idx="4182">
                  <c:v>44360</c:v>
                </c:pt>
                <c:pt idx="4183">
                  <c:v>44361</c:v>
                </c:pt>
                <c:pt idx="4184">
                  <c:v>44362</c:v>
                </c:pt>
                <c:pt idx="4185">
                  <c:v>44363</c:v>
                </c:pt>
                <c:pt idx="4186">
                  <c:v>44364</c:v>
                </c:pt>
                <c:pt idx="4187">
                  <c:v>44365</c:v>
                </c:pt>
                <c:pt idx="4188">
                  <c:v>44366</c:v>
                </c:pt>
                <c:pt idx="4189">
                  <c:v>44367</c:v>
                </c:pt>
                <c:pt idx="4190">
                  <c:v>44368</c:v>
                </c:pt>
                <c:pt idx="4191">
                  <c:v>44369</c:v>
                </c:pt>
                <c:pt idx="4192">
                  <c:v>44370</c:v>
                </c:pt>
                <c:pt idx="4193">
                  <c:v>44371</c:v>
                </c:pt>
                <c:pt idx="4194">
                  <c:v>44372</c:v>
                </c:pt>
                <c:pt idx="4195">
                  <c:v>44373</c:v>
                </c:pt>
                <c:pt idx="4196">
                  <c:v>44374</c:v>
                </c:pt>
                <c:pt idx="4197">
                  <c:v>44375</c:v>
                </c:pt>
                <c:pt idx="4198">
                  <c:v>44376</c:v>
                </c:pt>
                <c:pt idx="4199">
                  <c:v>44377</c:v>
                </c:pt>
                <c:pt idx="4200">
                  <c:v>44378</c:v>
                </c:pt>
                <c:pt idx="4201">
                  <c:v>44379</c:v>
                </c:pt>
                <c:pt idx="4202">
                  <c:v>44380</c:v>
                </c:pt>
                <c:pt idx="4203">
                  <c:v>44381</c:v>
                </c:pt>
                <c:pt idx="4204">
                  <c:v>44382</c:v>
                </c:pt>
                <c:pt idx="4205">
                  <c:v>44383</c:v>
                </c:pt>
                <c:pt idx="4206">
                  <c:v>44384</c:v>
                </c:pt>
                <c:pt idx="4207">
                  <c:v>44385</c:v>
                </c:pt>
                <c:pt idx="4208">
                  <c:v>44386</c:v>
                </c:pt>
                <c:pt idx="4209">
                  <c:v>44387</c:v>
                </c:pt>
                <c:pt idx="4210">
                  <c:v>44388</c:v>
                </c:pt>
                <c:pt idx="4211">
                  <c:v>44389</c:v>
                </c:pt>
                <c:pt idx="4212">
                  <c:v>44390</c:v>
                </c:pt>
                <c:pt idx="4213">
                  <c:v>44391</c:v>
                </c:pt>
                <c:pt idx="4214">
                  <c:v>44392</c:v>
                </c:pt>
                <c:pt idx="4215">
                  <c:v>44393</c:v>
                </c:pt>
                <c:pt idx="4216">
                  <c:v>44394</c:v>
                </c:pt>
                <c:pt idx="4217">
                  <c:v>44395</c:v>
                </c:pt>
                <c:pt idx="4218">
                  <c:v>44396</c:v>
                </c:pt>
                <c:pt idx="4219">
                  <c:v>44397</c:v>
                </c:pt>
                <c:pt idx="4220">
                  <c:v>44398</c:v>
                </c:pt>
                <c:pt idx="4221">
                  <c:v>44399</c:v>
                </c:pt>
                <c:pt idx="4222">
                  <c:v>44400</c:v>
                </c:pt>
                <c:pt idx="4223">
                  <c:v>44401</c:v>
                </c:pt>
                <c:pt idx="4224">
                  <c:v>44402</c:v>
                </c:pt>
                <c:pt idx="4225">
                  <c:v>44403</c:v>
                </c:pt>
                <c:pt idx="4226">
                  <c:v>44404</c:v>
                </c:pt>
                <c:pt idx="4227">
                  <c:v>44405</c:v>
                </c:pt>
                <c:pt idx="4228">
                  <c:v>44406</c:v>
                </c:pt>
                <c:pt idx="4229">
                  <c:v>44407</c:v>
                </c:pt>
                <c:pt idx="4230">
                  <c:v>44408</c:v>
                </c:pt>
                <c:pt idx="4231">
                  <c:v>44409</c:v>
                </c:pt>
                <c:pt idx="4232">
                  <c:v>44410</c:v>
                </c:pt>
                <c:pt idx="4233">
                  <c:v>44411</c:v>
                </c:pt>
                <c:pt idx="4234">
                  <c:v>44412</c:v>
                </c:pt>
                <c:pt idx="4235">
                  <c:v>44413</c:v>
                </c:pt>
                <c:pt idx="4236">
                  <c:v>44414</c:v>
                </c:pt>
                <c:pt idx="4237">
                  <c:v>44415</c:v>
                </c:pt>
                <c:pt idx="4238">
                  <c:v>44416</c:v>
                </c:pt>
                <c:pt idx="4239">
                  <c:v>44417</c:v>
                </c:pt>
                <c:pt idx="4240">
                  <c:v>44418</c:v>
                </c:pt>
                <c:pt idx="4241">
                  <c:v>44419</c:v>
                </c:pt>
                <c:pt idx="4242">
                  <c:v>44420</c:v>
                </c:pt>
                <c:pt idx="4243">
                  <c:v>44421</c:v>
                </c:pt>
                <c:pt idx="4244">
                  <c:v>44422</c:v>
                </c:pt>
                <c:pt idx="4245">
                  <c:v>44423</c:v>
                </c:pt>
                <c:pt idx="4246">
                  <c:v>44424</c:v>
                </c:pt>
                <c:pt idx="4247">
                  <c:v>44425</c:v>
                </c:pt>
                <c:pt idx="4248">
                  <c:v>44426</c:v>
                </c:pt>
                <c:pt idx="4249">
                  <c:v>44427</c:v>
                </c:pt>
                <c:pt idx="4250">
                  <c:v>44428</c:v>
                </c:pt>
                <c:pt idx="4251">
                  <c:v>44429</c:v>
                </c:pt>
                <c:pt idx="4252">
                  <c:v>44430</c:v>
                </c:pt>
                <c:pt idx="4253">
                  <c:v>44431</c:v>
                </c:pt>
                <c:pt idx="4254">
                  <c:v>44432</c:v>
                </c:pt>
                <c:pt idx="4255">
                  <c:v>44433</c:v>
                </c:pt>
                <c:pt idx="4256">
                  <c:v>44434</c:v>
                </c:pt>
                <c:pt idx="4257">
                  <c:v>44435</c:v>
                </c:pt>
                <c:pt idx="4258">
                  <c:v>44436</c:v>
                </c:pt>
                <c:pt idx="4259">
                  <c:v>44437</c:v>
                </c:pt>
                <c:pt idx="4260">
                  <c:v>44438</c:v>
                </c:pt>
                <c:pt idx="4261">
                  <c:v>44439</c:v>
                </c:pt>
                <c:pt idx="4262">
                  <c:v>44440</c:v>
                </c:pt>
                <c:pt idx="4263">
                  <c:v>44441</c:v>
                </c:pt>
                <c:pt idx="4264">
                  <c:v>44442</c:v>
                </c:pt>
                <c:pt idx="4265">
                  <c:v>44443</c:v>
                </c:pt>
                <c:pt idx="4266">
                  <c:v>44444</c:v>
                </c:pt>
                <c:pt idx="4267">
                  <c:v>44445</c:v>
                </c:pt>
                <c:pt idx="4268">
                  <c:v>44446</c:v>
                </c:pt>
                <c:pt idx="4269">
                  <c:v>44447</c:v>
                </c:pt>
                <c:pt idx="4270">
                  <c:v>44448</c:v>
                </c:pt>
                <c:pt idx="4271">
                  <c:v>44449</c:v>
                </c:pt>
                <c:pt idx="4272">
                  <c:v>44450</c:v>
                </c:pt>
                <c:pt idx="4273">
                  <c:v>44451</c:v>
                </c:pt>
                <c:pt idx="4274">
                  <c:v>44452</c:v>
                </c:pt>
                <c:pt idx="4275">
                  <c:v>44453</c:v>
                </c:pt>
                <c:pt idx="4276">
                  <c:v>44454</c:v>
                </c:pt>
                <c:pt idx="4277">
                  <c:v>44455</c:v>
                </c:pt>
                <c:pt idx="4278">
                  <c:v>44456</c:v>
                </c:pt>
                <c:pt idx="4279">
                  <c:v>44457</c:v>
                </c:pt>
                <c:pt idx="4280">
                  <c:v>44458</c:v>
                </c:pt>
                <c:pt idx="4281">
                  <c:v>44459</c:v>
                </c:pt>
                <c:pt idx="4282">
                  <c:v>44460</c:v>
                </c:pt>
                <c:pt idx="4283">
                  <c:v>44461</c:v>
                </c:pt>
                <c:pt idx="4284">
                  <c:v>44462</c:v>
                </c:pt>
                <c:pt idx="4285">
                  <c:v>44463</c:v>
                </c:pt>
                <c:pt idx="4286">
                  <c:v>44464</c:v>
                </c:pt>
                <c:pt idx="4287">
                  <c:v>44465</c:v>
                </c:pt>
                <c:pt idx="4288">
                  <c:v>44466</c:v>
                </c:pt>
                <c:pt idx="4289">
                  <c:v>44467</c:v>
                </c:pt>
                <c:pt idx="4290">
                  <c:v>44468</c:v>
                </c:pt>
                <c:pt idx="4291">
                  <c:v>44469</c:v>
                </c:pt>
                <c:pt idx="4292">
                  <c:v>44470</c:v>
                </c:pt>
                <c:pt idx="4293">
                  <c:v>44471</c:v>
                </c:pt>
                <c:pt idx="4294">
                  <c:v>44472</c:v>
                </c:pt>
                <c:pt idx="4295">
                  <c:v>44473</c:v>
                </c:pt>
                <c:pt idx="4296">
                  <c:v>44474</c:v>
                </c:pt>
                <c:pt idx="4297">
                  <c:v>44475</c:v>
                </c:pt>
                <c:pt idx="4298">
                  <c:v>44476</c:v>
                </c:pt>
                <c:pt idx="4299">
                  <c:v>44477</c:v>
                </c:pt>
                <c:pt idx="4300">
                  <c:v>44478</c:v>
                </c:pt>
                <c:pt idx="4301">
                  <c:v>44479</c:v>
                </c:pt>
                <c:pt idx="4302">
                  <c:v>44480</c:v>
                </c:pt>
                <c:pt idx="4303">
                  <c:v>44481</c:v>
                </c:pt>
                <c:pt idx="4304">
                  <c:v>44482</c:v>
                </c:pt>
                <c:pt idx="4305">
                  <c:v>44483</c:v>
                </c:pt>
                <c:pt idx="4306">
                  <c:v>44484</c:v>
                </c:pt>
                <c:pt idx="4307">
                  <c:v>44485</c:v>
                </c:pt>
                <c:pt idx="4308">
                  <c:v>44486</c:v>
                </c:pt>
                <c:pt idx="4309">
                  <c:v>44487</c:v>
                </c:pt>
                <c:pt idx="4310">
                  <c:v>44488</c:v>
                </c:pt>
                <c:pt idx="4311">
                  <c:v>44489</c:v>
                </c:pt>
                <c:pt idx="4312">
                  <c:v>44490</c:v>
                </c:pt>
                <c:pt idx="4313">
                  <c:v>44491</c:v>
                </c:pt>
                <c:pt idx="4314">
                  <c:v>44492</c:v>
                </c:pt>
                <c:pt idx="4315">
                  <c:v>44493</c:v>
                </c:pt>
                <c:pt idx="4316">
                  <c:v>44494</c:v>
                </c:pt>
                <c:pt idx="4317">
                  <c:v>44495</c:v>
                </c:pt>
                <c:pt idx="4318">
                  <c:v>44496</c:v>
                </c:pt>
                <c:pt idx="4319">
                  <c:v>44497</c:v>
                </c:pt>
                <c:pt idx="4320">
                  <c:v>44498</c:v>
                </c:pt>
                <c:pt idx="4321">
                  <c:v>44499</c:v>
                </c:pt>
                <c:pt idx="4322">
                  <c:v>44500</c:v>
                </c:pt>
                <c:pt idx="4323">
                  <c:v>44501</c:v>
                </c:pt>
                <c:pt idx="4324">
                  <c:v>44502</c:v>
                </c:pt>
                <c:pt idx="4325">
                  <c:v>44503</c:v>
                </c:pt>
                <c:pt idx="4326">
                  <c:v>44504</c:v>
                </c:pt>
                <c:pt idx="4327">
                  <c:v>44505</c:v>
                </c:pt>
                <c:pt idx="4328">
                  <c:v>44506</c:v>
                </c:pt>
                <c:pt idx="4329">
                  <c:v>44507</c:v>
                </c:pt>
                <c:pt idx="4330">
                  <c:v>44508</c:v>
                </c:pt>
                <c:pt idx="4331">
                  <c:v>44509</c:v>
                </c:pt>
                <c:pt idx="4332">
                  <c:v>44510</c:v>
                </c:pt>
                <c:pt idx="4333">
                  <c:v>44511</c:v>
                </c:pt>
                <c:pt idx="4334">
                  <c:v>44512</c:v>
                </c:pt>
                <c:pt idx="4335">
                  <c:v>44513</c:v>
                </c:pt>
                <c:pt idx="4336">
                  <c:v>44514</c:v>
                </c:pt>
                <c:pt idx="4337">
                  <c:v>44515</c:v>
                </c:pt>
                <c:pt idx="4338">
                  <c:v>44516</c:v>
                </c:pt>
                <c:pt idx="4339">
                  <c:v>44517</c:v>
                </c:pt>
                <c:pt idx="4340">
                  <c:v>44518</c:v>
                </c:pt>
                <c:pt idx="4341">
                  <c:v>44519</c:v>
                </c:pt>
                <c:pt idx="4342">
                  <c:v>44520</c:v>
                </c:pt>
                <c:pt idx="4343">
                  <c:v>44521</c:v>
                </c:pt>
                <c:pt idx="4344">
                  <c:v>44522</c:v>
                </c:pt>
                <c:pt idx="4345">
                  <c:v>44523</c:v>
                </c:pt>
                <c:pt idx="4346">
                  <c:v>44524</c:v>
                </c:pt>
                <c:pt idx="4347">
                  <c:v>44525</c:v>
                </c:pt>
                <c:pt idx="4348">
                  <c:v>44526</c:v>
                </c:pt>
                <c:pt idx="4349">
                  <c:v>44527</c:v>
                </c:pt>
                <c:pt idx="4350">
                  <c:v>44528</c:v>
                </c:pt>
                <c:pt idx="4351">
                  <c:v>44529</c:v>
                </c:pt>
                <c:pt idx="4352">
                  <c:v>44530</c:v>
                </c:pt>
                <c:pt idx="4353">
                  <c:v>44531</c:v>
                </c:pt>
                <c:pt idx="4354">
                  <c:v>44532</c:v>
                </c:pt>
                <c:pt idx="4355">
                  <c:v>44533</c:v>
                </c:pt>
                <c:pt idx="4356">
                  <c:v>44534</c:v>
                </c:pt>
                <c:pt idx="4357">
                  <c:v>44535</c:v>
                </c:pt>
                <c:pt idx="4358">
                  <c:v>44536</c:v>
                </c:pt>
                <c:pt idx="4359">
                  <c:v>44537</c:v>
                </c:pt>
                <c:pt idx="4360">
                  <c:v>44538</c:v>
                </c:pt>
                <c:pt idx="4361">
                  <c:v>44539</c:v>
                </c:pt>
                <c:pt idx="4362">
                  <c:v>44540</c:v>
                </c:pt>
                <c:pt idx="4363">
                  <c:v>44541</c:v>
                </c:pt>
                <c:pt idx="4364">
                  <c:v>44542</c:v>
                </c:pt>
                <c:pt idx="4365">
                  <c:v>44543</c:v>
                </c:pt>
                <c:pt idx="4366">
                  <c:v>44544</c:v>
                </c:pt>
                <c:pt idx="4367">
                  <c:v>44545</c:v>
                </c:pt>
                <c:pt idx="4368">
                  <c:v>44546</c:v>
                </c:pt>
                <c:pt idx="4369">
                  <c:v>44547</c:v>
                </c:pt>
                <c:pt idx="4370">
                  <c:v>44548</c:v>
                </c:pt>
                <c:pt idx="4371">
                  <c:v>44549</c:v>
                </c:pt>
                <c:pt idx="4372">
                  <c:v>44550</c:v>
                </c:pt>
                <c:pt idx="4373">
                  <c:v>44551</c:v>
                </c:pt>
                <c:pt idx="4374">
                  <c:v>44552</c:v>
                </c:pt>
                <c:pt idx="4375">
                  <c:v>44553</c:v>
                </c:pt>
                <c:pt idx="4376">
                  <c:v>44554</c:v>
                </c:pt>
                <c:pt idx="4377">
                  <c:v>44555</c:v>
                </c:pt>
                <c:pt idx="4378">
                  <c:v>44556</c:v>
                </c:pt>
                <c:pt idx="4379">
                  <c:v>44557</c:v>
                </c:pt>
                <c:pt idx="4380">
                  <c:v>44558</c:v>
                </c:pt>
                <c:pt idx="4381">
                  <c:v>44559</c:v>
                </c:pt>
                <c:pt idx="4382">
                  <c:v>44560</c:v>
                </c:pt>
                <c:pt idx="4383">
                  <c:v>44561</c:v>
                </c:pt>
                <c:pt idx="4384">
                  <c:v>44562</c:v>
                </c:pt>
                <c:pt idx="4385">
                  <c:v>44563</c:v>
                </c:pt>
                <c:pt idx="4386">
                  <c:v>44564</c:v>
                </c:pt>
                <c:pt idx="4387">
                  <c:v>44565</c:v>
                </c:pt>
                <c:pt idx="4388">
                  <c:v>44566</c:v>
                </c:pt>
                <c:pt idx="4389">
                  <c:v>44567</c:v>
                </c:pt>
                <c:pt idx="4390">
                  <c:v>44568</c:v>
                </c:pt>
                <c:pt idx="4391">
                  <c:v>44569</c:v>
                </c:pt>
                <c:pt idx="4392">
                  <c:v>44570</c:v>
                </c:pt>
                <c:pt idx="4393">
                  <c:v>44571</c:v>
                </c:pt>
                <c:pt idx="4394">
                  <c:v>44572</c:v>
                </c:pt>
                <c:pt idx="4395">
                  <c:v>44573</c:v>
                </c:pt>
                <c:pt idx="4396">
                  <c:v>44574</c:v>
                </c:pt>
                <c:pt idx="4397">
                  <c:v>44575</c:v>
                </c:pt>
                <c:pt idx="4398">
                  <c:v>44576</c:v>
                </c:pt>
                <c:pt idx="4399">
                  <c:v>44577</c:v>
                </c:pt>
                <c:pt idx="4400">
                  <c:v>44578</c:v>
                </c:pt>
                <c:pt idx="4401">
                  <c:v>44579</c:v>
                </c:pt>
                <c:pt idx="4402">
                  <c:v>44580</c:v>
                </c:pt>
                <c:pt idx="4403">
                  <c:v>44581</c:v>
                </c:pt>
                <c:pt idx="4404">
                  <c:v>44582</c:v>
                </c:pt>
                <c:pt idx="4405">
                  <c:v>44583</c:v>
                </c:pt>
                <c:pt idx="4406">
                  <c:v>44584</c:v>
                </c:pt>
                <c:pt idx="4407">
                  <c:v>44585</c:v>
                </c:pt>
                <c:pt idx="4408">
                  <c:v>44586</c:v>
                </c:pt>
                <c:pt idx="4409">
                  <c:v>44587</c:v>
                </c:pt>
                <c:pt idx="4410">
                  <c:v>44588</c:v>
                </c:pt>
                <c:pt idx="4411">
                  <c:v>44589</c:v>
                </c:pt>
                <c:pt idx="4412">
                  <c:v>44590</c:v>
                </c:pt>
                <c:pt idx="4413">
                  <c:v>44591</c:v>
                </c:pt>
                <c:pt idx="4414">
                  <c:v>44592</c:v>
                </c:pt>
                <c:pt idx="4415">
                  <c:v>44593</c:v>
                </c:pt>
                <c:pt idx="4416">
                  <c:v>44594</c:v>
                </c:pt>
                <c:pt idx="4417">
                  <c:v>44595</c:v>
                </c:pt>
                <c:pt idx="4418">
                  <c:v>44596</c:v>
                </c:pt>
                <c:pt idx="4419">
                  <c:v>44597</c:v>
                </c:pt>
                <c:pt idx="4420">
                  <c:v>44598</c:v>
                </c:pt>
                <c:pt idx="4421">
                  <c:v>44599</c:v>
                </c:pt>
                <c:pt idx="4422">
                  <c:v>44600</c:v>
                </c:pt>
                <c:pt idx="4423">
                  <c:v>44601</c:v>
                </c:pt>
                <c:pt idx="4424">
                  <c:v>44602</c:v>
                </c:pt>
                <c:pt idx="4425">
                  <c:v>44603</c:v>
                </c:pt>
                <c:pt idx="4426">
                  <c:v>44604</c:v>
                </c:pt>
                <c:pt idx="4427">
                  <c:v>44605</c:v>
                </c:pt>
                <c:pt idx="4428">
                  <c:v>44606</c:v>
                </c:pt>
                <c:pt idx="4429">
                  <c:v>44607</c:v>
                </c:pt>
                <c:pt idx="4430">
                  <c:v>44608</c:v>
                </c:pt>
                <c:pt idx="4431">
                  <c:v>44609</c:v>
                </c:pt>
                <c:pt idx="4432">
                  <c:v>44610</c:v>
                </c:pt>
                <c:pt idx="4433">
                  <c:v>44611</c:v>
                </c:pt>
                <c:pt idx="4434">
                  <c:v>44612</c:v>
                </c:pt>
                <c:pt idx="4435">
                  <c:v>44613</c:v>
                </c:pt>
                <c:pt idx="4436">
                  <c:v>44614</c:v>
                </c:pt>
                <c:pt idx="4437">
                  <c:v>44615</c:v>
                </c:pt>
                <c:pt idx="4438">
                  <c:v>44616</c:v>
                </c:pt>
                <c:pt idx="4439">
                  <c:v>44617</c:v>
                </c:pt>
                <c:pt idx="4440">
                  <c:v>44618</c:v>
                </c:pt>
                <c:pt idx="4441">
                  <c:v>44619</c:v>
                </c:pt>
                <c:pt idx="4442">
                  <c:v>44620</c:v>
                </c:pt>
                <c:pt idx="4443">
                  <c:v>44621</c:v>
                </c:pt>
                <c:pt idx="4444">
                  <c:v>44622</c:v>
                </c:pt>
                <c:pt idx="4445">
                  <c:v>44623</c:v>
                </c:pt>
                <c:pt idx="4446">
                  <c:v>44624</c:v>
                </c:pt>
                <c:pt idx="4447">
                  <c:v>44625</c:v>
                </c:pt>
                <c:pt idx="4448">
                  <c:v>44626</c:v>
                </c:pt>
                <c:pt idx="4449">
                  <c:v>44627</c:v>
                </c:pt>
                <c:pt idx="4450">
                  <c:v>44628</c:v>
                </c:pt>
                <c:pt idx="4451">
                  <c:v>44629</c:v>
                </c:pt>
                <c:pt idx="4452">
                  <c:v>44630</c:v>
                </c:pt>
                <c:pt idx="4453">
                  <c:v>44631</c:v>
                </c:pt>
                <c:pt idx="4454">
                  <c:v>44632</c:v>
                </c:pt>
                <c:pt idx="4455">
                  <c:v>44633</c:v>
                </c:pt>
                <c:pt idx="4456">
                  <c:v>44634</c:v>
                </c:pt>
                <c:pt idx="4457">
                  <c:v>44635</c:v>
                </c:pt>
                <c:pt idx="4458">
                  <c:v>44636</c:v>
                </c:pt>
                <c:pt idx="4459">
                  <c:v>44637</c:v>
                </c:pt>
                <c:pt idx="4460">
                  <c:v>44638</c:v>
                </c:pt>
                <c:pt idx="4461">
                  <c:v>44639</c:v>
                </c:pt>
                <c:pt idx="4462">
                  <c:v>44640</c:v>
                </c:pt>
                <c:pt idx="4463">
                  <c:v>44641</c:v>
                </c:pt>
                <c:pt idx="4464">
                  <c:v>44642</c:v>
                </c:pt>
                <c:pt idx="4465">
                  <c:v>44643</c:v>
                </c:pt>
                <c:pt idx="4466">
                  <c:v>44644</c:v>
                </c:pt>
                <c:pt idx="4467">
                  <c:v>44645</c:v>
                </c:pt>
                <c:pt idx="4468">
                  <c:v>44646</c:v>
                </c:pt>
                <c:pt idx="4469">
                  <c:v>44647</c:v>
                </c:pt>
                <c:pt idx="4470">
                  <c:v>44648</c:v>
                </c:pt>
                <c:pt idx="4471">
                  <c:v>44649</c:v>
                </c:pt>
                <c:pt idx="4472">
                  <c:v>44650</c:v>
                </c:pt>
                <c:pt idx="4473">
                  <c:v>44651</c:v>
                </c:pt>
                <c:pt idx="4474">
                  <c:v>44652</c:v>
                </c:pt>
                <c:pt idx="4475">
                  <c:v>44653</c:v>
                </c:pt>
                <c:pt idx="4476">
                  <c:v>44654</c:v>
                </c:pt>
                <c:pt idx="4477">
                  <c:v>44655</c:v>
                </c:pt>
                <c:pt idx="4478">
                  <c:v>44656</c:v>
                </c:pt>
                <c:pt idx="4479">
                  <c:v>44657</c:v>
                </c:pt>
                <c:pt idx="4480">
                  <c:v>44658</c:v>
                </c:pt>
                <c:pt idx="4481">
                  <c:v>44659</c:v>
                </c:pt>
                <c:pt idx="4482">
                  <c:v>44660</c:v>
                </c:pt>
                <c:pt idx="4483">
                  <c:v>44661</c:v>
                </c:pt>
                <c:pt idx="4484">
                  <c:v>44662</c:v>
                </c:pt>
                <c:pt idx="4485">
                  <c:v>44663</c:v>
                </c:pt>
                <c:pt idx="4486">
                  <c:v>44664</c:v>
                </c:pt>
                <c:pt idx="4487">
                  <c:v>44665</c:v>
                </c:pt>
                <c:pt idx="4488">
                  <c:v>44666</c:v>
                </c:pt>
                <c:pt idx="4489">
                  <c:v>44667</c:v>
                </c:pt>
                <c:pt idx="4490">
                  <c:v>44668</c:v>
                </c:pt>
                <c:pt idx="4491">
                  <c:v>44669</c:v>
                </c:pt>
                <c:pt idx="4492">
                  <c:v>44670</c:v>
                </c:pt>
                <c:pt idx="4493">
                  <c:v>44671</c:v>
                </c:pt>
                <c:pt idx="4494">
                  <c:v>44672</c:v>
                </c:pt>
                <c:pt idx="4495">
                  <c:v>44673</c:v>
                </c:pt>
                <c:pt idx="4496">
                  <c:v>44674</c:v>
                </c:pt>
                <c:pt idx="4497">
                  <c:v>44675</c:v>
                </c:pt>
                <c:pt idx="4498">
                  <c:v>44676</c:v>
                </c:pt>
                <c:pt idx="4499">
                  <c:v>44677</c:v>
                </c:pt>
                <c:pt idx="4500">
                  <c:v>44678</c:v>
                </c:pt>
                <c:pt idx="4501">
                  <c:v>44679</c:v>
                </c:pt>
                <c:pt idx="4502">
                  <c:v>44680</c:v>
                </c:pt>
                <c:pt idx="4503">
                  <c:v>44681</c:v>
                </c:pt>
                <c:pt idx="4504">
                  <c:v>44682</c:v>
                </c:pt>
                <c:pt idx="4505">
                  <c:v>44683</c:v>
                </c:pt>
                <c:pt idx="4506">
                  <c:v>44684</c:v>
                </c:pt>
                <c:pt idx="4507">
                  <c:v>44685</c:v>
                </c:pt>
                <c:pt idx="4508">
                  <c:v>44686</c:v>
                </c:pt>
                <c:pt idx="4509">
                  <c:v>44687</c:v>
                </c:pt>
                <c:pt idx="4510">
                  <c:v>44688</c:v>
                </c:pt>
                <c:pt idx="4511">
                  <c:v>44689</c:v>
                </c:pt>
                <c:pt idx="4512">
                  <c:v>44690</c:v>
                </c:pt>
                <c:pt idx="4513">
                  <c:v>44691</c:v>
                </c:pt>
                <c:pt idx="4514">
                  <c:v>44692</c:v>
                </c:pt>
                <c:pt idx="4515">
                  <c:v>44693</c:v>
                </c:pt>
                <c:pt idx="4516">
                  <c:v>44694</c:v>
                </c:pt>
                <c:pt idx="4517">
                  <c:v>44695</c:v>
                </c:pt>
                <c:pt idx="4518">
                  <c:v>44696</c:v>
                </c:pt>
                <c:pt idx="4519">
                  <c:v>44697</c:v>
                </c:pt>
                <c:pt idx="4520">
                  <c:v>44698</c:v>
                </c:pt>
                <c:pt idx="4521">
                  <c:v>44699</c:v>
                </c:pt>
                <c:pt idx="4522">
                  <c:v>44700</c:v>
                </c:pt>
                <c:pt idx="4523">
                  <c:v>44701</c:v>
                </c:pt>
                <c:pt idx="4524">
                  <c:v>44702</c:v>
                </c:pt>
                <c:pt idx="4525">
                  <c:v>44703</c:v>
                </c:pt>
                <c:pt idx="4526">
                  <c:v>44704</c:v>
                </c:pt>
                <c:pt idx="4527">
                  <c:v>44705</c:v>
                </c:pt>
                <c:pt idx="4528">
                  <c:v>44706</c:v>
                </c:pt>
                <c:pt idx="4529">
                  <c:v>44707</c:v>
                </c:pt>
                <c:pt idx="4530">
                  <c:v>44708</c:v>
                </c:pt>
                <c:pt idx="4531">
                  <c:v>44709</c:v>
                </c:pt>
                <c:pt idx="4532">
                  <c:v>44710</c:v>
                </c:pt>
                <c:pt idx="4533">
                  <c:v>44711</c:v>
                </c:pt>
                <c:pt idx="4534">
                  <c:v>44712</c:v>
                </c:pt>
                <c:pt idx="4535">
                  <c:v>44713</c:v>
                </c:pt>
                <c:pt idx="4536">
                  <c:v>44714</c:v>
                </c:pt>
                <c:pt idx="4537">
                  <c:v>44715</c:v>
                </c:pt>
                <c:pt idx="4538">
                  <c:v>44716</c:v>
                </c:pt>
                <c:pt idx="4539">
                  <c:v>44717</c:v>
                </c:pt>
                <c:pt idx="4540">
                  <c:v>44718</c:v>
                </c:pt>
                <c:pt idx="4541">
                  <c:v>44719</c:v>
                </c:pt>
                <c:pt idx="4542">
                  <c:v>44720</c:v>
                </c:pt>
                <c:pt idx="4543">
                  <c:v>44721</c:v>
                </c:pt>
                <c:pt idx="4544">
                  <c:v>44722</c:v>
                </c:pt>
                <c:pt idx="4545">
                  <c:v>44723</c:v>
                </c:pt>
                <c:pt idx="4546">
                  <c:v>44724</c:v>
                </c:pt>
                <c:pt idx="4547">
                  <c:v>44725</c:v>
                </c:pt>
                <c:pt idx="4548">
                  <c:v>44726</c:v>
                </c:pt>
                <c:pt idx="4549">
                  <c:v>44727</c:v>
                </c:pt>
                <c:pt idx="4550">
                  <c:v>44728</c:v>
                </c:pt>
                <c:pt idx="4551">
                  <c:v>44729</c:v>
                </c:pt>
                <c:pt idx="4552">
                  <c:v>44730</c:v>
                </c:pt>
                <c:pt idx="4553">
                  <c:v>44731</c:v>
                </c:pt>
                <c:pt idx="4554">
                  <c:v>44732</c:v>
                </c:pt>
                <c:pt idx="4555">
                  <c:v>44733</c:v>
                </c:pt>
                <c:pt idx="4556">
                  <c:v>44734</c:v>
                </c:pt>
                <c:pt idx="4557">
                  <c:v>44735</c:v>
                </c:pt>
                <c:pt idx="4558">
                  <c:v>44736</c:v>
                </c:pt>
                <c:pt idx="4559">
                  <c:v>44737</c:v>
                </c:pt>
                <c:pt idx="4560">
                  <c:v>44738</c:v>
                </c:pt>
                <c:pt idx="4561">
                  <c:v>44739</c:v>
                </c:pt>
                <c:pt idx="4562">
                  <c:v>44740</c:v>
                </c:pt>
                <c:pt idx="4563">
                  <c:v>44741</c:v>
                </c:pt>
                <c:pt idx="4564">
                  <c:v>44742</c:v>
                </c:pt>
                <c:pt idx="4565">
                  <c:v>44743</c:v>
                </c:pt>
                <c:pt idx="4566">
                  <c:v>44744</c:v>
                </c:pt>
                <c:pt idx="4567">
                  <c:v>44745</c:v>
                </c:pt>
                <c:pt idx="4568">
                  <c:v>44746</c:v>
                </c:pt>
                <c:pt idx="4569">
                  <c:v>44747</c:v>
                </c:pt>
                <c:pt idx="4570">
                  <c:v>44748</c:v>
                </c:pt>
                <c:pt idx="4571">
                  <c:v>44749</c:v>
                </c:pt>
                <c:pt idx="4572">
                  <c:v>44750</c:v>
                </c:pt>
                <c:pt idx="4573">
                  <c:v>44751</c:v>
                </c:pt>
                <c:pt idx="4574">
                  <c:v>44752</c:v>
                </c:pt>
                <c:pt idx="4575">
                  <c:v>44753</c:v>
                </c:pt>
                <c:pt idx="4576">
                  <c:v>44754</c:v>
                </c:pt>
                <c:pt idx="4577">
                  <c:v>44755</c:v>
                </c:pt>
                <c:pt idx="4578">
                  <c:v>44756</c:v>
                </c:pt>
                <c:pt idx="4579">
                  <c:v>44757</c:v>
                </c:pt>
                <c:pt idx="4580">
                  <c:v>44758</c:v>
                </c:pt>
                <c:pt idx="4581">
                  <c:v>44759</c:v>
                </c:pt>
                <c:pt idx="4582">
                  <c:v>44760</c:v>
                </c:pt>
                <c:pt idx="4583">
                  <c:v>44761</c:v>
                </c:pt>
                <c:pt idx="4584">
                  <c:v>44762</c:v>
                </c:pt>
                <c:pt idx="4585">
                  <c:v>44763</c:v>
                </c:pt>
                <c:pt idx="4586">
                  <c:v>44764</c:v>
                </c:pt>
                <c:pt idx="4587">
                  <c:v>44765</c:v>
                </c:pt>
                <c:pt idx="4588">
                  <c:v>44766</c:v>
                </c:pt>
                <c:pt idx="4589">
                  <c:v>44767</c:v>
                </c:pt>
                <c:pt idx="4590">
                  <c:v>44768</c:v>
                </c:pt>
                <c:pt idx="4591">
                  <c:v>44769</c:v>
                </c:pt>
                <c:pt idx="4592">
                  <c:v>44770</c:v>
                </c:pt>
                <c:pt idx="4593">
                  <c:v>44771</c:v>
                </c:pt>
                <c:pt idx="4594">
                  <c:v>44772</c:v>
                </c:pt>
                <c:pt idx="4595">
                  <c:v>44773</c:v>
                </c:pt>
                <c:pt idx="4596">
                  <c:v>44774</c:v>
                </c:pt>
                <c:pt idx="4597">
                  <c:v>44775</c:v>
                </c:pt>
                <c:pt idx="4598">
                  <c:v>44776</c:v>
                </c:pt>
                <c:pt idx="4599">
                  <c:v>44777</c:v>
                </c:pt>
                <c:pt idx="4600">
                  <c:v>44778</c:v>
                </c:pt>
                <c:pt idx="4601">
                  <c:v>44779</c:v>
                </c:pt>
                <c:pt idx="4602">
                  <c:v>44780</c:v>
                </c:pt>
                <c:pt idx="4603">
                  <c:v>44781</c:v>
                </c:pt>
                <c:pt idx="4604">
                  <c:v>44782</c:v>
                </c:pt>
                <c:pt idx="4605">
                  <c:v>44783</c:v>
                </c:pt>
                <c:pt idx="4606">
                  <c:v>44784</c:v>
                </c:pt>
                <c:pt idx="4607">
                  <c:v>44785</c:v>
                </c:pt>
                <c:pt idx="4608">
                  <c:v>44786</c:v>
                </c:pt>
                <c:pt idx="4609">
                  <c:v>44787</c:v>
                </c:pt>
                <c:pt idx="4610">
                  <c:v>44788</c:v>
                </c:pt>
                <c:pt idx="4611">
                  <c:v>44789</c:v>
                </c:pt>
                <c:pt idx="4612">
                  <c:v>44790</c:v>
                </c:pt>
                <c:pt idx="4613">
                  <c:v>44791</c:v>
                </c:pt>
                <c:pt idx="4614">
                  <c:v>44792</c:v>
                </c:pt>
                <c:pt idx="4615">
                  <c:v>44793</c:v>
                </c:pt>
                <c:pt idx="4616">
                  <c:v>44794</c:v>
                </c:pt>
                <c:pt idx="4617">
                  <c:v>44795</c:v>
                </c:pt>
                <c:pt idx="4618">
                  <c:v>44796</c:v>
                </c:pt>
                <c:pt idx="4619">
                  <c:v>44797</c:v>
                </c:pt>
                <c:pt idx="4620">
                  <c:v>44798</c:v>
                </c:pt>
                <c:pt idx="4621">
                  <c:v>44799</c:v>
                </c:pt>
                <c:pt idx="4622">
                  <c:v>44800</c:v>
                </c:pt>
                <c:pt idx="4623">
                  <c:v>44801</c:v>
                </c:pt>
                <c:pt idx="4624">
                  <c:v>44802</c:v>
                </c:pt>
                <c:pt idx="4625">
                  <c:v>44803</c:v>
                </c:pt>
                <c:pt idx="4626">
                  <c:v>44804</c:v>
                </c:pt>
                <c:pt idx="4627">
                  <c:v>44805</c:v>
                </c:pt>
                <c:pt idx="4628">
                  <c:v>44806</c:v>
                </c:pt>
                <c:pt idx="4629">
                  <c:v>44807</c:v>
                </c:pt>
                <c:pt idx="4630">
                  <c:v>44808</c:v>
                </c:pt>
                <c:pt idx="4631">
                  <c:v>44809</c:v>
                </c:pt>
                <c:pt idx="4632">
                  <c:v>44810</c:v>
                </c:pt>
                <c:pt idx="4633">
                  <c:v>44811</c:v>
                </c:pt>
                <c:pt idx="4634">
                  <c:v>44812</c:v>
                </c:pt>
                <c:pt idx="4635">
                  <c:v>44813</c:v>
                </c:pt>
                <c:pt idx="4636">
                  <c:v>44814</c:v>
                </c:pt>
                <c:pt idx="4637">
                  <c:v>44815</c:v>
                </c:pt>
                <c:pt idx="4638">
                  <c:v>44816</c:v>
                </c:pt>
                <c:pt idx="4639">
                  <c:v>44817</c:v>
                </c:pt>
                <c:pt idx="4640">
                  <c:v>44818</c:v>
                </c:pt>
                <c:pt idx="4641">
                  <c:v>44819</c:v>
                </c:pt>
                <c:pt idx="4642">
                  <c:v>44820</c:v>
                </c:pt>
                <c:pt idx="4643">
                  <c:v>44821</c:v>
                </c:pt>
                <c:pt idx="4644">
                  <c:v>44822</c:v>
                </c:pt>
                <c:pt idx="4645">
                  <c:v>44823</c:v>
                </c:pt>
                <c:pt idx="4646">
                  <c:v>44824</c:v>
                </c:pt>
                <c:pt idx="4647">
                  <c:v>44825</c:v>
                </c:pt>
                <c:pt idx="4648">
                  <c:v>44826</c:v>
                </c:pt>
                <c:pt idx="4649">
                  <c:v>44827</c:v>
                </c:pt>
                <c:pt idx="4650">
                  <c:v>44828</c:v>
                </c:pt>
                <c:pt idx="4651">
                  <c:v>44829</c:v>
                </c:pt>
                <c:pt idx="4652">
                  <c:v>44830</c:v>
                </c:pt>
                <c:pt idx="4653">
                  <c:v>44831</c:v>
                </c:pt>
                <c:pt idx="4654">
                  <c:v>44832</c:v>
                </c:pt>
                <c:pt idx="4655">
                  <c:v>44833</c:v>
                </c:pt>
                <c:pt idx="4656">
                  <c:v>44834</c:v>
                </c:pt>
                <c:pt idx="4657">
                  <c:v>44835</c:v>
                </c:pt>
                <c:pt idx="4658">
                  <c:v>44836</c:v>
                </c:pt>
                <c:pt idx="4659">
                  <c:v>44837</c:v>
                </c:pt>
                <c:pt idx="4660">
                  <c:v>44838</c:v>
                </c:pt>
                <c:pt idx="4661">
                  <c:v>44839</c:v>
                </c:pt>
                <c:pt idx="4662">
                  <c:v>44840</c:v>
                </c:pt>
                <c:pt idx="4663">
                  <c:v>44841</c:v>
                </c:pt>
                <c:pt idx="4664">
                  <c:v>44842</c:v>
                </c:pt>
                <c:pt idx="4665">
                  <c:v>44843</c:v>
                </c:pt>
                <c:pt idx="4666">
                  <c:v>44844</c:v>
                </c:pt>
                <c:pt idx="4667">
                  <c:v>44845</c:v>
                </c:pt>
                <c:pt idx="4668">
                  <c:v>44846</c:v>
                </c:pt>
                <c:pt idx="4669">
                  <c:v>44847</c:v>
                </c:pt>
                <c:pt idx="4670">
                  <c:v>44848</c:v>
                </c:pt>
                <c:pt idx="4671">
                  <c:v>44849</c:v>
                </c:pt>
                <c:pt idx="4672">
                  <c:v>44850</c:v>
                </c:pt>
                <c:pt idx="4673">
                  <c:v>44851</c:v>
                </c:pt>
                <c:pt idx="4674">
                  <c:v>44852</c:v>
                </c:pt>
                <c:pt idx="4675">
                  <c:v>44853</c:v>
                </c:pt>
                <c:pt idx="4676">
                  <c:v>44854</c:v>
                </c:pt>
                <c:pt idx="4677">
                  <c:v>44855</c:v>
                </c:pt>
                <c:pt idx="4678">
                  <c:v>44856</c:v>
                </c:pt>
                <c:pt idx="4679">
                  <c:v>44857</c:v>
                </c:pt>
                <c:pt idx="4680">
                  <c:v>44858</c:v>
                </c:pt>
                <c:pt idx="4681">
                  <c:v>44859</c:v>
                </c:pt>
                <c:pt idx="4682">
                  <c:v>44860</c:v>
                </c:pt>
                <c:pt idx="4683">
                  <c:v>44861</c:v>
                </c:pt>
                <c:pt idx="4684">
                  <c:v>44862</c:v>
                </c:pt>
                <c:pt idx="4685">
                  <c:v>44863</c:v>
                </c:pt>
                <c:pt idx="4686">
                  <c:v>44864</c:v>
                </c:pt>
                <c:pt idx="4687">
                  <c:v>44865</c:v>
                </c:pt>
                <c:pt idx="4688">
                  <c:v>44866</c:v>
                </c:pt>
                <c:pt idx="4689">
                  <c:v>44867</c:v>
                </c:pt>
                <c:pt idx="4690">
                  <c:v>44868</c:v>
                </c:pt>
                <c:pt idx="4691">
                  <c:v>44869</c:v>
                </c:pt>
                <c:pt idx="4692">
                  <c:v>44870</c:v>
                </c:pt>
                <c:pt idx="4693">
                  <c:v>44871</c:v>
                </c:pt>
                <c:pt idx="4694">
                  <c:v>44872</c:v>
                </c:pt>
                <c:pt idx="4695">
                  <c:v>44873</c:v>
                </c:pt>
                <c:pt idx="4696">
                  <c:v>44874</c:v>
                </c:pt>
                <c:pt idx="4697">
                  <c:v>44875</c:v>
                </c:pt>
                <c:pt idx="4698">
                  <c:v>44876</c:v>
                </c:pt>
                <c:pt idx="4699">
                  <c:v>44877</c:v>
                </c:pt>
                <c:pt idx="4700">
                  <c:v>44878</c:v>
                </c:pt>
                <c:pt idx="4701">
                  <c:v>44879</c:v>
                </c:pt>
                <c:pt idx="4702">
                  <c:v>44880</c:v>
                </c:pt>
                <c:pt idx="4703">
                  <c:v>44881</c:v>
                </c:pt>
                <c:pt idx="4704">
                  <c:v>44882</c:v>
                </c:pt>
                <c:pt idx="4705">
                  <c:v>44883</c:v>
                </c:pt>
                <c:pt idx="4706">
                  <c:v>44884</c:v>
                </c:pt>
                <c:pt idx="4707">
                  <c:v>44885</c:v>
                </c:pt>
                <c:pt idx="4708">
                  <c:v>44886</c:v>
                </c:pt>
                <c:pt idx="4709">
                  <c:v>44887</c:v>
                </c:pt>
                <c:pt idx="4710">
                  <c:v>44888</c:v>
                </c:pt>
                <c:pt idx="4711">
                  <c:v>44889</c:v>
                </c:pt>
                <c:pt idx="4712">
                  <c:v>44890</c:v>
                </c:pt>
                <c:pt idx="4713">
                  <c:v>44891</c:v>
                </c:pt>
                <c:pt idx="4714">
                  <c:v>44892</c:v>
                </c:pt>
                <c:pt idx="4715">
                  <c:v>44893</c:v>
                </c:pt>
                <c:pt idx="4716">
                  <c:v>44894</c:v>
                </c:pt>
                <c:pt idx="4717">
                  <c:v>44895</c:v>
                </c:pt>
                <c:pt idx="4718">
                  <c:v>44896</c:v>
                </c:pt>
                <c:pt idx="4719">
                  <c:v>44897</c:v>
                </c:pt>
                <c:pt idx="4720">
                  <c:v>44898</c:v>
                </c:pt>
                <c:pt idx="4721">
                  <c:v>44899</c:v>
                </c:pt>
                <c:pt idx="4722">
                  <c:v>44900</c:v>
                </c:pt>
                <c:pt idx="4723">
                  <c:v>44901</c:v>
                </c:pt>
                <c:pt idx="4724">
                  <c:v>44902</c:v>
                </c:pt>
                <c:pt idx="4725">
                  <c:v>44903</c:v>
                </c:pt>
                <c:pt idx="4726">
                  <c:v>44904</c:v>
                </c:pt>
                <c:pt idx="4727">
                  <c:v>44905</c:v>
                </c:pt>
                <c:pt idx="4728">
                  <c:v>44906</c:v>
                </c:pt>
                <c:pt idx="4729">
                  <c:v>44907</c:v>
                </c:pt>
                <c:pt idx="4730">
                  <c:v>44908</c:v>
                </c:pt>
                <c:pt idx="4731">
                  <c:v>44909</c:v>
                </c:pt>
                <c:pt idx="4732">
                  <c:v>44910</c:v>
                </c:pt>
                <c:pt idx="4733">
                  <c:v>44911</c:v>
                </c:pt>
                <c:pt idx="4734">
                  <c:v>44912</c:v>
                </c:pt>
                <c:pt idx="4735">
                  <c:v>44913</c:v>
                </c:pt>
                <c:pt idx="4736">
                  <c:v>44914</c:v>
                </c:pt>
                <c:pt idx="4737">
                  <c:v>44915</c:v>
                </c:pt>
                <c:pt idx="4738">
                  <c:v>44916</c:v>
                </c:pt>
                <c:pt idx="4739">
                  <c:v>44917</c:v>
                </c:pt>
                <c:pt idx="4740">
                  <c:v>44918</c:v>
                </c:pt>
                <c:pt idx="4741">
                  <c:v>44919</c:v>
                </c:pt>
                <c:pt idx="4742">
                  <c:v>44920</c:v>
                </c:pt>
                <c:pt idx="4743">
                  <c:v>44921</c:v>
                </c:pt>
                <c:pt idx="4744">
                  <c:v>44922</c:v>
                </c:pt>
                <c:pt idx="4745">
                  <c:v>44923</c:v>
                </c:pt>
                <c:pt idx="4746">
                  <c:v>44924</c:v>
                </c:pt>
                <c:pt idx="4747">
                  <c:v>44925</c:v>
                </c:pt>
                <c:pt idx="4748">
                  <c:v>44926</c:v>
                </c:pt>
                <c:pt idx="4749">
                  <c:v>44927</c:v>
                </c:pt>
                <c:pt idx="4750">
                  <c:v>44928</c:v>
                </c:pt>
                <c:pt idx="4751">
                  <c:v>44929</c:v>
                </c:pt>
                <c:pt idx="4752">
                  <c:v>44930</c:v>
                </c:pt>
                <c:pt idx="4753">
                  <c:v>44931</c:v>
                </c:pt>
                <c:pt idx="4754">
                  <c:v>44932</c:v>
                </c:pt>
                <c:pt idx="4755">
                  <c:v>44933</c:v>
                </c:pt>
                <c:pt idx="4756">
                  <c:v>44934</c:v>
                </c:pt>
                <c:pt idx="4757">
                  <c:v>44935</c:v>
                </c:pt>
                <c:pt idx="4758">
                  <c:v>44936</c:v>
                </c:pt>
                <c:pt idx="4759">
                  <c:v>44937</c:v>
                </c:pt>
                <c:pt idx="4760">
                  <c:v>44938</c:v>
                </c:pt>
                <c:pt idx="4761">
                  <c:v>44939</c:v>
                </c:pt>
                <c:pt idx="4762">
                  <c:v>44940</c:v>
                </c:pt>
                <c:pt idx="4763">
                  <c:v>44941</c:v>
                </c:pt>
                <c:pt idx="4764">
                  <c:v>44942</c:v>
                </c:pt>
                <c:pt idx="4765">
                  <c:v>44943</c:v>
                </c:pt>
                <c:pt idx="4766">
                  <c:v>44944</c:v>
                </c:pt>
                <c:pt idx="4767">
                  <c:v>44945</c:v>
                </c:pt>
                <c:pt idx="4768">
                  <c:v>44946</c:v>
                </c:pt>
                <c:pt idx="4769">
                  <c:v>44947</c:v>
                </c:pt>
                <c:pt idx="4770">
                  <c:v>44948</c:v>
                </c:pt>
                <c:pt idx="4771">
                  <c:v>44949</c:v>
                </c:pt>
                <c:pt idx="4772">
                  <c:v>44950</c:v>
                </c:pt>
                <c:pt idx="4773">
                  <c:v>44951</c:v>
                </c:pt>
                <c:pt idx="4774">
                  <c:v>44952</c:v>
                </c:pt>
                <c:pt idx="4775">
                  <c:v>44953</c:v>
                </c:pt>
                <c:pt idx="4776">
                  <c:v>44954</c:v>
                </c:pt>
                <c:pt idx="4777">
                  <c:v>44955</c:v>
                </c:pt>
                <c:pt idx="4778">
                  <c:v>44956</c:v>
                </c:pt>
                <c:pt idx="4779">
                  <c:v>44957</c:v>
                </c:pt>
                <c:pt idx="4780">
                  <c:v>44958</c:v>
                </c:pt>
                <c:pt idx="4781">
                  <c:v>44959</c:v>
                </c:pt>
                <c:pt idx="4782">
                  <c:v>44960</c:v>
                </c:pt>
                <c:pt idx="4783">
                  <c:v>44961</c:v>
                </c:pt>
                <c:pt idx="4784">
                  <c:v>44962</c:v>
                </c:pt>
                <c:pt idx="4785">
                  <c:v>44963</c:v>
                </c:pt>
                <c:pt idx="4786">
                  <c:v>44964</c:v>
                </c:pt>
                <c:pt idx="4787">
                  <c:v>44965</c:v>
                </c:pt>
                <c:pt idx="4788">
                  <c:v>44966</c:v>
                </c:pt>
                <c:pt idx="4789">
                  <c:v>44967</c:v>
                </c:pt>
                <c:pt idx="4790">
                  <c:v>44968</c:v>
                </c:pt>
                <c:pt idx="4791">
                  <c:v>44969</c:v>
                </c:pt>
                <c:pt idx="4792">
                  <c:v>44970</c:v>
                </c:pt>
                <c:pt idx="4793">
                  <c:v>44971</c:v>
                </c:pt>
                <c:pt idx="4794">
                  <c:v>44972</c:v>
                </c:pt>
                <c:pt idx="4795">
                  <c:v>44973</c:v>
                </c:pt>
                <c:pt idx="4796">
                  <c:v>44974</c:v>
                </c:pt>
                <c:pt idx="4797">
                  <c:v>44975</c:v>
                </c:pt>
                <c:pt idx="4798">
                  <c:v>44976</c:v>
                </c:pt>
                <c:pt idx="4799">
                  <c:v>44977</c:v>
                </c:pt>
                <c:pt idx="4800">
                  <c:v>44978</c:v>
                </c:pt>
                <c:pt idx="4801">
                  <c:v>44979</c:v>
                </c:pt>
                <c:pt idx="4802">
                  <c:v>44980</c:v>
                </c:pt>
                <c:pt idx="4803">
                  <c:v>44981</c:v>
                </c:pt>
                <c:pt idx="4804">
                  <c:v>44982</c:v>
                </c:pt>
                <c:pt idx="4805">
                  <c:v>44983</c:v>
                </c:pt>
                <c:pt idx="4806">
                  <c:v>44984</c:v>
                </c:pt>
                <c:pt idx="4807">
                  <c:v>44985</c:v>
                </c:pt>
                <c:pt idx="4808">
                  <c:v>44986</c:v>
                </c:pt>
                <c:pt idx="4809">
                  <c:v>44987</c:v>
                </c:pt>
                <c:pt idx="4810">
                  <c:v>44988</c:v>
                </c:pt>
                <c:pt idx="4811">
                  <c:v>44989</c:v>
                </c:pt>
                <c:pt idx="4812">
                  <c:v>44990</c:v>
                </c:pt>
                <c:pt idx="4813">
                  <c:v>44991</c:v>
                </c:pt>
                <c:pt idx="4814">
                  <c:v>44992</c:v>
                </c:pt>
                <c:pt idx="4815">
                  <c:v>44993</c:v>
                </c:pt>
                <c:pt idx="4816">
                  <c:v>44994</c:v>
                </c:pt>
                <c:pt idx="4817">
                  <c:v>44995</c:v>
                </c:pt>
                <c:pt idx="4818">
                  <c:v>44996</c:v>
                </c:pt>
                <c:pt idx="4819">
                  <c:v>44997</c:v>
                </c:pt>
                <c:pt idx="4820">
                  <c:v>44998</c:v>
                </c:pt>
                <c:pt idx="4821">
                  <c:v>44999</c:v>
                </c:pt>
                <c:pt idx="4822">
                  <c:v>45000</c:v>
                </c:pt>
                <c:pt idx="4823">
                  <c:v>45001</c:v>
                </c:pt>
                <c:pt idx="4824">
                  <c:v>45002</c:v>
                </c:pt>
                <c:pt idx="4825">
                  <c:v>45003</c:v>
                </c:pt>
                <c:pt idx="4826">
                  <c:v>45004</c:v>
                </c:pt>
                <c:pt idx="4827">
                  <c:v>45005</c:v>
                </c:pt>
                <c:pt idx="4828">
                  <c:v>45006</c:v>
                </c:pt>
                <c:pt idx="4829">
                  <c:v>45007</c:v>
                </c:pt>
                <c:pt idx="4830">
                  <c:v>45008</c:v>
                </c:pt>
                <c:pt idx="4831">
                  <c:v>45009</c:v>
                </c:pt>
                <c:pt idx="4832">
                  <c:v>45010</c:v>
                </c:pt>
                <c:pt idx="4833">
                  <c:v>45011</c:v>
                </c:pt>
                <c:pt idx="4834">
                  <c:v>45012</c:v>
                </c:pt>
                <c:pt idx="4835">
                  <c:v>45013</c:v>
                </c:pt>
                <c:pt idx="4836">
                  <c:v>45014</c:v>
                </c:pt>
                <c:pt idx="4837">
                  <c:v>45015</c:v>
                </c:pt>
                <c:pt idx="4838">
                  <c:v>45016</c:v>
                </c:pt>
                <c:pt idx="4839">
                  <c:v>45017</c:v>
                </c:pt>
                <c:pt idx="4840">
                  <c:v>45018</c:v>
                </c:pt>
                <c:pt idx="4841">
                  <c:v>45019</c:v>
                </c:pt>
                <c:pt idx="4842">
                  <c:v>45020</c:v>
                </c:pt>
                <c:pt idx="4843">
                  <c:v>45021</c:v>
                </c:pt>
                <c:pt idx="4844">
                  <c:v>45022</c:v>
                </c:pt>
                <c:pt idx="4845">
                  <c:v>45023</c:v>
                </c:pt>
                <c:pt idx="4846">
                  <c:v>45024</c:v>
                </c:pt>
                <c:pt idx="4847">
                  <c:v>45025</c:v>
                </c:pt>
                <c:pt idx="4848">
                  <c:v>45026</c:v>
                </c:pt>
                <c:pt idx="4849">
                  <c:v>45027</c:v>
                </c:pt>
                <c:pt idx="4850">
                  <c:v>45028</c:v>
                </c:pt>
                <c:pt idx="4851">
                  <c:v>45029</c:v>
                </c:pt>
                <c:pt idx="4852">
                  <c:v>45030</c:v>
                </c:pt>
                <c:pt idx="4853">
                  <c:v>45031</c:v>
                </c:pt>
                <c:pt idx="4854">
                  <c:v>45032</c:v>
                </c:pt>
                <c:pt idx="4855">
                  <c:v>45033</c:v>
                </c:pt>
                <c:pt idx="4856">
                  <c:v>45034</c:v>
                </c:pt>
                <c:pt idx="4857">
                  <c:v>45035</c:v>
                </c:pt>
                <c:pt idx="4858">
                  <c:v>45036</c:v>
                </c:pt>
                <c:pt idx="4859">
                  <c:v>45037</c:v>
                </c:pt>
                <c:pt idx="4860">
                  <c:v>45038</c:v>
                </c:pt>
                <c:pt idx="4861">
                  <c:v>45039</c:v>
                </c:pt>
                <c:pt idx="4862">
                  <c:v>45040</c:v>
                </c:pt>
                <c:pt idx="4863">
                  <c:v>45041</c:v>
                </c:pt>
                <c:pt idx="4864">
                  <c:v>45042</c:v>
                </c:pt>
                <c:pt idx="4865">
                  <c:v>45043</c:v>
                </c:pt>
                <c:pt idx="4866">
                  <c:v>45044</c:v>
                </c:pt>
                <c:pt idx="4867">
                  <c:v>45045</c:v>
                </c:pt>
                <c:pt idx="4868">
                  <c:v>45046</c:v>
                </c:pt>
                <c:pt idx="4869">
                  <c:v>45047</c:v>
                </c:pt>
                <c:pt idx="4870">
                  <c:v>45048</c:v>
                </c:pt>
                <c:pt idx="4871">
                  <c:v>45049</c:v>
                </c:pt>
                <c:pt idx="4872">
                  <c:v>45050</c:v>
                </c:pt>
                <c:pt idx="4873">
                  <c:v>45051</c:v>
                </c:pt>
                <c:pt idx="4874">
                  <c:v>45052</c:v>
                </c:pt>
                <c:pt idx="4875">
                  <c:v>45053</c:v>
                </c:pt>
                <c:pt idx="4876">
                  <c:v>45054</c:v>
                </c:pt>
                <c:pt idx="4877">
                  <c:v>45055</c:v>
                </c:pt>
                <c:pt idx="4878">
                  <c:v>45056</c:v>
                </c:pt>
                <c:pt idx="4879">
                  <c:v>45057</c:v>
                </c:pt>
                <c:pt idx="4880">
                  <c:v>45058</c:v>
                </c:pt>
                <c:pt idx="4881">
                  <c:v>45059</c:v>
                </c:pt>
                <c:pt idx="4882">
                  <c:v>45060</c:v>
                </c:pt>
                <c:pt idx="4883">
                  <c:v>45061</c:v>
                </c:pt>
                <c:pt idx="4884">
                  <c:v>45062</c:v>
                </c:pt>
                <c:pt idx="4885">
                  <c:v>45063</c:v>
                </c:pt>
                <c:pt idx="4886">
                  <c:v>45064</c:v>
                </c:pt>
                <c:pt idx="4887">
                  <c:v>45065</c:v>
                </c:pt>
                <c:pt idx="4888">
                  <c:v>45066</c:v>
                </c:pt>
                <c:pt idx="4889">
                  <c:v>45067</c:v>
                </c:pt>
                <c:pt idx="4890">
                  <c:v>45068</c:v>
                </c:pt>
                <c:pt idx="4891">
                  <c:v>45069</c:v>
                </c:pt>
                <c:pt idx="4892">
                  <c:v>45070</c:v>
                </c:pt>
                <c:pt idx="4893">
                  <c:v>45071</c:v>
                </c:pt>
                <c:pt idx="4894">
                  <c:v>45072</c:v>
                </c:pt>
                <c:pt idx="4895">
                  <c:v>45073</c:v>
                </c:pt>
                <c:pt idx="4896">
                  <c:v>45074</c:v>
                </c:pt>
                <c:pt idx="4897">
                  <c:v>45075</c:v>
                </c:pt>
                <c:pt idx="4898">
                  <c:v>45076</c:v>
                </c:pt>
                <c:pt idx="4899">
                  <c:v>45077</c:v>
                </c:pt>
                <c:pt idx="4900">
                  <c:v>45078</c:v>
                </c:pt>
                <c:pt idx="4901">
                  <c:v>45079</c:v>
                </c:pt>
                <c:pt idx="4902">
                  <c:v>45080</c:v>
                </c:pt>
                <c:pt idx="4903">
                  <c:v>45081</c:v>
                </c:pt>
                <c:pt idx="4904">
                  <c:v>45082</c:v>
                </c:pt>
                <c:pt idx="4905">
                  <c:v>45083</c:v>
                </c:pt>
                <c:pt idx="4906">
                  <c:v>45084</c:v>
                </c:pt>
                <c:pt idx="4907">
                  <c:v>45085</c:v>
                </c:pt>
                <c:pt idx="4908">
                  <c:v>45086</c:v>
                </c:pt>
                <c:pt idx="4909">
                  <c:v>45087</c:v>
                </c:pt>
                <c:pt idx="4910">
                  <c:v>45088</c:v>
                </c:pt>
                <c:pt idx="4911">
                  <c:v>45089</c:v>
                </c:pt>
                <c:pt idx="4912">
                  <c:v>45090</c:v>
                </c:pt>
                <c:pt idx="4913">
                  <c:v>45091</c:v>
                </c:pt>
                <c:pt idx="4914">
                  <c:v>45092</c:v>
                </c:pt>
                <c:pt idx="4915">
                  <c:v>45093</c:v>
                </c:pt>
                <c:pt idx="4916">
                  <c:v>45094</c:v>
                </c:pt>
                <c:pt idx="4917">
                  <c:v>45095</c:v>
                </c:pt>
                <c:pt idx="4918">
                  <c:v>45096</c:v>
                </c:pt>
                <c:pt idx="4919">
                  <c:v>45097</c:v>
                </c:pt>
                <c:pt idx="4920">
                  <c:v>45098</c:v>
                </c:pt>
                <c:pt idx="4921">
                  <c:v>45099</c:v>
                </c:pt>
                <c:pt idx="4922">
                  <c:v>45100</c:v>
                </c:pt>
                <c:pt idx="4923">
                  <c:v>45101</c:v>
                </c:pt>
                <c:pt idx="4924">
                  <c:v>45102</c:v>
                </c:pt>
                <c:pt idx="4925">
                  <c:v>45103</c:v>
                </c:pt>
                <c:pt idx="4926">
                  <c:v>45104</c:v>
                </c:pt>
                <c:pt idx="4927">
                  <c:v>45105</c:v>
                </c:pt>
                <c:pt idx="4928">
                  <c:v>45106</c:v>
                </c:pt>
                <c:pt idx="4929">
                  <c:v>45107</c:v>
                </c:pt>
                <c:pt idx="4930">
                  <c:v>45108</c:v>
                </c:pt>
                <c:pt idx="4931">
                  <c:v>45109</c:v>
                </c:pt>
                <c:pt idx="4932">
                  <c:v>45110</c:v>
                </c:pt>
                <c:pt idx="4933">
                  <c:v>45111</c:v>
                </c:pt>
                <c:pt idx="4934">
                  <c:v>45112</c:v>
                </c:pt>
                <c:pt idx="4935">
                  <c:v>45113</c:v>
                </c:pt>
                <c:pt idx="4936">
                  <c:v>45114</c:v>
                </c:pt>
                <c:pt idx="4937">
                  <c:v>45115</c:v>
                </c:pt>
                <c:pt idx="4938">
                  <c:v>45116</c:v>
                </c:pt>
                <c:pt idx="4939">
                  <c:v>45117</c:v>
                </c:pt>
                <c:pt idx="4940">
                  <c:v>45118</c:v>
                </c:pt>
                <c:pt idx="4941">
                  <c:v>45119</c:v>
                </c:pt>
                <c:pt idx="4942">
                  <c:v>45120</c:v>
                </c:pt>
                <c:pt idx="4943">
                  <c:v>45121</c:v>
                </c:pt>
                <c:pt idx="4944">
                  <c:v>45122</c:v>
                </c:pt>
                <c:pt idx="4945">
                  <c:v>45123</c:v>
                </c:pt>
                <c:pt idx="4946">
                  <c:v>45124</c:v>
                </c:pt>
                <c:pt idx="4947">
                  <c:v>45125</c:v>
                </c:pt>
                <c:pt idx="4948">
                  <c:v>45126</c:v>
                </c:pt>
                <c:pt idx="4949">
                  <c:v>45127</c:v>
                </c:pt>
                <c:pt idx="4950">
                  <c:v>45128</c:v>
                </c:pt>
                <c:pt idx="4951">
                  <c:v>45129</c:v>
                </c:pt>
                <c:pt idx="4952">
                  <c:v>45130</c:v>
                </c:pt>
                <c:pt idx="4953">
                  <c:v>45131</c:v>
                </c:pt>
                <c:pt idx="4954">
                  <c:v>45132</c:v>
                </c:pt>
                <c:pt idx="4955">
                  <c:v>45133</c:v>
                </c:pt>
                <c:pt idx="4956">
                  <c:v>45134</c:v>
                </c:pt>
                <c:pt idx="4957">
                  <c:v>45135</c:v>
                </c:pt>
                <c:pt idx="4958">
                  <c:v>45136</c:v>
                </c:pt>
                <c:pt idx="4959">
                  <c:v>45137</c:v>
                </c:pt>
                <c:pt idx="4960">
                  <c:v>45138</c:v>
                </c:pt>
                <c:pt idx="4961">
                  <c:v>45139</c:v>
                </c:pt>
                <c:pt idx="4962">
                  <c:v>45140</c:v>
                </c:pt>
                <c:pt idx="4963">
                  <c:v>45141</c:v>
                </c:pt>
                <c:pt idx="4964">
                  <c:v>45142</c:v>
                </c:pt>
                <c:pt idx="4965">
                  <c:v>45143</c:v>
                </c:pt>
                <c:pt idx="4966">
                  <c:v>45144</c:v>
                </c:pt>
                <c:pt idx="4967">
                  <c:v>45145</c:v>
                </c:pt>
                <c:pt idx="4968">
                  <c:v>45146</c:v>
                </c:pt>
                <c:pt idx="4969">
                  <c:v>45147</c:v>
                </c:pt>
                <c:pt idx="4970">
                  <c:v>45148</c:v>
                </c:pt>
                <c:pt idx="4971">
                  <c:v>45149</c:v>
                </c:pt>
                <c:pt idx="4972">
                  <c:v>45150</c:v>
                </c:pt>
                <c:pt idx="4973">
                  <c:v>45151</c:v>
                </c:pt>
                <c:pt idx="4974">
                  <c:v>45152</c:v>
                </c:pt>
                <c:pt idx="4975">
                  <c:v>45153</c:v>
                </c:pt>
                <c:pt idx="4976">
                  <c:v>45154</c:v>
                </c:pt>
                <c:pt idx="4977">
                  <c:v>45155</c:v>
                </c:pt>
                <c:pt idx="4978">
                  <c:v>45156</c:v>
                </c:pt>
                <c:pt idx="4979">
                  <c:v>45157</c:v>
                </c:pt>
                <c:pt idx="4980">
                  <c:v>45158</c:v>
                </c:pt>
                <c:pt idx="4981">
                  <c:v>45159</c:v>
                </c:pt>
                <c:pt idx="4982">
                  <c:v>45160</c:v>
                </c:pt>
                <c:pt idx="4983">
                  <c:v>45161</c:v>
                </c:pt>
                <c:pt idx="4984">
                  <c:v>45162</c:v>
                </c:pt>
                <c:pt idx="4985">
                  <c:v>45163</c:v>
                </c:pt>
                <c:pt idx="4986">
                  <c:v>45164</c:v>
                </c:pt>
                <c:pt idx="4987">
                  <c:v>45165</c:v>
                </c:pt>
                <c:pt idx="4988">
                  <c:v>45166</c:v>
                </c:pt>
                <c:pt idx="4989">
                  <c:v>45167</c:v>
                </c:pt>
                <c:pt idx="4990">
                  <c:v>45168</c:v>
                </c:pt>
                <c:pt idx="4991">
                  <c:v>45169</c:v>
                </c:pt>
                <c:pt idx="4992">
                  <c:v>45170</c:v>
                </c:pt>
                <c:pt idx="4993">
                  <c:v>45171</c:v>
                </c:pt>
                <c:pt idx="4994">
                  <c:v>45172</c:v>
                </c:pt>
                <c:pt idx="4995">
                  <c:v>45173</c:v>
                </c:pt>
                <c:pt idx="4996">
                  <c:v>45174</c:v>
                </c:pt>
                <c:pt idx="4997">
                  <c:v>45175</c:v>
                </c:pt>
                <c:pt idx="4998">
                  <c:v>45176</c:v>
                </c:pt>
                <c:pt idx="4999">
                  <c:v>45177</c:v>
                </c:pt>
                <c:pt idx="5000">
                  <c:v>45178</c:v>
                </c:pt>
                <c:pt idx="5001">
                  <c:v>45179</c:v>
                </c:pt>
                <c:pt idx="5002">
                  <c:v>45180</c:v>
                </c:pt>
                <c:pt idx="5003">
                  <c:v>45181</c:v>
                </c:pt>
                <c:pt idx="5004">
                  <c:v>45182</c:v>
                </c:pt>
                <c:pt idx="5005">
                  <c:v>45183</c:v>
                </c:pt>
                <c:pt idx="5006">
                  <c:v>45184</c:v>
                </c:pt>
                <c:pt idx="5007">
                  <c:v>45185</c:v>
                </c:pt>
                <c:pt idx="5008">
                  <c:v>45186</c:v>
                </c:pt>
                <c:pt idx="5009">
                  <c:v>45187</c:v>
                </c:pt>
                <c:pt idx="5010">
                  <c:v>45188</c:v>
                </c:pt>
                <c:pt idx="5011">
                  <c:v>45189</c:v>
                </c:pt>
                <c:pt idx="5012">
                  <c:v>45190</c:v>
                </c:pt>
                <c:pt idx="5013">
                  <c:v>45191</c:v>
                </c:pt>
                <c:pt idx="5014">
                  <c:v>45192</c:v>
                </c:pt>
                <c:pt idx="5015">
                  <c:v>45193</c:v>
                </c:pt>
                <c:pt idx="5016">
                  <c:v>45194</c:v>
                </c:pt>
                <c:pt idx="5017">
                  <c:v>45195</c:v>
                </c:pt>
                <c:pt idx="5018">
                  <c:v>45196</c:v>
                </c:pt>
                <c:pt idx="5019">
                  <c:v>45197</c:v>
                </c:pt>
                <c:pt idx="5020">
                  <c:v>45198</c:v>
                </c:pt>
                <c:pt idx="5021">
                  <c:v>45199</c:v>
                </c:pt>
                <c:pt idx="5022">
                  <c:v>45200</c:v>
                </c:pt>
                <c:pt idx="5023">
                  <c:v>45201</c:v>
                </c:pt>
                <c:pt idx="5024">
                  <c:v>45202</c:v>
                </c:pt>
                <c:pt idx="5025">
                  <c:v>45203</c:v>
                </c:pt>
                <c:pt idx="5026">
                  <c:v>45204</c:v>
                </c:pt>
                <c:pt idx="5027">
                  <c:v>45205</c:v>
                </c:pt>
                <c:pt idx="5028">
                  <c:v>45206</c:v>
                </c:pt>
                <c:pt idx="5029">
                  <c:v>45207</c:v>
                </c:pt>
                <c:pt idx="5030">
                  <c:v>45208</c:v>
                </c:pt>
                <c:pt idx="5031">
                  <c:v>45209</c:v>
                </c:pt>
                <c:pt idx="5032">
                  <c:v>45210</c:v>
                </c:pt>
                <c:pt idx="5033">
                  <c:v>45211</c:v>
                </c:pt>
                <c:pt idx="5034">
                  <c:v>45212</c:v>
                </c:pt>
                <c:pt idx="5035">
                  <c:v>45213</c:v>
                </c:pt>
                <c:pt idx="5036">
                  <c:v>45214</c:v>
                </c:pt>
                <c:pt idx="5037">
                  <c:v>45215</c:v>
                </c:pt>
                <c:pt idx="5038">
                  <c:v>45216</c:v>
                </c:pt>
                <c:pt idx="5039">
                  <c:v>45217</c:v>
                </c:pt>
                <c:pt idx="5040">
                  <c:v>45218</c:v>
                </c:pt>
                <c:pt idx="5041">
                  <c:v>45219</c:v>
                </c:pt>
                <c:pt idx="5042">
                  <c:v>45220</c:v>
                </c:pt>
                <c:pt idx="5043">
                  <c:v>45221</c:v>
                </c:pt>
                <c:pt idx="5044">
                  <c:v>45222</c:v>
                </c:pt>
                <c:pt idx="5045">
                  <c:v>45223</c:v>
                </c:pt>
                <c:pt idx="5046">
                  <c:v>45224</c:v>
                </c:pt>
                <c:pt idx="5047">
                  <c:v>45225</c:v>
                </c:pt>
                <c:pt idx="5048">
                  <c:v>45226</c:v>
                </c:pt>
                <c:pt idx="5049">
                  <c:v>45227</c:v>
                </c:pt>
                <c:pt idx="5050">
                  <c:v>45228</c:v>
                </c:pt>
                <c:pt idx="5051">
                  <c:v>45229</c:v>
                </c:pt>
                <c:pt idx="5052">
                  <c:v>45230</c:v>
                </c:pt>
                <c:pt idx="5053">
                  <c:v>45231</c:v>
                </c:pt>
                <c:pt idx="5054">
                  <c:v>45232</c:v>
                </c:pt>
                <c:pt idx="5055">
                  <c:v>45233</c:v>
                </c:pt>
                <c:pt idx="5056">
                  <c:v>45234</c:v>
                </c:pt>
                <c:pt idx="5057">
                  <c:v>45235</c:v>
                </c:pt>
                <c:pt idx="5058">
                  <c:v>45236</c:v>
                </c:pt>
                <c:pt idx="5059">
                  <c:v>45237</c:v>
                </c:pt>
                <c:pt idx="5060">
                  <c:v>45238</c:v>
                </c:pt>
                <c:pt idx="5061">
                  <c:v>45239</c:v>
                </c:pt>
                <c:pt idx="5062">
                  <c:v>45240</c:v>
                </c:pt>
                <c:pt idx="5063">
                  <c:v>45241</c:v>
                </c:pt>
                <c:pt idx="5064">
                  <c:v>45242</c:v>
                </c:pt>
                <c:pt idx="5065">
                  <c:v>45243</c:v>
                </c:pt>
                <c:pt idx="5066">
                  <c:v>45244</c:v>
                </c:pt>
                <c:pt idx="5067">
                  <c:v>45245</c:v>
                </c:pt>
                <c:pt idx="5068">
                  <c:v>45246</c:v>
                </c:pt>
                <c:pt idx="5069">
                  <c:v>45247</c:v>
                </c:pt>
                <c:pt idx="5070">
                  <c:v>45248</c:v>
                </c:pt>
                <c:pt idx="5071">
                  <c:v>45249</c:v>
                </c:pt>
                <c:pt idx="5072">
                  <c:v>45250</c:v>
                </c:pt>
                <c:pt idx="5073">
                  <c:v>45251</c:v>
                </c:pt>
                <c:pt idx="5074">
                  <c:v>45252</c:v>
                </c:pt>
                <c:pt idx="5075">
                  <c:v>45253</c:v>
                </c:pt>
                <c:pt idx="5076">
                  <c:v>45254</c:v>
                </c:pt>
                <c:pt idx="5077">
                  <c:v>45255</c:v>
                </c:pt>
                <c:pt idx="5078">
                  <c:v>45256</c:v>
                </c:pt>
                <c:pt idx="5079">
                  <c:v>45257</c:v>
                </c:pt>
                <c:pt idx="5080">
                  <c:v>45258</c:v>
                </c:pt>
                <c:pt idx="5081">
                  <c:v>45259</c:v>
                </c:pt>
                <c:pt idx="5082">
                  <c:v>45260</c:v>
                </c:pt>
                <c:pt idx="5083">
                  <c:v>45261</c:v>
                </c:pt>
                <c:pt idx="5084">
                  <c:v>45262</c:v>
                </c:pt>
                <c:pt idx="5085">
                  <c:v>45263</c:v>
                </c:pt>
                <c:pt idx="5086">
                  <c:v>45264</c:v>
                </c:pt>
                <c:pt idx="5087">
                  <c:v>45265</c:v>
                </c:pt>
                <c:pt idx="5088">
                  <c:v>45266</c:v>
                </c:pt>
                <c:pt idx="5089">
                  <c:v>45267</c:v>
                </c:pt>
                <c:pt idx="5090">
                  <c:v>45268</c:v>
                </c:pt>
                <c:pt idx="5091">
                  <c:v>45269</c:v>
                </c:pt>
                <c:pt idx="5092">
                  <c:v>45270</c:v>
                </c:pt>
                <c:pt idx="5093">
                  <c:v>45271</c:v>
                </c:pt>
                <c:pt idx="5094">
                  <c:v>45272</c:v>
                </c:pt>
                <c:pt idx="5095">
                  <c:v>45273</c:v>
                </c:pt>
                <c:pt idx="5096">
                  <c:v>45274</c:v>
                </c:pt>
                <c:pt idx="5097">
                  <c:v>45275</c:v>
                </c:pt>
                <c:pt idx="5098">
                  <c:v>45276</c:v>
                </c:pt>
                <c:pt idx="5099">
                  <c:v>45277</c:v>
                </c:pt>
                <c:pt idx="5100">
                  <c:v>45278</c:v>
                </c:pt>
                <c:pt idx="5101">
                  <c:v>45279</c:v>
                </c:pt>
                <c:pt idx="5102">
                  <c:v>45280</c:v>
                </c:pt>
                <c:pt idx="5103">
                  <c:v>45281</c:v>
                </c:pt>
                <c:pt idx="5104">
                  <c:v>45282</c:v>
                </c:pt>
                <c:pt idx="5105">
                  <c:v>45283</c:v>
                </c:pt>
                <c:pt idx="5106">
                  <c:v>45284</c:v>
                </c:pt>
                <c:pt idx="5107">
                  <c:v>45285</c:v>
                </c:pt>
                <c:pt idx="5108">
                  <c:v>45286</c:v>
                </c:pt>
                <c:pt idx="5109">
                  <c:v>45287</c:v>
                </c:pt>
                <c:pt idx="5110">
                  <c:v>45288</c:v>
                </c:pt>
                <c:pt idx="5111">
                  <c:v>45289</c:v>
                </c:pt>
                <c:pt idx="5112">
                  <c:v>45290</c:v>
                </c:pt>
                <c:pt idx="5113">
                  <c:v>45291</c:v>
                </c:pt>
                <c:pt idx="5114">
                  <c:v>45292</c:v>
                </c:pt>
                <c:pt idx="5115">
                  <c:v>45293</c:v>
                </c:pt>
                <c:pt idx="5116">
                  <c:v>45294</c:v>
                </c:pt>
                <c:pt idx="5117">
                  <c:v>45295</c:v>
                </c:pt>
                <c:pt idx="5118">
                  <c:v>45296</c:v>
                </c:pt>
                <c:pt idx="5119">
                  <c:v>45297</c:v>
                </c:pt>
                <c:pt idx="5120">
                  <c:v>45298</c:v>
                </c:pt>
                <c:pt idx="5121">
                  <c:v>45299</c:v>
                </c:pt>
                <c:pt idx="5122">
                  <c:v>45300</c:v>
                </c:pt>
                <c:pt idx="5123">
                  <c:v>45301</c:v>
                </c:pt>
                <c:pt idx="5124">
                  <c:v>45302</c:v>
                </c:pt>
                <c:pt idx="5125">
                  <c:v>45303</c:v>
                </c:pt>
                <c:pt idx="5126">
                  <c:v>45304</c:v>
                </c:pt>
                <c:pt idx="5127">
                  <c:v>45305</c:v>
                </c:pt>
                <c:pt idx="5128">
                  <c:v>45306</c:v>
                </c:pt>
                <c:pt idx="5129">
                  <c:v>45307</c:v>
                </c:pt>
                <c:pt idx="5130">
                  <c:v>45308</c:v>
                </c:pt>
                <c:pt idx="5131">
                  <c:v>45309</c:v>
                </c:pt>
                <c:pt idx="5132">
                  <c:v>45310</c:v>
                </c:pt>
                <c:pt idx="5133">
                  <c:v>45311</c:v>
                </c:pt>
                <c:pt idx="5134">
                  <c:v>45312</c:v>
                </c:pt>
                <c:pt idx="5135">
                  <c:v>45313</c:v>
                </c:pt>
                <c:pt idx="5136">
                  <c:v>45314</c:v>
                </c:pt>
                <c:pt idx="5137">
                  <c:v>45315</c:v>
                </c:pt>
                <c:pt idx="5138">
                  <c:v>45316</c:v>
                </c:pt>
                <c:pt idx="5139">
                  <c:v>45317</c:v>
                </c:pt>
                <c:pt idx="5140">
                  <c:v>45320</c:v>
                </c:pt>
                <c:pt idx="5141">
                  <c:v>45321</c:v>
                </c:pt>
                <c:pt idx="5142">
                  <c:v>45322</c:v>
                </c:pt>
                <c:pt idx="5143">
                  <c:v>45323</c:v>
                </c:pt>
                <c:pt idx="5144">
                  <c:v>45324</c:v>
                </c:pt>
                <c:pt idx="5145">
                  <c:v>45325</c:v>
                </c:pt>
                <c:pt idx="5146">
                  <c:v>45326</c:v>
                </c:pt>
                <c:pt idx="5147">
                  <c:v>45327</c:v>
                </c:pt>
                <c:pt idx="5148">
                  <c:v>45328</c:v>
                </c:pt>
                <c:pt idx="5149">
                  <c:v>45329</c:v>
                </c:pt>
                <c:pt idx="5150">
                  <c:v>45330</c:v>
                </c:pt>
                <c:pt idx="5151">
                  <c:v>45331</c:v>
                </c:pt>
                <c:pt idx="5152">
                  <c:v>45332</c:v>
                </c:pt>
                <c:pt idx="5153">
                  <c:v>45333</c:v>
                </c:pt>
                <c:pt idx="5154">
                  <c:v>45334</c:v>
                </c:pt>
                <c:pt idx="5155">
                  <c:v>45335</c:v>
                </c:pt>
                <c:pt idx="5156">
                  <c:v>45336</c:v>
                </c:pt>
                <c:pt idx="5157">
                  <c:v>45337</c:v>
                </c:pt>
                <c:pt idx="5158">
                  <c:v>45338</c:v>
                </c:pt>
                <c:pt idx="5159">
                  <c:v>45339</c:v>
                </c:pt>
                <c:pt idx="5160">
                  <c:v>45340</c:v>
                </c:pt>
                <c:pt idx="5161">
                  <c:v>45341</c:v>
                </c:pt>
                <c:pt idx="5162">
                  <c:v>45342</c:v>
                </c:pt>
                <c:pt idx="5163">
                  <c:v>45343</c:v>
                </c:pt>
                <c:pt idx="5164">
                  <c:v>45344</c:v>
                </c:pt>
                <c:pt idx="5165">
                  <c:v>45345</c:v>
                </c:pt>
                <c:pt idx="5166">
                  <c:v>45346</c:v>
                </c:pt>
                <c:pt idx="5167">
                  <c:v>45347</c:v>
                </c:pt>
                <c:pt idx="5168">
                  <c:v>45348</c:v>
                </c:pt>
                <c:pt idx="5169">
                  <c:v>45349</c:v>
                </c:pt>
                <c:pt idx="5170">
                  <c:v>45350</c:v>
                </c:pt>
                <c:pt idx="5171">
                  <c:v>45351</c:v>
                </c:pt>
                <c:pt idx="5172">
                  <c:v>45352</c:v>
                </c:pt>
                <c:pt idx="5173">
                  <c:v>45353</c:v>
                </c:pt>
                <c:pt idx="5174">
                  <c:v>45354</c:v>
                </c:pt>
                <c:pt idx="5175">
                  <c:v>45355</c:v>
                </c:pt>
                <c:pt idx="5176">
                  <c:v>45356</c:v>
                </c:pt>
                <c:pt idx="5177">
                  <c:v>45357</c:v>
                </c:pt>
                <c:pt idx="5178">
                  <c:v>45358</c:v>
                </c:pt>
                <c:pt idx="5179">
                  <c:v>45359</c:v>
                </c:pt>
                <c:pt idx="5180">
                  <c:v>45360</c:v>
                </c:pt>
                <c:pt idx="5181">
                  <c:v>45361</c:v>
                </c:pt>
                <c:pt idx="5182">
                  <c:v>45362</c:v>
                </c:pt>
                <c:pt idx="5183">
                  <c:v>45363</c:v>
                </c:pt>
                <c:pt idx="5184">
                  <c:v>45364</c:v>
                </c:pt>
                <c:pt idx="5185">
                  <c:v>45365</c:v>
                </c:pt>
                <c:pt idx="5186">
                  <c:v>45366</c:v>
                </c:pt>
                <c:pt idx="5187">
                  <c:v>45367</c:v>
                </c:pt>
                <c:pt idx="5188">
                  <c:v>45368</c:v>
                </c:pt>
                <c:pt idx="5189">
                  <c:v>45369</c:v>
                </c:pt>
                <c:pt idx="5190">
                  <c:v>45370</c:v>
                </c:pt>
                <c:pt idx="5191">
                  <c:v>45371</c:v>
                </c:pt>
                <c:pt idx="5192">
                  <c:v>45372</c:v>
                </c:pt>
                <c:pt idx="5193">
                  <c:v>45373</c:v>
                </c:pt>
                <c:pt idx="5194">
                  <c:v>45374</c:v>
                </c:pt>
                <c:pt idx="5195">
                  <c:v>45375</c:v>
                </c:pt>
                <c:pt idx="5196">
                  <c:v>45376</c:v>
                </c:pt>
                <c:pt idx="5197">
                  <c:v>45377</c:v>
                </c:pt>
                <c:pt idx="5198">
                  <c:v>45378</c:v>
                </c:pt>
                <c:pt idx="5199">
                  <c:v>45379</c:v>
                </c:pt>
                <c:pt idx="5200">
                  <c:v>45380</c:v>
                </c:pt>
                <c:pt idx="5201">
                  <c:v>45381</c:v>
                </c:pt>
                <c:pt idx="5202">
                  <c:v>45382</c:v>
                </c:pt>
                <c:pt idx="5203">
                  <c:v>45383</c:v>
                </c:pt>
                <c:pt idx="5204">
                  <c:v>45384</c:v>
                </c:pt>
                <c:pt idx="5205">
                  <c:v>45385</c:v>
                </c:pt>
                <c:pt idx="5206">
                  <c:v>45386</c:v>
                </c:pt>
                <c:pt idx="5207">
                  <c:v>45387</c:v>
                </c:pt>
                <c:pt idx="5208">
                  <c:v>45388</c:v>
                </c:pt>
                <c:pt idx="5209">
                  <c:v>45389</c:v>
                </c:pt>
                <c:pt idx="5210">
                  <c:v>45390</c:v>
                </c:pt>
                <c:pt idx="5211">
                  <c:v>45391</c:v>
                </c:pt>
                <c:pt idx="5212">
                  <c:v>45392</c:v>
                </c:pt>
                <c:pt idx="5213">
                  <c:v>45393</c:v>
                </c:pt>
                <c:pt idx="5214">
                  <c:v>45394</c:v>
                </c:pt>
                <c:pt idx="5215">
                  <c:v>45395</c:v>
                </c:pt>
                <c:pt idx="5216">
                  <c:v>45396</c:v>
                </c:pt>
                <c:pt idx="5217">
                  <c:v>45397</c:v>
                </c:pt>
                <c:pt idx="5218">
                  <c:v>45398</c:v>
                </c:pt>
                <c:pt idx="5219">
                  <c:v>45399</c:v>
                </c:pt>
                <c:pt idx="5220">
                  <c:v>45400</c:v>
                </c:pt>
                <c:pt idx="5221">
                  <c:v>45401</c:v>
                </c:pt>
                <c:pt idx="5222">
                  <c:v>45402</c:v>
                </c:pt>
                <c:pt idx="5223">
                  <c:v>45403</c:v>
                </c:pt>
                <c:pt idx="5224">
                  <c:v>45404</c:v>
                </c:pt>
                <c:pt idx="5225">
                  <c:v>45405</c:v>
                </c:pt>
                <c:pt idx="5226">
                  <c:v>45406</c:v>
                </c:pt>
                <c:pt idx="5227">
                  <c:v>45407</c:v>
                </c:pt>
                <c:pt idx="5228">
                  <c:v>45408</c:v>
                </c:pt>
                <c:pt idx="5229">
                  <c:v>45409</c:v>
                </c:pt>
                <c:pt idx="5230">
                  <c:v>45410</c:v>
                </c:pt>
                <c:pt idx="5231">
                  <c:v>45411</c:v>
                </c:pt>
                <c:pt idx="5232">
                  <c:v>45412</c:v>
                </c:pt>
                <c:pt idx="5233">
                  <c:v>45413</c:v>
                </c:pt>
                <c:pt idx="5234">
                  <c:v>45414</c:v>
                </c:pt>
                <c:pt idx="5235">
                  <c:v>45415</c:v>
                </c:pt>
                <c:pt idx="5236">
                  <c:v>45416</c:v>
                </c:pt>
                <c:pt idx="5237">
                  <c:v>45417</c:v>
                </c:pt>
                <c:pt idx="5238">
                  <c:v>45418</c:v>
                </c:pt>
                <c:pt idx="5239">
                  <c:v>45419</c:v>
                </c:pt>
                <c:pt idx="5240">
                  <c:v>45420</c:v>
                </c:pt>
                <c:pt idx="5241">
                  <c:v>45421</c:v>
                </c:pt>
                <c:pt idx="5242">
                  <c:v>45422</c:v>
                </c:pt>
                <c:pt idx="5243">
                  <c:v>45423</c:v>
                </c:pt>
                <c:pt idx="5244">
                  <c:v>45424</c:v>
                </c:pt>
                <c:pt idx="5245">
                  <c:v>45425</c:v>
                </c:pt>
                <c:pt idx="5246">
                  <c:v>45426</c:v>
                </c:pt>
                <c:pt idx="5247">
                  <c:v>45427</c:v>
                </c:pt>
                <c:pt idx="5248">
                  <c:v>45428</c:v>
                </c:pt>
                <c:pt idx="5249">
                  <c:v>45429</c:v>
                </c:pt>
                <c:pt idx="5250">
                  <c:v>45430</c:v>
                </c:pt>
                <c:pt idx="5251">
                  <c:v>45431</c:v>
                </c:pt>
                <c:pt idx="5252">
                  <c:v>45432</c:v>
                </c:pt>
                <c:pt idx="5253">
                  <c:v>45433</c:v>
                </c:pt>
                <c:pt idx="5254">
                  <c:v>45434</c:v>
                </c:pt>
                <c:pt idx="5255">
                  <c:v>45435</c:v>
                </c:pt>
                <c:pt idx="5256">
                  <c:v>45436</c:v>
                </c:pt>
                <c:pt idx="5257">
                  <c:v>45437</c:v>
                </c:pt>
                <c:pt idx="5258">
                  <c:v>45438</c:v>
                </c:pt>
                <c:pt idx="5259">
                  <c:v>45439</c:v>
                </c:pt>
                <c:pt idx="5260">
                  <c:v>45440</c:v>
                </c:pt>
                <c:pt idx="5261">
                  <c:v>45441</c:v>
                </c:pt>
                <c:pt idx="5262">
                  <c:v>45442</c:v>
                </c:pt>
                <c:pt idx="5263">
                  <c:v>45443</c:v>
                </c:pt>
                <c:pt idx="5264">
                  <c:v>45444</c:v>
                </c:pt>
                <c:pt idx="5265">
                  <c:v>45445</c:v>
                </c:pt>
                <c:pt idx="5266">
                  <c:v>45446</c:v>
                </c:pt>
                <c:pt idx="5267">
                  <c:v>45447</c:v>
                </c:pt>
                <c:pt idx="5268">
                  <c:v>45448</c:v>
                </c:pt>
                <c:pt idx="5269">
                  <c:v>45449</c:v>
                </c:pt>
                <c:pt idx="5270">
                  <c:v>45450</c:v>
                </c:pt>
                <c:pt idx="5271">
                  <c:v>45451</c:v>
                </c:pt>
                <c:pt idx="5272">
                  <c:v>45452</c:v>
                </c:pt>
                <c:pt idx="5273">
                  <c:v>45453</c:v>
                </c:pt>
                <c:pt idx="5274">
                  <c:v>45454</c:v>
                </c:pt>
                <c:pt idx="5275">
                  <c:v>45455</c:v>
                </c:pt>
                <c:pt idx="5276">
                  <c:v>45456</c:v>
                </c:pt>
                <c:pt idx="5277">
                  <c:v>45457</c:v>
                </c:pt>
                <c:pt idx="5278">
                  <c:v>45458</c:v>
                </c:pt>
                <c:pt idx="5279">
                  <c:v>45459</c:v>
                </c:pt>
                <c:pt idx="5280">
                  <c:v>45460</c:v>
                </c:pt>
                <c:pt idx="5281">
                  <c:v>45461</c:v>
                </c:pt>
                <c:pt idx="5282">
                  <c:v>45462</c:v>
                </c:pt>
                <c:pt idx="5283">
                  <c:v>45463</c:v>
                </c:pt>
                <c:pt idx="5284">
                  <c:v>45464</c:v>
                </c:pt>
                <c:pt idx="5285">
                  <c:v>45465</c:v>
                </c:pt>
                <c:pt idx="5286">
                  <c:v>45466</c:v>
                </c:pt>
                <c:pt idx="5287">
                  <c:v>45467</c:v>
                </c:pt>
                <c:pt idx="5288">
                  <c:v>45468</c:v>
                </c:pt>
                <c:pt idx="5289">
                  <c:v>45469</c:v>
                </c:pt>
                <c:pt idx="5290">
                  <c:v>45470</c:v>
                </c:pt>
                <c:pt idx="5291">
                  <c:v>45471</c:v>
                </c:pt>
                <c:pt idx="5292">
                  <c:v>45472</c:v>
                </c:pt>
                <c:pt idx="5293">
                  <c:v>45473</c:v>
                </c:pt>
                <c:pt idx="5294">
                  <c:v>45474</c:v>
                </c:pt>
                <c:pt idx="5295">
                  <c:v>45475</c:v>
                </c:pt>
                <c:pt idx="5296">
                  <c:v>45476</c:v>
                </c:pt>
                <c:pt idx="5297">
                  <c:v>45477</c:v>
                </c:pt>
                <c:pt idx="5298">
                  <c:v>45478</c:v>
                </c:pt>
                <c:pt idx="5299">
                  <c:v>45479</c:v>
                </c:pt>
                <c:pt idx="5300">
                  <c:v>45480</c:v>
                </c:pt>
                <c:pt idx="5301">
                  <c:v>45481</c:v>
                </c:pt>
                <c:pt idx="5302">
                  <c:v>45482</c:v>
                </c:pt>
                <c:pt idx="5303">
                  <c:v>45483</c:v>
                </c:pt>
                <c:pt idx="5304">
                  <c:v>45484</c:v>
                </c:pt>
                <c:pt idx="5305">
                  <c:v>45485</c:v>
                </c:pt>
                <c:pt idx="5306">
                  <c:v>45486</c:v>
                </c:pt>
                <c:pt idx="5307">
                  <c:v>45487</c:v>
                </c:pt>
                <c:pt idx="5308">
                  <c:v>45488</c:v>
                </c:pt>
                <c:pt idx="5309">
                  <c:v>45489</c:v>
                </c:pt>
                <c:pt idx="5310">
                  <c:v>45490</c:v>
                </c:pt>
                <c:pt idx="5311">
                  <c:v>45491</c:v>
                </c:pt>
                <c:pt idx="5312">
                  <c:v>45492</c:v>
                </c:pt>
                <c:pt idx="5313">
                  <c:v>45493</c:v>
                </c:pt>
                <c:pt idx="5314">
                  <c:v>45494</c:v>
                </c:pt>
                <c:pt idx="5315">
                  <c:v>45495</c:v>
                </c:pt>
                <c:pt idx="5316">
                  <c:v>45496</c:v>
                </c:pt>
                <c:pt idx="5317">
                  <c:v>45497</c:v>
                </c:pt>
                <c:pt idx="5318">
                  <c:v>45498</c:v>
                </c:pt>
                <c:pt idx="5319">
                  <c:v>45499</c:v>
                </c:pt>
                <c:pt idx="5320">
                  <c:v>45500</c:v>
                </c:pt>
                <c:pt idx="5321">
                  <c:v>45501</c:v>
                </c:pt>
                <c:pt idx="5322">
                  <c:v>45502</c:v>
                </c:pt>
                <c:pt idx="5323">
                  <c:v>45503</c:v>
                </c:pt>
                <c:pt idx="5324">
                  <c:v>45504</c:v>
                </c:pt>
                <c:pt idx="5325">
                  <c:v>45505</c:v>
                </c:pt>
                <c:pt idx="5326">
                  <c:v>45506</c:v>
                </c:pt>
                <c:pt idx="5327">
                  <c:v>45507</c:v>
                </c:pt>
                <c:pt idx="5328">
                  <c:v>45508</c:v>
                </c:pt>
                <c:pt idx="5329">
                  <c:v>45509</c:v>
                </c:pt>
                <c:pt idx="5330">
                  <c:v>45510</c:v>
                </c:pt>
                <c:pt idx="5331">
                  <c:v>45511</c:v>
                </c:pt>
                <c:pt idx="5332">
                  <c:v>45512</c:v>
                </c:pt>
                <c:pt idx="5333">
                  <c:v>45513</c:v>
                </c:pt>
                <c:pt idx="5334">
                  <c:v>45514</c:v>
                </c:pt>
                <c:pt idx="5335">
                  <c:v>45515</c:v>
                </c:pt>
                <c:pt idx="5336">
                  <c:v>45516</c:v>
                </c:pt>
                <c:pt idx="5337">
                  <c:v>45517</c:v>
                </c:pt>
                <c:pt idx="5338">
                  <c:v>45518</c:v>
                </c:pt>
                <c:pt idx="5339">
                  <c:v>45519</c:v>
                </c:pt>
                <c:pt idx="5340">
                  <c:v>45520</c:v>
                </c:pt>
                <c:pt idx="5341">
                  <c:v>45521</c:v>
                </c:pt>
                <c:pt idx="5342">
                  <c:v>45522</c:v>
                </c:pt>
                <c:pt idx="5343">
                  <c:v>45523</c:v>
                </c:pt>
                <c:pt idx="5344">
                  <c:v>45524</c:v>
                </c:pt>
                <c:pt idx="5345">
                  <c:v>45525</c:v>
                </c:pt>
                <c:pt idx="5346">
                  <c:v>45526</c:v>
                </c:pt>
                <c:pt idx="5347">
                  <c:v>45527</c:v>
                </c:pt>
                <c:pt idx="5348">
                  <c:v>45528</c:v>
                </c:pt>
                <c:pt idx="5349">
                  <c:v>45529</c:v>
                </c:pt>
                <c:pt idx="5350">
                  <c:v>45530</c:v>
                </c:pt>
                <c:pt idx="5351">
                  <c:v>45531</c:v>
                </c:pt>
                <c:pt idx="5352">
                  <c:v>45532</c:v>
                </c:pt>
                <c:pt idx="5353">
                  <c:v>45533</c:v>
                </c:pt>
                <c:pt idx="5354">
                  <c:v>45534</c:v>
                </c:pt>
                <c:pt idx="5355">
                  <c:v>45535</c:v>
                </c:pt>
                <c:pt idx="5356">
                  <c:v>45536</c:v>
                </c:pt>
                <c:pt idx="5357">
                  <c:v>45537</c:v>
                </c:pt>
                <c:pt idx="5358">
                  <c:v>45538</c:v>
                </c:pt>
                <c:pt idx="5359">
                  <c:v>45539</c:v>
                </c:pt>
                <c:pt idx="5360">
                  <c:v>45540</c:v>
                </c:pt>
                <c:pt idx="5361">
                  <c:v>45541</c:v>
                </c:pt>
                <c:pt idx="5362">
                  <c:v>45542</c:v>
                </c:pt>
                <c:pt idx="5363">
                  <c:v>45543</c:v>
                </c:pt>
                <c:pt idx="5364">
                  <c:v>45544</c:v>
                </c:pt>
                <c:pt idx="5365">
                  <c:v>45545</c:v>
                </c:pt>
                <c:pt idx="5366">
                  <c:v>45546</c:v>
                </c:pt>
                <c:pt idx="5367">
                  <c:v>45547</c:v>
                </c:pt>
                <c:pt idx="5368">
                  <c:v>45548</c:v>
                </c:pt>
                <c:pt idx="5369">
                  <c:v>45549</c:v>
                </c:pt>
                <c:pt idx="5370">
                  <c:v>45550</c:v>
                </c:pt>
                <c:pt idx="5371">
                  <c:v>45551</c:v>
                </c:pt>
                <c:pt idx="5372">
                  <c:v>45552</c:v>
                </c:pt>
                <c:pt idx="5373">
                  <c:v>45553</c:v>
                </c:pt>
                <c:pt idx="5374">
                  <c:v>45554</c:v>
                </c:pt>
                <c:pt idx="5375">
                  <c:v>45555</c:v>
                </c:pt>
                <c:pt idx="5376">
                  <c:v>45556</c:v>
                </c:pt>
                <c:pt idx="5377">
                  <c:v>45557</c:v>
                </c:pt>
                <c:pt idx="5378">
                  <c:v>45558</c:v>
                </c:pt>
                <c:pt idx="5379">
                  <c:v>45559</c:v>
                </c:pt>
                <c:pt idx="5380">
                  <c:v>45560</c:v>
                </c:pt>
                <c:pt idx="5381">
                  <c:v>45561</c:v>
                </c:pt>
                <c:pt idx="5382">
                  <c:v>45562</c:v>
                </c:pt>
                <c:pt idx="5383">
                  <c:v>45563</c:v>
                </c:pt>
                <c:pt idx="5384">
                  <c:v>45564</c:v>
                </c:pt>
                <c:pt idx="5385">
                  <c:v>45565</c:v>
                </c:pt>
                <c:pt idx="5386">
                  <c:v>45566</c:v>
                </c:pt>
                <c:pt idx="5387">
                  <c:v>45567</c:v>
                </c:pt>
                <c:pt idx="5388">
                  <c:v>45568</c:v>
                </c:pt>
                <c:pt idx="5389">
                  <c:v>45569</c:v>
                </c:pt>
                <c:pt idx="5390">
                  <c:v>45570</c:v>
                </c:pt>
                <c:pt idx="5391">
                  <c:v>45571</c:v>
                </c:pt>
                <c:pt idx="5392">
                  <c:v>45572</c:v>
                </c:pt>
                <c:pt idx="5393">
                  <c:v>45573</c:v>
                </c:pt>
                <c:pt idx="5394">
                  <c:v>45574</c:v>
                </c:pt>
                <c:pt idx="5395">
                  <c:v>45575</c:v>
                </c:pt>
                <c:pt idx="5396">
                  <c:v>45576</c:v>
                </c:pt>
                <c:pt idx="5397">
                  <c:v>45577</c:v>
                </c:pt>
                <c:pt idx="5398">
                  <c:v>45578</c:v>
                </c:pt>
                <c:pt idx="5399">
                  <c:v>45579</c:v>
                </c:pt>
                <c:pt idx="5400">
                  <c:v>45580</c:v>
                </c:pt>
                <c:pt idx="5401">
                  <c:v>45581</c:v>
                </c:pt>
                <c:pt idx="5402">
                  <c:v>45582</c:v>
                </c:pt>
                <c:pt idx="5403">
                  <c:v>45583</c:v>
                </c:pt>
                <c:pt idx="5404">
                  <c:v>45584</c:v>
                </c:pt>
                <c:pt idx="5405">
                  <c:v>45585</c:v>
                </c:pt>
                <c:pt idx="5406">
                  <c:v>45586</c:v>
                </c:pt>
                <c:pt idx="5407">
                  <c:v>45587</c:v>
                </c:pt>
                <c:pt idx="5408">
                  <c:v>45588</c:v>
                </c:pt>
                <c:pt idx="5409">
                  <c:v>45589</c:v>
                </c:pt>
                <c:pt idx="5410">
                  <c:v>45590</c:v>
                </c:pt>
                <c:pt idx="5411">
                  <c:v>45591</c:v>
                </c:pt>
                <c:pt idx="5412">
                  <c:v>45592</c:v>
                </c:pt>
                <c:pt idx="5413">
                  <c:v>45593</c:v>
                </c:pt>
                <c:pt idx="5414">
                  <c:v>45594</c:v>
                </c:pt>
                <c:pt idx="5415">
                  <c:v>45595</c:v>
                </c:pt>
                <c:pt idx="5416">
                  <c:v>45596</c:v>
                </c:pt>
                <c:pt idx="5417">
                  <c:v>45597</c:v>
                </c:pt>
                <c:pt idx="5418">
                  <c:v>45598</c:v>
                </c:pt>
                <c:pt idx="5419">
                  <c:v>45599</c:v>
                </c:pt>
                <c:pt idx="5420">
                  <c:v>45600</c:v>
                </c:pt>
                <c:pt idx="5421">
                  <c:v>45601</c:v>
                </c:pt>
                <c:pt idx="5422">
                  <c:v>45602</c:v>
                </c:pt>
                <c:pt idx="5423">
                  <c:v>45603</c:v>
                </c:pt>
                <c:pt idx="5424">
                  <c:v>45604</c:v>
                </c:pt>
                <c:pt idx="5425">
                  <c:v>45605</c:v>
                </c:pt>
                <c:pt idx="5426">
                  <c:v>45606</c:v>
                </c:pt>
                <c:pt idx="5427">
                  <c:v>45607</c:v>
                </c:pt>
                <c:pt idx="5428">
                  <c:v>45608</c:v>
                </c:pt>
                <c:pt idx="5429">
                  <c:v>45609</c:v>
                </c:pt>
                <c:pt idx="5430">
                  <c:v>45610</c:v>
                </c:pt>
                <c:pt idx="5431">
                  <c:v>45611</c:v>
                </c:pt>
                <c:pt idx="5432">
                  <c:v>45612</c:v>
                </c:pt>
                <c:pt idx="5433">
                  <c:v>45613</c:v>
                </c:pt>
                <c:pt idx="5434">
                  <c:v>45614</c:v>
                </c:pt>
                <c:pt idx="5435">
                  <c:v>45615</c:v>
                </c:pt>
                <c:pt idx="5436">
                  <c:v>45616</c:v>
                </c:pt>
                <c:pt idx="5437">
                  <c:v>45617</c:v>
                </c:pt>
                <c:pt idx="5438">
                  <c:v>45618</c:v>
                </c:pt>
                <c:pt idx="5439">
                  <c:v>45619</c:v>
                </c:pt>
                <c:pt idx="5440">
                  <c:v>45620</c:v>
                </c:pt>
                <c:pt idx="5441">
                  <c:v>45621</c:v>
                </c:pt>
                <c:pt idx="5442">
                  <c:v>45622</c:v>
                </c:pt>
                <c:pt idx="5443">
                  <c:v>45623</c:v>
                </c:pt>
                <c:pt idx="5444">
                  <c:v>45624</c:v>
                </c:pt>
                <c:pt idx="5445">
                  <c:v>45625</c:v>
                </c:pt>
                <c:pt idx="5446">
                  <c:v>45626</c:v>
                </c:pt>
                <c:pt idx="5447">
                  <c:v>45627</c:v>
                </c:pt>
                <c:pt idx="5448">
                  <c:v>45628</c:v>
                </c:pt>
                <c:pt idx="5449">
                  <c:v>45629</c:v>
                </c:pt>
                <c:pt idx="5450">
                  <c:v>45630</c:v>
                </c:pt>
                <c:pt idx="5451">
                  <c:v>45631</c:v>
                </c:pt>
                <c:pt idx="5452">
                  <c:v>45632</c:v>
                </c:pt>
                <c:pt idx="5453">
                  <c:v>45633</c:v>
                </c:pt>
                <c:pt idx="5454">
                  <c:v>45634</c:v>
                </c:pt>
                <c:pt idx="5455">
                  <c:v>45635</c:v>
                </c:pt>
                <c:pt idx="5456">
                  <c:v>45636</c:v>
                </c:pt>
                <c:pt idx="5457">
                  <c:v>45637</c:v>
                </c:pt>
                <c:pt idx="5458">
                  <c:v>45638</c:v>
                </c:pt>
                <c:pt idx="5459">
                  <c:v>45639</c:v>
                </c:pt>
                <c:pt idx="5460">
                  <c:v>45640</c:v>
                </c:pt>
                <c:pt idx="5461">
                  <c:v>45641</c:v>
                </c:pt>
                <c:pt idx="5462">
                  <c:v>45642</c:v>
                </c:pt>
                <c:pt idx="5463">
                  <c:v>45643</c:v>
                </c:pt>
                <c:pt idx="5464">
                  <c:v>45644</c:v>
                </c:pt>
                <c:pt idx="5465">
                  <c:v>45645</c:v>
                </c:pt>
                <c:pt idx="5466">
                  <c:v>45646</c:v>
                </c:pt>
                <c:pt idx="5467">
                  <c:v>45647</c:v>
                </c:pt>
                <c:pt idx="5468">
                  <c:v>45648</c:v>
                </c:pt>
                <c:pt idx="5469">
                  <c:v>45649</c:v>
                </c:pt>
                <c:pt idx="5470">
                  <c:v>45650</c:v>
                </c:pt>
                <c:pt idx="5471">
                  <c:v>45651</c:v>
                </c:pt>
                <c:pt idx="5472">
                  <c:v>45652</c:v>
                </c:pt>
                <c:pt idx="5473">
                  <c:v>45653</c:v>
                </c:pt>
                <c:pt idx="5474">
                  <c:v>45654</c:v>
                </c:pt>
                <c:pt idx="5475">
                  <c:v>45655</c:v>
                </c:pt>
                <c:pt idx="5476">
                  <c:v>45656</c:v>
                </c:pt>
                <c:pt idx="5477">
                  <c:v>45657</c:v>
                </c:pt>
                <c:pt idx="5478">
                  <c:v>45658</c:v>
                </c:pt>
                <c:pt idx="5479">
                  <c:v>45659</c:v>
                </c:pt>
                <c:pt idx="5480">
                  <c:v>45660</c:v>
                </c:pt>
                <c:pt idx="5481">
                  <c:v>45661</c:v>
                </c:pt>
                <c:pt idx="5482">
                  <c:v>45662</c:v>
                </c:pt>
                <c:pt idx="5483">
                  <c:v>45663</c:v>
                </c:pt>
                <c:pt idx="5484">
                  <c:v>45664</c:v>
                </c:pt>
                <c:pt idx="5485">
                  <c:v>45665</c:v>
                </c:pt>
                <c:pt idx="5486">
                  <c:v>45666</c:v>
                </c:pt>
                <c:pt idx="5487">
                  <c:v>45667</c:v>
                </c:pt>
                <c:pt idx="5488">
                  <c:v>45668</c:v>
                </c:pt>
                <c:pt idx="5489">
                  <c:v>45669</c:v>
                </c:pt>
                <c:pt idx="5490">
                  <c:v>45670</c:v>
                </c:pt>
                <c:pt idx="5491">
                  <c:v>45671</c:v>
                </c:pt>
                <c:pt idx="5492">
                  <c:v>45672</c:v>
                </c:pt>
                <c:pt idx="5493">
                  <c:v>45673</c:v>
                </c:pt>
                <c:pt idx="5494">
                  <c:v>45674</c:v>
                </c:pt>
                <c:pt idx="5495">
                  <c:v>45675</c:v>
                </c:pt>
                <c:pt idx="5496">
                  <c:v>45676</c:v>
                </c:pt>
                <c:pt idx="5497">
                  <c:v>45677</c:v>
                </c:pt>
                <c:pt idx="5498">
                  <c:v>45678</c:v>
                </c:pt>
                <c:pt idx="5499">
                  <c:v>45679</c:v>
                </c:pt>
                <c:pt idx="5500">
                  <c:v>45680</c:v>
                </c:pt>
                <c:pt idx="5501">
                  <c:v>45681</c:v>
                </c:pt>
                <c:pt idx="5502">
                  <c:v>45682</c:v>
                </c:pt>
                <c:pt idx="5503">
                  <c:v>45683</c:v>
                </c:pt>
                <c:pt idx="5504">
                  <c:v>45684</c:v>
                </c:pt>
                <c:pt idx="5505">
                  <c:v>45685</c:v>
                </c:pt>
                <c:pt idx="5506">
                  <c:v>45686</c:v>
                </c:pt>
                <c:pt idx="5507">
                  <c:v>45687</c:v>
                </c:pt>
                <c:pt idx="5508">
                  <c:v>45688</c:v>
                </c:pt>
                <c:pt idx="5509">
                  <c:v>45689</c:v>
                </c:pt>
                <c:pt idx="5510">
                  <c:v>45690</c:v>
                </c:pt>
                <c:pt idx="5511">
                  <c:v>45691</c:v>
                </c:pt>
                <c:pt idx="5512">
                  <c:v>45692</c:v>
                </c:pt>
                <c:pt idx="5513">
                  <c:v>45693</c:v>
                </c:pt>
                <c:pt idx="5514">
                  <c:v>45694</c:v>
                </c:pt>
                <c:pt idx="5515">
                  <c:v>45695</c:v>
                </c:pt>
                <c:pt idx="5516">
                  <c:v>45696</c:v>
                </c:pt>
                <c:pt idx="5517">
                  <c:v>45697</c:v>
                </c:pt>
                <c:pt idx="5518">
                  <c:v>45698</c:v>
                </c:pt>
                <c:pt idx="5519">
                  <c:v>45699</c:v>
                </c:pt>
                <c:pt idx="5520">
                  <c:v>45700</c:v>
                </c:pt>
                <c:pt idx="5521">
                  <c:v>45701</c:v>
                </c:pt>
                <c:pt idx="5522">
                  <c:v>45702</c:v>
                </c:pt>
                <c:pt idx="5523">
                  <c:v>45703</c:v>
                </c:pt>
                <c:pt idx="5524">
                  <c:v>45704</c:v>
                </c:pt>
                <c:pt idx="5525">
                  <c:v>45705</c:v>
                </c:pt>
                <c:pt idx="5526">
                  <c:v>45706</c:v>
                </c:pt>
                <c:pt idx="5527">
                  <c:v>45707</c:v>
                </c:pt>
                <c:pt idx="5528">
                  <c:v>45708</c:v>
                </c:pt>
                <c:pt idx="5529">
                  <c:v>45709</c:v>
                </c:pt>
                <c:pt idx="5530">
                  <c:v>45710</c:v>
                </c:pt>
                <c:pt idx="5531">
                  <c:v>45711</c:v>
                </c:pt>
                <c:pt idx="5532">
                  <c:v>45712</c:v>
                </c:pt>
                <c:pt idx="5533">
                  <c:v>45713</c:v>
                </c:pt>
                <c:pt idx="5534">
                  <c:v>45714</c:v>
                </c:pt>
                <c:pt idx="5535">
                  <c:v>45715</c:v>
                </c:pt>
                <c:pt idx="5536">
                  <c:v>45716</c:v>
                </c:pt>
                <c:pt idx="5537">
                  <c:v>45717</c:v>
                </c:pt>
                <c:pt idx="5538">
                  <c:v>45718</c:v>
                </c:pt>
                <c:pt idx="5539">
                  <c:v>45719</c:v>
                </c:pt>
                <c:pt idx="5540">
                  <c:v>45720</c:v>
                </c:pt>
                <c:pt idx="5541">
                  <c:v>45721</c:v>
                </c:pt>
                <c:pt idx="5542">
                  <c:v>45722</c:v>
                </c:pt>
                <c:pt idx="5543">
                  <c:v>45723</c:v>
                </c:pt>
                <c:pt idx="5544">
                  <c:v>45724</c:v>
                </c:pt>
                <c:pt idx="5545">
                  <c:v>45725</c:v>
                </c:pt>
                <c:pt idx="5546">
                  <c:v>45726</c:v>
                </c:pt>
                <c:pt idx="5547">
                  <c:v>45727</c:v>
                </c:pt>
                <c:pt idx="5548">
                  <c:v>45728</c:v>
                </c:pt>
                <c:pt idx="5549">
                  <c:v>45729</c:v>
                </c:pt>
                <c:pt idx="5550">
                  <c:v>45730</c:v>
                </c:pt>
                <c:pt idx="5551">
                  <c:v>45731</c:v>
                </c:pt>
                <c:pt idx="5552">
                  <c:v>45732</c:v>
                </c:pt>
                <c:pt idx="5553">
                  <c:v>45733</c:v>
                </c:pt>
                <c:pt idx="5554">
                  <c:v>45734</c:v>
                </c:pt>
                <c:pt idx="5555">
                  <c:v>45735</c:v>
                </c:pt>
                <c:pt idx="5556">
                  <c:v>45736</c:v>
                </c:pt>
                <c:pt idx="5557">
                  <c:v>45737</c:v>
                </c:pt>
                <c:pt idx="5558">
                  <c:v>45738</c:v>
                </c:pt>
                <c:pt idx="5559">
                  <c:v>45739</c:v>
                </c:pt>
                <c:pt idx="5560">
                  <c:v>45740</c:v>
                </c:pt>
                <c:pt idx="5561">
                  <c:v>45741</c:v>
                </c:pt>
                <c:pt idx="5562">
                  <c:v>45742</c:v>
                </c:pt>
                <c:pt idx="5563">
                  <c:v>45743</c:v>
                </c:pt>
                <c:pt idx="5564">
                  <c:v>45744</c:v>
                </c:pt>
                <c:pt idx="5565">
                  <c:v>45745</c:v>
                </c:pt>
                <c:pt idx="5566">
                  <c:v>45746</c:v>
                </c:pt>
                <c:pt idx="5567">
                  <c:v>45747</c:v>
                </c:pt>
                <c:pt idx="5568">
                  <c:v>45748</c:v>
                </c:pt>
                <c:pt idx="5569">
                  <c:v>45749</c:v>
                </c:pt>
                <c:pt idx="5570">
                  <c:v>45750</c:v>
                </c:pt>
                <c:pt idx="5571">
                  <c:v>45751</c:v>
                </c:pt>
                <c:pt idx="5572">
                  <c:v>45752</c:v>
                </c:pt>
                <c:pt idx="5573">
                  <c:v>45753</c:v>
                </c:pt>
                <c:pt idx="5574">
                  <c:v>45754</c:v>
                </c:pt>
                <c:pt idx="5575">
                  <c:v>45755</c:v>
                </c:pt>
                <c:pt idx="5576">
                  <c:v>45756</c:v>
                </c:pt>
                <c:pt idx="5577">
                  <c:v>45757</c:v>
                </c:pt>
                <c:pt idx="5578">
                  <c:v>45758</c:v>
                </c:pt>
                <c:pt idx="5579">
                  <c:v>45759</c:v>
                </c:pt>
                <c:pt idx="5580">
                  <c:v>45760</c:v>
                </c:pt>
                <c:pt idx="5581">
                  <c:v>45761</c:v>
                </c:pt>
                <c:pt idx="5582">
                  <c:v>45762</c:v>
                </c:pt>
                <c:pt idx="5583">
                  <c:v>45763</c:v>
                </c:pt>
                <c:pt idx="5584">
                  <c:v>45764</c:v>
                </c:pt>
                <c:pt idx="5585">
                  <c:v>45765</c:v>
                </c:pt>
                <c:pt idx="5586">
                  <c:v>45766</c:v>
                </c:pt>
                <c:pt idx="5587">
                  <c:v>45767</c:v>
                </c:pt>
                <c:pt idx="5588">
                  <c:v>45768</c:v>
                </c:pt>
                <c:pt idx="5589">
                  <c:v>45769</c:v>
                </c:pt>
                <c:pt idx="5590">
                  <c:v>45770</c:v>
                </c:pt>
                <c:pt idx="5591">
                  <c:v>45771</c:v>
                </c:pt>
                <c:pt idx="5592">
                  <c:v>45772</c:v>
                </c:pt>
                <c:pt idx="5593">
                  <c:v>45773</c:v>
                </c:pt>
                <c:pt idx="5594">
                  <c:v>45774</c:v>
                </c:pt>
                <c:pt idx="5595">
                  <c:v>45775</c:v>
                </c:pt>
                <c:pt idx="5596">
                  <c:v>45776</c:v>
                </c:pt>
                <c:pt idx="5597">
                  <c:v>45777</c:v>
                </c:pt>
                <c:pt idx="5598">
                  <c:v>45778</c:v>
                </c:pt>
                <c:pt idx="5599">
                  <c:v>45779</c:v>
                </c:pt>
                <c:pt idx="5600">
                  <c:v>45780</c:v>
                </c:pt>
                <c:pt idx="5601">
                  <c:v>45781</c:v>
                </c:pt>
                <c:pt idx="5602">
                  <c:v>45782</c:v>
                </c:pt>
                <c:pt idx="5603">
                  <c:v>45783</c:v>
                </c:pt>
                <c:pt idx="5604">
                  <c:v>45784</c:v>
                </c:pt>
                <c:pt idx="5605">
                  <c:v>45785</c:v>
                </c:pt>
                <c:pt idx="5606">
                  <c:v>45786</c:v>
                </c:pt>
                <c:pt idx="5607">
                  <c:v>45787</c:v>
                </c:pt>
                <c:pt idx="5608">
                  <c:v>45788</c:v>
                </c:pt>
                <c:pt idx="5609">
                  <c:v>45789</c:v>
                </c:pt>
                <c:pt idx="5610">
                  <c:v>45790</c:v>
                </c:pt>
                <c:pt idx="5611">
                  <c:v>45791</c:v>
                </c:pt>
                <c:pt idx="5612">
                  <c:v>45792</c:v>
                </c:pt>
                <c:pt idx="5613">
                  <c:v>45793</c:v>
                </c:pt>
                <c:pt idx="5614">
                  <c:v>45794</c:v>
                </c:pt>
                <c:pt idx="5615">
                  <c:v>45795</c:v>
                </c:pt>
                <c:pt idx="5616">
                  <c:v>45796</c:v>
                </c:pt>
                <c:pt idx="5617">
                  <c:v>45797</c:v>
                </c:pt>
                <c:pt idx="5618">
                  <c:v>45798</c:v>
                </c:pt>
                <c:pt idx="5619">
                  <c:v>45799</c:v>
                </c:pt>
                <c:pt idx="5620">
                  <c:v>45800</c:v>
                </c:pt>
                <c:pt idx="5621">
                  <c:v>45801</c:v>
                </c:pt>
                <c:pt idx="5622">
                  <c:v>45802</c:v>
                </c:pt>
                <c:pt idx="5623">
                  <c:v>45803</c:v>
                </c:pt>
                <c:pt idx="5624">
                  <c:v>45804</c:v>
                </c:pt>
                <c:pt idx="5625">
                  <c:v>45805</c:v>
                </c:pt>
                <c:pt idx="5626">
                  <c:v>45806</c:v>
                </c:pt>
                <c:pt idx="5627">
                  <c:v>45807</c:v>
                </c:pt>
                <c:pt idx="5628">
                  <c:v>45808</c:v>
                </c:pt>
                <c:pt idx="5629">
                  <c:v>45809</c:v>
                </c:pt>
                <c:pt idx="5630">
                  <c:v>45810</c:v>
                </c:pt>
                <c:pt idx="5631">
                  <c:v>45811</c:v>
                </c:pt>
                <c:pt idx="5632">
                  <c:v>45812</c:v>
                </c:pt>
                <c:pt idx="5633">
                  <c:v>45813</c:v>
                </c:pt>
                <c:pt idx="5634">
                  <c:v>45814</c:v>
                </c:pt>
                <c:pt idx="5635">
                  <c:v>45815</c:v>
                </c:pt>
                <c:pt idx="5636">
                  <c:v>45816</c:v>
                </c:pt>
                <c:pt idx="5637">
                  <c:v>45817</c:v>
                </c:pt>
                <c:pt idx="5638">
                  <c:v>45818</c:v>
                </c:pt>
                <c:pt idx="5639">
                  <c:v>45819</c:v>
                </c:pt>
                <c:pt idx="5640">
                  <c:v>45820</c:v>
                </c:pt>
                <c:pt idx="5641">
                  <c:v>45821</c:v>
                </c:pt>
                <c:pt idx="5642">
                  <c:v>45822</c:v>
                </c:pt>
                <c:pt idx="5643">
                  <c:v>45823</c:v>
                </c:pt>
                <c:pt idx="5644">
                  <c:v>45824</c:v>
                </c:pt>
                <c:pt idx="5645">
                  <c:v>45825</c:v>
                </c:pt>
                <c:pt idx="5646">
                  <c:v>45826</c:v>
                </c:pt>
                <c:pt idx="5647">
                  <c:v>45827</c:v>
                </c:pt>
                <c:pt idx="5648">
                  <c:v>45828</c:v>
                </c:pt>
                <c:pt idx="5649">
                  <c:v>45829</c:v>
                </c:pt>
                <c:pt idx="5650">
                  <c:v>45830</c:v>
                </c:pt>
                <c:pt idx="5651">
                  <c:v>45831</c:v>
                </c:pt>
                <c:pt idx="5652">
                  <c:v>45832</c:v>
                </c:pt>
                <c:pt idx="5653">
                  <c:v>45833</c:v>
                </c:pt>
                <c:pt idx="5654">
                  <c:v>45834</c:v>
                </c:pt>
                <c:pt idx="5655">
                  <c:v>45835</c:v>
                </c:pt>
                <c:pt idx="5656">
                  <c:v>45836</c:v>
                </c:pt>
                <c:pt idx="5657">
                  <c:v>45837</c:v>
                </c:pt>
                <c:pt idx="5658">
                  <c:v>45838</c:v>
                </c:pt>
                <c:pt idx="5659">
                  <c:v>45839</c:v>
                </c:pt>
                <c:pt idx="5660">
                  <c:v>45840</c:v>
                </c:pt>
                <c:pt idx="5661">
                  <c:v>45841</c:v>
                </c:pt>
                <c:pt idx="5662">
                  <c:v>45842</c:v>
                </c:pt>
                <c:pt idx="5663">
                  <c:v>45843</c:v>
                </c:pt>
                <c:pt idx="5664">
                  <c:v>45844</c:v>
                </c:pt>
                <c:pt idx="5665">
                  <c:v>45845</c:v>
                </c:pt>
                <c:pt idx="5666">
                  <c:v>45846</c:v>
                </c:pt>
                <c:pt idx="5667">
                  <c:v>45847</c:v>
                </c:pt>
                <c:pt idx="5668">
                  <c:v>45848</c:v>
                </c:pt>
                <c:pt idx="5669">
                  <c:v>45849</c:v>
                </c:pt>
                <c:pt idx="5670">
                  <c:v>45850</c:v>
                </c:pt>
                <c:pt idx="5671">
                  <c:v>45851</c:v>
                </c:pt>
                <c:pt idx="5672">
                  <c:v>45852</c:v>
                </c:pt>
                <c:pt idx="5673">
                  <c:v>45853</c:v>
                </c:pt>
                <c:pt idx="5674">
                  <c:v>45854</c:v>
                </c:pt>
                <c:pt idx="5675">
                  <c:v>45855</c:v>
                </c:pt>
                <c:pt idx="5676">
                  <c:v>45856</c:v>
                </c:pt>
                <c:pt idx="5677">
                  <c:v>45857</c:v>
                </c:pt>
                <c:pt idx="5678">
                  <c:v>45858</c:v>
                </c:pt>
                <c:pt idx="5679">
                  <c:v>45859</c:v>
                </c:pt>
                <c:pt idx="5680">
                  <c:v>45860</c:v>
                </c:pt>
                <c:pt idx="5681">
                  <c:v>45861</c:v>
                </c:pt>
                <c:pt idx="5682">
                  <c:v>45862</c:v>
                </c:pt>
                <c:pt idx="5683">
                  <c:v>45863</c:v>
                </c:pt>
                <c:pt idx="5684">
                  <c:v>45864</c:v>
                </c:pt>
                <c:pt idx="5685">
                  <c:v>45865</c:v>
                </c:pt>
                <c:pt idx="5686">
                  <c:v>45866</c:v>
                </c:pt>
                <c:pt idx="5687">
                  <c:v>45867</c:v>
                </c:pt>
                <c:pt idx="5688">
                  <c:v>45868</c:v>
                </c:pt>
                <c:pt idx="5689">
                  <c:v>45869</c:v>
                </c:pt>
                <c:pt idx="5690">
                  <c:v>45870</c:v>
                </c:pt>
                <c:pt idx="5691">
                  <c:v>45871</c:v>
                </c:pt>
                <c:pt idx="5692">
                  <c:v>45872</c:v>
                </c:pt>
                <c:pt idx="5693">
                  <c:v>45873</c:v>
                </c:pt>
                <c:pt idx="5694">
                  <c:v>45874</c:v>
                </c:pt>
                <c:pt idx="5695">
                  <c:v>45875</c:v>
                </c:pt>
                <c:pt idx="5696">
                  <c:v>45876</c:v>
                </c:pt>
                <c:pt idx="5697">
                  <c:v>45877</c:v>
                </c:pt>
                <c:pt idx="5698">
                  <c:v>45878</c:v>
                </c:pt>
                <c:pt idx="5699">
                  <c:v>45879</c:v>
                </c:pt>
                <c:pt idx="5700">
                  <c:v>45880</c:v>
                </c:pt>
                <c:pt idx="5701">
                  <c:v>45881</c:v>
                </c:pt>
                <c:pt idx="5702">
                  <c:v>45882</c:v>
                </c:pt>
                <c:pt idx="5703">
                  <c:v>45883</c:v>
                </c:pt>
                <c:pt idx="5704">
                  <c:v>45884</c:v>
                </c:pt>
                <c:pt idx="5705">
                  <c:v>45885</c:v>
                </c:pt>
                <c:pt idx="5706">
                  <c:v>45886</c:v>
                </c:pt>
                <c:pt idx="5707">
                  <c:v>45887</c:v>
                </c:pt>
                <c:pt idx="5708">
                  <c:v>45888</c:v>
                </c:pt>
                <c:pt idx="5709">
                  <c:v>45889</c:v>
                </c:pt>
                <c:pt idx="5710">
                  <c:v>45890</c:v>
                </c:pt>
                <c:pt idx="5711">
                  <c:v>45891</c:v>
                </c:pt>
                <c:pt idx="5712">
                  <c:v>45892</c:v>
                </c:pt>
                <c:pt idx="5713">
                  <c:v>45893</c:v>
                </c:pt>
                <c:pt idx="5714">
                  <c:v>45894</c:v>
                </c:pt>
                <c:pt idx="5715">
                  <c:v>45895</c:v>
                </c:pt>
                <c:pt idx="5716">
                  <c:v>45896</c:v>
                </c:pt>
                <c:pt idx="5717">
                  <c:v>45897</c:v>
                </c:pt>
                <c:pt idx="5718">
                  <c:v>45898</c:v>
                </c:pt>
                <c:pt idx="5719">
                  <c:v>45899</c:v>
                </c:pt>
                <c:pt idx="5720">
                  <c:v>45900</c:v>
                </c:pt>
                <c:pt idx="5721">
                  <c:v>45901</c:v>
                </c:pt>
                <c:pt idx="5722">
                  <c:v>45902</c:v>
                </c:pt>
                <c:pt idx="5723">
                  <c:v>45903</c:v>
                </c:pt>
                <c:pt idx="5724">
                  <c:v>45904</c:v>
                </c:pt>
                <c:pt idx="5725">
                  <c:v>45905</c:v>
                </c:pt>
                <c:pt idx="5726">
                  <c:v>45906</c:v>
                </c:pt>
                <c:pt idx="5727">
                  <c:v>45907</c:v>
                </c:pt>
                <c:pt idx="5728">
                  <c:v>45908</c:v>
                </c:pt>
                <c:pt idx="5729">
                  <c:v>45909</c:v>
                </c:pt>
                <c:pt idx="5730">
                  <c:v>45910</c:v>
                </c:pt>
                <c:pt idx="5731">
                  <c:v>45911</c:v>
                </c:pt>
                <c:pt idx="5732">
                  <c:v>45912</c:v>
                </c:pt>
                <c:pt idx="5733">
                  <c:v>45913</c:v>
                </c:pt>
                <c:pt idx="5734">
                  <c:v>45914</c:v>
                </c:pt>
                <c:pt idx="5735">
                  <c:v>45915</c:v>
                </c:pt>
                <c:pt idx="5736">
                  <c:v>45916</c:v>
                </c:pt>
                <c:pt idx="5737">
                  <c:v>45917</c:v>
                </c:pt>
                <c:pt idx="5738">
                  <c:v>45918</c:v>
                </c:pt>
                <c:pt idx="5739">
                  <c:v>45919</c:v>
                </c:pt>
                <c:pt idx="5740">
                  <c:v>45920</c:v>
                </c:pt>
                <c:pt idx="5741">
                  <c:v>45921</c:v>
                </c:pt>
                <c:pt idx="5742">
                  <c:v>45922</c:v>
                </c:pt>
                <c:pt idx="5743">
                  <c:v>45923</c:v>
                </c:pt>
                <c:pt idx="5744">
                  <c:v>45924</c:v>
                </c:pt>
                <c:pt idx="5745">
                  <c:v>45925</c:v>
                </c:pt>
                <c:pt idx="5746">
                  <c:v>45926</c:v>
                </c:pt>
                <c:pt idx="5747">
                  <c:v>45927</c:v>
                </c:pt>
                <c:pt idx="5748">
                  <c:v>45928</c:v>
                </c:pt>
                <c:pt idx="5749">
                  <c:v>45929</c:v>
                </c:pt>
                <c:pt idx="5750">
                  <c:v>45930</c:v>
                </c:pt>
                <c:pt idx="5751">
                  <c:v>45931</c:v>
                </c:pt>
                <c:pt idx="5752">
                  <c:v>45932</c:v>
                </c:pt>
                <c:pt idx="5753">
                  <c:v>45933</c:v>
                </c:pt>
                <c:pt idx="5754">
                  <c:v>45934</c:v>
                </c:pt>
                <c:pt idx="5755">
                  <c:v>45935</c:v>
                </c:pt>
                <c:pt idx="5756">
                  <c:v>45936</c:v>
                </c:pt>
                <c:pt idx="5757">
                  <c:v>45937</c:v>
                </c:pt>
                <c:pt idx="5758">
                  <c:v>45938</c:v>
                </c:pt>
                <c:pt idx="5759">
                  <c:v>45939</c:v>
                </c:pt>
                <c:pt idx="5760">
                  <c:v>45940</c:v>
                </c:pt>
                <c:pt idx="5761">
                  <c:v>45941</c:v>
                </c:pt>
                <c:pt idx="5762">
                  <c:v>45942</c:v>
                </c:pt>
                <c:pt idx="5763">
                  <c:v>45943</c:v>
                </c:pt>
                <c:pt idx="5764">
                  <c:v>45944</c:v>
                </c:pt>
                <c:pt idx="5765">
                  <c:v>45945</c:v>
                </c:pt>
                <c:pt idx="5766">
                  <c:v>45946</c:v>
                </c:pt>
                <c:pt idx="5767">
                  <c:v>45947</c:v>
                </c:pt>
                <c:pt idx="5768">
                  <c:v>45948</c:v>
                </c:pt>
                <c:pt idx="5769">
                  <c:v>45949</c:v>
                </c:pt>
                <c:pt idx="5770">
                  <c:v>45950</c:v>
                </c:pt>
                <c:pt idx="5771">
                  <c:v>45951</c:v>
                </c:pt>
                <c:pt idx="5772">
                  <c:v>45952</c:v>
                </c:pt>
                <c:pt idx="5773">
                  <c:v>45953</c:v>
                </c:pt>
                <c:pt idx="5774">
                  <c:v>45954</c:v>
                </c:pt>
                <c:pt idx="5775">
                  <c:v>45955</c:v>
                </c:pt>
                <c:pt idx="5776">
                  <c:v>45956</c:v>
                </c:pt>
                <c:pt idx="5777">
                  <c:v>45957</c:v>
                </c:pt>
                <c:pt idx="5778">
                  <c:v>45958</c:v>
                </c:pt>
                <c:pt idx="5779">
                  <c:v>45959</c:v>
                </c:pt>
                <c:pt idx="5780">
                  <c:v>45960</c:v>
                </c:pt>
                <c:pt idx="5781">
                  <c:v>45961</c:v>
                </c:pt>
                <c:pt idx="5782">
                  <c:v>45962</c:v>
                </c:pt>
                <c:pt idx="5783">
                  <c:v>45963</c:v>
                </c:pt>
                <c:pt idx="5784">
                  <c:v>45964</c:v>
                </c:pt>
                <c:pt idx="5785">
                  <c:v>45965</c:v>
                </c:pt>
                <c:pt idx="5786">
                  <c:v>45966</c:v>
                </c:pt>
                <c:pt idx="5787">
                  <c:v>45967</c:v>
                </c:pt>
                <c:pt idx="5788">
                  <c:v>45968</c:v>
                </c:pt>
                <c:pt idx="5789">
                  <c:v>45969</c:v>
                </c:pt>
                <c:pt idx="5790">
                  <c:v>45970</c:v>
                </c:pt>
                <c:pt idx="5791">
                  <c:v>45971</c:v>
                </c:pt>
                <c:pt idx="5792">
                  <c:v>45972</c:v>
                </c:pt>
                <c:pt idx="5793">
                  <c:v>45973</c:v>
                </c:pt>
                <c:pt idx="5794">
                  <c:v>45974</c:v>
                </c:pt>
                <c:pt idx="5795">
                  <c:v>45975</c:v>
                </c:pt>
                <c:pt idx="5796">
                  <c:v>45976</c:v>
                </c:pt>
                <c:pt idx="5797">
                  <c:v>45977</c:v>
                </c:pt>
                <c:pt idx="5798">
                  <c:v>45978</c:v>
                </c:pt>
                <c:pt idx="5799">
                  <c:v>45979</c:v>
                </c:pt>
                <c:pt idx="5800">
                  <c:v>45980</c:v>
                </c:pt>
                <c:pt idx="5801">
                  <c:v>45981</c:v>
                </c:pt>
                <c:pt idx="5802">
                  <c:v>45982</c:v>
                </c:pt>
                <c:pt idx="5803">
                  <c:v>45983</c:v>
                </c:pt>
                <c:pt idx="5804">
                  <c:v>45984</c:v>
                </c:pt>
                <c:pt idx="5805">
                  <c:v>45985</c:v>
                </c:pt>
                <c:pt idx="5806">
                  <c:v>45986</c:v>
                </c:pt>
                <c:pt idx="5807">
                  <c:v>45987</c:v>
                </c:pt>
                <c:pt idx="5808">
                  <c:v>45988</c:v>
                </c:pt>
                <c:pt idx="5809">
                  <c:v>45989</c:v>
                </c:pt>
                <c:pt idx="5810">
                  <c:v>45990</c:v>
                </c:pt>
                <c:pt idx="5811">
                  <c:v>45991</c:v>
                </c:pt>
                <c:pt idx="5812">
                  <c:v>45992</c:v>
                </c:pt>
                <c:pt idx="5813">
                  <c:v>45993</c:v>
                </c:pt>
                <c:pt idx="5814">
                  <c:v>45994</c:v>
                </c:pt>
                <c:pt idx="5815">
                  <c:v>45995</c:v>
                </c:pt>
                <c:pt idx="5816">
                  <c:v>45996</c:v>
                </c:pt>
                <c:pt idx="5817">
                  <c:v>45997</c:v>
                </c:pt>
                <c:pt idx="5818">
                  <c:v>45998</c:v>
                </c:pt>
                <c:pt idx="5819">
                  <c:v>45999</c:v>
                </c:pt>
                <c:pt idx="5820">
                  <c:v>46000</c:v>
                </c:pt>
                <c:pt idx="5821">
                  <c:v>46001</c:v>
                </c:pt>
                <c:pt idx="5822">
                  <c:v>46002</c:v>
                </c:pt>
                <c:pt idx="5823">
                  <c:v>46003</c:v>
                </c:pt>
                <c:pt idx="5824">
                  <c:v>46004</c:v>
                </c:pt>
                <c:pt idx="5825">
                  <c:v>46005</c:v>
                </c:pt>
                <c:pt idx="5826">
                  <c:v>46006</c:v>
                </c:pt>
                <c:pt idx="5827">
                  <c:v>46007</c:v>
                </c:pt>
                <c:pt idx="5828">
                  <c:v>46008</c:v>
                </c:pt>
                <c:pt idx="5829">
                  <c:v>46009</c:v>
                </c:pt>
                <c:pt idx="5830">
                  <c:v>46010</c:v>
                </c:pt>
                <c:pt idx="5831">
                  <c:v>46011</c:v>
                </c:pt>
                <c:pt idx="5832">
                  <c:v>46012</c:v>
                </c:pt>
                <c:pt idx="5833">
                  <c:v>46013</c:v>
                </c:pt>
                <c:pt idx="5834">
                  <c:v>46014</c:v>
                </c:pt>
                <c:pt idx="5835">
                  <c:v>46015</c:v>
                </c:pt>
                <c:pt idx="5836">
                  <c:v>46016</c:v>
                </c:pt>
                <c:pt idx="5837">
                  <c:v>46017</c:v>
                </c:pt>
                <c:pt idx="5838">
                  <c:v>46018</c:v>
                </c:pt>
                <c:pt idx="5839">
                  <c:v>46019</c:v>
                </c:pt>
                <c:pt idx="5840">
                  <c:v>46020</c:v>
                </c:pt>
                <c:pt idx="5841">
                  <c:v>46021</c:v>
                </c:pt>
                <c:pt idx="5842">
                  <c:v>46022</c:v>
                </c:pt>
                <c:pt idx="5843">
                  <c:v>46023</c:v>
                </c:pt>
                <c:pt idx="5844">
                  <c:v>46024</c:v>
                </c:pt>
                <c:pt idx="5845">
                  <c:v>46025</c:v>
                </c:pt>
                <c:pt idx="5846">
                  <c:v>46026</c:v>
                </c:pt>
                <c:pt idx="5847">
                  <c:v>46027</c:v>
                </c:pt>
                <c:pt idx="5848">
                  <c:v>46028</c:v>
                </c:pt>
                <c:pt idx="5849">
                  <c:v>46029</c:v>
                </c:pt>
                <c:pt idx="5850">
                  <c:v>46030</c:v>
                </c:pt>
                <c:pt idx="5851">
                  <c:v>46031</c:v>
                </c:pt>
                <c:pt idx="5852">
                  <c:v>46032</c:v>
                </c:pt>
                <c:pt idx="5853">
                  <c:v>46033</c:v>
                </c:pt>
                <c:pt idx="5854">
                  <c:v>46034</c:v>
                </c:pt>
                <c:pt idx="5855">
                  <c:v>46035</c:v>
                </c:pt>
                <c:pt idx="5856">
                  <c:v>46036</c:v>
                </c:pt>
                <c:pt idx="5857">
                  <c:v>46037</c:v>
                </c:pt>
                <c:pt idx="5858">
                  <c:v>46038</c:v>
                </c:pt>
                <c:pt idx="5859">
                  <c:v>46039</c:v>
                </c:pt>
                <c:pt idx="5860">
                  <c:v>46040</c:v>
                </c:pt>
                <c:pt idx="5861">
                  <c:v>46041</c:v>
                </c:pt>
                <c:pt idx="5862">
                  <c:v>46042</c:v>
                </c:pt>
                <c:pt idx="5863">
                  <c:v>46043</c:v>
                </c:pt>
                <c:pt idx="5864">
                  <c:v>46044</c:v>
                </c:pt>
                <c:pt idx="5865">
                  <c:v>46045</c:v>
                </c:pt>
                <c:pt idx="5866">
                  <c:v>46046</c:v>
                </c:pt>
                <c:pt idx="5867">
                  <c:v>46047</c:v>
                </c:pt>
                <c:pt idx="5868">
                  <c:v>46048</c:v>
                </c:pt>
                <c:pt idx="5869">
                  <c:v>46049</c:v>
                </c:pt>
                <c:pt idx="5870">
                  <c:v>46050</c:v>
                </c:pt>
                <c:pt idx="5871">
                  <c:v>46051</c:v>
                </c:pt>
                <c:pt idx="5872">
                  <c:v>46052</c:v>
                </c:pt>
                <c:pt idx="5873">
                  <c:v>46053</c:v>
                </c:pt>
                <c:pt idx="5874">
                  <c:v>46054</c:v>
                </c:pt>
                <c:pt idx="5875">
                  <c:v>46055</c:v>
                </c:pt>
                <c:pt idx="5876">
                  <c:v>46056</c:v>
                </c:pt>
                <c:pt idx="5877">
                  <c:v>46057</c:v>
                </c:pt>
                <c:pt idx="5878">
                  <c:v>46058</c:v>
                </c:pt>
                <c:pt idx="5879">
                  <c:v>46059</c:v>
                </c:pt>
                <c:pt idx="5880">
                  <c:v>46060</c:v>
                </c:pt>
                <c:pt idx="5881">
                  <c:v>46061</c:v>
                </c:pt>
                <c:pt idx="5882">
                  <c:v>46062</c:v>
                </c:pt>
                <c:pt idx="5883">
                  <c:v>46063</c:v>
                </c:pt>
                <c:pt idx="5884">
                  <c:v>46064</c:v>
                </c:pt>
                <c:pt idx="5885">
                  <c:v>46065</c:v>
                </c:pt>
                <c:pt idx="5886">
                  <c:v>46066</c:v>
                </c:pt>
                <c:pt idx="5887">
                  <c:v>46067</c:v>
                </c:pt>
                <c:pt idx="5888">
                  <c:v>46068</c:v>
                </c:pt>
                <c:pt idx="5889">
                  <c:v>46069</c:v>
                </c:pt>
                <c:pt idx="5890">
                  <c:v>46070</c:v>
                </c:pt>
                <c:pt idx="5891">
                  <c:v>46071</c:v>
                </c:pt>
                <c:pt idx="5892">
                  <c:v>46072</c:v>
                </c:pt>
                <c:pt idx="5893">
                  <c:v>46073</c:v>
                </c:pt>
                <c:pt idx="5894">
                  <c:v>46074</c:v>
                </c:pt>
                <c:pt idx="5895">
                  <c:v>46075</c:v>
                </c:pt>
                <c:pt idx="5896">
                  <c:v>46076</c:v>
                </c:pt>
                <c:pt idx="5897">
                  <c:v>46077</c:v>
                </c:pt>
                <c:pt idx="5898">
                  <c:v>46078</c:v>
                </c:pt>
                <c:pt idx="5899">
                  <c:v>46079</c:v>
                </c:pt>
                <c:pt idx="5900">
                  <c:v>46080</c:v>
                </c:pt>
                <c:pt idx="5901">
                  <c:v>46081</c:v>
                </c:pt>
              </c:numCache>
            </c:numRef>
          </c:cat>
          <c:val>
            <c:numRef>
              <c:f>'Serie diaria (2)'!$B$2:$B$5903</c:f>
              <c:numCache>
                <c:formatCode>0.0%</c:formatCode>
                <c:ptCount val="5902"/>
                <c:pt idx="1">
                  <c:v>0.30499999999999999</c:v>
                </c:pt>
                <c:pt idx="2">
                  <c:v>0.30499999999999999</c:v>
                </c:pt>
                <c:pt idx="3">
                  <c:v>0.30499999999999999</c:v>
                </c:pt>
                <c:pt idx="4">
                  <c:v>0.30499999999999999</c:v>
                </c:pt>
                <c:pt idx="5">
                  <c:v>0.30499999999999999</c:v>
                </c:pt>
                <c:pt idx="6">
                  <c:v>0.30499999999999999</c:v>
                </c:pt>
                <c:pt idx="7">
                  <c:v>0.30499999999999999</c:v>
                </c:pt>
                <c:pt idx="8">
                  <c:v>0.30499999999999999</c:v>
                </c:pt>
                <c:pt idx="9">
                  <c:v>0.30499999999999999</c:v>
                </c:pt>
                <c:pt idx="10">
                  <c:v>0.30499999999999999</c:v>
                </c:pt>
                <c:pt idx="11">
                  <c:v>0.30499999999999999</c:v>
                </c:pt>
                <c:pt idx="12">
                  <c:v>0.30499999999999999</c:v>
                </c:pt>
                <c:pt idx="13">
                  <c:v>0.30499999999999999</c:v>
                </c:pt>
                <c:pt idx="14">
                  <c:v>0.30499999999999999</c:v>
                </c:pt>
                <c:pt idx="15">
                  <c:v>0.30499999999999999</c:v>
                </c:pt>
                <c:pt idx="16">
                  <c:v>0.30499999999999999</c:v>
                </c:pt>
                <c:pt idx="17">
                  <c:v>0.30499999999999999</c:v>
                </c:pt>
                <c:pt idx="18">
                  <c:v>0.30499999999999999</c:v>
                </c:pt>
                <c:pt idx="19">
                  <c:v>0.30499999999999999</c:v>
                </c:pt>
                <c:pt idx="20">
                  <c:v>0.30499999999999999</c:v>
                </c:pt>
                <c:pt idx="21">
                  <c:v>0.30499999999999999</c:v>
                </c:pt>
                <c:pt idx="22">
                  <c:v>0.30499999999999999</c:v>
                </c:pt>
                <c:pt idx="23">
                  <c:v>0.30499999999999999</c:v>
                </c:pt>
                <c:pt idx="24">
                  <c:v>0.30499999999999999</c:v>
                </c:pt>
                <c:pt idx="25">
                  <c:v>0.30499999999999999</c:v>
                </c:pt>
                <c:pt idx="26">
                  <c:v>0.30499999999999999</c:v>
                </c:pt>
                <c:pt idx="27">
                  <c:v>0.30499999999999999</c:v>
                </c:pt>
                <c:pt idx="28">
                  <c:v>0.30499999999999999</c:v>
                </c:pt>
                <c:pt idx="29">
                  <c:v>0.30499999999999999</c:v>
                </c:pt>
                <c:pt idx="30">
                  <c:v>0.30499999999999999</c:v>
                </c:pt>
                <c:pt idx="31">
                  <c:v>0.30499999999999999</c:v>
                </c:pt>
                <c:pt idx="32">
                  <c:v>0.30499999999999999</c:v>
                </c:pt>
                <c:pt idx="33">
                  <c:v>0.30499999999999999</c:v>
                </c:pt>
                <c:pt idx="34">
                  <c:v>0.30499999999999999</c:v>
                </c:pt>
                <c:pt idx="35">
                  <c:v>0.30499999999999999</c:v>
                </c:pt>
                <c:pt idx="36">
                  <c:v>0.30499999999999999</c:v>
                </c:pt>
                <c:pt idx="37">
                  <c:v>0.30499999999999999</c:v>
                </c:pt>
                <c:pt idx="38">
                  <c:v>0.30499999999999999</c:v>
                </c:pt>
                <c:pt idx="39">
                  <c:v>0.30499999999999999</c:v>
                </c:pt>
                <c:pt idx="40">
                  <c:v>0.30499999999999999</c:v>
                </c:pt>
                <c:pt idx="41">
                  <c:v>0.30499999999999999</c:v>
                </c:pt>
                <c:pt idx="42">
                  <c:v>0.30499999999999999</c:v>
                </c:pt>
                <c:pt idx="43">
                  <c:v>0.30499999999999999</c:v>
                </c:pt>
                <c:pt idx="44">
                  <c:v>0.30499999999999999</c:v>
                </c:pt>
                <c:pt idx="45">
                  <c:v>0.30499999999999999</c:v>
                </c:pt>
                <c:pt idx="46">
                  <c:v>0.30499999999999999</c:v>
                </c:pt>
                <c:pt idx="47">
                  <c:v>0.30499999999999999</c:v>
                </c:pt>
                <c:pt idx="48">
                  <c:v>0.30499999999999999</c:v>
                </c:pt>
                <c:pt idx="49">
                  <c:v>0.30499999999999999</c:v>
                </c:pt>
                <c:pt idx="50">
                  <c:v>0.30499999999999999</c:v>
                </c:pt>
                <c:pt idx="51">
                  <c:v>0.30499999999999999</c:v>
                </c:pt>
                <c:pt idx="52">
                  <c:v>0.30499999999999999</c:v>
                </c:pt>
                <c:pt idx="53">
                  <c:v>0.30499999999999999</c:v>
                </c:pt>
                <c:pt idx="54">
                  <c:v>0.30499999999999999</c:v>
                </c:pt>
                <c:pt idx="55">
                  <c:v>0.30499999999999999</c:v>
                </c:pt>
                <c:pt idx="56">
                  <c:v>0.30499999999999999</c:v>
                </c:pt>
                <c:pt idx="57">
                  <c:v>0.30499999999999999</c:v>
                </c:pt>
                <c:pt idx="58">
                  <c:v>0.30499999999999999</c:v>
                </c:pt>
                <c:pt idx="59">
                  <c:v>0.30499999999999999</c:v>
                </c:pt>
                <c:pt idx="60">
                  <c:v>0.30499999999999999</c:v>
                </c:pt>
                <c:pt idx="61">
                  <c:v>0.30499999999999999</c:v>
                </c:pt>
                <c:pt idx="62">
                  <c:v>0.30499999999999999</c:v>
                </c:pt>
                <c:pt idx="63">
                  <c:v>0.30499999999999999</c:v>
                </c:pt>
                <c:pt idx="64">
                  <c:v>0.30499999999999999</c:v>
                </c:pt>
                <c:pt idx="65">
                  <c:v>0.30499999999999999</c:v>
                </c:pt>
                <c:pt idx="66">
                  <c:v>0.30499999999999999</c:v>
                </c:pt>
                <c:pt idx="67">
                  <c:v>0.30499999999999999</c:v>
                </c:pt>
                <c:pt idx="68">
                  <c:v>0.30499999999999999</c:v>
                </c:pt>
                <c:pt idx="69">
                  <c:v>0.30499999999999999</c:v>
                </c:pt>
                <c:pt idx="70">
                  <c:v>0.30499999999999999</c:v>
                </c:pt>
                <c:pt idx="71">
                  <c:v>0.30499999999999999</c:v>
                </c:pt>
                <c:pt idx="72">
                  <c:v>0.30499999999999999</c:v>
                </c:pt>
                <c:pt idx="73">
                  <c:v>0.30499999999999999</c:v>
                </c:pt>
                <c:pt idx="74">
                  <c:v>0.30499999999999999</c:v>
                </c:pt>
                <c:pt idx="75">
                  <c:v>0.30499999999999999</c:v>
                </c:pt>
                <c:pt idx="76">
                  <c:v>0.30499999999999999</c:v>
                </c:pt>
                <c:pt idx="77">
                  <c:v>0.30499999999999999</c:v>
                </c:pt>
                <c:pt idx="78">
                  <c:v>0.30499999999999999</c:v>
                </c:pt>
                <c:pt idx="79">
                  <c:v>0.30499999999999999</c:v>
                </c:pt>
                <c:pt idx="80">
                  <c:v>0.30499999999999999</c:v>
                </c:pt>
                <c:pt idx="81">
                  <c:v>0.26500000000000001</c:v>
                </c:pt>
                <c:pt idx="82">
                  <c:v>0.26500000000000001</c:v>
                </c:pt>
                <c:pt idx="83">
                  <c:v>0.26500000000000001</c:v>
                </c:pt>
                <c:pt idx="84">
                  <c:v>0.26500000000000001</c:v>
                </c:pt>
                <c:pt idx="85">
                  <c:v>0.26500000000000001</c:v>
                </c:pt>
                <c:pt idx="86">
                  <c:v>0.26500000000000001</c:v>
                </c:pt>
                <c:pt idx="87">
                  <c:v>0.26500000000000001</c:v>
                </c:pt>
                <c:pt idx="88">
                  <c:v>0.26500000000000001</c:v>
                </c:pt>
                <c:pt idx="89">
                  <c:v>0.26500000000000001</c:v>
                </c:pt>
                <c:pt idx="90">
                  <c:v>0.26500000000000001</c:v>
                </c:pt>
                <c:pt idx="91">
                  <c:v>0.26500000000000001</c:v>
                </c:pt>
                <c:pt idx="92">
                  <c:v>0.26500000000000001</c:v>
                </c:pt>
                <c:pt idx="93">
                  <c:v>0.26500000000000001</c:v>
                </c:pt>
                <c:pt idx="94">
                  <c:v>0.26500000000000001</c:v>
                </c:pt>
                <c:pt idx="95">
                  <c:v>0.26500000000000001</c:v>
                </c:pt>
                <c:pt idx="96">
                  <c:v>0.26500000000000001</c:v>
                </c:pt>
                <c:pt idx="97">
                  <c:v>0.26500000000000001</c:v>
                </c:pt>
                <c:pt idx="98">
                  <c:v>0.26500000000000001</c:v>
                </c:pt>
                <c:pt idx="99">
                  <c:v>0.26500000000000001</c:v>
                </c:pt>
                <c:pt idx="100">
                  <c:v>0.26500000000000001</c:v>
                </c:pt>
                <c:pt idx="101">
                  <c:v>0.26500000000000001</c:v>
                </c:pt>
                <c:pt idx="102">
                  <c:v>0.26500000000000001</c:v>
                </c:pt>
                <c:pt idx="103">
                  <c:v>0.26500000000000001</c:v>
                </c:pt>
                <c:pt idx="104">
                  <c:v>0.26500000000000001</c:v>
                </c:pt>
                <c:pt idx="105">
                  <c:v>0.26500000000000001</c:v>
                </c:pt>
                <c:pt idx="106">
                  <c:v>0.26500000000000001</c:v>
                </c:pt>
                <c:pt idx="107">
                  <c:v>0.26500000000000001</c:v>
                </c:pt>
                <c:pt idx="108">
                  <c:v>0.26500000000000001</c:v>
                </c:pt>
                <c:pt idx="109">
                  <c:v>0.26500000000000001</c:v>
                </c:pt>
                <c:pt idx="110">
                  <c:v>0.26500000000000001</c:v>
                </c:pt>
                <c:pt idx="111">
                  <c:v>0.26500000000000001</c:v>
                </c:pt>
                <c:pt idx="112">
                  <c:v>0.26500000000000001</c:v>
                </c:pt>
                <c:pt idx="113">
                  <c:v>0.26500000000000001</c:v>
                </c:pt>
                <c:pt idx="114">
                  <c:v>0.26500000000000001</c:v>
                </c:pt>
                <c:pt idx="115">
                  <c:v>0.26500000000000001</c:v>
                </c:pt>
                <c:pt idx="116">
                  <c:v>0.26500000000000001</c:v>
                </c:pt>
                <c:pt idx="117">
                  <c:v>0.26500000000000001</c:v>
                </c:pt>
                <c:pt idx="118">
                  <c:v>0.26500000000000001</c:v>
                </c:pt>
                <c:pt idx="119">
                  <c:v>0.26500000000000001</c:v>
                </c:pt>
                <c:pt idx="120">
                  <c:v>0.26500000000000001</c:v>
                </c:pt>
                <c:pt idx="121">
                  <c:v>0.26500000000000001</c:v>
                </c:pt>
                <c:pt idx="122">
                  <c:v>0.26500000000000001</c:v>
                </c:pt>
                <c:pt idx="123">
                  <c:v>0.26500000000000001</c:v>
                </c:pt>
                <c:pt idx="124">
                  <c:v>0.26500000000000001</c:v>
                </c:pt>
                <c:pt idx="125">
                  <c:v>0.26500000000000001</c:v>
                </c:pt>
                <c:pt idx="126">
                  <c:v>0.26500000000000001</c:v>
                </c:pt>
                <c:pt idx="127">
                  <c:v>0.26500000000000001</c:v>
                </c:pt>
                <c:pt idx="128">
                  <c:v>0.26500000000000001</c:v>
                </c:pt>
                <c:pt idx="129">
                  <c:v>0.26500000000000001</c:v>
                </c:pt>
                <c:pt idx="130">
                  <c:v>0.26500000000000001</c:v>
                </c:pt>
                <c:pt idx="131">
                  <c:v>0.26500000000000001</c:v>
                </c:pt>
                <c:pt idx="132">
                  <c:v>0.26500000000000001</c:v>
                </c:pt>
                <c:pt idx="133">
                  <c:v>0.26500000000000001</c:v>
                </c:pt>
                <c:pt idx="134">
                  <c:v>0.26500000000000001</c:v>
                </c:pt>
                <c:pt idx="135">
                  <c:v>0.26500000000000001</c:v>
                </c:pt>
                <c:pt idx="136">
                  <c:v>0.26500000000000001</c:v>
                </c:pt>
                <c:pt idx="137">
                  <c:v>0.26500000000000001</c:v>
                </c:pt>
                <c:pt idx="138">
                  <c:v>0.26500000000000001</c:v>
                </c:pt>
                <c:pt idx="139">
                  <c:v>0.26500000000000001</c:v>
                </c:pt>
                <c:pt idx="140">
                  <c:v>0.26500000000000001</c:v>
                </c:pt>
                <c:pt idx="141">
                  <c:v>0.26500000000000001</c:v>
                </c:pt>
                <c:pt idx="142">
                  <c:v>0.26500000000000001</c:v>
                </c:pt>
                <c:pt idx="143">
                  <c:v>0.26500000000000001</c:v>
                </c:pt>
                <c:pt idx="144">
                  <c:v>0.26500000000000001</c:v>
                </c:pt>
                <c:pt idx="145">
                  <c:v>0.26500000000000001</c:v>
                </c:pt>
                <c:pt idx="146">
                  <c:v>0.26500000000000001</c:v>
                </c:pt>
                <c:pt idx="147">
                  <c:v>0.26500000000000001</c:v>
                </c:pt>
                <c:pt idx="148">
                  <c:v>0.26500000000000001</c:v>
                </c:pt>
                <c:pt idx="149">
                  <c:v>0.26500000000000001</c:v>
                </c:pt>
                <c:pt idx="150">
                  <c:v>0.26500000000000001</c:v>
                </c:pt>
                <c:pt idx="151">
                  <c:v>0.26500000000000001</c:v>
                </c:pt>
                <c:pt idx="152">
                  <c:v>0.26500000000000001</c:v>
                </c:pt>
                <c:pt idx="153">
                  <c:v>0.26500000000000001</c:v>
                </c:pt>
                <c:pt idx="154">
                  <c:v>0.26500000000000001</c:v>
                </c:pt>
                <c:pt idx="155">
                  <c:v>0.26500000000000001</c:v>
                </c:pt>
                <c:pt idx="156">
                  <c:v>0.26500000000000001</c:v>
                </c:pt>
                <c:pt idx="157">
                  <c:v>0.26500000000000001</c:v>
                </c:pt>
                <c:pt idx="158">
                  <c:v>0.26500000000000001</c:v>
                </c:pt>
                <c:pt idx="159">
                  <c:v>0.26500000000000001</c:v>
                </c:pt>
                <c:pt idx="160">
                  <c:v>0.26500000000000001</c:v>
                </c:pt>
                <c:pt idx="161">
                  <c:v>0.26500000000000001</c:v>
                </c:pt>
                <c:pt idx="162">
                  <c:v>0.26500000000000001</c:v>
                </c:pt>
                <c:pt idx="163">
                  <c:v>0.26500000000000001</c:v>
                </c:pt>
                <c:pt idx="164">
                  <c:v>0.26500000000000001</c:v>
                </c:pt>
                <c:pt idx="165">
                  <c:v>0.26500000000000001</c:v>
                </c:pt>
                <c:pt idx="166">
                  <c:v>0.26500000000000001</c:v>
                </c:pt>
                <c:pt idx="167">
                  <c:v>0.26500000000000001</c:v>
                </c:pt>
                <c:pt idx="168">
                  <c:v>0.26500000000000001</c:v>
                </c:pt>
                <c:pt idx="169">
                  <c:v>0.26500000000000001</c:v>
                </c:pt>
                <c:pt idx="170">
                  <c:v>0.26500000000000001</c:v>
                </c:pt>
                <c:pt idx="171">
                  <c:v>0.26500000000000001</c:v>
                </c:pt>
                <c:pt idx="172">
                  <c:v>0.26500000000000001</c:v>
                </c:pt>
                <c:pt idx="173">
                  <c:v>0.26500000000000001</c:v>
                </c:pt>
                <c:pt idx="174">
                  <c:v>0.26500000000000001</c:v>
                </c:pt>
                <c:pt idx="175">
                  <c:v>0.26500000000000001</c:v>
                </c:pt>
                <c:pt idx="176">
                  <c:v>0.26500000000000001</c:v>
                </c:pt>
                <c:pt idx="177">
                  <c:v>0.26500000000000001</c:v>
                </c:pt>
                <c:pt idx="178">
                  <c:v>0.26500000000000001</c:v>
                </c:pt>
                <c:pt idx="179">
                  <c:v>0.26500000000000001</c:v>
                </c:pt>
                <c:pt idx="180">
                  <c:v>0.26500000000000001</c:v>
                </c:pt>
                <c:pt idx="181">
                  <c:v>0.26500000000000001</c:v>
                </c:pt>
                <c:pt idx="182">
                  <c:v>0.26500000000000001</c:v>
                </c:pt>
                <c:pt idx="183">
                  <c:v>0.26500000000000001</c:v>
                </c:pt>
                <c:pt idx="184">
                  <c:v>0.26500000000000001</c:v>
                </c:pt>
                <c:pt idx="185">
                  <c:v>0.26500000000000001</c:v>
                </c:pt>
                <c:pt idx="186">
                  <c:v>0.26500000000000001</c:v>
                </c:pt>
                <c:pt idx="187">
                  <c:v>0.26500000000000001</c:v>
                </c:pt>
                <c:pt idx="188">
                  <c:v>0.26500000000000001</c:v>
                </c:pt>
                <c:pt idx="189">
                  <c:v>0.26500000000000001</c:v>
                </c:pt>
                <c:pt idx="190">
                  <c:v>0.26500000000000001</c:v>
                </c:pt>
                <c:pt idx="191">
                  <c:v>0.26500000000000001</c:v>
                </c:pt>
                <c:pt idx="192">
                  <c:v>0.26500000000000001</c:v>
                </c:pt>
                <c:pt idx="193">
                  <c:v>0.26500000000000001</c:v>
                </c:pt>
                <c:pt idx="194">
                  <c:v>0.26500000000000001</c:v>
                </c:pt>
                <c:pt idx="195">
                  <c:v>0.26500000000000001</c:v>
                </c:pt>
                <c:pt idx="196">
                  <c:v>0.26500000000000001</c:v>
                </c:pt>
                <c:pt idx="197">
                  <c:v>0.26500000000000001</c:v>
                </c:pt>
                <c:pt idx="198">
                  <c:v>0.26500000000000001</c:v>
                </c:pt>
                <c:pt idx="199">
                  <c:v>0.26500000000000001</c:v>
                </c:pt>
                <c:pt idx="200">
                  <c:v>0.26500000000000001</c:v>
                </c:pt>
                <c:pt idx="201">
                  <c:v>0.26500000000000001</c:v>
                </c:pt>
                <c:pt idx="202">
                  <c:v>0.26500000000000001</c:v>
                </c:pt>
                <c:pt idx="203">
                  <c:v>0.26500000000000001</c:v>
                </c:pt>
                <c:pt idx="204">
                  <c:v>0.26500000000000001</c:v>
                </c:pt>
                <c:pt idx="205">
                  <c:v>0.26500000000000001</c:v>
                </c:pt>
                <c:pt idx="206">
                  <c:v>0.26500000000000001</c:v>
                </c:pt>
                <c:pt idx="207">
                  <c:v>0.26500000000000001</c:v>
                </c:pt>
                <c:pt idx="208">
                  <c:v>0.26500000000000001</c:v>
                </c:pt>
                <c:pt idx="209">
                  <c:v>0.26500000000000001</c:v>
                </c:pt>
                <c:pt idx="210">
                  <c:v>0.26500000000000001</c:v>
                </c:pt>
                <c:pt idx="211">
                  <c:v>0.26500000000000001</c:v>
                </c:pt>
                <c:pt idx="212">
                  <c:v>0.26500000000000001</c:v>
                </c:pt>
                <c:pt idx="213">
                  <c:v>0.26500000000000001</c:v>
                </c:pt>
                <c:pt idx="214">
                  <c:v>0.26500000000000001</c:v>
                </c:pt>
                <c:pt idx="215">
                  <c:v>0.26500000000000001</c:v>
                </c:pt>
                <c:pt idx="216">
                  <c:v>0.26500000000000001</c:v>
                </c:pt>
                <c:pt idx="217">
                  <c:v>0.26500000000000001</c:v>
                </c:pt>
                <c:pt idx="218">
                  <c:v>0.26500000000000001</c:v>
                </c:pt>
                <c:pt idx="219">
                  <c:v>0.26500000000000001</c:v>
                </c:pt>
                <c:pt idx="220">
                  <c:v>0.26500000000000001</c:v>
                </c:pt>
                <c:pt idx="221">
                  <c:v>0.26500000000000001</c:v>
                </c:pt>
                <c:pt idx="222">
                  <c:v>0.26500000000000001</c:v>
                </c:pt>
                <c:pt idx="223">
                  <c:v>0.26500000000000001</c:v>
                </c:pt>
                <c:pt idx="224">
                  <c:v>0.26500000000000001</c:v>
                </c:pt>
                <c:pt idx="225">
                  <c:v>0.26500000000000001</c:v>
                </c:pt>
                <c:pt idx="226">
                  <c:v>0.26500000000000001</c:v>
                </c:pt>
                <c:pt idx="227">
                  <c:v>0.26500000000000001</c:v>
                </c:pt>
                <c:pt idx="228">
                  <c:v>0.26500000000000001</c:v>
                </c:pt>
                <c:pt idx="229">
                  <c:v>0.26500000000000001</c:v>
                </c:pt>
                <c:pt idx="230">
                  <c:v>0.26500000000000001</c:v>
                </c:pt>
                <c:pt idx="231">
                  <c:v>0.26500000000000001</c:v>
                </c:pt>
                <c:pt idx="232">
                  <c:v>0.26500000000000001</c:v>
                </c:pt>
                <c:pt idx="233">
                  <c:v>0.26500000000000001</c:v>
                </c:pt>
                <c:pt idx="234">
                  <c:v>0.26500000000000001</c:v>
                </c:pt>
                <c:pt idx="235">
                  <c:v>0.26500000000000001</c:v>
                </c:pt>
                <c:pt idx="236">
                  <c:v>0.26500000000000001</c:v>
                </c:pt>
                <c:pt idx="237">
                  <c:v>0.26500000000000001</c:v>
                </c:pt>
                <c:pt idx="238">
                  <c:v>0.26500000000000001</c:v>
                </c:pt>
                <c:pt idx="239">
                  <c:v>0.26500000000000001</c:v>
                </c:pt>
                <c:pt idx="240">
                  <c:v>0.26500000000000001</c:v>
                </c:pt>
                <c:pt idx="241">
                  <c:v>0.26500000000000001</c:v>
                </c:pt>
                <c:pt idx="242">
                  <c:v>0.26500000000000001</c:v>
                </c:pt>
                <c:pt idx="243">
                  <c:v>0.26500000000000001</c:v>
                </c:pt>
                <c:pt idx="244">
                  <c:v>0.26500000000000001</c:v>
                </c:pt>
                <c:pt idx="245">
                  <c:v>0.26500000000000001</c:v>
                </c:pt>
                <c:pt idx="246">
                  <c:v>0.26500000000000001</c:v>
                </c:pt>
                <c:pt idx="247">
                  <c:v>0.26500000000000001</c:v>
                </c:pt>
                <c:pt idx="248">
                  <c:v>0.26500000000000001</c:v>
                </c:pt>
                <c:pt idx="249">
                  <c:v>0.26500000000000001</c:v>
                </c:pt>
                <c:pt idx="250">
                  <c:v>0.26500000000000001</c:v>
                </c:pt>
                <c:pt idx="251">
                  <c:v>0.26500000000000001</c:v>
                </c:pt>
                <c:pt idx="252">
                  <c:v>0.26500000000000001</c:v>
                </c:pt>
                <c:pt idx="253">
                  <c:v>0.26500000000000001</c:v>
                </c:pt>
                <c:pt idx="254">
                  <c:v>0.26500000000000001</c:v>
                </c:pt>
                <c:pt idx="255">
                  <c:v>0.26500000000000001</c:v>
                </c:pt>
                <c:pt idx="256">
                  <c:v>0.26500000000000001</c:v>
                </c:pt>
                <c:pt idx="257">
                  <c:v>0.26500000000000001</c:v>
                </c:pt>
                <c:pt idx="258">
                  <c:v>0.26500000000000001</c:v>
                </c:pt>
                <c:pt idx="259">
                  <c:v>0.26500000000000001</c:v>
                </c:pt>
                <c:pt idx="260">
                  <c:v>0.26500000000000001</c:v>
                </c:pt>
                <c:pt idx="261">
                  <c:v>0.26500000000000001</c:v>
                </c:pt>
                <c:pt idx="262">
                  <c:v>0.26500000000000001</c:v>
                </c:pt>
                <c:pt idx="263">
                  <c:v>0.26500000000000001</c:v>
                </c:pt>
                <c:pt idx="264">
                  <c:v>0.26500000000000001</c:v>
                </c:pt>
                <c:pt idx="265">
                  <c:v>0.26500000000000001</c:v>
                </c:pt>
                <c:pt idx="266">
                  <c:v>0.26500000000000001</c:v>
                </c:pt>
                <c:pt idx="267">
                  <c:v>0.26500000000000001</c:v>
                </c:pt>
                <c:pt idx="268">
                  <c:v>0.26500000000000001</c:v>
                </c:pt>
                <c:pt idx="269">
                  <c:v>0.26500000000000001</c:v>
                </c:pt>
                <c:pt idx="270">
                  <c:v>0.26500000000000001</c:v>
                </c:pt>
                <c:pt idx="271">
                  <c:v>0.26500000000000001</c:v>
                </c:pt>
                <c:pt idx="272">
                  <c:v>0.26500000000000001</c:v>
                </c:pt>
                <c:pt idx="273">
                  <c:v>0.26500000000000001</c:v>
                </c:pt>
                <c:pt idx="274">
                  <c:v>0.26500000000000001</c:v>
                </c:pt>
                <c:pt idx="275">
                  <c:v>0.26500000000000001</c:v>
                </c:pt>
                <c:pt idx="276">
                  <c:v>0.26500000000000001</c:v>
                </c:pt>
                <c:pt idx="277">
                  <c:v>0.26500000000000001</c:v>
                </c:pt>
                <c:pt idx="278">
                  <c:v>0.26500000000000001</c:v>
                </c:pt>
                <c:pt idx="279">
                  <c:v>0.26500000000000001</c:v>
                </c:pt>
                <c:pt idx="280">
                  <c:v>0.26500000000000001</c:v>
                </c:pt>
                <c:pt idx="281">
                  <c:v>0.26500000000000001</c:v>
                </c:pt>
                <c:pt idx="282">
                  <c:v>0.26500000000000001</c:v>
                </c:pt>
                <c:pt idx="283">
                  <c:v>0.26500000000000001</c:v>
                </c:pt>
                <c:pt idx="284">
                  <c:v>0.26500000000000001</c:v>
                </c:pt>
                <c:pt idx="285">
                  <c:v>0.26500000000000001</c:v>
                </c:pt>
                <c:pt idx="286">
                  <c:v>0.26500000000000001</c:v>
                </c:pt>
                <c:pt idx="287">
                  <c:v>0.26500000000000001</c:v>
                </c:pt>
                <c:pt idx="288">
                  <c:v>0.26500000000000001</c:v>
                </c:pt>
                <c:pt idx="289">
                  <c:v>0.26500000000000001</c:v>
                </c:pt>
                <c:pt idx="290">
                  <c:v>0.26500000000000001</c:v>
                </c:pt>
                <c:pt idx="291">
                  <c:v>0.26500000000000001</c:v>
                </c:pt>
                <c:pt idx="292">
                  <c:v>0.26500000000000001</c:v>
                </c:pt>
                <c:pt idx="293">
                  <c:v>0.26500000000000001</c:v>
                </c:pt>
                <c:pt idx="294">
                  <c:v>0.26500000000000001</c:v>
                </c:pt>
                <c:pt idx="295">
                  <c:v>0.26500000000000001</c:v>
                </c:pt>
                <c:pt idx="296">
                  <c:v>0.26500000000000001</c:v>
                </c:pt>
                <c:pt idx="297">
                  <c:v>0.26500000000000001</c:v>
                </c:pt>
                <c:pt idx="298">
                  <c:v>0.26500000000000001</c:v>
                </c:pt>
                <c:pt idx="299">
                  <c:v>0.26500000000000001</c:v>
                </c:pt>
                <c:pt idx="300">
                  <c:v>0.26500000000000001</c:v>
                </c:pt>
                <c:pt idx="301">
                  <c:v>0.26500000000000001</c:v>
                </c:pt>
                <c:pt idx="302">
                  <c:v>0.26500000000000001</c:v>
                </c:pt>
                <c:pt idx="303">
                  <c:v>0.26500000000000001</c:v>
                </c:pt>
                <c:pt idx="304">
                  <c:v>0.26500000000000001</c:v>
                </c:pt>
                <c:pt idx="305">
                  <c:v>0.26500000000000001</c:v>
                </c:pt>
                <c:pt idx="306">
                  <c:v>0.26500000000000001</c:v>
                </c:pt>
                <c:pt idx="307">
                  <c:v>0.26500000000000001</c:v>
                </c:pt>
                <c:pt idx="308">
                  <c:v>0.26500000000000001</c:v>
                </c:pt>
                <c:pt idx="309">
                  <c:v>0.26500000000000001</c:v>
                </c:pt>
                <c:pt idx="310">
                  <c:v>0.26500000000000001</c:v>
                </c:pt>
                <c:pt idx="311">
                  <c:v>0.26500000000000001</c:v>
                </c:pt>
                <c:pt idx="312">
                  <c:v>0.26500000000000001</c:v>
                </c:pt>
                <c:pt idx="313">
                  <c:v>0.26500000000000001</c:v>
                </c:pt>
                <c:pt idx="314">
                  <c:v>0.26500000000000001</c:v>
                </c:pt>
                <c:pt idx="315">
                  <c:v>0.26500000000000001</c:v>
                </c:pt>
                <c:pt idx="316">
                  <c:v>0.26500000000000001</c:v>
                </c:pt>
                <c:pt idx="317">
                  <c:v>0.26500000000000001</c:v>
                </c:pt>
                <c:pt idx="318">
                  <c:v>0.26500000000000001</c:v>
                </c:pt>
                <c:pt idx="319">
                  <c:v>0.26500000000000001</c:v>
                </c:pt>
                <c:pt idx="320">
                  <c:v>0.26500000000000001</c:v>
                </c:pt>
                <c:pt idx="321">
                  <c:v>0.26500000000000001</c:v>
                </c:pt>
                <c:pt idx="322">
                  <c:v>0.26500000000000001</c:v>
                </c:pt>
                <c:pt idx="323">
                  <c:v>0.26500000000000001</c:v>
                </c:pt>
                <c:pt idx="324">
                  <c:v>0.26500000000000001</c:v>
                </c:pt>
                <c:pt idx="325">
                  <c:v>0.26500000000000001</c:v>
                </c:pt>
                <c:pt idx="326">
                  <c:v>0.26500000000000001</c:v>
                </c:pt>
                <c:pt idx="327">
                  <c:v>0.26500000000000001</c:v>
                </c:pt>
                <c:pt idx="328">
                  <c:v>0.26500000000000001</c:v>
                </c:pt>
                <c:pt idx="329">
                  <c:v>0.26500000000000001</c:v>
                </c:pt>
                <c:pt idx="330">
                  <c:v>0.26500000000000001</c:v>
                </c:pt>
                <c:pt idx="331">
                  <c:v>0.26500000000000001</c:v>
                </c:pt>
                <c:pt idx="332">
                  <c:v>0.26500000000000001</c:v>
                </c:pt>
                <c:pt idx="333">
                  <c:v>0.26500000000000001</c:v>
                </c:pt>
                <c:pt idx="334">
                  <c:v>0.26500000000000001</c:v>
                </c:pt>
                <c:pt idx="335">
                  <c:v>0.26500000000000001</c:v>
                </c:pt>
                <c:pt idx="336">
                  <c:v>0.26500000000000001</c:v>
                </c:pt>
                <c:pt idx="337">
                  <c:v>0.26500000000000001</c:v>
                </c:pt>
                <c:pt idx="338">
                  <c:v>0.26500000000000001</c:v>
                </c:pt>
                <c:pt idx="339">
                  <c:v>0.26500000000000001</c:v>
                </c:pt>
                <c:pt idx="340">
                  <c:v>0.26500000000000001</c:v>
                </c:pt>
                <c:pt idx="341">
                  <c:v>0.26500000000000001</c:v>
                </c:pt>
                <c:pt idx="342">
                  <c:v>0.26500000000000001</c:v>
                </c:pt>
                <c:pt idx="343">
                  <c:v>0.26500000000000001</c:v>
                </c:pt>
                <c:pt idx="344">
                  <c:v>0.26500000000000001</c:v>
                </c:pt>
                <c:pt idx="345">
                  <c:v>0.26500000000000001</c:v>
                </c:pt>
                <c:pt idx="346">
                  <c:v>0.26500000000000001</c:v>
                </c:pt>
                <c:pt idx="347">
                  <c:v>0.26500000000000001</c:v>
                </c:pt>
                <c:pt idx="348">
                  <c:v>0.26500000000000001</c:v>
                </c:pt>
                <c:pt idx="349">
                  <c:v>0.26500000000000001</c:v>
                </c:pt>
                <c:pt idx="350">
                  <c:v>0.26500000000000001</c:v>
                </c:pt>
                <c:pt idx="351">
                  <c:v>0.26500000000000001</c:v>
                </c:pt>
                <c:pt idx="352">
                  <c:v>0.26500000000000001</c:v>
                </c:pt>
                <c:pt idx="353">
                  <c:v>0.26500000000000001</c:v>
                </c:pt>
                <c:pt idx="354">
                  <c:v>0.26500000000000001</c:v>
                </c:pt>
                <c:pt idx="355">
                  <c:v>0.26500000000000001</c:v>
                </c:pt>
                <c:pt idx="356">
                  <c:v>0.26500000000000001</c:v>
                </c:pt>
                <c:pt idx="357">
                  <c:v>0.26500000000000001</c:v>
                </c:pt>
                <c:pt idx="358">
                  <c:v>0.26500000000000001</c:v>
                </c:pt>
                <c:pt idx="359">
                  <c:v>0.26500000000000001</c:v>
                </c:pt>
                <c:pt idx="360">
                  <c:v>0.26500000000000001</c:v>
                </c:pt>
                <c:pt idx="361">
                  <c:v>0.26500000000000001</c:v>
                </c:pt>
                <c:pt idx="362">
                  <c:v>0.26500000000000001</c:v>
                </c:pt>
                <c:pt idx="363">
                  <c:v>0.26500000000000001</c:v>
                </c:pt>
                <c:pt idx="364">
                  <c:v>0.26500000000000001</c:v>
                </c:pt>
                <c:pt idx="365">
                  <c:v>0.26500000000000001</c:v>
                </c:pt>
                <c:pt idx="366">
                  <c:v>0.26500000000000001</c:v>
                </c:pt>
                <c:pt idx="367">
                  <c:v>0.26500000000000001</c:v>
                </c:pt>
                <c:pt idx="368">
                  <c:v>0.26500000000000001</c:v>
                </c:pt>
                <c:pt idx="369">
                  <c:v>0.26500000000000001</c:v>
                </c:pt>
                <c:pt idx="370">
                  <c:v>0.26500000000000001</c:v>
                </c:pt>
                <c:pt idx="371">
                  <c:v>0.26500000000000001</c:v>
                </c:pt>
                <c:pt idx="372">
                  <c:v>0.26500000000000001</c:v>
                </c:pt>
                <c:pt idx="373">
                  <c:v>0.26500000000000001</c:v>
                </c:pt>
                <c:pt idx="374">
                  <c:v>0.26500000000000001</c:v>
                </c:pt>
                <c:pt idx="375">
                  <c:v>0.26500000000000001</c:v>
                </c:pt>
                <c:pt idx="376">
                  <c:v>0.26500000000000001</c:v>
                </c:pt>
                <c:pt idx="377">
                  <c:v>0.26500000000000001</c:v>
                </c:pt>
                <c:pt idx="378">
                  <c:v>0.26500000000000001</c:v>
                </c:pt>
                <c:pt idx="379">
                  <c:v>0.26500000000000001</c:v>
                </c:pt>
                <c:pt idx="380">
                  <c:v>0.26500000000000001</c:v>
                </c:pt>
                <c:pt idx="381">
                  <c:v>0.26500000000000001</c:v>
                </c:pt>
                <c:pt idx="382">
                  <c:v>0.26500000000000001</c:v>
                </c:pt>
                <c:pt idx="383">
                  <c:v>0.26500000000000001</c:v>
                </c:pt>
                <c:pt idx="384">
                  <c:v>0.26500000000000001</c:v>
                </c:pt>
                <c:pt idx="385">
                  <c:v>0.26500000000000001</c:v>
                </c:pt>
                <c:pt idx="386">
                  <c:v>0.26500000000000001</c:v>
                </c:pt>
                <c:pt idx="387">
                  <c:v>0.26500000000000001</c:v>
                </c:pt>
                <c:pt idx="388">
                  <c:v>0.26500000000000001</c:v>
                </c:pt>
                <c:pt idx="389">
                  <c:v>0.26500000000000001</c:v>
                </c:pt>
                <c:pt idx="390">
                  <c:v>0.26500000000000001</c:v>
                </c:pt>
                <c:pt idx="391">
                  <c:v>0.26500000000000001</c:v>
                </c:pt>
                <c:pt idx="392">
                  <c:v>0.26500000000000001</c:v>
                </c:pt>
                <c:pt idx="393">
                  <c:v>0.26500000000000001</c:v>
                </c:pt>
                <c:pt idx="394">
                  <c:v>0.26500000000000001</c:v>
                </c:pt>
                <c:pt idx="395">
                  <c:v>0.26500000000000001</c:v>
                </c:pt>
                <c:pt idx="396">
                  <c:v>0.26500000000000001</c:v>
                </c:pt>
                <c:pt idx="397">
                  <c:v>0.26500000000000001</c:v>
                </c:pt>
                <c:pt idx="398">
                  <c:v>0.26500000000000001</c:v>
                </c:pt>
                <c:pt idx="399">
                  <c:v>0.26500000000000001</c:v>
                </c:pt>
                <c:pt idx="400">
                  <c:v>0.26500000000000001</c:v>
                </c:pt>
                <c:pt idx="401">
                  <c:v>0.26500000000000001</c:v>
                </c:pt>
                <c:pt idx="402">
                  <c:v>0.26500000000000001</c:v>
                </c:pt>
                <c:pt idx="403">
                  <c:v>0.26500000000000001</c:v>
                </c:pt>
                <c:pt idx="404">
                  <c:v>0.26500000000000001</c:v>
                </c:pt>
                <c:pt idx="405">
                  <c:v>0.26500000000000001</c:v>
                </c:pt>
                <c:pt idx="406">
                  <c:v>0.26500000000000001</c:v>
                </c:pt>
                <c:pt idx="407">
                  <c:v>0.26500000000000001</c:v>
                </c:pt>
                <c:pt idx="408">
                  <c:v>0.26500000000000001</c:v>
                </c:pt>
                <c:pt idx="409">
                  <c:v>0.26500000000000001</c:v>
                </c:pt>
                <c:pt idx="410">
                  <c:v>0.26500000000000001</c:v>
                </c:pt>
                <c:pt idx="411">
                  <c:v>0.26500000000000001</c:v>
                </c:pt>
                <c:pt idx="412">
                  <c:v>0.26500000000000001</c:v>
                </c:pt>
                <c:pt idx="413">
                  <c:v>0.26500000000000001</c:v>
                </c:pt>
                <c:pt idx="414">
                  <c:v>0.26500000000000001</c:v>
                </c:pt>
                <c:pt idx="415">
                  <c:v>0.26500000000000001</c:v>
                </c:pt>
                <c:pt idx="416">
                  <c:v>0.26500000000000001</c:v>
                </c:pt>
                <c:pt idx="417">
                  <c:v>0.26500000000000001</c:v>
                </c:pt>
                <c:pt idx="418">
                  <c:v>0.26500000000000001</c:v>
                </c:pt>
                <c:pt idx="419">
                  <c:v>0.26500000000000001</c:v>
                </c:pt>
                <c:pt idx="420">
                  <c:v>0.26500000000000001</c:v>
                </c:pt>
                <c:pt idx="421">
                  <c:v>0.26500000000000001</c:v>
                </c:pt>
                <c:pt idx="422">
                  <c:v>0.26500000000000001</c:v>
                </c:pt>
                <c:pt idx="423">
                  <c:v>0.26500000000000001</c:v>
                </c:pt>
                <c:pt idx="424">
                  <c:v>0.26500000000000001</c:v>
                </c:pt>
                <c:pt idx="425">
                  <c:v>0.26500000000000001</c:v>
                </c:pt>
                <c:pt idx="426">
                  <c:v>0.26500000000000001</c:v>
                </c:pt>
                <c:pt idx="427">
                  <c:v>0.26500000000000001</c:v>
                </c:pt>
                <c:pt idx="428">
                  <c:v>0.26500000000000001</c:v>
                </c:pt>
                <c:pt idx="429">
                  <c:v>0.26500000000000001</c:v>
                </c:pt>
                <c:pt idx="430">
                  <c:v>0.26500000000000001</c:v>
                </c:pt>
                <c:pt idx="431">
                  <c:v>0.26500000000000001</c:v>
                </c:pt>
                <c:pt idx="432">
                  <c:v>0.26500000000000001</c:v>
                </c:pt>
                <c:pt idx="433">
                  <c:v>0.26500000000000001</c:v>
                </c:pt>
                <c:pt idx="434">
                  <c:v>0.26500000000000001</c:v>
                </c:pt>
                <c:pt idx="435">
                  <c:v>0.26500000000000001</c:v>
                </c:pt>
                <c:pt idx="436">
                  <c:v>0.26500000000000001</c:v>
                </c:pt>
                <c:pt idx="437">
                  <c:v>0.26500000000000001</c:v>
                </c:pt>
                <c:pt idx="438">
                  <c:v>0.26500000000000001</c:v>
                </c:pt>
                <c:pt idx="439">
                  <c:v>0.26500000000000001</c:v>
                </c:pt>
                <c:pt idx="440">
                  <c:v>0.26500000000000001</c:v>
                </c:pt>
                <c:pt idx="441">
                  <c:v>0.26500000000000001</c:v>
                </c:pt>
                <c:pt idx="442">
                  <c:v>0.26500000000000001</c:v>
                </c:pt>
                <c:pt idx="443">
                  <c:v>0.26500000000000001</c:v>
                </c:pt>
                <c:pt idx="444">
                  <c:v>0.26500000000000001</c:v>
                </c:pt>
                <c:pt idx="445">
                  <c:v>0.26500000000000001</c:v>
                </c:pt>
                <c:pt idx="446">
                  <c:v>0.26500000000000001</c:v>
                </c:pt>
                <c:pt idx="447">
                  <c:v>0.26500000000000001</c:v>
                </c:pt>
                <c:pt idx="448">
                  <c:v>0.26500000000000001</c:v>
                </c:pt>
                <c:pt idx="449">
                  <c:v>0.26500000000000001</c:v>
                </c:pt>
                <c:pt idx="450">
                  <c:v>0.26500000000000001</c:v>
                </c:pt>
                <c:pt idx="451">
                  <c:v>0.26500000000000001</c:v>
                </c:pt>
                <c:pt idx="452">
                  <c:v>0.26500000000000001</c:v>
                </c:pt>
                <c:pt idx="453">
                  <c:v>0.26500000000000001</c:v>
                </c:pt>
                <c:pt idx="454">
                  <c:v>0.26500000000000001</c:v>
                </c:pt>
                <c:pt idx="455">
                  <c:v>0.26500000000000001</c:v>
                </c:pt>
                <c:pt idx="456">
                  <c:v>0.26500000000000001</c:v>
                </c:pt>
                <c:pt idx="457">
                  <c:v>0.26500000000000001</c:v>
                </c:pt>
                <c:pt idx="458">
                  <c:v>0.26500000000000001</c:v>
                </c:pt>
                <c:pt idx="459">
                  <c:v>0.26500000000000001</c:v>
                </c:pt>
                <c:pt idx="460">
                  <c:v>0.26500000000000001</c:v>
                </c:pt>
                <c:pt idx="461">
                  <c:v>0.26500000000000001</c:v>
                </c:pt>
                <c:pt idx="462">
                  <c:v>0.26500000000000001</c:v>
                </c:pt>
                <c:pt idx="463">
                  <c:v>0.26500000000000001</c:v>
                </c:pt>
                <c:pt idx="464">
                  <c:v>0.26500000000000001</c:v>
                </c:pt>
                <c:pt idx="465">
                  <c:v>0.26500000000000001</c:v>
                </c:pt>
                <c:pt idx="466">
                  <c:v>0.26500000000000001</c:v>
                </c:pt>
                <c:pt idx="467">
                  <c:v>0.26500000000000001</c:v>
                </c:pt>
                <c:pt idx="468">
                  <c:v>0.26500000000000001</c:v>
                </c:pt>
                <c:pt idx="469">
                  <c:v>0.26500000000000001</c:v>
                </c:pt>
                <c:pt idx="470">
                  <c:v>0.26500000000000001</c:v>
                </c:pt>
                <c:pt idx="471">
                  <c:v>0.26500000000000001</c:v>
                </c:pt>
                <c:pt idx="472">
                  <c:v>0.26500000000000001</c:v>
                </c:pt>
                <c:pt idx="473">
                  <c:v>0.26500000000000001</c:v>
                </c:pt>
                <c:pt idx="474">
                  <c:v>0.26500000000000001</c:v>
                </c:pt>
                <c:pt idx="475">
                  <c:v>0.26500000000000001</c:v>
                </c:pt>
                <c:pt idx="476">
                  <c:v>0.26500000000000001</c:v>
                </c:pt>
                <c:pt idx="477">
                  <c:v>0.26500000000000001</c:v>
                </c:pt>
                <c:pt idx="478">
                  <c:v>0.26500000000000001</c:v>
                </c:pt>
                <c:pt idx="479">
                  <c:v>0.26500000000000001</c:v>
                </c:pt>
                <c:pt idx="480">
                  <c:v>0.26500000000000001</c:v>
                </c:pt>
                <c:pt idx="481">
                  <c:v>0.26500000000000001</c:v>
                </c:pt>
                <c:pt idx="482">
                  <c:v>0.26500000000000001</c:v>
                </c:pt>
                <c:pt idx="483">
                  <c:v>0.26500000000000001</c:v>
                </c:pt>
                <c:pt idx="484">
                  <c:v>0.26500000000000001</c:v>
                </c:pt>
                <c:pt idx="485">
                  <c:v>0.26500000000000001</c:v>
                </c:pt>
                <c:pt idx="486">
                  <c:v>0.26500000000000001</c:v>
                </c:pt>
                <c:pt idx="487">
                  <c:v>0.26500000000000001</c:v>
                </c:pt>
                <c:pt idx="488">
                  <c:v>0.26500000000000001</c:v>
                </c:pt>
                <c:pt idx="489">
                  <c:v>0.26500000000000001</c:v>
                </c:pt>
                <c:pt idx="490">
                  <c:v>0.26500000000000001</c:v>
                </c:pt>
                <c:pt idx="491">
                  <c:v>0.26500000000000001</c:v>
                </c:pt>
                <c:pt idx="492">
                  <c:v>0.26500000000000001</c:v>
                </c:pt>
                <c:pt idx="493">
                  <c:v>0.26500000000000001</c:v>
                </c:pt>
                <c:pt idx="494">
                  <c:v>0.26500000000000001</c:v>
                </c:pt>
                <c:pt idx="495">
                  <c:v>0.26500000000000001</c:v>
                </c:pt>
                <c:pt idx="496">
                  <c:v>0.26500000000000001</c:v>
                </c:pt>
                <c:pt idx="497">
                  <c:v>0.26500000000000001</c:v>
                </c:pt>
                <c:pt idx="498">
                  <c:v>0.26500000000000001</c:v>
                </c:pt>
                <c:pt idx="499">
                  <c:v>0.26500000000000001</c:v>
                </c:pt>
                <c:pt idx="500">
                  <c:v>0.26500000000000001</c:v>
                </c:pt>
                <c:pt idx="501">
                  <c:v>0.26500000000000001</c:v>
                </c:pt>
                <c:pt idx="502">
                  <c:v>0.26500000000000001</c:v>
                </c:pt>
                <c:pt idx="503">
                  <c:v>0.26500000000000001</c:v>
                </c:pt>
                <c:pt idx="504">
                  <c:v>0.26500000000000001</c:v>
                </c:pt>
                <c:pt idx="505">
                  <c:v>0.26500000000000001</c:v>
                </c:pt>
                <c:pt idx="506">
                  <c:v>0.26500000000000001</c:v>
                </c:pt>
                <c:pt idx="507">
                  <c:v>0.26500000000000001</c:v>
                </c:pt>
                <c:pt idx="508">
                  <c:v>0.26500000000000001</c:v>
                </c:pt>
                <c:pt idx="509">
                  <c:v>0.26500000000000001</c:v>
                </c:pt>
                <c:pt idx="510">
                  <c:v>0.26500000000000001</c:v>
                </c:pt>
                <c:pt idx="511">
                  <c:v>0.26500000000000001</c:v>
                </c:pt>
                <c:pt idx="512">
                  <c:v>0.26500000000000001</c:v>
                </c:pt>
                <c:pt idx="513">
                  <c:v>0.26500000000000001</c:v>
                </c:pt>
                <c:pt idx="514">
                  <c:v>0.26500000000000001</c:v>
                </c:pt>
                <c:pt idx="515">
                  <c:v>0.26500000000000001</c:v>
                </c:pt>
                <c:pt idx="516">
                  <c:v>0.26500000000000001</c:v>
                </c:pt>
                <c:pt idx="517">
                  <c:v>0.26500000000000001</c:v>
                </c:pt>
                <c:pt idx="518">
                  <c:v>0.26500000000000001</c:v>
                </c:pt>
                <c:pt idx="519">
                  <c:v>0.26500000000000001</c:v>
                </c:pt>
                <c:pt idx="520">
                  <c:v>0.26500000000000001</c:v>
                </c:pt>
                <c:pt idx="521">
                  <c:v>0.26500000000000001</c:v>
                </c:pt>
                <c:pt idx="522">
                  <c:v>0.26500000000000001</c:v>
                </c:pt>
                <c:pt idx="523">
                  <c:v>0.26500000000000001</c:v>
                </c:pt>
                <c:pt idx="524">
                  <c:v>0.26500000000000001</c:v>
                </c:pt>
                <c:pt idx="525">
                  <c:v>0.26500000000000001</c:v>
                </c:pt>
                <c:pt idx="526">
                  <c:v>0.26500000000000001</c:v>
                </c:pt>
                <c:pt idx="527">
                  <c:v>0.26500000000000001</c:v>
                </c:pt>
                <c:pt idx="528">
                  <c:v>0.26500000000000001</c:v>
                </c:pt>
                <c:pt idx="529">
                  <c:v>0.26500000000000001</c:v>
                </c:pt>
                <c:pt idx="530">
                  <c:v>0.26500000000000001</c:v>
                </c:pt>
                <c:pt idx="531">
                  <c:v>0.26500000000000001</c:v>
                </c:pt>
                <c:pt idx="532">
                  <c:v>0.26500000000000001</c:v>
                </c:pt>
                <c:pt idx="533">
                  <c:v>0.26500000000000001</c:v>
                </c:pt>
                <c:pt idx="534">
                  <c:v>0.26500000000000001</c:v>
                </c:pt>
                <c:pt idx="535">
                  <c:v>0.26500000000000001</c:v>
                </c:pt>
                <c:pt idx="536">
                  <c:v>0.26500000000000001</c:v>
                </c:pt>
                <c:pt idx="537">
                  <c:v>0.26500000000000001</c:v>
                </c:pt>
                <c:pt idx="538">
                  <c:v>0.26500000000000001</c:v>
                </c:pt>
                <c:pt idx="539">
                  <c:v>0.26500000000000001</c:v>
                </c:pt>
                <c:pt idx="540">
                  <c:v>0.26500000000000001</c:v>
                </c:pt>
                <c:pt idx="541">
                  <c:v>0.26500000000000001</c:v>
                </c:pt>
                <c:pt idx="542">
                  <c:v>0.26500000000000001</c:v>
                </c:pt>
                <c:pt idx="543">
                  <c:v>0.26500000000000001</c:v>
                </c:pt>
                <c:pt idx="544">
                  <c:v>0.26500000000000001</c:v>
                </c:pt>
                <c:pt idx="545">
                  <c:v>0.26500000000000001</c:v>
                </c:pt>
                <c:pt idx="546">
                  <c:v>0.26500000000000001</c:v>
                </c:pt>
                <c:pt idx="547">
                  <c:v>0.26500000000000001</c:v>
                </c:pt>
                <c:pt idx="548">
                  <c:v>0.26500000000000001</c:v>
                </c:pt>
                <c:pt idx="549">
                  <c:v>0.26500000000000001</c:v>
                </c:pt>
                <c:pt idx="550">
                  <c:v>0.26500000000000001</c:v>
                </c:pt>
                <c:pt idx="551">
                  <c:v>0.26500000000000001</c:v>
                </c:pt>
                <c:pt idx="552">
                  <c:v>0.26500000000000001</c:v>
                </c:pt>
                <c:pt idx="553">
                  <c:v>0.26500000000000001</c:v>
                </c:pt>
                <c:pt idx="554">
                  <c:v>0.26500000000000001</c:v>
                </c:pt>
                <c:pt idx="555">
                  <c:v>0.26500000000000001</c:v>
                </c:pt>
                <c:pt idx="556">
                  <c:v>0.26500000000000001</c:v>
                </c:pt>
                <c:pt idx="557">
                  <c:v>0.26500000000000001</c:v>
                </c:pt>
                <c:pt idx="558">
                  <c:v>0.26500000000000001</c:v>
                </c:pt>
                <c:pt idx="559">
                  <c:v>0.26500000000000001</c:v>
                </c:pt>
                <c:pt idx="560">
                  <c:v>0.26500000000000001</c:v>
                </c:pt>
                <c:pt idx="561">
                  <c:v>0.26500000000000001</c:v>
                </c:pt>
                <c:pt idx="562">
                  <c:v>0.26500000000000001</c:v>
                </c:pt>
                <c:pt idx="563">
                  <c:v>0.26500000000000001</c:v>
                </c:pt>
                <c:pt idx="564">
                  <c:v>0.26500000000000001</c:v>
                </c:pt>
                <c:pt idx="565">
                  <c:v>0.26500000000000001</c:v>
                </c:pt>
                <c:pt idx="566">
                  <c:v>0.26500000000000001</c:v>
                </c:pt>
                <c:pt idx="567">
                  <c:v>0.26500000000000001</c:v>
                </c:pt>
                <c:pt idx="568">
                  <c:v>0.26500000000000001</c:v>
                </c:pt>
                <c:pt idx="569">
                  <c:v>0.26500000000000001</c:v>
                </c:pt>
                <c:pt idx="570">
                  <c:v>0.26500000000000001</c:v>
                </c:pt>
                <c:pt idx="571">
                  <c:v>0.26500000000000001</c:v>
                </c:pt>
                <c:pt idx="572">
                  <c:v>0.26500000000000001</c:v>
                </c:pt>
                <c:pt idx="573">
                  <c:v>0.26500000000000001</c:v>
                </c:pt>
                <c:pt idx="574">
                  <c:v>0.26500000000000001</c:v>
                </c:pt>
                <c:pt idx="575">
                  <c:v>0.26500000000000001</c:v>
                </c:pt>
                <c:pt idx="576">
                  <c:v>0.26500000000000001</c:v>
                </c:pt>
                <c:pt idx="577">
                  <c:v>0.26500000000000001</c:v>
                </c:pt>
                <c:pt idx="578">
                  <c:v>0.26500000000000001</c:v>
                </c:pt>
                <c:pt idx="579">
                  <c:v>0.26500000000000001</c:v>
                </c:pt>
                <c:pt idx="580">
                  <c:v>0.26500000000000001</c:v>
                </c:pt>
                <c:pt idx="581">
                  <c:v>0.26500000000000001</c:v>
                </c:pt>
                <c:pt idx="582">
                  <c:v>0.26500000000000001</c:v>
                </c:pt>
                <c:pt idx="583">
                  <c:v>0.26500000000000001</c:v>
                </c:pt>
                <c:pt idx="584">
                  <c:v>0.26500000000000001</c:v>
                </c:pt>
                <c:pt idx="585">
                  <c:v>0.26500000000000001</c:v>
                </c:pt>
                <c:pt idx="586">
                  <c:v>0.26500000000000001</c:v>
                </c:pt>
                <c:pt idx="587">
                  <c:v>0.26500000000000001</c:v>
                </c:pt>
                <c:pt idx="588">
                  <c:v>0.26500000000000001</c:v>
                </c:pt>
                <c:pt idx="589">
                  <c:v>0.26500000000000001</c:v>
                </c:pt>
                <c:pt idx="590">
                  <c:v>0.26500000000000001</c:v>
                </c:pt>
                <c:pt idx="591">
                  <c:v>0.26500000000000001</c:v>
                </c:pt>
                <c:pt idx="592">
                  <c:v>0.26500000000000001</c:v>
                </c:pt>
                <c:pt idx="593">
                  <c:v>0.26500000000000001</c:v>
                </c:pt>
                <c:pt idx="594">
                  <c:v>0.26500000000000001</c:v>
                </c:pt>
                <c:pt idx="595">
                  <c:v>0.26500000000000001</c:v>
                </c:pt>
                <c:pt idx="596">
                  <c:v>0.26500000000000001</c:v>
                </c:pt>
                <c:pt idx="597">
                  <c:v>0.26500000000000001</c:v>
                </c:pt>
                <c:pt idx="598">
                  <c:v>0.26500000000000001</c:v>
                </c:pt>
                <c:pt idx="599">
                  <c:v>0.26500000000000001</c:v>
                </c:pt>
                <c:pt idx="600">
                  <c:v>0.26500000000000001</c:v>
                </c:pt>
                <c:pt idx="601">
                  <c:v>0.26500000000000001</c:v>
                </c:pt>
                <c:pt idx="602">
                  <c:v>0.26500000000000001</c:v>
                </c:pt>
                <c:pt idx="603">
                  <c:v>0.26500000000000001</c:v>
                </c:pt>
                <c:pt idx="604">
                  <c:v>0.26500000000000001</c:v>
                </c:pt>
                <c:pt idx="605">
                  <c:v>0.26500000000000001</c:v>
                </c:pt>
                <c:pt idx="606">
                  <c:v>0.26500000000000001</c:v>
                </c:pt>
                <c:pt idx="607">
                  <c:v>0.26500000000000001</c:v>
                </c:pt>
                <c:pt idx="608">
                  <c:v>0.26500000000000001</c:v>
                </c:pt>
                <c:pt idx="609">
                  <c:v>0.26500000000000001</c:v>
                </c:pt>
                <c:pt idx="610">
                  <c:v>0.26500000000000001</c:v>
                </c:pt>
                <c:pt idx="611">
                  <c:v>0.26500000000000001</c:v>
                </c:pt>
                <c:pt idx="612">
                  <c:v>0.26500000000000001</c:v>
                </c:pt>
                <c:pt idx="613">
                  <c:v>0.26500000000000001</c:v>
                </c:pt>
                <c:pt idx="614">
                  <c:v>0.26500000000000001</c:v>
                </c:pt>
                <c:pt idx="615">
                  <c:v>0.26500000000000001</c:v>
                </c:pt>
                <c:pt idx="616">
                  <c:v>0.26500000000000001</c:v>
                </c:pt>
                <c:pt idx="617">
                  <c:v>0.26500000000000001</c:v>
                </c:pt>
                <c:pt idx="618">
                  <c:v>0.26500000000000001</c:v>
                </c:pt>
                <c:pt idx="619">
                  <c:v>0.26500000000000001</c:v>
                </c:pt>
                <c:pt idx="620">
                  <c:v>0.26500000000000001</c:v>
                </c:pt>
                <c:pt idx="621">
                  <c:v>0.26500000000000001</c:v>
                </c:pt>
                <c:pt idx="622">
                  <c:v>0.26500000000000001</c:v>
                </c:pt>
                <c:pt idx="623">
                  <c:v>0.26500000000000001</c:v>
                </c:pt>
                <c:pt idx="624">
                  <c:v>0.26500000000000001</c:v>
                </c:pt>
                <c:pt idx="625">
                  <c:v>0.26500000000000001</c:v>
                </c:pt>
                <c:pt idx="626">
                  <c:v>0.26500000000000001</c:v>
                </c:pt>
                <c:pt idx="627">
                  <c:v>0.26500000000000001</c:v>
                </c:pt>
                <c:pt idx="628">
                  <c:v>0.26500000000000001</c:v>
                </c:pt>
                <c:pt idx="629">
                  <c:v>0.26500000000000001</c:v>
                </c:pt>
                <c:pt idx="630">
                  <c:v>0.26500000000000001</c:v>
                </c:pt>
                <c:pt idx="631">
                  <c:v>0.26500000000000001</c:v>
                </c:pt>
                <c:pt idx="632">
                  <c:v>0.26500000000000001</c:v>
                </c:pt>
                <c:pt idx="633">
                  <c:v>0.26500000000000001</c:v>
                </c:pt>
                <c:pt idx="634">
                  <c:v>0.26500000000000001</c:v>
                </c:pt>
                <c:pt idx="635">
                  <c:v>0.26500000000000001</c:v>
                </c:pt>
                <c:pt idx="636">
                  <c:v>0.26500000000000001</c:v>
                </c:pt>
                <c:pt idx="637">
                  <c:v>0.26500000000000001</c:v>
                </c:pt>
                <c:pt idx="638">
                  <c:v>0.26500000000000001</c:v>
                </c:pt>
                <c:pt idx="639">
                  <c:v>0.26500000000000001</c:v>
                </c:pt>
                <c:pt idx="640">
                  <c:v>0.26500000000000001</c:v>
                </c:pt>
                <c:pt idx="641">
                  <c:v>0.26500000000000001</c:v>
                </c:pt>
                <c:pt idx="642">
                  <c:v>0.26500000000000001</c:v>
                </c:pt>
                <c:pt idx="643">
                  <c:v>0.26500000000000001</c:v>
                </c:pt>
                <c:pt idx="644">
                  <c:v>0.26500000000000001</c:v>
                </c:pt>
                <c:pt idx="645">
                  <c:v>0.26500000000000001</c:v>
                </c:pt>
                <c:pt idx="646">
                  <c:v>0.26500000000000001</c:v>
                </c:pt>
                <c:pt idx="647">
                  <c:v>0.26500000000000001</c:v>
                </c:pt>
                <c:pt idx="648">
                  <c:v>0.26500000000000001</c:v>
                </c:pt>
                <c:pt idx="649">
                  <c:v>0.26500000000000001</c:v>
                </c:pt>
                <c:pt idx="650">
                  <c:v>0.26500000000000001</c:v>
                </c:pt>
                <c:pt idx="651">
                  <c:v>0.26500000000000001</c:v>
                </c:pt>
                <c:pt idx="652">
                  <c:v>0.26500000000000001</c:v>
                </c:pt>
                <c:pt idx="653">
                  <c:v>0.26500000000000001</c:v>
                </c:pt>
                <c:pt idx="654">
                  <c:v>0.26500000000000001</c:v>
                </c:pt>
                <c:pt idx="655">
                  <c:v>0.26500000000000001</c:v>
                </c:pt>
                <c:pt idx="656">
                  <c:v>0.26500000000000001</c:v>
                </c:pt>
                <c:pt idx="657">
                  <c:v>0.26500000000000001</c:v>
                </c:pt>
                <c:pt idx="658">
                  <c:v>0.26500000000000001</c:v>
                </c:pt>
                <c:pt idx="659">
                  <c:v>0.26500000000000001</c:v>
                </c:pt>
                <c:pt idx="660">
                  <c:v>0.26500000000000001</c:v>
                </c:pt>
                <c:pt idx="661">
                  <c:v>0.26500000000000001</c:v>
                </c:pt>
                <c:pt idx="662">
                  <c:v>0.26500000000000001</c:v>
                </c:pt>
                <c:pt idx="663">
                  <c:v>0.26500000000000001</c:v>
                </c:pt>
                <c:pt idx="664">
                  <c:v>0.26500000000000001</c:v>
                </c:pt>
                <c:pt idx="665">
                  <c:v>0.26500000000000001</c:v>
                </c:pt>
                <c:pt idx="666">
                  <c:v>0.26500000000000001</c:v>
                </c:pt>
                <c:pt idx="667">
                  <c:v>0.26500000000000001</c:v>
                </c:pt>
                <c:pt idx="668">
                  <c:v>0.26500000000000001</c:v>
                </c:pt>
                <c:pt idx="669">
                  <c:v>0.26500000000000001</c:v>
                </c:pt>
                <c:pt idx="670">
                  <c:v>0.26500000000000001</c:v>
                </c:pt>
                <c:pt idx="671">
                  <c:v>0.26500000000000001</c:v>
                </c:pt>
                <c:pt idx="672">
                  <c:v>0.26500000000000001</c:v>
                </c:pt>
                <c:pt idx="673">
                  <c:v>0.26500000000000001</c:v>
                </c:pt>
                <c:pt idx="674">
                  <c:v>0.26500000000000001</c:v>
                </c:pt>
                <c:pt idx="675">
                  <c:v>0.26500000000000001</c:v>
                </c:pt>
                <c:pt idx="676">
                  <c:v>0.26500000000000001</c:v>
                </c:pt>
                <c:pt idx="677">
                  <c:v>0.26500000000000001</c:v>
                </c:pt>
                <c:pt idx="678">
                  <c:v>0.26500000000000001</c:v>
                </c:pt>
                <c:pt idx="679">
                  <c:v>0.26500000000000001</c:v>
                </c:pt>
                <c:pt idx="680">
                  <c:v>0.26500000000000001</c:v>
                </c:pt>
                <c:pt idx="681">
                  <c:v>0.26500000000000001</c:v>
                </c:pt>
                <c:pt idx="682">
                  <c:v>0.26500000000000001</c:v>
                </c:pt>
                <c:pt idx="683">
                  <c:v>0.26500000000000001</c:v>
                </c:pt>
                <c:pt idx="684">
                  <c:v>0.26500000000000001</c:v>
                </c:pt>
                <c:pt idx="685">
                  <c:v>0.26500000000000001</c:v>
                </c:pt>
                <c:pt idx="686">
                  <c:v>0.26500000000000001</c:v>
                </c:pt>
                <c:pt idx="687">
                  <c:v>0.26500000000000001</c:v>
                </c:pt>
                <c:pt idx="688">
                  <c:v>0.26500000000000001</c:v>
                </c:pt>
                <c:pt idx="689">
                  <c:v>0.26500000000000001</c:v>
                </c:pt>
                <c:pt idx="690">
                  <c:v>0.26500000000000001</c:v>
                </c:pt>
                <c:pt idx="691">
                  <c:v>0.26500000000000001</c:v>
                </c:pt>
                <c:pt idx="692">
                  <c:v>0.26500000000000001</c:v>
                </c:pt>
                <c:pt idx="693">
                  <c:v>0.26500000000000001</c:v>
                </c:pt>
                <c:pt idx="694">
                  <c:v>0.26500000000000001</c:v>
                </c:pt>
                <c:pt idx="695">
                  <c:v>0.26500000000000001</c:v>
                </c:pt>
                <c:pt idx="696">
                  <c:v>0.26500000000000001</c:v>
                </c:pt>
                <c:pt idx="697">
                  <c:v>0.26500000000000001</c:v>
                </c:pt>
                <c:pt idx="698">
                  <c:v>0.30499999999999999</c:v>
                </c:pt>
                <c:pt idx="699">
                  <c:v>0.30499999999999999</c:v>
                </c:pt>
                <c:pt idx="700">
                  <c:v>0.30499999999999999</c:v>
                </c:pt>
                <c:pt idx="701">
                  <c:v>0.30499999999999999</c:v>
                </c:pt>
                <c:pt idx="702">
                  <c:v>0.30499999999999999</c:v>
                </c:pt>
                <c:pt idx="703">
                  <c:v>0.30499999999999999</c:v>
                </c:pt>
                <c:pt idx="704">
                  <c:v>0.30499999999999999</c:v>
                </c:pt>
                <c:pt idx="705">
                  <c:v>0.30499999999999999</c:v>
                </c:pt>
                <c:pt idx="706">
                  <c:v>0.30499999999999999</c:v>
                </c:pt>
                <c:pt idx="707">
                  <c:v>0.30499999999999999</c:v>
                </c:pt>
                <c:pt idx="708">
                  <c:v>0.30499999999999999</c:v>
                </c:pt>
                <c:pt idx="709">
                  <c:v>0.30499999999999999</c:v>
                </c:pt>
                <c:pt idx="710">
                  <c:v>0.30499999999999999</c:v>
                </c:pt>
                <c:pt idx="711">
                  <c:v>0.30499999999999999</c:v>
                </c:pt>
                <c:pt idx="712">
                  <c:v>0.30499999999999999</c:v>
                </c:pt>
                <c:pt idx="713">
                  <c:v>0.30499999999999999</c:v>
                </c:pt>
                <c:pt idx="714">
                  <c:v>0.30499999999999999</c:v>
                </c:pt>
                <c:pt idx="715">
                  <c:v>0.30499999999999999</c:v>
                </c:pt>
                <c:pt idx="716">
                  <c:v>0.30499999999999999</c:v>
                </c:pt>
                <c:pt idx="717">
                  <c:v>0.30499999999999999</c:v>
                </c:pt>
                <c:pt idx="718">
                  <c:v>0.30499999999999999</c:v>
                </c:pt>
                <c:pt idx="719">
                  <c:v>0.30499999999999999</c:v>
                </c:pt>
                <c:pt idx="720">
                  <c:v>0.30499999999999999</c:v>
                </c:pt>
                <c:pt idx="721">
                  <c:v>0.30499999999999999</c:v>
                </c:pt>
                <c:pt idx="722">
                  <c:v>0.30499999999999999</c:v>
                </c:pt>
                <c:pt idx="723">
                  <c:v>0.30499999999999999</c:v>
                </c:pt>
                <c:pt idx="724">
                  <c:v>0.30499999999999999</c:v>
                </c:pt>
                <c:pt idx="725">
                  <c:v>0.30499999999999999</c:v>
                </c:pt>
                <c:pt idx="726">
                  <c:v>0.30499999999999999</c:v>
                </c:pt>
                <c:pt idx="727">
                  <c:v>0.30499999999999999</c:v>
                </c:pt>
                <c:pt idx="728">
                  <c:v>0.30499999999999999</c:v>
                </c:pt>
                <c:pt idx="729">
                  <c:v>0.30499999999999999</c:v>
                </c:pt>
                <c:pt idx="730">
                  <c:v>0.30499999999999999</c:v>
                </c:pt>
                <c:pt idx="731">
                  <c:v>0.30499999999999999</c:v>
                </c:pt>
                <c:pt idx="732">
                  <c:v>0.30499999999999999</c:v>
                </c:pt>
                <c:pt idx="733">
                  <c:v>0.30499999999999999</c:v>
                </c:pt>
                <c:pt idx="734">
                  <c:v>0.30499999999999999</c:v>
                </c:pt>
                <c:pt idx="735">
                  <c:v>0.30499999999999999</c:v>
                </c:pt>
                <c:pt idx="736">
                  <c:v>0.30499999999999999</c:v>
                </c:pt>
                <c:pt idx="737">
                  <c:v>0.30499999999999999</c:v>
                </c:pt>
                <c:pt idx="738">
                  <c:v>0.30499999999999999</c:v>
                </c:pt>
                <c:pt idx="739">
                  <c:v>0.30499999999999999</c:v>
                </c:pt>
                <c:pt idx="740">
                  <c:v>0.30499999999999999</c:v>
                </c:pt>
                <c:pt idx="741">
                  <c:v>0.30499999999999999</c:v>
                </c:pt>
                <c:pt idx="742">
                  <c:v>0.30499999999999999</c:v>
                </c:pt>
                <c:pt idx="743">
                  <c:v>0.30499999999999999</c:v>
                </c:pt>
                <c:pt idx="744">
                  <c:v>0.30499999999999999</c:v>
                </c:pt>
                <c:pt idx="745">
                  <c:v>0.30499999999999999</c:v>
                </c:pt>
                <c:pt idx="746">
                  <c:v>0.30499999999999999</c:v>
                </c:pt>
                <c:pt idx="747">
                  <c:v>0.30499999999999999</c:v>
                </c:pt>
                <c:pt idx="748">
                  <c:v>0.30499999999999999</c:v>
                </c:pt>
                <c:pt idx="749">
                  <c:v>0.30499999999999999</c:v>
                </c:pt>
                <c:pt idx="750">
                  <c:v>0.30499999999999999</c:v>
                </c:pt>
                <c:pt idx="751">
                  <c:v>0.30499999999999999</c:v>
                </c:pt>
                <c:pt idx="752">
                  <c:v>0.30499999999999999</c:v>
                </c:pt>
                <c:pt idx="753">
                  <c:v>0.30499999999999999</c:v>
                </c:pt>
                <c:pt idx="754">
                  <c:v>0.30499999999999999</c:v>
                </c:pt>
                <c:pt idx="755">
                  <c:v>0.30499999999999999</c:v>
                </c:pt>
                <c:pt idx="756">
                  <c:v>0.30499999999999999</c:v>
                </c:pt>
                <c:pt idx="757">
                  <c:v>0.30499999999999999</c:v>
                </c:pt>
                <c:pt idx="758">
                  <c:v>0.30499999999999999</c:v>
                </c:pt>
                <c:pt idx="759">
                  <c:v>0.30499999999999999</c:v>
                </c:pt>
                <c:pt idx="760">
                  <c:v>0.30499999999999999</c:v>
                </c:pt>
                <c:pt idx="761">
                  <c:v>0.30499999999999999</c:v>
                </c:pt>
                <c:pt idx="762">
                  <c:v>0.30499999999999999</c:v>
                </c:pt>
                <c:pt idx="763">
                  <c:v>0.30499999999999999</c:v>
                </c:pt>
                <c:pt idx="764">
                  <c:v>0.30499999999999999</c:v>
                </c:pt>
                <c:pt idx="765">
                  <c:v>0.30499999999999999</c:v>
                </c:pt>
                <c:pt idx="766">
                  <c:v>0.30499999999999999</c:v>
                </c:pt>
                <c:pt idx="767">
                  <c:v>0.30499999999999999</c:v>
                </c:pt>
                <c:pt idx="768">
                  <c:v>0.30499999999999999</c:v>
                </c:pt>
                <c:pt idx="769">
                  <c:v>0.30499999999999999</c:v>
                </c:pt>
                <c:pt idx="770">
                  <c:v>0.30499999999999999</c:v>
                </c:pt>
                <c:pt idx="771">
                  <c:v>0.30499999999999999</c:v>
                </c:pt>
                <c:pt idx="772">
                  <c:v>0.30499999999999999</c:v>
                </c:pt>
                <c:pt idx="773">
                  <c:v>0.30499999999999999</c:v>
                </c:pt>
                <c:pt idx="774">
                  <c:v>0.30499999999999999</c:v>
                </c:pt>
                <c:pt idx="775">
                  <c:v>0.30499999999999999</c:v>
                </c:pt>
                <c:pt idx="776">
                  <c:v>0.30499999999999999</c:v>
                </c:pt>
                <c:pt idx="777">
                  <c:v>0.30499999999999999</c:v>
                </c:pt>
                <c:pt idx="778">
                  <c:v>0.30499999999999999</c:v>
                </c:pt>
                <c:pt idx="779">
                  <c:v>0.30499999999999999</c:v>
                </c:pt>
                <c:pt idx="780">
                  <c:v>0.30499999999999999</c:v>
                </c:pt>
                <c:pt idx="781">
                  <c:v>0.30499999999999999</c:v>
                </c:pt>
                <c:pt idx="782">
                  <c:v>0.30499999999999999</c:v>
                </c:pt>
                <c:pt idx="783">
                  <c:v>0.30499999999999999</c:v>
                </c:pt>
                <c:pt idx="784">
                  <c:v>0.30499999999999999</c:v>
                </c:pt>
                <c:pt idx="785">
                  <c:v>0.30499999999999999</c:v>
                </c:pt>
                <c:pt idx="786">
                  <c:v>0.30499999999999999</c:v>
                </c:pt>
                <c:pt idx="787">
                  <c:v>0.30499999999999999</c:v>
                </c:pt>
                <c:pt idx="788">
                  <c:v>0.30499999999999999</c:v>
                </c:pt>
                <c:pt idx="789">
                  <c:v>0.30499999999999999</c:v>
                </c:pt>
                <c:pt idx="790">
                  <c:v>0.30499999999999999</c:v>
                </c:pt>
                <c:pt idx="791">
                  <c:v>0.30499999999999999</c:v>
                </c:pt>
                <c:pt idx="792">
                  <c:v>0.30499999999999999</c:v>
                </c:pt>
                <c:pt idx="793">
                  <c:v>0.30499999999999999</c:v>
                </c:pt>
                <c:pt idx="794">
                  <c:v>0.30499999999999999</c:v>
                </c:pt>
                <c:pt idx="795">
                  <c:v>0.30499999999999999</c:v>
                </c:pt>
                <c:pt idx="796">
                  <c:v>0.30499999999999999</c:v>
                </c:pt>
                <c:pt idx="797">
                  <c:v>0.30499999999999999</c:v>
                </c:pt>
                <c:pt idx="798">
                  <c:v>0.30499999999999999</c:v>
                </c:pt>
                <c:pt idx="799">
                  <c:v>0.30499999999999999</c:v>
                </c:pt>
                <c:pt idx="800">
                  <c:v>0.30499999999999999</c:v>
                </c:pt>
                <c:pt idx="801">
                  <c:v>0.30499999999999999</c:v>
                </c:pt>
                <c:pt idx="802">
                  <c:v>0.30499999999999999</c:v>
                </c:pt>
                <c:pt idx="803">
                  <c:v>0.30499999999999999</c:v>
                </c:pt>
                <c:pt idx="804">
                  <c:v>0.30499999999999999</c:v>
                </c:pt>
                <c:pt idx="805">
                  <c:v>0.30499999999999999</c:v>
                </c:pt>
                <c:pt idx="806">
                  <c:v>0.30499999999999999</c:v>
                </c:pt>
                <c:pt idx="807">
                  <c:v>0.30499999999999999</c:v>
                </c:pt>
                <c:pt idx="808">
                  <c:v>0.30499999999999999</c:v>
                </c:pt>
                <c:pt idx="809">
                  <c:v>0.30499999999999999</c:v>
                </c:pt>
                <c:pt idx="810">
                  <c:v>0.30499999999999999</c:v>
                </c:pt>
                <c:pt idx="811">
                  <c:v>0.30499999999999999</c:v>
                </c:pt>
                <c:pt idx="812">
                  <c:v>0.30499999999999999</c:v>
                </c:pt>
                <c:pt idx="813">
                  <c:v>0.30499999999999999</c:v>
                </c:pt>
                <c:pt idx="814">
                  <c:v>0.30499999999999999</c:v>
                </c:pt>
                <c:pt idx="815">
                  <c:v>0.30499999999999999</c:v>
                </c:pt>
                <c:pt idx="816">
                  <c:v>0.30499999999999999</c:v>
                </c:pt>
                <c:pt idx="817">
                  <c:v>0.30499999999999999</c:v>
                </c:pt>
                <c:pt idx="818">
                  <c:v>0.30499999999999999</c:v>
                </c:pt>
                <c:pt idx="819">
                  <c:v>0.30499999999999999</c:v>
                </c:pt>
                <c:pt idx="820">
                  <c:v>0.30499999999999999</c:v>
                </c:pt>
                <c:pt idx="821">
                  <c:v>0.30499999999999999</c:v>
                </c:pt>
                <c:pt idx="822">
                  <c:v>0.30499999999999999</c:v>
                </c:pt>
                <c:pt idx="823">
                  <c:v>0.30499999999999999</c:v>
                </c:pt>
                <c:pt idx="824">
                  <c:v>0.30499999999999999</c:v>
                </c:pt>
                <c:pt idx="825">
                  <c:v>0.30499999999999999</c:v>
                </c:pt>
                <c:pt idx="826">
                  <c:v>0.30499999999999999</c:v>
                </c:pt>
                <c:pt idx="827">
                  <c:v>0.30499999999999999</c:v>
                </c:pt>
                <c:pt idx="828">
                  <c:v>0.30499999999999999</c:v>
                </c:pt>
                <c:pt idx="829">
                  <c:v>0.30499999999999999</c:v>
                </c:pt>
                <c:pt idx="830">
                  <c:v>0.30499999999999999</c:v>
                </c:pt>
                <c:pt idx="831">
                  <c:v>0.30499999999999999</c:v>
                </c:pt>
                <c:pt idx="832">
                  <c:v>0.30499999999999999</c:v>
                </c:pt>
                <c:pt idx="833">
                  <c:v>0.30499999999999999</c:v>
                </c:pt>
                <c:pt idx="834">
                  <c:v>0.30499999999999999</c:v>
                </c:pt>
                <c:pt idx="835">
                  <c:v>0.30499999999999999</c:v>
                </c:pt>
                <c:pt idx="836">
                  <c:v>0.30499999999999999</c:v>
                </c:pt>
                <c:pt idx="837">
                  <c:v>0.30499999999999999</c:v>
                </c:pt>
                <c:pt idx="838">
                  <c:v>0.30499999999999999</c:v>
                </c:pt>
                <c:pt idx="839">
                  <c:v>0.30499999999999999</c:v>
                </c:pt>
                <c:pt idx="840">
                  <c:v>0.30499999999999999</c:v>
                </c:pt>
                <c:pt idx="841">
                  <c:v>0.30499999999999999</c:v>
                </c:pt>
                <c:pt idx="842">
                  <c:v>0.30499999999999999</c:v>
                </c:pt>
                <c:pt idx="843">
                  <c:v>0.30499999999999999</c:v>
                </c:pt>
                <c:pt idx="844">
                  <c:v>0.30499999999999999</c:v>
                </c:pt>
                <c:pt idx="845">
                  <c:v>0.30499999999999999</c:v>
                </c:pt>
                <c:pt idx="846">
                  <c:v>0.30499999999999999</c:v>
                </c:pt>
                <c:pt idx="847">
                  <c:v>0.30499999999999999</c:v>
                </c:pt>
                <c:pt idx="848">
                  <c:v>0.30499999999999999</c:v>
                </c:pt>
                <c:pt idx="849">
                  <c:v>0.30499999999999999</c:v>
                </c:pt>
                <c:pt idx="850">
                  <c:v>0.30499999999999999</c:v>
                </c:pt>
                <c:pt idx="851">
                  <c:v>0.30499999999999999</c:v>
                </c:pt>
                <c:pt idx="852">
                  <c:v>0.30499999999999999</c:v>
                </c:pt>
                <c:pt idx="853">
                  <c:v>0.30499999999999999</c:v>
                </c:pt>
                <c:pt idx="854">
                  <c:v>0.30499999999999999</c:v>
                </c:pt>
                <c:pt idx="855">
                  <c:v>0.30499999999999999</c:v>
                </c:pt>
                <c:pt idx="856">
                  <c:v>0.30499999999999999</c:v>
                </c:pt>
                <c:pt idx="857">
                  <c:v>0.30499999999999999</c:v>
                </c:pt>
                <c:pt idx="858">
                  <c:v>0.30499999999999999</c:v>
                </c:pt>
                <c:pt idx="859">
                  <c:v>0.30499999999999999</c:v>
                </c:pt>
                <c:pt idx="860">
                  <c:v>0.30499999999999999</c:v>
                </c:pt>
                <c:pt idx="861">
                  <c:v>0.30499999999999999</c:v>
                </c:pt>
                <c:pt idx="862">
                  <c:v>0.30499999999999999</c:v>
                </c:pt>
                <c:pt idx="863">
                  <c:v>0.30499999999999999</c:v>
                </c:pt>
                <c:pt idx="864">
                  <c:v>0.30499999999999999</c:v>
                </c:pt>
                <c:pt idx="865">
                  <c:v>0.30499999999999999</c:v>
                </c:pt>
                <c:pt idx="866">
                  <c:v>0.30499999999999999</c:v>
                </c:pt>
                <c:pt idx="867">
                  <c:v>0.30499999999999999</c:v>
                </c:pt>
                <c:pt idx="868">
                  <c:v>0.30499999999999999</c:v>
                </c:pt>
                <c:pt idx="869">
                  <c:v>0.30499999999999999</c:v>
                </c:pt>
                <c:pt idx="870">
                  <c:v>0.30499999999999999</c:v>
                </c:pt>
                <c:pt idx="871">
                  <c:v>0.30499999999999999</c:v>
                </c:pt>
                <c:pt idx="872">
                  <c:v>0.30499999999999999</c:v>
                </c:pt>
                <c:pt idx="873">
                  <c:v>0.30499999999999999</c:v>
                </c:pt>
                <c:pt idx="874">
                  <c:v>0.30499999999999999</c:v>
                </c:pt>
                <c:pt idx="875">
                  <c:v>0.30499999999999999</c:v>
                </c:pt>
                <c:pt idx="876">
                  <c:v>0.30499999999999999</c:v>
                </c:pt>
                <c:pt idx="877">
                  <c:v>0.30499999999999999</c:v>
                </c:pt>
                <c:pt idx="878">
                  <c:v>0.30499999999999999</c:v>
                </c:pt>
                <c:pt idx="879">
                  <c:v>0.30499999999999999</c:v>
                </c:pt>
                <c:pt idx="880">
                  <c:v>0.30499999999999999</c:v>
                </c:pt>
                <c:pt idx="881">
                  <c:v>0.30499999999999999</c:v>
                </c:pt>
                <c:pt idx="882">
                  <c:v>0.30499999999999999</c:v>
                </c:pt>
                <c:pt idx="883">
                  <c:v>0.30499999999999999</c:v>
                </c:pt>
                <c:pt idx="884">
                  <c:v>0.30499999999999999</c:v>
                </c:pt>
                <c:pt idx="885">
                  <c:v>0.30499999999999999</c:v>
                </c:pt>
                <c:pt idx="886">
                  <c:v>0.30499999999999999</c:v>
                </c:pt>
                <c:pt idx="887">
                  <c:v>0.30499999999999999</c:v>
                </c:pt>
                <c:pt idx="888">
                  <c:v>0.30499999999999999</c:v>
                </c:pt>
                <c:pt idx="889">
                  <c:v>0.30499999999999999</c:v>
                </c:pt>
                <c:pt idx="890">
                  <c:v>0.30499999999999999</c:v>
                </c:pt>
                <c:pt idx="891">
                  <c:v>0.30499999999999999</c:v>
                </c:pt>
                <c:pt idx="892">
                  <c:v>0.30499999999999999</c:v>
                </c:pt>
                <c:pt idx="893">
                  <c:v>0.30499999999999999</c:v>
                </c:pt>
                <c:pt idx="894">
                  <c:v>0.30499999999999999</c:v>
                </c:pt>
                <c:pt idx="895">
                  <c:v>0.30499999999999999</c:v>
                </c:pt>
                <c:pt idx="896">
                  <c:v>0.30499999999999999</c:v>
                </c:pt>
                <c:pt idx="897">
                  <c:v>0.30499999999999999</c:v>
                </c:pt>
                <c:pt idx="898">
                  <c:v>0.30499999999999999</c:v>
                </c:pt>
                <c:pt idx="899">
                  <c:v>0.30499999999999999</c:v>
                </c:pt>
                <c:pt idx="900">
                  <c:v>0.30499999999999999</c:v>
                </c:pt>
                <c:pt idx="901">
                  <c:v>0.30499999999999999</c:v>
                </c:pt>
                <c:pt idx="902">
                  <c:v>0.30499999999999999</c:v>
                </c:pt>
                <c:pt idx="903">
                  <c:v>0.30499999999999999</c:v>
                </c:pt>
                <c:pt idx="904">
                  <c:v>0.30499999999999999</c:v>
                </c:pt>
                <c:pt idx="905">
                  <c:v>0.30499999999999999</c:v>
                </c:pt>
                <c:pt idx="906">
                  <c:v>0.30499999999999999</c:v>
                </c:pt>
                <c:pt idx="907">
                  <c:v>0.30499999999999999</c:v>
                </c:pt>
                <c:pt idx="908">
                  <c:v>0.30499999999999999</c:v>
                </c:pt>
                <c:pt idx="909">
                  <c:v>0.30499999999999999</c:v>
                </c:pt>
                <c:pt idx="910">
                  <c:v>0.30499999999999999</c:v>
                </c:pt>
                <c:pt idx="911">
                  <c:v>0.30499999999999999</c:v>
                </c:pt>
                <c:pt idx="912">
                  <c:v>0.30499999999999999</c:v>
                </c:pt>
                <c:pt idx="913">
                  <c:v>0.30499999999999999</c:v>
                </c:pt>
                <c:pt idx="914">
                  <c:v>0.30499999999999999</c:v>
                </c:pt>
                <c:pt idx="915">
                  <c:v>0.30499999999999999</c:v>
                </c:pt>
                <c:pt idx="916">
                  <c:v>0.30499999999999999</c:v>
                </c:pt>
                <c:pt idx="917">
                  <c:v>0.30499999999999999</c:v>
                </c:pt>
                <c:pt idx="918">
                  <c:v>0.30499999999999999</c:v>
                </c:pt>
                <c:pt idx="919">
                  <c:v>0.30499999999999999</c:v>
                </c:pt>
                <c:pt idx="920">
                  <c:v>0.30499999999999999</c:v>
                </c:pt>
                <c:pt idx="921">
                  <c:v>0.30499999999999999</c:v>
                </c:pt>
                <c:pt idx="922">
                  <c:v>0.30499999999999999</c:v>
                </c:pt>
                <c:pt idx="923">
                  <c:v>0.30499999999999999</c:v>
                </c:pt>
                <c:pt idx="924">
                  <c:v>0.30499999999999999</c:v>
                </c:pt>
                <c:pt idx="925">
                  <c:v>0.30499999999999999</c:v>
                </c:pt>
                <c:pt idx="926">
                  <c:v>0.30499999999999999</c:v>
                </c:pt>
                <c:pt idx="927">
                  <c:v>0.30499999999999999</c:v>
                </c:pt>
                <c:pt idx="928">
                  <c:v>0.30499999999999999</c:v>
                </c:pt>
                <c:pt idx="929">
                  <c:v>0.30499999999999999</c:v>
                </c:pt>
                <c:pt idx="930">
                  <c:v>0.30499999999999999</c:v>
                </c:pt>
                <c:pt idx="931">
                  <c:v>0.30499999999999999</c:v>
                </c:pt>
                <c:pt idx="932">
                  <c:v>0.30499999999999999</c:v>
                </c:pt>
                <c:pt idx="933">
                  <c:v>0.30499999999999999</c:v>
                </c:pt>
                <c:pt idx="934">
                  <c:v>0.30499999999999999</c:v>
                </c:pt>
                <c:pt idx="935">
                  <c:v>0.30499999999999999</c:v>
                </c:pt>
                <c:pt idx="936">
                  <c:v>0.30499999999999999</c:v>
                </c:pt>
                <c:pt idx="937">
                  <c:v>0.30499999999999999</c:v>
                </c:pt>
                <c:pt idx="938">
                  <c:v>0.30499999999999999</c:v>
                </c:pt>
                <c:pt idx="939">
                  <c:v>0.30499999999999999</c:v>
                </c:pt>
                <c:pt idx="940">
                  <c:v>0.30499999999999999</c:v>
                </c:pt>
                <c:pt idx="941">
                  <c:v>0.30499999999999999</c:v>
                </c:pt>
                <c:pt idx="942">
                  <c:v>0.30499999999999999</c:v>
                </c:pt>
                <c:pt idx="943">
                  <c:v>0.30499999999999999</c:v>
                </c:pt>
                <c:pt idx="944">
                  <c:v>0.30499999999999999</c:v>
                </c:pt>
                <c:pt idx="945">
                  <c:v>0.30499999999999999</c:v>
                </c:pt>
                <c:pt idx="946">
                  <c:v>0.30499999999999999</c:v>
                </c:pt>
                <c:pt idx="947">
                  <c:v>0.30499999999999999</c:v>
                </c:pt>
                <c:pt idx="948">
                  <c:v>0.30499999999999999</c:v>
                </c:pt>
                <c:pt idx="949">
                  <c:v>0.30499999999999999</c:v>
                </c:pt>
                <c:pt idx="950">
                  <c:v>0.30499999999999999</c:v>
                </c:pt>
                <c:pt idx="951">
                  <c:v>0.30499999999999999</c:v>
                </c:pt>
                <c:pt idx="952">
                  <c:v>0.30499999999999999</c:v>
                </c:pt>
                <c:pt idx="953">
                  <c:v>0.30499999999999999</c:v>
                </c:pt>
                <c:pt idx="954">
                  <c:v>0.30499999999999999</c:v>
                </c:pt>
                <c:pt idx="955">
                  <c:v>0.30499999999999999</c:v>
                </c:pt>
                <c:pt idx="956">
                  <c:v>0.30499999999999999</c:v>
                </c:pt>
                <c:pt idx="957">
                  <c:v>0.30499999999999999</c:v>
                </c:pt>
                <c:pt idx="958">
                  <c:v>0.30499999999999999</c:v>
                </c:pt>
                <c:pt idx="959">
                  <c:v>0.30499999999999999</c:v>
                </c:pt>
                <c:pt idx="960">
                  <c:v>0.30499999999999999</c:v>
                </c:pt>
                <c:pt idx="961">
                  <c:v>0.30499999999999999</c:v>
                </c:pt>
                <c:pt idx="962">
                  <c:v>0.30499999999999999</c:v>
                </c:pt>
                <c:pt idx="963">
                  <c:v>0.30499999999999999</c:v>
                </c:pt>
                <c:pt idx="964">
                  <c:v>0.30499999999999999</c:v>
                </c:pt>
                <c:pt idx="965">
                  <c:v>0.30499999999999999</c:v>
                </c:pt>
                <c:pt idx="966">
                  <c:v>0.30499999999999999</c:v>
                </c:pt>
                <c:pt idx="967">
                  <c:v>0.30499999999999999</c:v>
                </c:pt>
                <c:pt idx="968">
                  <c:v>0.30499999999999999</c:v>
                </c:pt>
                <c:pt idx="969">
                  <c:v>0.30499999999999999</c:v>
                </c:pt>
                <c:pt idx="970">
                  <c:v>0.30499999999999999</c:v>
                </c:pt>
                <c:pt idx="971">
                  <c:v>0.30499999999999999</c:v>
                </c:pt>
                <c:pt idx="972">
                  <c:v>0.30499999999999999</c:v>
                </c:pt>
                <c:pt idx="973">
                  <c:v>0.30499999999999999</c:v>
                </c:pt>
                <c:pt idx="974">
                  <c:v>0.30499999999999999</c:v>
                </c:pt>
                <c:pt idx="975">
                  <c:v>0.30499999999999999</c:v>
                </c:pt>
                <c:pt idx="976">
                  <c:v>0.30499999999999999</c:v>
                </c:pt>
                <c:pt idx="977">
                  <c:v>0.30499999999999999</c:v>
                </c:pt>
                <c:pt idx="978">
                  <c:v>0.30499999999999999</c:v>
                </c:pt>
                <c:pt idx="979">
                  <c:v>0.30499999999999999</c:v>
                </c:pt>
                <c:pt idx="980">
                  <c:v>0.30499999999999999</c:v>
                </c:pt>
                <c:pt idx="981">
                  <c:v>0.30499999999999999</c:v>
                </c:pt>
                <c:pt idx="982">
                  <c:v>0.30499999999999999</c:v>
                </c:pt>
                <c:pt idx="983">
                  <c:v>0.30499999999999999</c:v>
                </c:pt>
                <c:pt idx="984">
                  <c:v>0.30499999999999999</c:v>
                </c:pt>
                <c:pt idx="985">
                  <c:v>0.30499999999999999</c:v>
                </c:pt>
                <c:pt idx="986">
                  <c:v>0.30499999999999999</c:v>
                </c:pt>
                <c:pt idx="987">
                  <c:v>0.30499999999999999</c:v>
                </c:pt>
                <c:pt idx="988">
                  <c:v>0.30499999999999999</c:v>
                </c:pt>
                <c:pt idx="989">
                  <c:v>0.30499999999999999</c:v>
                </c:pt>
                <c:pt idx="990">
                  <c:v>0.30499999999999999</c:v>
                </c:pt>
                <c:pt idx="991">
                  <c:v>0.30499999999999999</c:v>
                </c:pt>
                <c:pt idx="992">
                  <c:v>0.30499999999999999</c:v>
                </c:pt>
                <c:pt idx="993">
                  <c:v>0.30499999999999999</c:v>
                </c:pt>
                <c:pt idx="994">
                  <c:v>0.30499999999999999</c:v>
                </c:pt>
                <c:pt idx="995">
                  <c:v>0.30499999999999999</c:v>
                </c:pt>
                <c:pt idx="996">
                  <c:v>0.30499999999999999</c:v>
                </c:pt>
                <c:pt idx="997">
                  <c:v>0.30499999999999999</c:v>
                </c:pt>
                <c:pt idx="998">
                  <c:v>0.30499999999999999</c:v>
                </c:pt>
                <c:pt idx="999">
                  <c:v>0.30499999999999999</c:v>
                </c:pt>
                <c:pt idx="1000">
                  <c:v>0.30499999999999999</c:v>
                </c:pt>
                <c:pt idx="1001">
                  <c:v>0.30499999999999999</c:v>
                </c:pt>
                <c:pt idx="1002">
                  <c:v>0.30499999999999999</c:v>
                </c:pt>
                <c:pt idx="1003">
                  <c:v>0.30499999999999999</c:v>
                </c:pt>
                <c:pt idx="1004">
                  <c:v>0.30499999999999999</c:v>
                </c:pt>
                <c:pt idx="1005">
                  <c:v>0.30499999999999999</c:v>
                </c:pt>
                <c:pt idx="1006">
                  <c:v>0.30499999999999999</c:v>
                </c:pt>
                <c:pt idx="1007">
                  <c:v>0.30499999999999999</c:v>
                </c:pt>
                <c:pt idx="1008">
                  <c:v>0.30499999999999999</c:v>
                </c:pt>
                <c:pt idx="1009">
                  <c:v>0.30499999999999999</c:v>
                </c:pt>
                <c:pt idx="1010">
                  <c:v>0.30499999999999999</c:v>
                </c:pt>
                <c:pt idx="1011">
                  <c:v>0.30499999999999999</c:v>
                </c:pt>
                <c:pt idx="1012">
                  <c:v>0.30499999999999999</c:v>
                </c:pt>
                <c:pt idx="1013">
                  <c:v>0.30499999999999999</c:v>
                </c:pt>
                <c:pt idx="1014">
                  <c:v>0.30499999999999999</c:v>
                </c:pt>
                <c:pt idx="1015">
                  <c:v>0.30499999999999999</c:v>
                </c:pt>
                <c:pt idx="1016">
                  <c:v>0.30499999999999999</c:v>
                </c:pt>
                <c:pt idx="1017">
                  <c:v>0.30499999999999999</c:v>
                </c:pt>
                <c:pt idx="1018">
                  <c:v>0.30499999999999999</c:v>
                </c:pt>
                <c:pt idx="1019">
                  <c:v>0.30499999999999999</c:v>
                </c:pt>
                <c:pt idx="1020">
                  <c:v>0.30499999999999999</c:v>
                </c:pt>
                <c:pt idx="1021">
                  <c:v>0.30499999999999999</c:v>
                </c:pt>
                <c:pt idx="1022">
                  <c:v>0.30499999999999999</c:v>
                </c:pt>
                <c:pt idx="1023">
                  <c:v>0.30499999999999999</c:v>
                </c:pt>
                <c:pt idx="1024">
                  <c:v>0.30499999999999999</c:v>
                </c:pt>
                <c:pt idx="1025">
                  <c:v>0.30499999999999999</c:v>
                </c:pt>
                <c:pt idx="1026">
                  <c:v>0.30499999999999999</c:v>
                </c:pt>
                <c:pt idx="1027">
                  <c:v>0.30499999999999999</c:v>
                </c:pt>
                <c:pt idx="1028">
                  <c:v>0.30499999999999999</c:v>
                </c:pt>
                <c:pt idx="1029">
                  <c:v>0.30499999999999999</c:v>
                </c:pt>
                <c:pt idx="1030">
                  <c:v>0.30499999999999999</c:v>
                </c:pt>
                <c:pt idx="1031">
                  <c:v>0.30499999999999999</c:v>
                </c:pt>
                <c:pt idx="1032">
                  <c:v>0.30499999999999999</c:v>
                </c:pt>
                <c:pt idx="1033">
                  <c:v>0.30499999999999999</c:v>
                </c:pt>
                <c:pt idx="1034">
                  <c:v>0.30499999999999999</c:v>
                </c:pt>
                <c:pt idx="1035">
                  <c:v>0.30499999999999999</c:v>
                </c:pt>
                <c:pt idx="1036">
                  <c:v>0.30499999999999999</c:v>
                </c:pt>
                <c:pt idx="1037">
                  <c:v>0.30499999999999999</c:v>
                </c:pt>
                <c:pt idx="1038">
                  <c:v>0.30499999999999999</c:v>
                </c:pt>
                <c:pt idx="1039">
                  <c:v>0.30499999999999999</c:v>
                </c:pt>
                <c:pt idx="1040">
                  <c:v>0.30499999999999999</c:v>
                </c:pt>
                <c:pt idx="1041">
                  <c:v>0.30499999999999999</c:v>
                </c:pt>
                <c:pt idx="1042">
                  <c:v>0.30499999999999999</c:v>
                </c:pt>
                <c:pt idx="1043">
                  <c:v>0.30499999999999999</c:v>
                </c:pt>
                <c:pt idx="1044">
                  <c:v>0.30499999999999999</c:v>
                </c:pt>
                <c:pt idx="1045">
                  <c:v>0.30499999999999999</c:v>
                </c:pt>
                <c:pt idx="1046">
                  <c:v>0.30499999999999999</c:v>
                </c:pt>
                <c:pt idx="1047">
                  <c:v>0.30499999999999999</c:v>
                </c:pt>
                <c:pt idx="1048">
                  <c:v>0.30499999999999999</c:v>
                </c:pt>
                <c:pt idx="1049">
                  <c:v>0.30499999999999999</c:v>
                </c:pt>
                <c:pt idx="1050">
                  <c:v>0.30499999999999999</c:v>
                </c:pt>
                <c:pt idx="1051">
                  <c:v>0.30499999999999999</c:v>
                </c:pt>
                <c:pt idx="1052">
                  <c:v>0.30499999999999999</c:v>
                </c:pt>
                <c:pt idx="1053">
                  <c:v>0.30499999999999999</c:v>
                </c:pt>
                <c:pt idx="1054">
                  <c:v>0.30499999999999999</c:v>
                </c:pt>
                <c:pt idx="1055">
                  <c:v>0.30499999999999999</c:v>
                </c:pt>
                <c:pt idx="1056">
                  <c:v>0.30499999999999999</c:v>
                </c:pt>
                <c:pt idx="1057">
                  <c:v>0.30499999999999999</c:v>
                </c:pt>
                <c:pt idx="1058">
                  <c:v>0.30499999999999999</c:v>
                </c:pt>
                <c:pt idx="1059">
                  <c:v>0.30499999999999999</c:v>
                </c:pt>
                <c:pt idx="1060">
                  <c:v>0.30499999999999999</c:v>
                </c:pt>
                <c:pt idx="1061">
                  <c:v>0.30499999999999999</c:v>
                </c:pt>
                <c:pt idx="1062">
                  <c:v>0.30499999999999999</c:v>
                </c:pt>
                <c:pt idx="1063">
                  <c:v>0.30499999999999999</c:v>
                </c:pt>
                <c:pt idx="1064">
                  <c:v>0.30499999999999999</c:v>
                </c:pt>
                <c:pt idx="1065">
                  <c:v>0.30499999999999999</c:v>
                </c:pt>
                <c:pt idx="1066">
                  <c:v>0.30499999999999999</c:v>
                </c:pt>
                <c:pt idx="1067">
                  <c:v>0.30499999999999999</c:v>
                </c:pt>
                <c:pt idx="1068">
                  <c:v>0.30499999999999999</c:v>
                </c:pt>
                <c:pt idx="1069">
                  <c:v>0.30499999999999999</c:v>
                </c:pt>
                <c:pt idx="1070">
                  <c:v>0.30499999999999999</c:v>
                </c:pt>
                <c:pt idx="1071">
                  <c:v>0.30499999999999999</c:v>
                </c:pt>
                <c:pt idx="1072">
                  <c:v>0.30499999999999999</c:v>
                </c:pt>
                <c:pt idx="1073">
                  <c:v>0.30499999999999999</c:v>
                </c:pt>
                <c:pt idx="1074">
                  <c:v>0.30499999999999999</c:v>
                </c:pt>
                <c:pt idx="1075">
                  <c:v>0.30499999999999999</c:v>
                </c:pt>
                <c:pt idx="1076">
                  <c:v>0.30499999999999999</c:v>
                </c:pt>
                <c:pt idx="1077">
                  <c:v>0.30499999999999999</c:v>
                </c:pt>
                <c:pt idx="1078">
                  <c:v>0.30499999999999999</c:v>
                </c:pt>
                <c:pt idx="1079">
                  <c:v>0.30499999999999999</c:v>
                </c:pt>
                <c:pt idx="1080">
                  <c:v>0.30499999999999999</c:v>
                </c:pt>
                <c:pt idx="1081">
                  <c:v>0.30499999999999999</c:v>
                </c:pt>
                <c:pt idx="1082">
                  <c:v>0.30499999999999999</c:v>
                </c:pt>
                <c:pt idx="1083">
                  <c:v>0.30499999999999999</c:v>
                </c:pt>
                <c:pt idx="1084">
                  <c:v>0.30499999999999999</c:v>
                </c:pt>
                <c:pt idx="1085">
                  <c:v>0.30499999999999999</c:v>
                </c:pt>
                <c:pt idx="1086">
                  <c:v>0.30499999999999999</c:v>
                </c:pt>
                <c:pt idx="1087">
                  <c:v>0.30499999999999999</c:v>
                </c:pt>
                <c:pt idx="1088">
                  <c:v>0.30499999999999999</c:v>
                </c:pt>
                <c:pt idx="1089">
                  <c:v>0.30499999999999999</c:v>
                </c:pt>
                <c:pt idx="1090">
                  <c:v>0.30499999999999999</c:v>
                </c:pt>
                <c:pt idx="1091">
                  <c:v>0.30499999999999999</c:v>
                </c:pt>
                <c:pt idx="1092">
                  <c:v>0.30499999999999999</c:v>
                </c:pt>
                <c:pt idx="1093">
                  <c:v>0.30499999999999999</c:v>
                </c:pt>
                <c:pt idx="1094">
                  <c:v>0.30499999999999999</c:v>
                </c:pt>
                <c:pt idx="1095">
                  <c:v>0.30499999999999999</c:v>
                </c:pt>
                <c:pt idx="1096">
                  <c:v>0.30499999999999999</c:v>
                </c:pt>
                <c:pt idx="1097">
                  <c:v>0.30499999999999999</c:v>
                </c:pt>
                <c:pt idx="1098">
                  <c:v>0.30499999999999999</c:v>
                </c:pt>
                <c:pt idx="1099">
                  <c:v>0.30499999999999999</c:v>
                </c:pt>
                <c:pt idx="1100">
                  <c:v>0.30499999999999999</c:v>
                </c:pt>
                <c:pt idx="1101">
                  <c:v>0.30499999999999999</c:v>
                </c:pt>
                <c:pt idx="1102">
                  <c:v>0.30499999999999999</c:v>
                </c:pt>
                <c:pt idx="1103">
                  <c:v>0.30499999999999999</c:v>
                </c:pt>
                <c:pt idx="1104">
                  <c:v>0.30499999999999999</c:v>
                </c:pt>
                <c:pt idx="1105">
                  <c:v>0.30499999999999999</c:v>
                </c:pt>
                <c:pt idx="1106">
                  <c:v>0.30499999999999999</c:v>
                </c:pt>
                <c:pt idx="1107">
                  <c:v>0.30499999999999999</c:v>
                </c:pt>
                <c:pt idx="1108">
                  <c:v>0.30499999999999999</c:v>
                </c:pt>
                <c:pt idx="1109">
                  <c:v>0.30499999999999999</c:v>
                </c:pt>
                <c:pt idx="1110">
                  <c:v>0.30499999999999999</c:v>
                </c:pt>
                <c:pt idx="1111">
                  <c:v>0.30499999999999999</c:v>
                </c:pt>
                <c:pt idx="1112">
                  <c:v>0.30499999999999999</c:v>
                </c:pt>
                <c:pt idx="1113">
                  <c:v>0.30499999999999999</c:v>
                </c:pt>
                <c:pt idx="1114">
                  <c:v>0.30499999999999999</c:v>
                </c:pt>
                <c:pt idx="1115">
                  <c:v>0.30499999999999999</c:v>
                </c:pt>
                <c:pt idx="1116">
                  <c:v>0.30499999999999999</c:v>
                </c:pt>
                <c:pt idx="1117">
                  <c:v>0.30499999999999999</c:v>
                </c:pt>
                <c:pt idx="1118">
                  <c:v>0.30499999999999999</c:v>
                </c:pt>
                <c:pt idx="1119">
                  <c:v>0.30499999999999999</c:v>
                </c:pt>
                <c:pt idx="1120">
                  <c:v>0.30499999999999999</c:v>
                </c:pt>
                <c:pt idx="1121">
                  <c:v>0.30499999999999999</c:v>
                </c:pt>
                <c:pt idx="1122">
                  <c:v>0.30499999999999999</c:v>
                </c:pt>
                <c:pt idx="1123">
                  <c:v>0.30499999999999999</c:v>
                </c:pt>
                <c:pt idx="1124">
                  <c:v>0.30499999999999999</c:v>
                </c:pt>
                <c:pt idx="1125">
                  <c:v>0.30499999999999999</c:v>
                </c:pt>
                <c:pt idx="1126">
                  <c:v>0.30499999999999999</c:v>
                </c:pt>
                <c:pt idx="1127">
                  <c:v>0.30499999999999999</c:v>
                </c:pt>
                <c:pt idx="1128">
                  <c:v>0.30499999999999999</c:v>
                </c:pt>
                <c:pt idx="1129">
                  <c:v>0.30499999999999999</c:v>
                </c:pt>
                <c:pt idx="1130">
                  <c:v>0.30499999999999999</c:v>
                </c:pt>
                <c:pt idx="1131">
                  <c:v>0.30499999999999999</c:v>
                </c:pt>
                <c:pt idx="1132">
                  <c:v>0.30499999999999999</c:v>
                </c:pt>
                <c:pt idx="1133">
                  <c:v>0.30499999999999999</c:v>
                </c:pt>
                <c:pt idx="1134">
                  <c:v>0.30499999999999999</c:v>
                </c:pt>
                <c:pt idx="1135">
                  <c:v>0.30499999999999999</c:v>
                </c:pt>
                <c:pt idx="1136">
                  <c:v>0.30499999999999999</c:v>
                </c:pt>
                <c:pt idx="1137">
                  <c:v>0.30499999999999999</c:v>
                </c:pt>
                <c:pt idx="1138">
                  <c:v>0.30499999999999999</c:v>
                </c:pt>
                <c:pt idx="1139">
                  <c:v>0.30499999999999999</c:v>
                </c:pt>
                <c:pt idx="1140">
                  <c:v>0.30499999999999999</c:v>
                </c:pt>
                <c:pt idx="1141">
                  <c:v>0.30499999999999999</c:v>
                </c:pt>
                <c:pt idx="1142">
                  <c:v>0.30499999999999999</c:v>
                </c:pt>
                <c:pt idx="1143">
                  <c:v>0.30499999999999999</c:v>
                </c:pt>
                <c:pt idx="1144">
                  <c:v>0.30499999999999999</c:v>
                </c:pt>
                <c:pt idx="1145">
                  <c:v>0.30499999999999999</c:v>
                </c:pt>
                <c:pt idx="1146">
                  <c:v>0.30499999999999999</c:v>
                </c:pt>
                <c:pt idx="1147">
                  <c:v>0.30499999999999999</c:v>
                </c:pt>
                <c:pt idx="1148">
                  <c:v>0.30499999999999999</c:v>
                </c:pt>
                <c:pt idx="1149">
                  <c:v>0.30499999999999999</c:v>
                </c:pt>
                <c:pt idx="1150">
                  <c:v>0.30499999999999999</c:v>
                </c:pt>
                <c:pt idx="1151">
                  <c:v>0.30499999999999999</c:v>
                </c:pt>
                <c:pt idx="1152">
                  <c:v>0.30499999999999999</c:v>
                </c:pt>
                <c:pt idx="1153">
                  <c:v>0.30499999999999999</c:v>
                </c:pt>
                <c:pt idx="1154">
                  <c:v>0.30499999999999999</c:v>
                </c:pt>
                <c:pt idx="1155">
                  <c:v>0.30499999999999999</c:v>
                </c:pt>
                <c:pt idx="1156">
                  <c:v>0.30499999999999999</c:v>
                </c:pt>
                <c:pt idx="1157">
                  <c:v>0.30499999999999999</c:v>
                </c:pt>
                <c:pt idx="1158">
                  <c:v>0.30499999999999999</c:v>
                </c:pt>
                <c:pt idx="1159">
                  <c:v>0.30499999999999999</c:v>
                </c:pt>
                <c:pt idx="1160">
                  <c:v>0.30499999999999999</c:v>
                </c:pt>
                <c:pt idx="1161">
                  <c:v>0.30499999999999999</c:v>
                </c:pt>
                <c:pt idx="1162">
                  <c:v>0.30499999999999999</c:v>
                </c:pt>
                <c:pt idx="1163">
                  <c:v>0.30499999999999999</c:v>
                </c:pt>
                <c:pt idx="1164">
                  <c:v>0.30499999999999999</c:v>
                </c:pt>
                <c:pt idx="1165">
                  <c:v>0.30499999999999999</c:v>
                </c:pt>
                <c:pt idx="1166">
                  <c:v>0.30499999999999999</c:v>
                </c:pt>
                <c:pt idx="1167">
                  <c:v>0.30499999999999999</c:v>
                </c:pt>
                <c:pt idx="1168">
                  <c:v>0.30499999999999999</c:v>
                </c:pt>
                <c:pt idx="1169">
                  <c:v>0.30499999999999999</c:v>
                </c:pt>
                <c:pt idx="1170">
                  <c:v>0.30499999999999999</c:v>
                </c:pt>
                <c:pt idx="1171">
                  <c:v>0.30499999999999999</c:v>
                </c:pt>
                <c:pt idx="1172">
                  <c:v>0.30499999999999999</c:v>
                </c:pt>
                <c:pt idx="1173">
                  <c:v>0.30499999999999999</c:v>
                </c:pt>
                <c:pt idx="1174">
                  <c:v>0.30499999999999999</c:v>
                </c:pt>
                <c:pt idx="1175">
                  <c:v>0.30499999999999999</c:v>
                </c:pt>
                <c:pt idx="1176">
                  <c:v>0.30499999999999999</c:v>
                </c:pt>
                <c:pt idx="1177">
                  <c:v>0.30499999999999999</c:v>
                </c:pt>
                <c:pt idx="1178">
                  <c:v>0.30499999999999999</c:v>
                </c:pt>
                <c:pt idx="1179">
                  <c:v>0.30499999999999999</c:v>
                </c:pt>
                <c:pt idx="1180">
                  <c:v>0.30499999999999999</c:v>
                </c:pt>
                <c:pt idx="1181">
                  <c:v>0.30499999999999999</c:v>
                </c:pt>
                <c:pt idx="1182">
                  <c:v>0.30499999999999999</c:v>
                </c:pt>
                <c:pt idx="1183">
                  <c:v>0.30499999999999999</c:v>
                </c:pt>
                <c:pt idx="1184">
                  <c:v>0.30499999999999999</c:v>
                </c:pt>
                <c:pt idx="1185">
                  <c:v>0.30499999999999999</c:v>
                </c:pt>
                <c:pt idx="1186">
                  <c:v>0.30499999999999999</c:v>
                </c:pt>
                <c:pt idx="1187">
                  <c:v>0.30499999999999999</c:v>
                </c:pt>
                <c:pt idx="1188">
                  <c:v>0.30499999999999999</c:v>
                </c:pt>
                <c:pt idx="1189">
                  <c:v>0.30499999999999999</c:v>
                </c:pt>
                <c:pt idx="1190">
                  <c:v>0.30499999999999999</c:v>
                </c:pt>
                <c:pt idx="1191">
                  <c:v>0.30499999999999999</c:v>
                </c:pt>
                <c:pt idx="1192">
                  <c:v>0.30499999999999999</c:v>
                </c:pt>
                <c:pt idx="1193">
                  <c:v>0.30499999999999999</c:v>
                </c:pt>
                <c:pt idx="1194">
                  <c:v>0.30499999999999999</c:v>
                </c:pt>
                <c:pt idx="1195">
                  <c:v>0.30499999999999999</c:v>
                </c:pt>
                <c:pt idx="1196">
                  <c:v>0.30499999999999999</c:v>
                </c:pt>
                <c:pt idx="1197">
                  <c:v>0.30499999999999999</c:v>
                </c:pt>
                <c:pt idx="1198">
                  <c:v>0.30499999999999999</c:v>
                </c:pt>
                <c:pt idx="1199">
                  <c:v>0.30499999999999999</c:v>
                </c:pt>
                <c:pt idx="1200">
                  <c:v>0.30499999999999999</c:v>
                </c:pt>
                <c:pt idx="1201">
                  <c:v>0.30499999999999999</c:v>
                </c:pt>
                <c:pt idx="1202">
                  <c:v>0.30499999999999999</c:v>
                </c:pt>
                <c:pt idx="1203">
                  <c:v>0.30499999999999999</c:v>
                </c:pt>
                <c:pt idx="1204">
                  <c:v>0.30499999999999999</c:v>
                </c:pt>
                <c:pt idx="1205">
                  <c:v>0.30499999999999999</c:v>
                </c:pt>
                <c:pt idx="1206">
                  <c:v>0.30499999999999999</c:v>
                </c:pt>
                <c:pt idx="1207">
                  <c:v>0.30499999999999999</c:v>
                </c:pt>
                <c:pt idx="1208">
                  <c:v>0.30499999999999999</c:v>
                </c:pt>
                <c:pt idx="1209">
                  <c:v>0.30499999999999999</c:v>
                </c:pt>
                <c:pt idx="1210">
                  <c:v>0.30499999999999999</c:v>
                </c:pt>
                <c:pt idx="1211">
                  <c:v>0.30499999999999999</c:v>
                </c:pt>
                <c:pt idx="1212">
                  <c:v>0.30499999999999999</c:v>
                </c:pt>
                <c:pt idx="1213">
                  <c:v>0.30499999999999999</c:v>
                </c:pt>
                <c:pt idx="1214">
                  <c:v>0.30499999999999999</c:v>
                </c:pt>
                <c:pt idx="1215">
                  <c:v>0.30499999999999999</c:v>
                </c:pt>
                <c:pt idx="1216">
                  <c:v>0.30499999999999999</c:v>
                </c:pt>
                <c:pt idx="1217">
                  <c:v>0.30499999999999999</c:v>
                </c:pt>
                <c:pt idx="1218">
                  <c:v>0.30499999999999999</c:v>
                </c:pt>
                <c:pt idx="1219">
                  <c:v>0.30499999999999999</c:v>
                </c:pt>
                <c:pt idx="1220">
                  <c:v>0.30499999999999999</c:v>
                </c:pt>
                <c:pt idx="1221">
                  <c:v>0.30499999999999999</c:v>
                </c:pt>
                <c:pt idx="1222">
                  <c:v>0.30499999999999999</c:v>
                </c:pt>
                <c:pt idx="1223">
                  <c:v>0.30499999999999999</c:v>
                </c:pt>
                <c:pt idx="1224">
                  <c:v>0.30499999999999999</c:v>
                </c:pt>
                <c:pt idx="1225">
                  <c:v>0.30499999999999999</c:v>
                </c:pt>
                <c:pt idx="1226">
                  <c:v>0.30499999999999999</c:v>
                </c:pt>
                <c:pt idx="1227">
                  <c:v>0.30499999999999999</c:v>
                </c:pt>
                <c:pt idx="1228">
                  <c:v>0.30499999999999999</c:v>
                </c:pt>
                <c:pt idx="1229">
                  <c:v>0.30499999999999999</c:v>
                </c:pt>
                <c:pt idx="1230">
                  <c:v>0.30499999999999999</c:v>
                </c:pt>
                <c:pt idx="1231">
                  <c:v>0.30499999999999999</c:v>
                </c:pt>
                <c:pt idx="1232">
                  <c:v>0.30499999999999999</c:v>
                </c:pt>
                <c:pt idx="1233">
                  <c:v>0.30499999999999999</c:v>
                </c:pt>
                <c:pt idx="1234">
                  <c:v>0.30499999999999999</c:v>
                </c:pt>
                <c:pt idx="1235">
                  <c:v>0.30499999999999999</c:v>
                </c:pt>
                <c:pt idx="1236">
                  <c:v>0.30499999999999999</c:v>
                </c:pt>
                <c:pt idx="1237">
                  <c:v>0.30499999999999999</c:v>
                </c:pt>
                <c:pt idx="1238">
                  <c:v>0.30499999999999999</c:v>
                </c:pt>
                <c:pt idx="1239">
                  <c:v>0.30499999999999999</c:v>
                </c:pt>
                <c:pt idx="1240">
                  <c:v>0.30499999999999999</c:v>
                </c:pt>
                <c:pt idx="1241">
                  <c:v>0.30499999999999999</c:v>
                </c:pt>
                <c:pt idx="1242">
                  <c:v>0.30499999999999999</c:v>
                </c:pt>
                <c:pt idx="1243">
                  <c:v>0.30499999999999999</c:v>
                </c:pt>
                <c:pt idx="1244">
                  <c:v>0.30499999999999999</c:v>
                </c:pt>
                <c:pt idx="1245">
                  <c:v>0.30499999999999999</c:v>
                </c:pt>
                <c:pt idx="1246">
                  <c:v>0.30499999999999999</c:v>
                </c:pt>
                <c:pt idx="1247">
                  <c:v>0.30499999999999999</c:v>
                </c:pt>
                <c:pt idx="1248">
                  <c:v>0.30499999999999999</c:v>
                </c:pt>
                <c:pt idx="1249">
                  <c:v>0.30499999999999999</c:v>
                </c:pt>
                <c:pt idx="1250">
                  <c:v>0.30499999999999999</c:v>
                </c:pt>
                <c:pt idx="1251">
                  <c:v>0.30499999999999999</c:v>
                </c:pt>
                <c:pt idx="1252">
                  <c:v>0.30499999999999999</c:v>
                </c:pt>
                <c:pt idx="1253">
                  <c:v>0.30499999999999999</c:v>
                </c:pt>
                <c:pt idx="1254">
                  <c:v>0.30499999999999999</c:v>
                </c:pt>
                <c:pt idx="1255">
                  <c:v>0.30499999999999999</c:v>
                </c:pt>
                <c:pt idx="1256">
                  <c:v>0.30499999999999999</c:v>
                </c:pt>
                <c:pt idx="1257">
                  <c:v>0.30499999999999999</c:v>
                </c:pt>
                <c:pt idx="1258">
                  <c:v>0.30499999999999999</c:v>
                </c:pt>
                <c:pt idx="1259">
                  <c:v>0.30499999999999999</c:v>
                </c:pt>
                <c:pt idx="1260">
                  <c:v>0.30499999999999999</c:v>
                </c:pt>
                <c:pt idx="1261">
                  <c:v>0.30499999999999999</c:v>
                </c:pt>
                <c:pt idx="1262">
                  <c:v>0.30499999999999999</c:v>
                </c:pt>
                <c:pt idx="1263">
                  <c:v>0.30499999999999999</c:v>
                </c:pt>
                <c:pt idx="1264">
                  <c:v>0.30499999999999999</c:v>
                </c:pt>
                <c:pt idx="1265">
                  <c:v>0.30499999999999999</c:v>
                </c:pt>
                <c:pt idx="1266">
                  <c:v>0.30499999999999999</c:v>
                </c:pt>
                <c:pt idx="1267">
                  <c:v>0.30499999999999999</c:v>
                </c:pt>
                <c:pt idx="1268">
                  <c:v>0.30499999999999999</c:v>
                </c:pt>
                <c:pt idx="1269">
                  <c:v>0.30499999999999999</c:v>
                </c:pt>
                <c:pt idx="1270">
                  <c:v>0.30499999999999999</c:v>
                </c:pt>
                <c:pt idx="1271">
                  <c:v>0.30499999999999999</c:v>
                </c:pt>
                <c:pt idx="1272">
                  <c:v>0.30499999999999999</c:v>
                </c:pt>
                <c:pt idx="1273">
                  <c:v>0.30499999999999999</c:v>
                </c:pt>
                <c:pt idx="1274">
                  <c:v>0.30499999999999999</c:v>
                </c:pt>
                <c:pt idx="1275">
                  <c:v>0.30499999999999999</c:v>
                </c:pt>
                <c:pt idx="1276">
                  <c:v>0.30499999999999999</c:v>
                </c:pt>
                <c:pt idx="1277">
                  <c:v>0.30499999999999999</c:v>
                </c:pt>
                <c:pt idx="1278">
                  <c:v>0.30499999999999999</c:v>
                </c:pt>
                <c:pt idx="1279">
                  <c:v>0.30499999999999999</c:v>
                </c:pt>
                <c:pt idx="1280">
                  <c:v>0.30499999999999999</c:v>
                </c:pt>
                <c:pt idx="1281">
                  <c:v>0.30499999999999999</c:v>
                </c:pt>
                <c:pt idx="1282">
                  <c:v>0.30499999999999999</c:v>
                </c:pt>
                <c:pt idx="1283">
                  <c:v>0.30499999999999999</c:v>
                </c:pt>
                <c:pt idx="1284">
                  <c:v>0.30499999999999999</c:v>
                </c:pt>
                <c:pt idx="1285">
                  <c:v>0.30499999999999999</c:v>
                </c:pt>
                <c:pt idx="1286">
                  <c:v>0.30499999999999999</c:v>
                </c:pt>
                <c:pt idx="1287">
                  <c:v>0.30499999999999999</c:v>
                </c:pt>
                <c:pt idx="1288">
                  <c:v>0.30499999999999999</c:v>
                </c:pt>
                <c:pt idx="1289">
                  <c:v>0.30499999999999999</c:v>
                </c:pt>
                <c:pt idx="1290">
                  <c:v>0.30499999999999999</c:v>
                </c:pt>
                <c:pt idx="1291">
                  <c:v>0.30499999999999999</c:v>
                </c:pt>
                <c:pt idx="1292">
                  <c:v>0.30499999999999999</c:v>
                </c:pt>
                <c:pt idx="1293">
                  <c:v>0.30499999999999999</c:v>
                </c:pt>
                <c:pt idx="1294">
                  <c:v>0.30499999999999999</c:v>
                </c:pt>
                <c:pt idx="1295">
                  <c:v>0.30499999999999999</c:v>
                </c:pt>
                <c:pt idx="1296">
                  <c:v>0.30499999999999999</c:v>
                </c:pt>
                <c:pt idx="1297">
                  <c:v>0.30499999999999999</c:v>
                </c:pt>
                <c:pt idx="1298">
                  <c:v>0.30499999999999999</c:v>
                </c:pt>
                <c:pt idx="1299">
                  <c:v>0.30499999999999999</c:v>
                </c:pt>
                <c:pt idx="1300">
                  <c:v>0.30499999999999999</c:v>
                </c:pt>
                <c:pt idx="1301">
                  <c:v>0.30499999999999999</c:v>
                </c:pt>
                <c:pt idx="1302">
                  <c:v>0.30499999999999999</c:v>
                </c:pt>
                <c:pt idx="1303">
                  <c:v>0.30499999999999999</c:v>
                </c:pt>
                <c:pt idx="1304">
                  <c:v>0.30499999999999999</c:v>
                </c:pt>
                <c:pt idx="1305">
                  <c:v>0.30499999999999999</c:v>
                </c:pt>
                <c:pt idx="1306">
                  <c:v>0.30499999999999999</c:v>
                </c:pt>
                <c:pt idx="1307">
                  <c:v>0.30499999999999999</c:v>
                </c:pt>
                <c:pt idx="1308">
                  <c:v>0.30499999999999999</c:v>
                </c:pt>
                <c:pt idx="1309">
                  <c:v>0.30499999999999999</c:v>
                </c:pt>
                <c:pt idx="1310">
                  <c:v>0.30499999999999999</c:v>
                </c:pt>
                <c:pt idx="1311">
                  <c:v>0.30499999999999999</c:v>
                </c:pt>
                <c:pt idx="1312">
                  <c:v>0.30499999999999999</c:v>
                </c:pt>
                <c:pt idx="1313">
                  <c:v>0.30499999999999999</c:v>
                </c:pt>
                <c:pt idx="1314">
                  <c:v>0.30499999999999999</c:v>
                </c:pt>
                <c:pt idx="1315">
                  <c:v>0.30499999999999999</c:v>
                </c:pt>
                <c:pt idx="1316">
                  <c:v>0.30499999999999999</c:v>
                </c:pt>
                <c:pt idx="1317">
                  <c:v>0.30499999999999999</c:v>
                </c:pt>
                <c:pt idx="1318">
                  <c:v>0.30499999999999999</c:v>
                </c:pt>
                <c:pt idx="1319">
                  <c:v>0.30499999999999999</c:v>
                </c:pt>
                <c:pt idx="1320">
                  <c:v>0.30499999999999999</c:v>
                </c:pt>
                <c:pt idx="1321">
                  <c:v>0.30499999999999999</c:v>
                </c:pt>
                <c:pt idx="1322">
                  <c:v>0.30499999999999999</c:v>
                </c:pt>
                <c:pt idx="1323">
                  <c:v>0.30499999999999999</c:v>
                </c:pt>
                <c:pt idx="1324">
                  <c:v>0.30499999999999999</c:v>
                </c:pt>
                <c:pt idx="1325">
                  <c:v>0.30499999999999999</c:v>
                </c:pt>
                <c:pt idx="1326">
                  <c:v>0.30499999999999999</c:v>
                </c:pt>
                <c:pt idx="1327">
                  <c:v>0.30499999999999999</c:v>
                </c:pt>
                <c:pt idx="1328">
                  <c:v>0.30499999999999999</c:v>
                </c:pt>
                <c:pt idx="1329">
                  <c:v>0.30499999999999999</c:v>
                </c:pt>
                <c:pt idx="1330">
                  <c:v>0.30499999999999999</c:v>
                </c:pt>
                <c:pt idx="1331">
                  <c:v>0.30499999999999999</c:v>
                </c:pt>
                <c:pt idx="1332">
                  <c:v>0.30499999999999999</c:v>
                </c:pt>
                <c:pt idx="1333">
                  <c:v>0.30499999999999999</c:v>
                </c:pt>
                <c:pt idx="1334">
                  <c:v>0.30499999999999999</c:v>
                </c:pt>
                <c:pt idx="1335">
                  <c:v>0.30499999999999999</c:v>
                </c:pt>
                <c:pt idx="1336">
                  <c:v>0.30499999999999999</c:v>
                </c:pt>
                <c:pt idx="1337">
                  <c:v>0.30499999999999999</c:v>
                </c:pt>
                <c:pt idx="1338">
                  <c:v>0.30499999999999999</c:v>
                </c:pt>
                <c:pt idx="1339">
                  <c:v>0.30499999999999999</c:v>
                </c:pt>
                <c:pt idx="1340">
                  <c:v>0.30499999999999999</c:v>
                </c:pt>
                <c:pt idx="1341">
                  <c:v>0.30499999999999999</c:v>
                </c:pt>
                <c:pt idx="1342">
                  <c:v>0.30499999999999999</c:v>
                </c:pt>
                <c:pt idx="1343">
                  <c:v>0.30499999999999999</c:v>
                </c:pt>
                <c:pt idx="1344">
                  <c:v>0.30499999999999999</c:v>
                </c:pt>
                <c:pt idx="1345">
                  <c:v>0.30499999999999999</c:v>
                </c:pt>
                <c:pt idx="1346">
                  <c:v>0.30499999999999999</c:v>
                </c:pt>
                <c:pt idx="1347">
                  <c:v>0.30499999999999999</c:v>
                </c:pt>
                <c:pt idx="1348">
                  <c:v>0.30499999999999999</c:v>
                </c:pt>
                <c:pt idx="1349">
                  <c:v>0.30499999999999999</c:v>
                </c:pt>
                <c:pt idx="1350">
                  <c:v>0.30499999999999999</c:v>
                </c:pt>
                <c:pt idx="1351">
                  <c:v>0.30499999999999999</c:v>
                </c:pt>
                <c:pt idx="1352">
                  <c:v>0.30499999999999999</c:v>
                </c:pt>
                <c:pt idx="1353">
                  <c:v>0.30499999999999999</c:v>
                </c:pt>
                <c:pt idx="1354">
                  <c:v>0.30499999999999999</c:v>
                </c:pt>
                <c:pt idx="1355">
                  <c:v>0.30499999999999999</c:v>
                </c:pt>
                <c:pt idx="1356">
                  <c:v>0.30499999999999999</c:v>
                </c:pt>
                <c:pt idx="1357">
                  <c:v>0.30499999999999999</c:v>
                </c:pt>
                <c:pt idx="1358">
                  <c:v>0.30499999999999999</c:v>
                </c:pt>
                <c:pt idx="1359">
                  <c:v>0.30499999999999999</c:v>
                </c:pt>
                <c:pt idx="1360">
                  <c:v>0.30499999999999999</c:v>
                </c:pt>
                <c:pt idx="1361">
                  <c:v>0.30499999999999999</c:v>
                </c:pt>
                <c:pt idx="1362">
                  <c:v>0.30499999999999999</c:v>
                </c:pt>
                <c:pt idx="1363">
                  <c:v>0.30499999999999999</c:v>
                </c:pt>
                <c:pt idx="1364">
                  <c:v>0.30499999999999999</c:v>
                </c:pt>
                <c:pt idx="1365">
                  <c:v>0.30499999999999999</c:v>
                </c:pt>
                <c:pt idx="1366">
                  <c:v>0.30499999999999999</c:v>
                </c:pt>
                <c:pt idx="1367">
                  <c:v>0.30499999999999999</c:v>
                </c:pt>
                <c:pt idx="1368">
                  <c:v>0.30499999999999999</c:v>
                </c:pt>
                <c:pt idx="1369">
                  <c:v>0.33</c:v>
                </c:pt>
                <c:pt idx="1370">
                  <c:v>0.33</c:v>
                </c:pt>
                <c:pt idx="1371">
                  <c:v>0.33</c:v>
                </c:pt>
                <c:pt idx="1372">
                  <c:v>0.33</c:v>
                </c:pt>
                <c:pt idx="1373">
                  <c:v>0.33</c:v>
                </c:pt>
                <c:pt idx="1374">
                  <c:v>0.33</c:v>
                </c:pt>
                <c:pt idx="1375">
                  <c:v>0.33</c:v>
                </c:pt>
                <c:pt idx="1376">
                  <c:v>0.33</c:v>
                </c:pt>
                <c:pt idx="1377">
                  <c:v>0.33</c:v>
                </c:pt>
                <c:pt idx="1378">
                  <c:v>0.33</c:v>
                </c:pt>
                <c:pt idx="1379">
                  <c:v>0.33</c:v>
                </c:pt>
                <c:pt idx="1380">
                  <c:v>0.33</c:v>
                </c:pt>
                <c:pt idx="1381">
                  <c:v>0.33</c:v>
                </c:pt>
                <c:pt idx="1382">
                  <c:v>0.33</c:v>
                </c:pt>
                <c:pt idx="1383">
                  <c:v>0.33</c:v>
                </c:pt>
                <c:pt idx="1384">
                  <c:v>0.33</c:v>
                </c:pt>
                <c:pt idx="1385">
                  <c:v>0.33</c:v>
                </c:pt>
                <c:pt idx="1386">
                  <c:v>0.33</c:v>
                </c:pt>
                <c:pt idx="1387">
                  <c:v>0.33</c:v>
                </c:pt>
                <c:pt idx="1388">
                  <c:v>0.33</c:v>
                </c:pt>
                <c:pt idx="1389">
                  <c:v>0.33</c:v>
                </c:pt>
                <c:pt idx="1390">
                  <c:v>0.33</c:v>
                </c:pt>
                <c:pt idx="1391">
                  <c:v>0.33</c:v>
                </c:pt>
                <c:pt idx="1392">
                  <c:v>0.33</c:v>
                </c:pt>
                <c:pt idx="1393">
                  <c:v>0.33</c:v>
                </c:pt>
                <c:pt idx="1394">
                  <c:v>0.33</c:v>
                </c:pt>
                <c:pt idx="1395">
                  <c:v>0.33</c:v>
                </c:pt>
                <c:pt idx="1396">
                  <c:v>0.33</c:v>
                </c:pt>
                <c:pt idx="1397">
                  <c:v>0.33</c:v>
                </c:pt>
                <c:pt idx="1398">
                  <c:v>0.33</c:v>
                </c:pt>
                <c:pt idx="1399">
                  <c:v>0.33</c:v>
                </c:pt>
                <c:pt idx="1400">
                  <c:v>0.33</c:v>
                </c:pt>
                <c:pt idx="1401">
                  <c:v>0.33</c:v>
                </c:pt>
                <c:pt idx="1402">
                  <c:v>0.33</c:v>
                </c:pt>
                <c:pt idx="1403">
                  <c:v>0.33</c:v>
                </c:pt>
                <c:pt idx="1404">
                  <c:v>0.33</c:v>
                </c:pt>
                <c:pt idx="1405">
                  <c:v>0.33</c:v>
                </c:pt>
                <c:pt idx="1406">
                  <c:v>0.33</c:v>
                </c:pt>
                <c:pt idx="1407">
                  <c:v>0.33</c:v>
                </c:pt>
                <c:pt idx="1408">
                  <c:v>0.33</c:v>
                </c:pt>
                <c:pt idx="1409">
                  <c:v>0.33</c:v>
                </c:pt>
                <c:pt idx="1410">
                  <c:v>0.33</c:v>
                </c:pt>
                <c:pt idx="1411">
                  <c:v>0.33</c:v>
                </c:pt>
                <c:pt idx="1412">
                  <c:v>0.33</c:v>
                </c:pt>
                <c:pt idx="1413">
                  <c:v>0.33</c:v>
                </c:pt>
                <c:pt idx="1414">
                  <c:v>0.33</c:v>
                </c:pt>
                <c:pt idx="1415">
                  <c:v>0.33</c:v>
                </c:pt>
                <c:pt idx="1416">
                  <c:v>0.33</c:v>
                </c:pt>
                <c:pt idx="1417">
                  <c:v>0.33</c:v>
                </c:pt>
                <c:pt idx="1418">
                  <c:v>0.33</c:v>
                </c:pt>
                <c:pt idx="1419">
                  <c:v>0.33</c:v>
                </c:pt>
                <c:pt idx="1420">
                  <c:v>0.33</c:v>
                </c:pt>
                <c:pt idx="1421">
                  <c:v>0.33</c:v>
                </c:pt>
                <c:pt idx="1422">
                  <c:v>0.33</c:v>
                </c:pt>
                <c:pt idx="1423">
                  <c:v>0.33</c:v>
                </c:pt>
                <c:pt idx="1424">
                  <c:v>0.33</c:v>
                </c:pt>
                <c:pt idx="1425">
                  <c:v>0.33</c:v>
                </c:pt>
                <c:pt idx="1426">
                  <c:v>0.33</c:v>
                </c:pt>
                <c:pt idx="1427">
                  <c:v>0.33</c:v>
                </c:pt>
                <c:pt idx="1428">
                  <c:v>0.33</c:v>
                </c:pt>
                <c:pt idx="1429">
                  <c:v>0.33</c:v>
                </c:pt>
                <c:pt idx="1430">
                  <c:v>0.33</c:v>
                </c:pt>
                <c:pt idx="1431">
                  <c:v>0.33</c:v>
                </c:pt>
                <c:pt idx="1432">
                  <c:v>0.33</c:v>
                </c:pt>
                <c:pt idx="1433">
                  <c:v>0.33</c:v>
                </c:pt>
                <c:pt idx="1434">
                  <c:v>0.33</c:v>
                </c:pt>
                <c:pt idx="1435">
                  <c:v>0.33</c:v>
                </c:pt>
                <c:pt idx="1436">
                  <c:v>0.33</c:v>
                </c:pt>
                <c:pt idx="1437">
                  <c:v>0.33</c:v>
                </c:pt>
                <c:pt idx="1438">
                  <c:v>0.33</c:v>
                </c:pt>
                <c:pt idx="1439">
                  <c:v>0.33</c:v>
                </c:pt>
                <c:pt idx="1440">
                  <c:v>0.33</c:v>
                </c:pt>
                <c:pt idx="1441">
                  <c:v>0.33</c:v>
                </c:pt>
                <c:pt idx="1442">
                  <c:v>0.33</c:v>
                </c:pt>
                <c:pt idx="1443">
                  <c:v>0.33</c:v>
                </c:pt>
                <c:pt idx="1444">
                  <c:v>0.33</c:v>
                </c:pt>
                <c:pt idx="1445">
                  <c:v>0.33</c:v>
                </c:pt>
                <c:pt idx="1446">
                  <c:v>0.33</c:v>
                </c:pt>
                <c:pt idx="1447">
                  <c:v>0.33</c:v>
                </c:pt>
                <c:pt idx="1448">
                  <c:v>0.33</c:v>
                </c:pt>
                <c:pt idx="1449">
                  <c:v>0.33</c:v>
                </c:pt>
                <c:pt idx="1450">
                  <c:v>0.33</c:v>
                </c:pt>
                <c:pt idx="1451">
                  <c:v>0.33</c:v>
                </c:pt>
                <c:pt idx="1452">
                  <c:v>0.33</c:v>
                </c:pt>
                <c:pt idx="1453">
                  <c:v>0.33</c:v>
                </c:pt>
                <c:pt idx="1454">
                  <c:v>0.33</c:v>
                </c:pt>
                <c:pt idx="1455">
                  <c:v>0.33</c:v>
                </c:pt>
                <c:pt idx="1456">
                  <c:v>0.33</c:v>
                </c:pt>
                <c:pt idx="1457">
                  <c:v>0.33</c:v>
                </c:pt>
                <c:pt idx="1458">
                  <c:v>0.33</c:v>
                </c:pt>
                <c:pt idx="1459">
                  <c:v>0.33</c:v>
                </c:pt>
                <c:pt idx="1460">
                  <c:v>0.33</c:v>
                </c:pt>
                <c:pt idx="1461">
                  <c:v>0.33</c:v>
                </c:pt>
                <c:pt idx="1462">
                  <c:v>0.33</c:v>
                </c:pt>
                <c:pt idx="1463">
                  <c:v>0.33</c:v>
                </c:pt>
                <c:pt idx="1464">
                  <c:v>0.33</c:v>
                </c:pt>
                <c:pt idx="1465">
                  <c:v>0.33</c:v>
                </c:pt>
                <c:pt idx="1466">
                  <c:v>0.33</c:v>
                </c:pt>
                <c:pt idx="1467">
                  <c:v>0.33</c:v>
                </c:pt>
                <c:pt idx="1468">
                  <c:v>0.33</c:v>
                </c:pt>
                <c:pt idx="1469">
                  <c:v>0.33</c:v>
                </c:pt>
                <c:pt idx="1470">
                  <c:v>0.33</c:v>
                </c:pt>
                <c:pt idx="1471">
                  <c:v>0.33</c:v>
                </c:pt>
                <c:pt idx="1472">
                  <c:v>0.33</c:v>
                </c:pt>
                <c:pt idx="1473">
                  <c:v>0.33</c:v>
                </c:pt>
                <c:pt idx="1474">
                  <c:v>0.33</c:v>
                </c:pt>
                <c:pt idx="1475">
                  <c:v>0.33</c:v>
                </c:pt>
                <c:pt idx="1476">
                  <c:v>0.33</c:v>
                </c:pt>
                <c:pt idx="1477">
                  <c:v>0.33</c:v>
                </c:pt>
                <c:pt idx="1478">
                  <c:v>0.33</c:v>
                </c:pt>
                <c:pt idx="1479">
                  <c:v>0.33</c:v>
                </c:pt>
                <c:pt idx="1480">
                  <c:v>0.33</c:v>
                </c:pt>
                <c:pt idx="1481">
                  <c:v>0.33</c:v>
                </c:pt>
                <c:pt idx="1482">
                  <c:v>0.33</c:v>
                </c:pt>
                <c:pt idx="1483">
                  <c:v>0.33</c:v>
                </c:pt>
                <c:pt idx="1484">
                  <c:v>0.33</c:v>
                </c:pt>
                <c:pt idx="1485">
                  <c:v>0.33</c:v>
                </c:pt>
                <c:pt idx="1486">
                  <c:v>0.33</c:v>
                </c:pt>
                <c:pt idx="1487">
                  <c:v>0.33</c:v>
                </c:pt>
                <c:pt idx="1488">
                  <c:v>0.33</c:v>
                </c:pt>
                <c:pt idx="1489">
                  <c:v>0.33</c:v>
                </c:pt>
                <c:pt idx="1490">
                  <c:v>0.33</c:v>
                </c:pt>
                <c:pt idx="1491">
                  <c:v>0.33</c:v>
                </c:pt>
                <c:pt idx="1492">
                  <c:v>0.33</c:v>
                </c:pt>
                <c:pt idx="1493">
                  <c:v>0.33</c:v>
                </c:pt>
                <c:pt idx="1494">
                  <c:v>0.33</c:v>
                </c:pt>
                <c:pt idx="1495">
                  <c:v>0.33</c:v>
                </c:pt>
                <c:pt idx="1496">
                  <c:v>0.33</c:v>
                </c:pt>
                <c:pt idx="1497">
                  <c:v>0.36</c:v>
                </c:pt>
                <c:pt idx="1498">
                  <c:v>0.36</c:v>
                </c:pt>
                <c:pt idx="1499">
                  <c:v>0.36</c:v>
                </c:pt>
                <c:pt idx="1500">
                  <c:v>0.36</c:v>
                </c:pt>
                <c:pt idx="1501">
                  <c:v>0.36</c:v>
                </c:pt>
                <c:pt idx="1502">
                  <c:v>0.36</c:v>
                </c:pt>
                <c:pt idx="1503">
                  <c:v>0.36</c:v>
                </c:pt>
                <c:pt idx="1504">
                  <c:v>0.36</c:v>
                </c:pt>
                <c:pt idx="1505">
                  <c:v>0.36</c:v>
                </c:pt>
                <c:pt idx="1506">
                  <c:v>0.36</c:v>
                </c:pt>
                <c:pt idx="1507">
                  <c:v>0.36</c:v>
                </c:pt>
                <c:pt idx="1508">
                  <c:v>0.36</c:v>
                </c:pt>
                <c:pt idx="1509">
                  <c:v>0.36</c:v>
                </c:pt>
                <c:pt idx="1510">
                  <c:v>0.36</c:v>
                </c:pt>
                <c:pt idx="1511">
                  <c:v>0.36</c:v>
                </c:pt>
                <c:pt idx="1512">
                  <c:v>0.36</c:v>
                </c:pt>
                <c:pt idx="1513">
                  <c:v>0.36</c:v>
                </c:pt>
                <c:pt idx="1514">
                  <c:v>0.36</c:v>
                </c:pt>
                <c:pt idx="1515">
                  <c:v>0.36</c:v>
                </c:pt>
                <c:pt idx="1516">
                  <c:v>0.36</c:v>
                </c:pt>
                <c:pt idx="1517">
                  <c:v>0.36</c:v>
                </c:pt>
                <c:pt idx="1518">
                  <c:v>0.36</c:v>
                </c:pt>
                <c:pt idx="1519">
                  <c:v>0.36</c:v>
                </c:pt>
                <c:pt idx="1520">
                  <c:v>0.36</c:v>
                </c:pt>
                <c:pt idx="1521">
                  <c:v>0.36</c:v>
                </c:pt>
                <c:pt idx="1522">
                  <c:v>0.36</c:v>
                </c:pt>
                <c:pt idx="1523">
                  <c:v>0.36</c:v>
                </c:pt>
                <c:pt idx="1524">
                  <c:v>0.36</c:v>
                </c:pt>
                <c:pt idx="1525">
                  <c:v>0.36</c:v>
                </c:pt>
                <c:pt idx="1526">
                  <c:v>0.36</c:v>
                </c:pt>
                <c:pt idx="1527">
                  <c:v>0.36</c:v>
                </c:pt>
                <c:pt idx="1528">
                  <c:v>0.36</c:v>
                </c:pt>
                <c:pt idx="1529">
                  <c:v>0.36</c:v>
                </c:pt>
                <c:pt idx="1530">
                  <c:v>0.36</c:v>
                </c:pt>
                <c:pt idx="1531">
                  <c:v>0.36</c:v>
                </c:pt>
                <c:pt idx="1532">
                  <c:v>0.36</c:v>
                </c:pt>
                <c:pt idx="1533">
                  <c:v>0.36</c:v>
                </c:pt>
                <c:pt idx="1534">
                  <c:v>0.36</c:v>
                </c:pt>
                <c:pt idx="1535">
                  <c:v>0.36</c:v>
                </c:pt>
                <c:pt idx="1536">
                  <c:v>0.36</c:v>
                </c:pt>
                <c:pt idx="1537">
                  <c:v>0.36</c:v>
                </c:pt>
                <c:pt idx="1538">
                  <c:v>0.36</c:v>
                </c:pt>
                <c:pt idx="1539">
                  <c:v>0.36</c:v>
                </c:pt>
                <c:pt idx="1540">
                  <c:v>0.36</c:v>
                </c:pt>
                <c:pt idx="1541">
                  <c:v>0.36</c:v>
                </c:pt>
                <c:pt idx="1542">
                  <c:v>0.36</c:v>
                </c:pt>
                <c:pt idx="1543">
                  <c:v>0.36</c:v>
                </c:pt>
                <c:pt idx="1544">
                  <c:v>0.36</c:v>
                </c:pt>
                <c:pt idx="1545">
                  <c:v>0.36</c:v>
                </c:pt>
                <c:pt idx="1546">
                  <c:v>0.36</c:v>
                </c:pt>
                <c:pt idx="1547">
                  <c:v>0.36</c:v>
                </c:pt>
                <c:pt idx="1548">
                  <c:v>0.36</c:v>
                </c:pt>
                <c:pt idx="1549">
                  <c:v>0.36</c:v>
                </c:pt>
                <c:pt idx="1550">
                  <c:v>0.36</c:v>
                </c:pt>
                <c:pt idx="1551">
                  <c:v>0.36</c:v>
                </c:pt>
                <c:pt idx="1552">
                  <c:v>0.36</c:v>
                </c:pt>
                <c:pt idx="1553">
                  <c:v>0.36</c:v>
                </c:pt>
                <c:pt idx="1554">
                  <c:v>0.36</c:v>
                </c:pt>
                <c:pt idx="1555">
                  <c:v>0.36</c:v>
                </c:pt>
                <c:pt idx="1556">
                  <c:v>0.36</c:v>
                </c:pt>
                <c:pt idx="1557">
                  <c:v>0.36</c:v>
                </c:pt>
                <c:pt idx="1558">
                  <c:v>0.36</c:v>
                </c:pt>
                <c:pt idx="1559">
                  <c:v>0.36</c:v>
                </c:pt>
                <c:pt idx="1560">
                  <c:v>0.36</c:v>
                </c:pt>
                <c:pt idx="1561">
                  <c:v>0.36</c:v>
                </c:pt>
                <c:pt idx="1562">
                  <c:v>0.36</c:v>
                </c:pt>
                <c:pt idx="1563">
                  <c:v>0.36</c:v>
                </c:pt>
                <c:pt idx="1564">
                  <c:v>0.36</c:v>
                </c:pt>
                <c:pt idx="1565">
                  <c:v>0.36</c:v>
                </c:pt>
                <c:pt idx="1566">
                  <c:v>0.36</c:v>
                </c:pt>
                <c:pt idx="1567">
                  <c:v>0.36</c:v>
                </c:pt>
                <c:pt idx="1568">
                  <c:v>0.36</c:v>
                </c:pt>
                <c:pt idx="1569">
                  <c:v>0.36</c:v>
                </c:pt>
                <c:pt idx="1570">
                  <c:v>0.36</c:v>
                </c:pt>
                <c:pt idx="1571">
                  <c:v>0.36</c:v>
                </c:pt>
                <c:pt idx="1572">
                  <c:v>0.36</c:v>
                </c:pt>
                <c:pt idx="1573">
                  <c:v>0.36</c:v>
                </c:pt>
                <c:pt idx="1574">
                  <c:v>0.36</c:v>
                </c:pt>
                <c:pt idx="1575">
                  <c:v>0.36</c:v>
                </c:pt>
                <c:pt idx="1576">
                  <c:v>0.36</c:v>
                </c:pt>
                <c:pt idx="1577">
                  <c:v>0.36</c:v>
                </c:pt>
                <c:pt idx="1578">
                  <c:v>0.36</c:v>
                </c:pt>
                <c:pt idx="1579">
                  <c:v>0.36</c:v>
                </c:pt>
                <c:pt idx="1580">
                  <c:v>0.36</c:v>
                </c:pt>
                <c:pt idx="1581">
                  <c:v>0.36</c:v>
                </c:pt>
                <c:pt idx="1582">
                  <c:v>0.36</c:v>
                </c:pt>
                <c:pt idx="1583">
                  <c:v>0.36</c:v>
                </c:pt>
                <c:pt idx="1584">
                  <c:v>0.36</c:v>
                </c:pt>
                <c:pt idx="1585">
                  <c:v>0.36</c:v>
                </c:pt>
                <c:pt idx="1586">
                  <c:v>0.36</c:v>
                </c:pt>
                <c:pt idx="1587">
                  <c:v>0.36</c:v>
                </c:pt>
                <c:pt idx="1588">
                  <c:v>0.36</c:v>
                </c:pt>
                <c:pt idx="1589">
                  <c:v>0.36</c:v>
                </c:pt>
                <c:pt idx="1590">
                  <c:v>0.36</c:v>
                </c:pt>
                <c:pt idx="1591">
                  <c:v>0.36</c:v>
                </c:pt>
                <c:pt idx="1592">
                  <c:v>0.36</c:v>
                </c:pt>
                <c:pt idx="1593">
                  <c:v>0.36</c:v>
                </c:pt>
                <c:pt idx="1594">
                  <c:v>0.36</c:v>
                </c:pt>
                <c:pt idx="1595">
                  <c:v>0.36</c:v>
                </c:pt>
                <c:pt idx="1596">
                  <c:v>0.36</c:v>
                </c:pt>
                <c:pt idx="1597">
                  <c:v>0.36</c:v>
                </c:pt>
                <c:pt idx="1598">
                  <c:v>0.36</c:v>
                </c:pt>
                <c:pt idx="1599">
                  <c:v>0.36</c:v>
                </c:pt>
                <c:pt idx="1600">
                  <c:v>0.36</c:v>
                </c:pt>
                <c:pt idx="1601">
                  <c:v>0.36</c:v>
                </c:pt>
                <c:pt idx="1602">
                  <c:v>0.36</c:v>
                </c:pt>
                <c:pt idx="1603">
                  <c:v>0.36</c:v>
                </c:pt>
                <c:pt idx="1604">
                  <c:v>0.36</c:v>
                </c:pt>
                <c:pt idx="1605">
                  <c:v>0.36</c:v>
                </c:pt>
                <c:pt idx="1606">
                  <c:v>0.36</c:v>
                </c:pt>
                <c:pt idx="1607">
                  <c:v>0.36</c:v>
                </c:pt>
                <c:pt idx="1608">
                  <c:v>0.36</c:v>
                </c:pt>
                <c:pt idx="1609">
                  <c:v>0.36</c:v>
                </c:pt>
                <c:pt idx="1610">
                  <c:v>0.36</c:v>
                </c:pt>
                <c:pt idx="1611">
                  <c:v>0.36</c:v>
                </c:pt>
                <c:pt idx="1612">
                  <c:v>0.36</c:v>
                </c:pt>
                <c:pt idx="1613">
                  <c:v>0.36</c:v>
                </c:pt>
                <c:pt idx="1614">
                  <c:v>0.36</c:v>
                </c:pt>
                <c:pt idx="1615">
                  <c:v>0.36</c:v>
                </c:pt>
                <c:pt idx="1616">
                  <c:v>0.36</c:v>
                </c:pt>
                <c:pt idx="1617">
                  <c:v>0.36</c:v>
                </c:pt>
                <c:pt idx="1618">
                  <c:v>0.36</c:v>
                </c:pt>
                <c:pt idx="1619">
                  <c:v>0.36</c:v>
                </c:pt>
                <c:pt idx="1620">
                  <c:v>0.36</c:v>
                </c:pt>
                <c:pt idx="1621">
                  <c:v>0.36</c:v>
                </c:pt>
                <c:pt idx="1622">
                  <c:v>0.36</c:v>
                </c:pt>
                <c:pt idx="1623">
                  <c:v>0.36</c:v>
                </c:pt>
                <c:pt idx="1624">
                  <c:v>0.36</c:v>
                </c:pt>
                <c:pt idx="1625">
                  <c:v>0.36</c:v>
                </c:pt>
                <c:pt idx="1626">
                  <c:v>0.36</c:v>
                </c:pt>
                <c:pt idx="1627">
                  <c:v>0.36</c:v>
                </c:pt>
                <c:pt idx="1628">
                  <c:v>0.36</c:v>
                </c:pt>
                <c:pt idx="1629">
                  <c:v>0.36</c:v>
                </c:pt>
                <c:pt idx="1630">
                  <c:v>0.36</c:v>
                </c:pt>
                <c:pt idx="1631">
                  <c:v>0.36</c:v>
                </c:pt>
                <c:pt idx="1632">
                  <c:v>0.36</c:v>
                </c:pt>
                <c:pt idx="1633">
                  <c:v>0.36</c:v>
                </c:pt>
                <c:pt idx="1634">
                  <c:v>0.36</c:v>
                </c:pt>
                <c:pt idx="1635">
                  <c:v>0.36</c:v>
                </c:pt>
                <c:pt idx="1636">
                  <c:v>0.36</c:v>
                </c:pt>
                <c:pt idx="1637">
                  <c:v>0.36</c:v>
                </c:pt>
                <c:pt idx="1638">
                  <c:v>0.36</c:v>
                </c:pt>
                <c:pt idx="1639">
                  <c:v>0.36</c:v>
                </c:pt>
                <c:pt idx="1640">
                  <c:v>0.36</c:v>
                </c:pt>
                <c:pt idx="1641">
                  <c:v>0.36</c:v>
                </c:pt>
                <c:pt idx="1642">
                  <c:v>0.36</c:v>
                </c:pt>
                <c:pt idx="1643">
                  <c:v>0.36</c:v>
                </c:pt>
                <c:pt idx="1644">
                  <c:v>0.36</c:v>
                </c:pt>
                <c:pt idx="1645">
                  <c:v>0.36</c:v>
                </c:pt>
                <c:pt idx="1646">
                  <c:v>0.36</c:v>
                </c:pt>
                <c:pt idx="1647">
                  <c:v>0.36</c:v>
                </c:pt>
                <c:pt idx="1648">
                  <c:v>0.36</c:v>
                </c:pt>
                <c:pt idx="1649">
                  <c:v>0.36</c:v>
                </c:pt>
                <c:pt idx="1650">
                  <c:v>0.36</c:v>
                </c:pt>
                <c:pt idx="1651">
                  <c:v>0.36</c:v>
                </c:pt>
                <c:pt idx="1652">
                  <c:v>0.36</c:v>
                </c:pt>
                <c:pt idx="1653">
                  <c:v>0.36</c:v>
                </c:pt>
                <c:pt idx="1654">
                  <c:v>0.36</c:v>
                </c:pt>
                <c:pt idx="1655">
                  <c:v>0.36</c:v>
                </c:pt>
                <c:pt idx="1656">
                  <c:v>0.36</c:v>
                </c:pt>
                <c:pt idx="1657">
                  <c:v>0.36</c:v>
                </c:pt>
                <c:pt idx="1658">
                  <c:v>0.36</c:v>
                </c:pt>
                <c:pt idx="1659">
                  <c:v>0.36</c:v>
                </c:pt>
                <c:pt idx="1660">
                  <c:v>0.36</c:v>
                </c:pt>
                <c:pt idx="1661">
                  <c:v>0.36</c:v>
                </c:pt>
                <c:pt idx="1662">
                  <c:v>0.36</c:v>
                </c:pt>
                <c:pt idx="1663">
                  <c:v>0.36</c:v>
                </c:pt>
                <c:pt idx="1664">
                  <c:v>0.36</c:v>
                </c:pt>
                <c:pt idx="1665">
                  <c:v>0.36</c:v>
                </c:pt>
                <c:pt idx="1666">
                  <c:v>0.36</c:v>
                </c:pt>
                <c:pt idx="1667">
                  <c:v>0.36</c:v>
                </c:pt>
                <c:pt idx="1668">
                  <c:v>0.36</c:v>
                </c:pt>
                <c:pt idx="1669">
                  <c:v>0.36</c:v>
                </c:pt>
                <c:pt idx="1670">
                  <c:v>0.36</c:v>
                </c:pt>
                <c:pt idx="1671">
                  <c:v>0.36</c:v>
                </c:pt>
                <c:pt idx="1672">
                  <c:v>0.36</c:v>
                </c:pt>
                <c:pt idx="1673">
                  <c:v>0.36</c:v>
                </c:pt>
                <c:pt idx="1674">
                  <c:v>0.36</c:v>
                </c:pt>
                <c:pt idx="1675">
                  <c:v>0.36</c:v>
                </c:pt>
                <c:pt idx="1676">
                  <c:v>0.36</c:v>
                </c:pt>
                <c:pt idx="1677">
                  <c:v>0.36</c:v>
                </c:pt>
                <c:pt idx="1678">
                  <c:v>0.36</c:v>
                </c:pt>
                <c:pt idx="1679">
                  <c:v>0.36</c:v>
                </c:pt>
                <c:pt idx="1680">
                  <c:v>0.36</c:v>
                </c:pt>
                <c:pt idx="1681">
                  <c:v>0.36</c:v>
                </c:pt>
                <c:pt idx="1682">
                  <c:v>0.36</c:v>
                </c:pt>
                <c:pt idx="1683">
                  <c:v>0.36</c:v>
                </c:pt>
                <c:pt idx="1684">
                  <c:v>0.36</c:v>
                </c:pt>
                <c:pt idx="1685">
                  <c:v>0.36</c:v>
                </c:pt>
                <c:pt idx="1686">
                  <c:v>0.36</c:v>
                </c:pt>
                <c:pt idx="1687">
                  <c:v>0.36</c:v>
                </c:pt>
                <c:pt idx="1688">
                  <c:v>0.36</c:v>
                </c:pt>
                <c:pt idx="1689">
                  <c:v>0.36</c:v>
                </c:pt>
                <c:pt idx="1690">
                  <c:v>0.36</c:v>
                </c:pt>
                <c:pt idx="1691">
                  <c:v>0.36</c:v>
                </c:pt>
                <c:pt idx="1692">
                  <c:v>0.36</c:v>
                </c:pt>
                <c:pt idx="1693">
                  <c:v>0.36</c:v>
                </c:pt>
                <c:pt idx="1694">
                  <c:v>0.36</c:v>
                </c:pt>
                <c:pt idx="1695">
                  <c:v>0.36</c:v>
                </c:pt>
                <c:pt idx="1696">
                  <c:v>0.36</c:v>
                </c:pt>
                <c:pt idx="1697">
                  <c:v>0.36</c:v>
                </c:pt>
                <c:pt idx="1698">
                  <c:v>0.36</c:v>
                </c:pt>
                <c:pt idx="1699">
                  <c:v>0.36</c:v>
                </c:pt>
                <c:pt idx="1700">
                  <c:v>0.36</c:v>
                </c:pt>
                <c:pt idx="1701">
                  <c:v>0.36</c:v>
                </c:pt>
                <c:pt idx="1702">
                  <c:v>0.36</c:v>
                </c:pt>
                <c:pt idx="1703">
                  <c:v>0.36</c:v>
                </c:pt>
                <c:pt idx="1704">
                  <c:v>0.36</c:v>
                </c:pt>
                <c:pt idx="1705">
                  <c:v>0.36</c:v>
                </c:pt>
                <c:pt idx="1706">
                  <c:v>0.36</c:v>
                </c:pt>
                <c:pt idx="1707">
                  <c:v>0.36</c:v>
                </c:pt>
                <c:pt idx="1708">
                  <c:v>0.36</c:v>
                </c:pt>
                <c:pt idx="1709">
                  <c:v>0.36</c:v>
                </c:pt>
                <c:pt idx="1710">
                  <c:v>0.36</c:v>
                </c:pt>
                <c:pt idx="1711">
                  <c:v>0.36</c:v>
                </c:pt>
                <c:pt idx="1712">
                  <c:v>0.36</c:v>
                </c:pt>
                <c:pt idx="1713">
                  <c:v>0.36</c:v>
                </c:pt>
                <c:pt idx="1714">
                  <c:v>0.36</c:v>
                </c:pt>
                <c:pt idx="1715">
                  <c:v>0.36</c:v>
                </c:pt>
                <c:pt idx="1716">
                  <c:v>0.36</c:v>
                </c:pt>
                <c:pt idx="1717">
                  <c:v>0.36</c:v>
                </c:pt>
                <c:pt idx="1718">
                  <c:v>0.36</c:v>
                </c:pt>
                <c:pt idx="1719">
                  <c:v>0.36</c:v>
                </c:pt>
                <c:pt idx="1720">
                  <c:v>0.36</c:v>
                </c:pt>
                <c:pt idx="1721">
                  <c:v>0.36</c:v>
                </c:pt>
                <c:pt idx="1722">
                  <c:v>0.36</c:v>
                </c:pt>
                <c:pt idx="1723">
                  <c:v>0.36</c:v>
                </c:pt>
                <c:pt idx="1724">
                  <c:v>0.36</c:v>
                </c:pt>
                <c:pt idx="1725">
                  <c:v>0.36</c:v>
                </c:pt>
                <c:pt idx="1726">
                  <c:v>0.36</c:v>
                </c:pt>
                <c:pt idx="1727">
                  <c:v>0.36</c:v>
                </c:pt>
                <c:pt idx="1728">
                  <c:v>0.36</c:v>
                </c:pt>
                <c:pt idx="1729">
                  <c:v>0.36</c:v>
                </c:pt>
                <c:pt idx="1730">
                  <c:v>0.36</c:v>
                </c:pt>
                <c:pt idx="1731">
                  <c:v>0.36</c:v>
                </c:pt>
                <c:pt idx="1732">
                  <c:v>0.36</c:v>
                </c:pt>
                <c:pt idx="1733">
                  <c:v>0.36</c:v>
                </c:pt>
                <c:pt idx="1734">
                  <c:v>0.36</c:v>
                </c:pt>
                <c:pt idx="1735">
                  <c:v>0.36</c:v>
                </c:pt>
                <c:pt idx="1736">
                  <c:v>0.36</c:v>
                </c:pt>
                <c:pt idx="1737">
                  <c:v>0.36</c:v>
                </c:pt>
                <c:pt idx="1738">
                  <c:v>0.36</c:v>
                </c:pt>
                <c:pt idx="1739">
                  <c:v>0.36</c:v>
                </c:pt>
                <c:pt idx="1740">
                  <c:v>0.36</c:v>
                </c:pt>
                <c:pt idx="1741">
                  <c:v>0.36</c:v>
                </c:pt>
                <c:pt idx="1742">
                  <c:v>0.36</c:v>
                </c:pt>
                <c:pt idx="1743">
                  <c:v>0.36</c:v>
                </c:pt>
                <c:pt idx="1744">
                  <c:v>0.36</c:v>
                </c:pt>
                <c:pt idx="1745">
                  <c:v>0.36</c:v>
                </c:pt>
                <c:pt idx="1746">
                  <c:v>0.36</c:v>
                </c:pt>
                <c:pt idx="1747">
                  <c:v>0.36</c:v>
                </c:pt>
                <c:pt idx="1748">
                  <c:v>0.36</c:v>
                </c:pt>
                <c:pt idx="1749">
                  <c:v>0.36</c:v>
                </c:pt>
                <c:pt idx="1750">
                  <c:v>0.36</c:v>
                </c:pt>
                <c:pt idx="1751">
                  <c:v>0.36</c:v>
                </c:pt>
                <c:pt idx="1752">
                  <c:v>0.36</c:v>
                </c:pt>
                <c:pt idx="1753">
                  <c:v>0.36</c:v>
                </c:pt>
                <c:pt idx="1754">
                  <c:v>0.36</c:v>
                </c:pt>
                <c:pt idx="1755">
                  <c:v>0.36</c:v>
                </c:pt>
                <c:pt idx="1756">
                  <c:v>0.36</c:v>
                </c:pt>
                <c:pt idx="1757">
                  <c:v>0.36</c:v>
                </c:pt>
                <c:pt idx="1758">
                  <c:v>0.36</c:v>
                </c:pt>
                <c:pt idx="1759">
                  <c:v>0.36</c:v>
                </c:pt>
                <c:pt idx="1760">
                  <c:v>0.36</c:v>
                </c:pt>
                <c:pt idx="1761">
                  <c:v>0.36</c:v>
                </c:pt>
                <c:pt idx="1762">
                  <c:v>0.36</c:v>
                </c:pt>
                <c:pt idx="1763">
                  <c:v>0.36</c:v>
                </c:pt>
                <c:pt idx="1764">
                  <c:v>0.36</c:v>
                </c:pt>
                <c:pt idx="1765">
                  <c:v>0.36</c:v>
                </c:pt>
                <c:pt idx="1766">
                  <c:v>0.36</c:v>
                </c:pt>
                <c:pt idx="1767">
                  <c:v>0.36</c:v>
                </c:pt>
                <c:pt idx="1768">
                  <c:v>0.36</c:v>
                </c:pt>
                <c:pt idx="1769">
                  <c:v>0.36</c:v>
                </c:pt>
                <c:pt idx="1770">
                  <c:v>0.36</c:v>
                </c:pt>
                <c:pt idx="1771">
                  <c:v>0.36</c:v>
                </c:pt>
                <c:pt idx="1772">
                  <c:v>0.36</c:v>
                </c:pt>
                <c:pt idx="1773">
                  <c:v>0.36</c:v>
                </c:pt>
                <c:pt idx="1774">
                  <c:v>0.36</c:v>
                </c:pt>
                <c:pt idx="1775">
                  <c:v>0.36</c:v>
                </c:pt>
                <c:pt idx="1776">
                  <c:v>0.36</c:v>
                </c:pt>
                <c:pt idx="1777">
                  <c:v>0.36</c:v>
                </c:pt>
                <c:pt idx="1778">
                  <c:v>0.36</c:v>
                </c:pt>
                <c:pt idx="1779">
                  <c:v>0.36</c:v>
                </c:pt>
                <c:pt idx="1780">
                  <c:v>0.36</c:v>
                </c:pt>
                <c:pt idx="1781">
                  <c:v>0.36</c:v>
                </c:pt>
                <c:pt idx="1782">
                  <c:v>0.36</c:v>
                </c:pt>
                <c:pt idx="1783">
                  <c:v>0.36</c:v>
                </c:pt>
                <c:pt idx="1784">
                  <c:v>0.36</c:v>
                </c:pt>
                <c:pt idx="1785">
                  <c:v>0.36</c:v>
                </c:pt>
                <c:pt idx="1786">
                  <c:v>0.36</c:v>
                </c:pt>
                <c:pt idx="1787">
                  <c:v>0.36</c:v>
                </c:pt>
                <c:pt idx="1788">
                  <c:v>0.36</c:v>
                </c:pt>
                <c:pt idx="1789">
                  <c:v>0.36</c:v>
                </c:pt>
                <c:pt idx="1790">
                  <c:v>0.36</c:v>
                </c:pt>
                <c:pt idx="1791">
                  <c:v>0.36</c:v>
                </c:pt>
                <c:pt idx="1792">
                  <c:v>0.36</c:v>
                </c:pt>
                <c:pt idx="1793">
                  <c:v>0.36</c:v>
                </c:pt>
                <c:pt idx="1794">
                  <c:v>0.36</c:v>
                </c:pt>
                <c:pt idx="1795">
                  <c:v>0.36</c:v>
                </c:pt>
                <c:pt idx="1796">
                  <c:v>0.36</c:v>
                </c:pt>
                <c:pt idx="1797">
                  <c:v>0.36</c:v>
                </c:pt>
                <c:pt idx="1798">
                  <c:v>0.36</c:v>
                </c:pt>
                <c:pt idx="1799">
                  <c:v>0.36</c:v>
                </c:pt>
                <c:pt idx="1800">
                  <c:v>0.36</c:v>
                </c:pt>
                <c:pt idx="1801">
                  <c:v>0.36</c:v>
                </c:pt>
                <c:pt idx="1802">
                  <c:v>0.36</c:v>
                </c:pt>
                <c:pt idx="1803">
                  <c:v>0.36</c:v>
                </c:pt>
                <c:pt idx="1804">
                  <c:v>0.36</c:v>
                </c:pt>
                <c:pt idx="1805">
                  <c:v>0.36</c:v>
                </c:pt>
                <c:pt idx="1806">
                  <c:v>0.36</c:v>
                </c:pt>
                <c:pt idx="1807">
                  <c:v>0.36</c:v>
                </c:pt>
                <c:pt idx="1808">
                  <c:v>0.36</c:v>
                </c:pt>
                <c:pt idx="1809">
                  <c:v>0.36</c:v>
                </c:pt>
                <c:pt idx="1810">
                  <c:v>0.36</c:v>
                </c:pt>
                <c:pt idx="1811">
                  <c:v>0.36</c:v>
                </c:pt>
                <c:pt idx="1812">
                  <c:v>0.36</c:v>
                </c:pt>
                <c:pt idx="1813">
                  <c:v>0.36</c:v>
                </c:pt>
                <c:pt idx="1814">
                  <c:v>0.36</c:v>
                </c:pt>
                <c:pt idx="1815">
                  <c:v>0.36</c:v>
                </c:pt>
                <c:pt idx="1816">
                  <c:v>0.36</c:v>
                </c:pt>
                <c:pt idx="1817">
                  <c:v>0.36</c:v>
                </c:pt>
                <c:pt idx="1818">
                  <c:v>0.36</c:v>
                </c:pt>
                <c:pt idx="1819">
                  <c:v>0.36</c:v>
                </c:pt>
                <c:pt idx="1820">
                  <c:v>0.36</c:v>
                </c:pt>
                <c:pt idx="1821">
                  <c:v>0.36</c:v>
                </c:pt>
                <c:pt idx="1822">
                  <c:v>0.36</c:v>
                </c:pt>
                <c:pt idx="1823">
                  <c:v>0.36</c:v>
                </c:pt>
                <c:pt idx="1824">
                  <c:v>0.36</c:v>
                </c:pt>
                <c:pt idx="1825">
                  <c:v>0.36</c:v>
                </c:pt>
                <c:pt idx="1826">
                  <c:v>0.36</c:v>
                </c:pt>
                <c:pt idx="1827">
                  <c:v>0.36</c:v>
                </c:pt>
                <c:pt idx="1828">
                  <c:v>0.36</c:v>
                </c:pt>
                <c:pt idx="1829">
                  <c:v>0.36</c:v>
                </c:pt>
                <c:pt idx="1830">
                  <c:v>0.36</c:v>
                </c:pt>
                <c:pt idx="1831">
                  <c:v>0.36</c:v>
                </c:pt>
                <c:pt idx="1832">
                  <c:v>0.36</c:v>
                </c:pt>
                <c:pt idx="1833">
                  <c:v>0.36</c:v>
                </c:pt>
                <c:pt idx="1834">
                  <c:v>0.36</c:v>
                </c:pt>
                <c:pt idx="1835">
                  <c:v>0.36</c:v>
                </c:pt>
                <c:pt idx="1836">
                  <c:v>0.36</c:v>
                </c:pt>
                <c:pt idx="1837">
                  <c:v>0.36</c:v>
                </c:pt>
                <c:pt idx="1838">
                  <c:v>0.36</c:v>
                </c:pt>
                <c:pt idx="1839">
                  <c:v>0.36</c:v>
                </c:pt>
                <c:pt idx="1840">
                  <c:v>0.36</c:v>
                </c:pt>
                <c:pt idx="1841">
                  <c:v>0.36</c:v>
                </c:pt>
                <c:pt idx="1842">
                  <c:v>0.36</c:v>
                </c:pt>
                <c:pt idx="1843">
                  <c:v>0.36</c:v>
                </c:pt>
                <c:pt idx="1844">
                  <c:v>0.36</c:v>
                </c:pt>
                <c:pt idx="1845">
                  <c:v>0.36</c:v>
                </c:pt>
                <c:pt idx="1846">
                  <c:v>0.36</c:v>
                </c:pt>
                <c:pt idx="1847">
                  <c:v>0.36</c:v>
                </c:pt>
                <c:pt idx="1848">
                  <c:v>0.36</c:v>
                </c:pt>
                <c:pt idx="1849">
                  <c:v>0.36</c:v>
                </c:pt>
                <c:pt idx="1850">
                  <c:v>0.36</c:v>
                </c:pt>
                <c:pt idx="1851">
                  <c:v>0.36</c:v>
                </c:pt>
                <c:pt idx="1852">
                  <c:v>0.36</c:v>
                </c:pt>
                <c:pt idx="1853">
                  <c:v>0.36</c:v>
                </c:pt>
                <c:pt idx="1854">
                  <c:v>0.36</c:v>
                </c:pt>
                <c:pt idx="1855">
                  <c:v>0.36</c:v>
                </c:pt>
                <c:pt idx="1856">
                  <c:v>0.36</c:v>
                </c:pt>
                <c:pt idx="1857">
                  <c:v>0.36</c:v>
                </c:pt>
                <c:pt idx="1858">
                  <c:v>0.36</c:v>
                </c:pt>
                <c:pt idx="1859">
                  <c:v>0.36</c:v>
                </c:pt>
                <c:pt idx="1860">
                  <c:v>0.36</c:v>
                </c:pt>
                <c:pt idx="1861">
                  <c:v>0.36</c:v>
                </c:pt>
                <c:pt idx="1862">
                  <c:v>0.36</c:v>
                </c:pt>
                <c:pt idx="1863">
                  <c:v>0.36</c:v>
                </c:pt>
                <c:pt idx="1864">
                  <c:v>0.36</c:v>
                </c:pt>
                <c:pt idx="1865">
                  <c:v>0.36</c:v>
                </c:pt>
                <c:pt idx="1866">
                  <c:v>0.36</c:v>
                </c:pt>
                <c:pt idx="1867">
                  <c:v>0.36</c:v>
                </c:pt>
                <c:pt idx="1868">
                  <c:v>0.36</c:v>
                </c:pt>
                <c:pt idx="1869">
                  <c:v>0.36</c:v>
                </c:pt>
                <c:pt idx="1870">
                  <c:v>0.36</c:v>
                </c:pt>
                <c:pt idx="1871">
                  <c:v>0.36</c:v>
                </c:pt>
                <c:pt idx="1872">
                  <c:v>0.36</c:v>
                </c:pt>
                <c:pt idx="1873">
                  <c:v>0.36</c:v>
                </c:pt>
                <c:pt idx="1874">
                  <c:v>0.36</c:v>
                </c:pt>
                <c:pt idx="1875">
                  <c:v>0.36</c:v>
                </c:pt>
                <c:pt idx="1876">
                  <c:v>0.36</c:v>
                </c:pt>
                <c:pt idx="1877">
                  <c:v>0.36</c:v>
                </c:pt>
                <c:pt idx="1878">
                  <c:v>0.36</c:v>
                </c:pt>
                <c:pt idx="1879">
                  <c:v>0.36</c:v>
                </c:pt>
                <c:pt idx="1880">
                  <c:v>0.36</c:v>
                </c:pt>
                <c:pt idx="1881">
                  <c:v>0.36</c:v>
                </c:pt>
                <c:pt idx="1882">
                  <c:v>0.36</c:v>
                </c:pt>
                <c:pt idx="1883">
                  <c:v>0.36</c:v>
                </c:pt>
                <c:pt idx="1884">
                  <c:v>0.36</c:v>
                </c:pt>
                <c:pt idx="1885">
                  <c:v>0.36</c:v>
                </c:pt>
                <c:pt idx="1886">
                  <c:v>0.36</c:v>
                </c:pt>
                <c:pt idx="1887">
                  <c:v>0.36</c:v>
                </c:pt>
                <c:pt idx="1888">
                  <c:v>0.36</c:v>
                </c:pt>
                <c:pt idx="1889">
                  <c:v>0.36</c:v>
                </c:pt>
                <c:pt idx="1890">
                  <c:v>0.36</c:v>
                </c:pt>
                <c:pt idx="1891">
                  <c:v>0.36</c:v>
                </c:pt>
                <c:pt idx="1892">
                  <c:v>0.36</c:v>
                </c:pt>
                <c:pt idx="1893">
                  <c:v>0.36</c:v>
                </c:pt>
                <c:pt idx="1894">
                  <c:v>0.36</c:v>
                </c:pt>
                <c:pt idx="1895">
                  <c:v>0.36</c:v>
                </c:pt>
                <c:pt idx="1896">
                  <c:v>0.36</c:v>
                </c:pt>
                <c:pt idx="1897">
                  <c:v>0.36</c:v>
                </c:pt>
                <c:pt idx="1898">
                  <c:v>0.36</c:v>
                </c:pt>
                <c:pt idx="1899">
                  <c:v>0.36</c:v>
                </c:pt>
                <c:pt idx="1900">
                  <c:v>0.36</c:v>
                </c:pt>
                <c:pt idx="1901">
                  <c:v>0.36</c:v>
                </c:pt>
                <c:pt idx="1902">
                  <c:v>0.36</c:v>
                </c:pt>
                <c:pt idx="1903">
                  <c:v>0.36</c:v>
                </c:pt>
                <c:pt idx="1904">
                  <c:v>0.36</c:v>
                </c:pt>
                <c:pt idx="1905">
                  <c:v>0.36</c:v>
                </c:pt>
                <c:pt idx="1906">
                  <c:v>0.36</c:v>
                </c:pt>
                <c:pt idx="1907">
                  <c:v>0.36</c:v>
                </c:pt>
                <c:pt idx="1908">
                  <c:v>0.36</c:v>
                </c:pt>
                <c:pt idx="1909">
                  <c:v>0.36</c:v>
                </c:pt>
                <c:pt idx="1910">
                  <c:v>0.36</c:v>
                </c:pt>
                <c:pt idx="1911">
                  <c:v>0.36</c:v>
                </c:pt>
                <c:pt idx="1912">
                  <c:v>0.36</c:v>
                </c:pt>
                <c:pt idx="1913">
                  <c:v>0.36</c:v>
                </c:pt>
                <c:pt idx="1914">
                  <c:v>0.36</c:v>
                </c:pt>
                <c:pt idx="1915">
                  <c:v>0.36</c:v>
                </c:pt>
                <c:pt idx="1916">
                  <c:v>0.36</c:v>
                </c:pt>
                <c:pt idx="1917">
                  <c:v>0.36</c:v>
                </c:pt>
                <c:pt idx="1918">
                  <c:v>0.36</c:v>
                </c:pt>
                <c:pt idx="1919">
                  <c:v>0.36</c:v>
                </c:pt>
                <c:pt idx="1920">
                  <c:v>0.36</c:v>
                </c:pt>
                <c:pt idx="1921">
                  <c:v>0.36</c:v>
                </c:pt>
                <c:pt idx="1922">
                  <c:v>0.36</c:v>
                </c:pt>
                <c:pt idx="1923">
                  <c:v>0.36</c:v>
                </c:pt>
                <c:pt idx="1924">
                  <c:v>0.36</c:v>
                </c:pt>
                <c:pt idx="1925">
                  <c:v>0.36</c:v>
                </c:pt>
                <c:pt idx="1926">
                  <c:v>0.36</c:v>
                </c:pt>
                <c:pt idx="1927">
                  <c:v>0.36</c:v>
                </c:pt>
                <c:pt idx="1928">
                  <c:v>0.36</c:v>
                </c:pt>
                <c:pt idx="1929">
                  <c:v>0.36</c:v>
                </c:pt>
                <c:pt idx="1930">
                  <c:v>0.36</c:v>
                </c:pt>
                <c:pt idx="1931">
                  <c:v>0.36</c:v>
                </c:pt>
                <c:pt idx="1932">
                  <c:v>0.36</c:v>
                </c:pt>
                <c:pt idx="1933">
                  <c:v>0.36</c:v>
                </c:pt>
                <c:pt idx="1934">
                  <c:v>0.36</c:v>
                </c:pt>
                <c:pt idx="1935">
                  <c:v>0.36</c:v>
                </c:pt>
                <c:pt idx="1936">
                  <c:v>0.36</c:v>
                </c:pt>
                <c:pt idx="1937">
                  <c:v>0.36</c:v>
                </c:pt>
                <c:pt idx="1938">
                  <c:v>0.36</c:v>
                </c:pt>
                <c:pt idx="1939">
                  <c:v>0.36</c:v>
                </c:pt>
                <c:pt idx="1940">
                  <c:v>0.36</c:v>
                </c:pt>
                <c:pt idx="1941">
                  <c:v>0.36</c:v>
                </c:pt>
                <c:pt idx="1942">
                  <c:v>0.36</c:v>
                </c:pt>
                <c:pt idx="1943">
                  <c:v>0.36</c:v>
                </c:pt>
                <c:pt idx="1944">
                  <c:v>0.36</c:v>
                </c:pt>
                <c:pt idx="1945">
                  <c:v>0.36</c:v>
                </c:pt>
                <c:pt idx="1946">
                  <c:v>0.36</c:v>
                </c:pt>
                <c:pt idx="1947">
                  <c:v>0.36</c:v>
                </c:pt>
                <c:pt idx="1948">
                  <c:v>0.36</c:v>
                </c:pt>
                <c:pt idx="1949">
                  <c:v>0.36</c:v>
                </c:pt>
                <c:pt idx="1950">
                  <c:v>0.36</c:v>
                </c:pt>
                <c:pt idx="1951">
                  <c:v>0.36</c:v>
                </c:pt>
                <c:pt idx="1952">
                  <c:v>0.36</c:v>
                </c:pt>
                <c:pt idx="1953">
                  <c:v>0.36</c:v>
                </c:pt>
                <c:pt idx="1954">
                  <c:v>0.36</c:v>
                </c:pt>
                <c:pt idx="1955">
                  <c:v>0.36</c:v>
                </c:pt>
                <c:pt idx="1956">
                  <c:v>0.36</c:v>
                </c:pt>
                <c:pt idx="1957">
                  <c:v>0.36</c:v>
                </c:pt>
                <c:pt idx="1958">
                  <c:v>0.36</c:v>
                </c:pt>
                <c:pt idx="1959">
                  <c:v>0.36</c:v>
                </c:pt>
                <c:pt idx="1960">
                  <c:v>0.36</c:v>
                </c:pt>
                <c:pt idx="1961">
                  <c:v>0.36</c:v>
                </c:pt>
                <c:pt idx="1962">
                  <c:v>0.36</c:v>
                </c:pt>
                <c:pt idx="1963">
                  <c:v>0.36</c:v>
                </c:pt>
                <c:pt idx="1964">
                  <c:v>0.36</c:v>
                </c:pt>
                <c:pt idx="1965">
                  <c:v>0.36</c:v>
                </c:pt>
                <c:pt idx="1966">
                  <c:v>0.36</c:v>
                </c:pt>
                <c:pt idx="1967">
                  <c:v>0.36</c:v>
                </c:pt>
                <c:pt idx="1968">
                  <c:v>0.36</c:v>
                </c:pt>
                <c:pt idx="1969">
                  <c:v>0.36</c:v>
                </c:pt>
                <c:pt idx="1970">
                  <c:v>0.36</c:v>
                </c:pt>
                <c:pt idx="1971">
                  <c:v>0.36</c:v>
                </c:pt>
                <c:pt idx="1972">
                  <c:v>0.36</c:v>
                </c:pt>
                <c:pt idx="1973">
                  <c:v>0.36</c:v>
                </c:pt>
                <c:pt idx="1974">
                  <c:v>0.36</c:v>
                </c:pt>
                <c:pt idx="1975">
                  <c:v>0.36</c:v>
                </c:pt>
                <c:pt idx="1976">
                  <c:v>0.36</c:v>
                </c:pt>
                <c:pt idx="1977">
                  <c:v>0.36</c:v>
                </c:pt>
                <c:pt idx="1978">
                  <c:v>0.36</c:v>
                </c:pt>
                <c:pt idx="1979">
                  <c:v>0.36</c:v>
                </c:pt>
                <c:pt idx="1980">
                  <c:v>0.36</c:v>
                </c:pt>
                <c:pt idx="1981">
                  <c:v>0.36</c:v>
                </c:pt>
                <c:pt idx="1982">
                  <c:v>0.36</c:v>
                </c:pt>
                <c:pt idx="1983">
                  <c:v>0.36</c:v>
                </c:pt>
                <c:pt idx="1984">
                  <c:v>0.36</c:v>
                </c:pt>
                <c:pt idx="1985">
                  <c:v>0.36</c:v>
                </c:pt>
                <c:pt idx="1986">
                  <c:v>0.36</c:v>
                </c:pt>
                <c:pt idx="1987">
                  <c:v>0.36</c:v>
                </c:pt>
                <c:pt idx="1988">
                  <c:v>0.36</c:v>
                </c:pt>
                <c:pt idx="1989">
                  <c:v>0.36</c:v>
                </c:pt>
                <c:pt idx="1990">
                  <c:v>0.36</c:v>
                </c:pt>
                <c:pt idx="1991">
                  <c:v>0.36</c:v>
                </c:pt>
                <c:pt idx="1992">
                  <c:v>0.36</c:v>
                </c:pt>
                <c:pt idx="1993">
                  <c:v>0.36</c:v>
                </c:pt>
                <c:pt idx="1994">
                  <c:v>0.36</c:v>
                </c:pt>
                <c:pt idx="1995">
                  <c:v>0.36</c:v>
                </c:pt>
                <c:pt idx="1996">
                  <c:v>0.36</c:v>
                </c:pt>
                <c:pt idx="1997">
                  <c:v>0.36</c:v>
                </c:pt>
                <c:pt idx="1998">
                  <c:v>0.36</c:v>
                </c:pt>
                <c:pt idx="1999">
                  <c:v>0.36</c:v>
                </c:pt>
                <c:pt idx="2000">
                  <c:v>0.36</c:v>
                </c:pt>
                <c:pt idx="2001">
                  <c:v>0.36</c:v>
                </c:pt>
                <c:pt idx="2002">
                  <c:v>0.36</c:v>
                </c:pt>
                <c:pt idx="2003">
                  <c:v>0.36</c:v>
                </c:pt>
                <c:pt idx="2004">
                  <c:v>0.36</c:v>
                </c:pt>
                <c:pt idx="2005">
                  <c:v>0.36</c:v>
                </c:pt>
                <c:pt idx="2006">
                  <c:v>0.36</c:v>
                </c:pt>
                <c:pt idx="2007">
                  <c:v>0.36</c:v>
                </c:pt>
                <c:pt idx="2008">
                  <c:v>0.36</c:v>
                </c:pt>
                <c:pt idx="2009">
                  <c:v>0.36</c:v>
                </c:pt>
                <c:pt idx="2010">
                  <c:v>0.36</c:v>
                </c:pt>
                <c:pt idx="2011">
                  <c:v>0.36</c:v>
                </c:pt>
                <c:pt idx="2012">
                  <c:v>0.36</c:v>
                </c:pt>
                <c:pt idx="2013">
                  <c:v>0.36</c:v>
                </c:pt>
                <c:pt idx="2014">
                  <c:v>0.36</c:v>
                </c:pt>
                <c:pt idx="2015">
                  <c:v>0.36</c:v>
                </c:pt>
                <c:pt idx="2016">
                  <c:v>0.36</c:v>
                </c:pt>
                <c:pt idx="2017">
                  <c:v>0.36</c:v>
                </c:pt>
                <c:pt idx="2018">
                  <c:v>0.36</c:v>
                </c:pt>
                <c:pt idx="2019">
                  <c:v>0.36</c:v>
                </c:pt>
                <c:pt idx="2020">
                  <c:v>0.36</c:v>
                </c:pt>
                <c:pt idx="2021">
                  <c:v>0.36</c:v>
                </c:pt>
                <c:pt idx="2022">
                  <c:v>0.36</c:v>
                </c:pt>
                <c:pt idx="2023">
                  <c:v>0.36</c:v>
                </c:pt>
                <c:pt idx="2024">
                  <c:v>0.36</c:v>
                </c:pt>
                <c:pt idx="2025">
                  <c:v>0.36</c:v>
                </c:pt>
                <c:pt idx="2026">
                  <c:v>0.36</c:v>
                </c:pt>
                <c:pt idx="2027">
                  <c:v>0.36</c:v>
                </c:pt>
                <c:pt idx="2028">
                  <c:v>0.36</c:v>
                </c:pt>
                <c:pt idx="2029">
                  <c:v>0.36</c:v>
                </c:pt>
                <c:pt idx="2030">
                  <c:v>0.36</c:v>
                </c:pt>
                <c:pt idx="2031">
                  <c:v>0.36</c:v>
                </c:pt>
                <c:pt idx="2032">
                  <c:v>0.36</c:v>
                </c:pt>
                <c:pt idx="2033">
                  <c:v>0.36</c:v>
                </c:pt>
                <c:pt idx="2034">
                  <c:v>0.36</c:v>
                </c:pt>
                <c:pt idx="2035">
                  <c:v>0.36</c:v>
                </c:pt>
                <c:pt idx="2036">
                  <c:v>0.36</c:v>
                </c:pt>
                <c:pt idx="2037">
                  <c:v>0.36</c:v>
                </c:pt>
                <c:pt idx="2038">
                  <c:v>0.36</c:v>
                </c:pt>
                <c:pt idx="2039">
                  <c:v>0.36</c:v>
                </c:pt>
                <c:pt idx="2040">
                  <c:v>0.36</c:v>
                </c:pt>
                <c:pt idx="2041">
                  <c:v>0.36</c:v>
                </c:pt>
                <c:pt idx="2042">
                  <c:v>0.36</c:v>
                </c:pt>
                <c:pt idx="2043">
                  <c:v>0.36</c:v>
                </c:pt>
                <c:pt idx="2044">
                  <c:v>0.36</c:v>
                </c:pt>
                <c:pt idx="2045">
                  <c:v>0.36</c:v>
                </c:pt>
                <c:pt idx="2046">
                  <c:v>0.36</c:v>
                </c:pt>
                <c:pt idx="2047">
                  <c:v>0.36</c:v>
                </c:pt>
                <c:pt idx="2048">
                  <c:v>0.36</c:v>
                </c:pt>
                <c:pt idx="2049">
                  <c:v>0.36</c:v>
                </c:pt>
                <c:pt idx="2050">
                  <c:v>0.36</c:v>
                </c:pt>
                <c:pt idx="2051">
                  <c:v>0.36</c:v>
                </c:pt>
                <c:pt idx="2052">
                  <c:v>0.36</c:v>
                </c:pt>
                <c:pt idx="2053">
                  <c:v>0.36</c:v>
                </c:pt>
                <c:pt idx="2054">
                  <c:v>0.36</c:v>
                </c:pt>
                <c:pt idx="2055">
                  <c:v>0.36</c:v>
                </c:pt>
                <c:pt idx="2056">
                  <c:v>0.36</c:v>
                </c:pt>
                <c:pt idx="2057">
                  <c:v>0.36</c:v>
                </c:pt>
                <c:pt idx="2058">
                  <c:v>0.36</c:v>
                </c:pt>
                <c:pt idx="2059">
                  <c:v>0.36</c:v>
                </c:pt>
                <c:pt idx="2060">
                  <c:v>0.36</c:v>
                </c:pt>
                <c:pt idx="2061">
                  <c:v>0.36</c:v>
                </c:pt>
                <c:pt idx="2062">
                  <c:v>0.36</c:v>
                </c:pt>
                <c:pt idx="2063">
                  <c:v>0.36</c:v>
                </c:pt>
                <c:pt idx="2064">
                  <c:v>0.36</c:v>
                </c:pt>
                <c:pt idx="2065">
                  <c:v>0.36</c:v>
                </c:pt>
                <c:pt idx="2066">
                  <c:v>0.36</c:v>
                </c:pt>
                <c:pt idx="2067">
                  <c:v>0.36</c:v>
                </c:pt>
                <c:pt idx="2068">
                  <c:v>0.36</c:v>
                </c:pt>
                <c:pt idx="2069">
                  <c:v>0.36</c:v>
                </c:pt>
                <c:pt idx="2070">
                  <c:v>0.36</c:v>
                </c:pt>
                <c:pt idx="2071">
                  <c:v>0.36</c:v>
                </c:pt>
                <c:pt idx="2072">
                  <c:v>0.36</c:v>
                </c:pt>
                <c:pt idx="2073">
                  <c:v>0.36</c:v>
                </c:pt>
                <c:pt idx="2074">
                  <c:v>0.36</c:v>
                </c:pt>
                <c:pt idx="2075">
                  <c:v>0.36</c:v>
                </c:pt>
                <c:pt idx="2076">
                  <c:v>0.36</c:v>
                </c:pt>
                <c:pt idx="2077">
                  <c:v>0.36</c:v>
                </c:pt>
                <c:pt idx="2078">
                  <c:v>0.36</c:v>
                </c:pt>
                <c:pt idx="2079">
                  <c:v>0.36</c:v>
                </c:pt>
                <c:pt idx="2080">
                  <c:v>0.36</c:v>
                </c:pt>
                <c:pt idx="2081">
                  <c:v>0.36</c:v>
                </c:pt>
                <c:pt idx="2082">
                  <c:v>0.36</c:v>
                </c:pt>
                <c:pt idx="2083">
                  <c:v>0.36</c:v>
                </c:pt>
                <c:pt idx="2084">
                  <c:v>0.36</c:v>
                </c:pt>
                <c:pt idx="2085">
                  <c:v>0.36</c:v>
                </c:pt>
                <c:pt idx="2086">
                  <c:v>0.36</c:v>
                </c:pt>
                <c:pt idx="2087">
                  <c:v>0.36</c:v>
                </c:pt>
                <c:pt idx="2088">
                  <c:v>0.36</c:v>
                </c:pt>
                <c:pt idx="2089">
                  <c:v>0.36</c:v>
                </c:pt>
                <c:pt idx="2090">
                  <c:v>0.36</c:v>
                </c:pt>
                <c:pt idx="2091">
                  <c:v>0.36</c:v>
                </c:pt>
                <c:pt idx="2092">
                  <c:v>0.36</c:v>
                </c:pt>
                <c:pt idx="2093">
                  <c:v>0.36</c:v>
                </c:pt>
                <c:pt idx="2094">
                  <c:v>0.36</c:v>
                </c:pt>
                <c:pt idx="2095">
                  <c:v>0.36</c:v>
                </c:pt>
                <c:pt idx="2096">
                  <c:v>0.36</c:v>
                </c:pt>
                <c:pt idx="2097">
                  <c:v>0.36</c:v>
                </c:pt>
                <c:pt idx="2098">
                  <c:v>0.36</c:v>
                </c:pt>
                <c:pt idx="2099">
                  <c:v>0.36</c:v>
                </c:pt>
                <c:pt idx="2100">
                  <c:v>0.36</c:v>
                </c:pt>
                <c:pt idx="2101">
                  <c:v>0.36</c:v>
                </c:pt>
                <c:pt idx="2102">
                  <c:v>0.36</c:v>
                </c:pt>
                <c:pt idx="2103">
                  <c:v>0.36</c:v>
                </c:pt>
                <c:pt idx="2104">
                  <c:v>0.36</c:v>
                </c:pt>
                <c:pt idx="2105">
                  <c:v>0.36</c:v>
                </c:pt>
                <c:pt idx="2106">
                  <c:v>0.36</c:v>
                </c:pt>
                <c:pt idx="2107">
                  <c:v>0.36</c:v>
                </c:pt>
                <c:pt idx="2108">
                  <c:v>0.36</c:v>
                </c:pt>
                <c:pt idx="2109">
                  <c:v>0.36</c:v>
                </c:pt>
                <c:pt idx="2110">
                  <c:v>0.36</c:v>
                </c:pt>
                <c:pt idx="2111">
                  <c:v>0.36</c:v>
                </c:pt>
                <c:pt idx="2112">
                  <c:v>0.36</c:v>
                </c:pt>
                <c:pt idx="2113">
                  <c:v>0.36</c:v>
                </c:pt>
                <c:pt idx="2114">
                  <c:v>0.36</c:v>
                </c:pt>
                <c:pt idx="2115">
                  <c:v>0.36</c:v>
                </c:pt>
                <c:pt idx="2116">
                  <c:v>0.36</c:v>
                </c:pt>
                <c:pt idx="2117">
                  <c:v>0.36</c:v>
                </c:pt>
                <c:pt idx="2118">
                  <c:v>0.36</c:v>
                </c:pt>
                <c:pt idx="2119">
                  <c:v>0.36</c:v>
                </c:pt>
                <c:pt idx="2120">
                  <c:v>0.36</c:v>
                </c:pt>
                <c:pt idx="2121">
                  <c:v>0.36</c:v>
                </c:pt>
                <c:pt idx="2122">
                  <c:v>0.36</c:v>
                </c:pt>
                <c:pt idx="2123">
                  <c:v>0.36</c:v>
                </c:pt>
                <c:pt idx="2124">
                  <c:v>0.36</c:v>
                </c:pt>
                <c:pt idx="2125">
                  <c:v>0.36</c:v>
                </c:pt>
                <c:pt idx="2126">
                  <c:v>0.36</c:v>
                </c:pt>
                <c:pt idx="2127">
                  <c:v>0.36</c:v>
                </c:pt>
                <c:pt idx="2128">
                  <c:v>0.36</c:v>
                </c:pt>
                <c:pt idx="2129">
                  <c:v>0.36</c:v>
                </c:pt>
                <c:pt idx="2130">
                  <c:v>0.36</c:v>
                </c:pt>
                <c:pt idx="2131">
                  <c:v>0.36</c:v>
                </c:pt>
                <c:pt idx="2132">
                  <c:v>0.36</c:v>
                </c:pt>
                <c:pt idx="2133">
                  <c:v>0.36</c:v>
                </c:pt>
                <c:pt idx="2134">
                  <c:v>0.36</c:v>
                </c:pt>
                <c:pt idx="2135">
                  <c:v>0.36</c:v>
                </c:pt>
                <c:pt idx="2136">
                  <c:v>0.36</c:v>
                </c:pt>
                <c:pt idx="2137">
                  <c:v>0.36</c:v>
                </c:pt>
                <c:pt idx="2138">
                  <c:v>0.36</c:v>
                </c:pt>
                <c:pt idx="2139">
                  <c:v>0.36</c:v>
                </c:pt>
                <c:pt idx="2140">
                  <c:v>0.36</c:v>
                </c:pt>
                <c:pt idx="2141">
                  <c:v>0.36</c:v>
                </c:pt>
                <c:pt idx="2142">
                  <c:v>0.36</c:v>
                </c:pt>
                <c:pt idx="2143">
                  <c:v>0.36</c:v>
                </c:pt>
                <c:pt idx="2144">
                  <c:v>0.36</c:v>
                </c:pt>
                <c:pt idx="2145">
                  <c:v>0.36</c:v>
                </c:pt>
                <c:pt idx="2146">
                  <c:v>0.36</c:v>
                </c:pt>
                <c:pt idx="2147">
                  <c:v>0.36</c:v>
                </c:pt>
                <c:pt idx="2148">
                  <c:v>0.36</c:v>
                </c:pt>
                <c:pt idx="2149">
                  <c:v>0.36</c:v>
                </c:pt>
                <c:pt idx="2150">
                  <c:v>0.36</c:v>
                </c:pt>
                <c:pt idx="2151">
                  <c:v>0.36</c:v>
                </c:pt>
                <c:pt idx="2152">
                  <c:v>0.36</c:v>
                </c:pt>
                <c:pt idx="2153">
                  <c:v>0.36</c:v>
                </c:pt>
                <c:pt idx="2154">
                  <c:v>0.36</c:v>
                </c:pt>
                <c:pt idx="2155">
                  <c:v>0.36</c:v>
                </c:pt>
                <c:pt idx="2156">
                  <c:v>0.36</c:v>
                </c:pt>
                <c:pt idx="2157">
                  <c:v>0.36</c:v>
                </c:pt>
                <c:pt idx="2158">
                  <c:v>0.36</c:v>
                </c:pt>
                <c:pt idx="2159">
                  <c:v>0.36</c:v>
                </c:pt>
                <c:pt idx="2160">
                  <c:v>0.36</c:v>
                </c:pt>
                <c:pt idx="2161">
                  <c:v>0.36</c:v>
                </c:pt>
                <c:pt idx="2162">
                  <c:v>0.36</c:v>
                </c:pt>
                <c:pt idx="2163">
                  <c:v>0.36</c:v>
                </c:pt>
                <c:pt idx="2164">
                  <c:v>0.36</c:v>
                </c:pt>
                <c:pt idx="2165">
                  <c:v>0.36</c:v>
                </c:pt>
                <c:pt idx="2166">
                  <c:v>0.36</c:v>
                </c:pt>
                <c:pt idx="2167">
                  <c:v>0.36</c:v>
                </c:pt>
                <c:pt idx="2168">
                  <c:v>0.36</c:v>
                </c:pt>
                <c:pt idx="2169">
                  <c:v>0.36</c:v>
                </c:pt>
                <c:pt idx="2170">
                  <c:v>0.36</c:v>
                </c:pt>
                <c:pt idx="2171">
                  <c:v>0.36</c:v>
                </c:pt>
                <c:pt idx="2172">
                  <c:v>0.36</c:v>
                </c:pt>
                <c:pt idx="2173">
                  <c:v>0.36</c:v>
                </c:pt>
                <c:pt idx="2174">
                  <c:v>0.36</c:v>
                </c:pt>
                <c:pt idx="2175">
                  <c:v>0.36</c:v>
                </c:pt>
                <c:pt idx="2176">
                  <c:v>0.36</c:v>
                </c:pt>
                <c:pt idx="2177">
                  <c:v>0.36</c:v>
                </c:pt>
                <c:pt idx="2178">
                  <c:v>0.36</c:v>
                </c:pt>
                <c:pt idx="2179">
                  <c:v>0.36</c:v>
                </c:pt>
                <c:pt idx="2180">
                  <c:v>0.36</c:v>
                </c:pt>
                <c:pt idx="2181">
                  <c:v>0.36</c:v>
                </c:pt>
                <c:pt idx="2182">
                  <c:v>0.36</c:v>
                </c:pt>
                <c:pt idx="2183">
                  <c:v>0.36</c:v>
                </c:pt>
                <c:pt idx="2184">
                  <c:v>0.36</c:v>
                </c:pt>
                <c:pt idx="2185">
                  <c:v>0.36</c:v>
                </c:pt>
                <c:pt idx="2186">
                  <c:v>0.36</c:v>
                </c:pt>
                <c:pt idx="2187">
                  <c:v>0.36</c:v>
                </c:pt>
                <c:pt idx="2188">
                  <c:v>0.36</c:v>
                </c:pt>
                <c:pt idx="2189">
                  <c:v>0.36</c:v>
                </c:pt>
                <c:pt idx="2190">
                  <c:v>0.36</c:v>
                </c:pt>
                <c:pt idx="2191">
                  <c:v>0.36</c:v>
                </c:pt>
                <c:pt idx="2192">
                  <c:v>0.36</c:v>
                </c:pt>
                <c:pt idx="2193">
                  <c:v>0.36</c:v>
                </c:pt>
                <c:pt idx="2194">
                  <c:v>0.36</c:v>
                </c:pt>
                <c:pt idx="2195">
                  <c:v>0.36</c:v>
                </c:pt>
                <c:pt idx="2196">
                  <c:v>0.36</c:v>
                </c:pt>
                <c:pt idx="2197">
                  <c:v>0.36</c:v>
                </c:pt>
                <c:pt idx="2198">
                  <c:v>0.36</c:v>
                </c:pt>
                <c:pt idx="2199">
                  <c:v>0.36</c:v>
                </c:pt>
                <c:pt idx="2200">
                  <c:v>0.36</c:v>
                </c:pt>
                <c:pt idx="2201">
                  <c:v>0.36</c:v>
                </c:pt>
                <c:pt idx="2202">
                  <c:v>0.36</c:v>
                </c:pt>
                <c:pt idx="2203">
                  <c:v>0.36</c:v>
                </c:pt>
                <c:pt idx="2204">
                  <c:v>0.36</c:v>
                </c:pt>
                <c:pt idx="2205">
                  <c:v>0.36</c:v>
                </c:pt>
                <c:pt idx="2206">
                  <c:v>0.36</c:v>
                </c:pt>
                <c:pt idx="2207">
                  <c:v>0.36</c:v>
                </c:pt>
                <c:pt idx="2208">
                  <c:v>0.36</c:v>
                </c:pt>
                <c:pt idx="2209">
                  <c:v>0.36</c:v>
                </c:pt>
                <c:pt idx="2210">
                  <c:v>0.36</c:v>
                </c:pt>
                <c:pt idx="2211">
                  <c:v>0.36</c:v>
                </c:pt>
                <c:pt idx="2212">
                  <c:v>0.36</c:v>
                </c:pt>
                <c:pt idx="2213">
                  <c:v>0.36</c:v>
                </c:pt>
                <c:pt idx="2214">
                  <c:v>0.36</c:v>
                </c:pt>
                <c:pt idx="2215">
                  <c:v>0.36</c:v>
                </c:pt>
                <c:pt idx="2216">
                  <c:v>0.36</c:v>
                </c:pt>
                <c:pt idx="2217">
                  <c:v>0.36</c:v>
                </c:pt>
                <c:pt idx="2218">
                  <c:v>0.36</c:v>
                </c:pt>
                <c:pt idx="2219">
                  <c:v>0.36</c:v>
                </c:pt>
                <c:pt idx="2220">
                  <c:v>0.36</c:v>
                </c:pt>
                <c:pt idx="2221">
                  <c:v>0.36</c:v>
                </c:pt>
                <c:pt idx="2222">
                  <c:v>0.36</c:v>
                </c:pt>
                <c:pt idx="2223">
                  <c:v>0.36</c:v>
                </c:pt>
                <c:pt idx="2224">
                  <c:v>0.36</c:v>
                </c:pt>
                <c:pt idx="2225">
                  <c:v>0.36</c:v>
                </c:pt>
                <c:pt idx="2226">
                  <c:v>0.36</c:v>
                </c:pt>
                <c:pt idx="2227">
                  <c:v>0.36</c:v>
                </c:pt>
                <c:pt idx="2228">
                  <c:v>0.36</c:v>
                </c:pt>
                <c:pt idx="2229">
                  <c:v>0.36</c:v>
                </c:pt>
                <c:pt idx="2230">
                  <c:v>0.36</c:v>
                </c:pt>
                <c:pt idx="2231">
                  <c:v>0.36</c:v>
                </c:pt>
                <c:pt idx="2232">
                  <c:v>0.36</c:v>
                </c:pt>
                <c:pt idx="2233">
                  <c:v>0.36</c:v>
                </c:pt>
                <c:pt idx="2234">
                  <c:v>0.36</c:v>
                </c:pt>
                <c:pt idx="2235">
                  <c:v>0.36</c:v>
                </c:pt>
                <c:pt idx="2236">
                  <c:v>0.36</c:v>
                </c:pt>
                <c:pt idx="2237">
                  <c:v>0.36</c:v>
                </c:pt>
                <c:pt idx="2238">
                  <c:v>0.36</c:v>
                </c:pt>
                <c:pt idx="2239">
                  <c:v>0.36</c:v>
                </c:pt>
                <c:pt idx="2240">
                  <c:v>0.36</c:v>
                </c:pt>
                <c:pt idx="2241">
                  <c:v>0.36</c:v>
                </c:pt>
                <c:pt idx="2242">
                  <c:v>0.36</c:v>
                </c:pt>
                <c:pt idx="2243">
                  <c:v>0.36</c:v>
                </c:pt>
                <c:pt idx="2244">
                  <c:v>0.36</c:v>
                </c:pt>
                <c:pt idx="2245">
                  <c:v>0.36</c:v>
                </c:pt>
                <c:pt idx="2246">
                  <c:v>0.36</c:v>
                </c:pt>
                <c:pt idx="2247">
                  <c:v>0.36</c:v>
                </c:pt>
                <c:pt idx="2248">
                  <c:v>0.36</c:v>
                </c:pt>
                <c:pt idx="2249">
                  <c:v>0.36</c:v>
                </c:pt>
                <c:pt idx="2250">
                  <c:v>0.36</c:v>
                </c:pt>
                <c:pt idx="2251">
                  <c:v>0.36</c:v>
                </c:pt>
                <c:pt idx="2252">
                  <c:v>0.36</c:v>
                </c:pt>
                <c:pt idx="2253">
                  <c:v>0.36</c:v>
                </c:pt>
                <c:pt idx="2254">
                  <c:v>0.36</c:v>
                </c:pt>
                <c:pt idx="2255">
                  <c:v>0.36</c:v>
                </c:pt>
                <c:pt idx="2256">
                  <c:v>0.36</c:v>
                </c:pt>
                <c:pt idx="2257">
                  <c:v>0.36</c:v>
                </c:pt>
                <c:pt idx="2258">
                  <c:v>0.36</c:v>
                </c:pt>
                <c:pt idx="2259">
                  <c:v>0.36</c:v>
                </c:pt>
                <c:pt idx="2260">
                  <c:v>0.36</c:v>
                </c:pt>
                <c:pt idx="2261">
                  <c:v>0.36</c:v>
                </c:pt>
                <c:pt idx="2262">
                  <c:v>0.36</c:v>
                </c:pt>
                <c:pt idx="2263">
                  <c:v>0.36</c:v>
                </c:pt>
                <c:pt idx="2264">
                  <c:v>0.36</c:v>
                </c:pt>
                <c:pt idx="2265">
                  <c:v>0.36</c:v>
                </c:pt>
                <c:pt idx="2266">
                  <c:v>0.36</c:v>
                </c:pt>
                <c:pt idx="2267">
                  <c:v>0.36</c:v>
                </c:pt>
                <c:pt idx="2268">
                  <c:v>0.36</c:v>
                </c:pt>
                <c:pt idx="2269">
                  <c:v>0.36</c:v>
                </c:pt>
                <c:pt idx="2270">
                  <c:v>0.36</c:v>
                </c:pt>
                <c:pt idx="2271">
                  <c:v>0.36</c:v>
                </c:pt>
                <c:pt idx="2272">
                  <c:v>0.36</c:v>
                </c:pt>
                <c:pt idx="2273">
                  <c:v>0.36</c:v>
                </c:pt>
                <c:pt idx="2274">
                  <c:v>0.36</c:v>
                </c:pt>
                <c:pt idx="2275">
                  <c:v>0.36</c:v>
                </c:pt>
                <c:pt idx="2276">
                  <c:v>0.36</c:v>
                </c:pt>
                <c:pt idx="2277">
                  <c:v>0.36</c:v>
                </c:pt>
                <c:pt idx="2278">
                  <c:v>0.36</c:v>
                </c:pt>
                <c:pt idx="2279">
                  <c:v>0.36</c:v>
                </c:pt>
                <c:pt idx="2280">
                  <c:v>0.36</c:v>
                </c:pt>
                <c:pt idx="2281">
                  <c:v>0.36</c:v>
                </c:pt>
                <c:pt idx="2282">
                  <c:v>0.36</c:v>
                </c:pt>
                <c:pt idx="2283">
                  <c:v>0.36</c:v>
                </c:pt>
                <c:pt idx="2284">
                  <c:v>0.36</c:v>
                </c:pt>
                <c:pt idx="2285">
                  <c:v>0.36</c:v>
                </c:pt>
                <c:pt idx="2286">
                  <c:v>0.36</c:v>
                </c:pt>
                <c:pt idx="2287">
                  <c:v>0.36</c:v>
                </c:pt>
                <c:pt idx="2288">
                  <c:v>0.36</c:v>
                </c:pt>
                <c:pt idx="2289">
                  <c:v>0.36</c:v>
                </c:pt>
                <c:pt idx="2290">
                  <c:v>0.36</c:v>
                </c:pt>
                <c:pt idx="2291">
                  <c:v>0.36</c:v>
                </c:pt>
                <c:pt idx="2292">
                  <c:v>0.36</c:v>
                </c:pt>
                <c:pt idx="2293">
                  <c:v>0.36</c:v>
                </c:pt>
                <c:pt idx="2294">
                  <c:v>0.36</c:v>
                </c:pt>
                <c:pt idx="2295">
                  <c:v>0.36</c:v>
                </c:pt>
                <c:pt idx="2296">
                  <c:v>0.36</c:v>
                </c:pt>
                <c:pt idx="2297">
                  <c:v>0.36</c:v>
                </c:pt>
                <c:pt idx="2298">
                  <c:v>0.36</c:v>
                </c:pt>
                <c:pt idx="2299">
                  <c:v>0.36</c:v>
                </c:pt>
                <c:pt idx="2300">
                  <c:v>0.36</c:v>
                </c:pt>
                <c:pt idx="2301">
                  <c:v>0.36</c:v>
                </c:pt>
                <c:pt idx="2302">
                  <c:v>0.36</c:v>
                </c:pt>
                <c:pt idx="2303">
                  <c:v>0.36</c:v>
                </c:pt>
                <c:pt idx="2304">
                  <c:v>0.36</c:v>
                </c:pt>
                <c:pt idx="2305">
                  <c:v>0.36</c:v>
                </c:pt>
                <c:pt idx="2306">
                  <c:v>0.36</c:v>
                </c:pt>
                <c:pt idx="2307">
                  <c:v>0.36</c:v>
                </c:pt>
                <c:pt idx="2308">
                  <c:v>0.36</c:v>
                </c:pt>
                <c:pt idx="2309">
                  <c:v>0.36</c:v>
                </c:pt>
                <c:pt idx="2310">
                  <c:v>0.36</c:v>
                </c:pt>
                <c:pt idx="2311">
                  <c:v>0.36</c:v>
                </c:pt>
                <c:pt idx="2312">
                  <c:v>0.36</c:v>
                </c:pt>
                <c:pt idx="2313">
                  <c:v>0.36</c:v>
                </c:pt>
                <c:pt idx="2314">
                  <c:v>0.36</c:v>
                </c:pt>
                <c:pt idx="2315">
                  <c:v>0.36</c:v>
                </c:pt>
                <c:pt idx="2316">
                  <c:v>0.36</c:v>
                </c:pt>
                <c:pt idx="2317">
                  <c:v>0.36</c:v>
                </c:pt>
                <c:pt idx="2318">
                  <c:v>0.36</c:v>
                </c:pt>
                <c:pt idx="2319">
                  <c:v>0.36</c:v>
                </c:pt>
                <c:pt idx="2320">
                  <c:v>0.36</c:v>
                </c:pt>
                <c:pt idx="2321">
                  <c:v>0.36</c:v>
                </c:pt>
                <c:pt idx="2322">
                  <c:v>0.36</c:v>
                </c:pt>
                <c:pt idx="2323">
                  <c:v>0.36</c:v>
                </c:pt>
                <c:pt idx="2324">
                  <c:v>0.36</c:v>
                </c:pt>
                <c:pt idx="2325">
                  <c:v>0.36</c:v>
                </c:pt>
                <c:pt idx="2326">
                  <c:v>0.36</c:v>
                </c:pt>
                <c:pt idx="2327">
                  <c:v>0.36</c:v>
                </c:pt>
                <c:pt idx="2328">
                  <c:v>0.36</c:v>
                </c:pt>
                <c:pt idx="2329">
                  <c:v>0.36</c:v>
                </c:pt>
                <c:pt idx="2330">
                  <c:v>0.36</c:v>
                </c:pt>
                <c:pt idx="2331">
                  <c:v>0.36</c:v>
                </c:pt>
                <c:pt idx="2332">
                  <c:v>0.36</c:v>
                </c:pt>
                <c:pt idx="2333">
                  <c:v>0.36</c:v>
                </c:pt>
                <c:pt idx="2334">
                  <c:v>0.36</c:v>
                </c:pt>
                <c:pt idx="2335">
                  <c:v>0.36</c:v>
                </c:pt>
                <c:pt idx="2336">
                  <c:v>0.36</c:v>
                </c:pt>
                <c:pt idx="2337">
                  <c:v>0.36</c:v>
                </c:pt>
                <c:pt idx="2338">
                  <c:v>0.36</c:v>
                </c:pt>
                <c:pt idx="2339">
                  <c:v>0.36</c:v>
                </c:pt>
                <c:pt idx="2340">
                  <c:v>0.36</c:v>
                </c:pt>
                <c:pt idx="2341">
                  <c:v>0.36</c:v>
                </c:pt>
                <c:pt idx="2342">
                  <c:v>0.36</c:v>
                </c:pt>
                <c:pt idx="2343">
                  <c:v>0.36</c:v>
                </c:pt>
                <c:pt idx="2344">
                  <c:v>0.36</c:v>
                </c:pt>
                <c:pt idx="2345">
                  <c:v>0.36</c:v>
                </c:pt>
                <c:pt idx="2346">
                  <c:v>0.36</c:v>
                </c:pt>
                <c:pt idx="2347">
                  <c:v>0.36</c:v>
                </c:pt>
                <c:pt idx="2348">
                  <c:v>0.36</c:v>
                </c:pt>
                <c:pt idx="2349">
                  <c:v>0.36</c:v>
                </c:pt>
                <c:pt idx="2350">
                  <c:v>0.36</c:v>
                </c:pt>
                <c:pt idx="2351">
                  <c:v>0.36</c:v>
                </c:pt>
                <c:pt idx="2352">
                  <c:v>0.36</c:v>
                </c:pt>
                <c:pt idx="2353">
                  <c:v>0.36</c:v>
                </c:pt>
                <c:pt idx="2354">
                  <c:v>0.36</c:v>
                </c:pt>
                <c:pt idx="2355">
                  <c:v>0.36</c:v>
                </c:pt>
                <c:pt idx="2356">
                  <c:v>0.36</c:v>
                </c:pt>
                <c:pt idx="2357">
                  <c:v>0.36</c:v>
                </c:pt>
                <c:pt idx="2358">
                  <c:v>0.36</c:v>
                </c:pt>
                <c:pt idx="2359">
                  <c:v>0.36</c:v>
                </c:pt>
                <c:pt idx="2360">
                  <c:v>0.36</c:v>
                </c:pt>
                <c:pt idx="2361">
                  <c:v>0.36</c:v>
                </c:pt>
                <c:pt idx="2362">
                  <c:v>0.36</c:v>
                </c:pt>
                <c:pt idx="2363">
                  <c:v>0.36</c:v>
                </c:pt>
                <c:pt idx="2364">
                  <c:v>0.36</c:v>
                </c:pt>
                <c:pt idx="2365">
                  <c:v>0.36</c:v>
                </c:pt>
                <c:pt idx="2366">
                  <c:v>0.36</c:v>
                </c:pt>
                <c:pt idx="2367">
                  <c:v>0.36</c:v>
                </c:pt>
                <c:pt idx="2368">
                  <c:v>0.36</c:v>
                </c:pt>
                <c:pt idx="2369">
                  <c:v>0.36</c:v>
                </c:pt>
                <c:pt idx="2370">
                  <c:v>0.36</c:v>
                </c:pt>
                <c:pt idx="2371">
                  <c:v>0.36</c:v>
                </c:pt>
                <c:pt idx="2372">
                  <c:v>0.36</c:v>
                </c:pt>
                <c:pt idx="2373">
                  <c:v>0.36</c:v>
                </c:pt>
                <c:pt idx="2374">
                  <c:v>0.36</c:v>
                </c:pt>
                <c:pt idx="2375">
                  <c:v>0.36</c:v>
                </c:pt>
                <c:pt idx="2376">
                  <c:v>0.36</c:v>
                </c:pt>
                <c:pt idx="2377">
                  <c:v>0.36</c:v>
                </c:pt>
                <c:pt idx="2378">
                  <c:v>0.36</c:v>
                </c:pt>
                <c:pt idx="2379">
                  <c:v>0.36</c:v>
                </c:pt>
                <c:pt idx="2380">
                  <c:v>0.36</c:v>
                </c:pt>
                <c:pt idx="2381">
                  <c:v>0.36</c:v>
                </c:pt>
                <c:pt idx="2382">
                  <c:v>0.36</c:v>
                </c:pt>
                <c:pt idx="2383">
                  <c:v>0.36</c:v>
                </c:pt>
                <c:pt idx="2384">
                  <c:v>0.36</c:v>
                </c:pt>
                <c:pt idx="2385">
                  <c:v>0.36</c:v>
                </c:pt>
                <c:pt idx="2386">
                  <c:v>0.36</c:v>
                </c:pt>
                <c:pt idx="2387">
                  <c:v>0.36</c:v>
                </c:pt>
                <c:pt idx="2388">
                  <c:v>0.36</c:v>
                </c:pt>
                <c:pt idx="2389">
                  <c:v>0.36</c:v>
                </c:pt>
                <c:pt idx="2390">
                  <c:v>0.36</c:v>
                </c:pt>
                <c:pt idx="2391">
                  <c:v>0.36</c:v>
                </c:pt>
                <c:pt idx="2392">
                  <c:v>0.36</c:v>
                </c:pt>
                <c:pt idx="2393">
                  <c:v>0.36</c:v>
                </c:pt>
                <c:pt idx="2394">
                  <c:v>0.36</c:v>
                </c:pt>
                <c:pt idx="2395">
                  <c:v>0.36</c:v>
                </c:pt>
                <c:pt idx="2396">
                  <c:v>0.36</c:v>
                </c:pt>
                <c:pt idx="2397">
                  <c:v>0.36</c:v>
                </c:pt>
                <c:pt idx="2398">
                  <c:v>0.36</c:v>
                </c:pt>
                <c:pt idx="2399">
                  <c:v>0.36</c:v>
                </c:pt>
                <c:pt idx="2400">
                  <c:v>0.36</c:v>
                </c:pt>
                <c:pt idx="2401">
                  <c:v>0.36</c:v>
                </c:pt>
                <c:pt idx="2402">
                  <c:v>0.36</c:v>
                </c:pt>
                <c:pt idx="2403">
                  <c:v>0.36</c:v>
                </c:pt>
                <c:pt idx="2404">
                  <c:v>0.36</c:v>
                </c:pt>
                <c:pt idx="2405">
                  <c:v>0.36</c:v>
                </c:pt>
                <c:pt idx="2406">
                  <c:v>0.36</c:v>
                </c:pt>
                <c:pt idx="2407">
                  <c:v>0.36</c:v>
                </c:pt>
                <c:pt idx="2408">
                  <c:v>0.36</c:v>
                </c:pt>
                <c:pt idx="2409">
                  <c:v>0.36</c:v>
                </c:pt>
                <c:pt idx="2410">
                  <c:v>0.36</c:v>
                </c:pt>
                <c:pt idx="2411">
                  <c:v>0.36</c:v>
                </c:pt>
                <c:pt idx="2412">
                  <c:v>0.36</c:v>
                </c:pt>
                <c:pt idx="2413">
                  <c:v>0.36</c:v>
                </c:pt>
                <c:pt idx="2414">
                  <c:v>0.36</c:v>
                </c:pt>
                <c:pt idx="2415">
                  <c:v>0.36</c:v>
                </c:pt>
                <c:pt idx="2416">
                  <c:v>0.36</c:v>
                </c:pt>
                <c:pt idx="2417">
                  <c:v>0.36</c:v>
                </c:pt>
                <c:pt idx="2418">
                  <c:v>0.36</c:v>
                </c:pt>
                <c:pt idx="2419">
                  <c:v>0.36</c:v>
                </c:pt>
                <c:pt idx="2420">
                  <c:v>0.36</c:v>
                </c:pt>
                <c:pt idx="2421">
                  <c:v>0.36</c:v>
                </c:pt>
                <c:pt idx="2422">
                  <c:v>0.36</c:v>
                </c:pt>
                <c:pt idx="2423">
                  <c:v>0.36</c:v>
                </c:pt>
                <c:pt idx="2424">
                  <c:v>0.36</c:v>
                </c:pt>
                <c:pt idx="2425">
                  <c:v>0.36</c:v>
                </c:pt>
                <c:pt idx="2426">
                  <c:v>0.36</c:v>
                </c:pt>
                <c:pt idx="2427">
                  <c:v>0.36</c:v>
                </c:pt>
                <c:pt idx="2428">
                  <c:v>0.36</c:v>
                </c:pt>
                <c:pt idx="2429">
                  <c:v>0.36</c:v>
                </c:pt>
                <c:pt idx="2430">
                  <c:v>0.36</c:v>
                </c:pt>
                <c:pt idx="2431">
                  <c:v>0.36</c:v>
                </c:pt>
                <c:pt idx="2432">
                  <c:v>0.36</c:v>
                </c:pt>
                <c:pt idx="2433">
                  <c:v>0.36</c:v>
                </c:pt>
                <c:pt idx="2434">
                  <c:v>0.36</c:v>
                </c:pt>
                <c:pt idx="2435">
                  <c:v>0.36</c:v>
                </c:pt>
                <c:pt idx="2436">
                  <c:v>0.36</c:v>
                </c:pt>
                <c:pt idx="2437">
                  <c:v>0.36</c:v>
                </c:pt>
                <c:pt idx="2438">
                  <c:v>0.36</c:v>
                </c:pt>
                <c:pt idx="2439">
                  <c:v>0.36</c:v>
                </c:pt>
                <c:pt idx="2440">
                  <c:v>0.36</c:v>
                </c:pt>
                <c:pt idx="2441">
                  <c:v>0.36</c:v>
                </c:pt>
                <c:pt idx="2442">
                  <c:v>0.36</c:v>
                </c:pt>
                <c:pt idx="2443">
                  <c:v>0.36</c:v>
                </c:pt>
                <c:pt idx="2444">
                  <c:v>0.36</c:v>
                </c:pt>
                <c:pt idx="2445">
                  <c:v>0.36</c:v>
                </c:pt>
                <c:pt idx="2446">
                  <c:v>0.36</c:v>
                </c:pt>
                <c:pt idx="2447">
                  <c:v>0.36</c:v>
                </c:pt>
                <c:pt idx="2448">
                  <c:v>0.36</c:v>
                </c:pt>
                <c:pt idx="2449">
                  <c:v>0.36</c:v>
                </c:pt>
                <c:pt idx="2450">
                  <c:v>0.36</c:v>
                </c:pt>
                <c:pt idx="2451">
                  <c:v>0.36</c:v>
                </c:pt>
                <c:pt idx="2452">
                  <c:v>0.36</c:v>
                </c:pt>
                <c:pt idx="2453">
                  <c:v>0.36</c:v>
                </c:pt>
                <c:pt idx="2454">
                  <c:v>0.36</c:v>
                </c:pt>
                <c:pt idx="2455">
                  <c:v>0.36</c:v>
                </c:pt>
                <c:pt idx="2456">
                  <c:v>0.36</c:v>
                </c:pt>
                <c:pt idx="2457">
                  <c:v>0.36</c:v>
                </c:pt>
                <c:pt idx="2458">
                  <c:v>0.36</c:v>
                </c:pt>
                <c:pt idx="2459">
                  <c:v>0.36</c:v>
                </c:pt>
                <c:pt idx="2460">
                  <c:v>0.36</c:v>
                </c:pt>
                <c:pt idx="2461">
                  <c:v>0.36</c:v>
                </c:pt>
                <c:pt idx="2462">
                  <c:v>0.36</c:v>
                </c:pt>
                <c:pt idx="2463">
                  <c:v>0.36</c:v>
                </c:pt>
                <c:pt idx="2464">
                  <c:v>0.36</c:v>
                </c:pt>
                <c:pt idx="2465">
                  <c:v>0.36</c:v>
                </c:pt>
                <c:pt idx="2466">
                  <c:v>0.36</c:v>
                </c:pt>
                <c:pt idx="2467">
                  <c:v>0.36</c:v>
                </c:pt>
                <c:pt idx="2468">
                  <c:v>0.36</c:v>
                </c:pt>
                <c:pt idx="2469">
                  <c:v>0.36</c:v>
                </c:pt>
                <c:pt idx="2470">
                  <c:v>0.36</c:v>
                </c:pt>
                <c:pt idx="2471">
                  <c:v>0.36</c:v>
                </c:pt>
                <c:pt idx="2472">
                  <c:v>0.36</c:v>
                </c:pt>
                <c:pt idx="2473">
                  <c:v>0.36</c:v>
                </c:pt>
                <c:pt idx="2474">
                  <c:v>0.36</c:v>
                </c:pt>
                <c:pt idx="2475">
                  <c:v>0.36</c:v>
                </c:pt>
                <c:pt idx="2476">
                  <c:v>0.36</c:v>
                </c:pt>
                <c:pt idx="2477">
                  <c:v>0.36</c:v>
                </c:pt>
                <c:pt idx="2478">
                  <c:v>0.36</c:v>
                </c:pt>
                <c:pt idx="2479">
                  <c:v>0.36</c:v>
                </c:pt>
                <c:pt idx="2480">
                  <c:v>0.36</c:v>
                </c:pt>
                <c:pt idx="2481">
                  <c:v>0.36</c:v>
                </c:pt>
                <c:pt idx="2482">
                  <c:v>0.36</c:v>
                </c:pt>
                <c:pt idx="2483">
                  <c:v>0.36</c:v>
                </c:pt>
                <c:pt idx="2484">
                  <c:v>0.36</c:v>
                </c:pt>
                <c:pt idx="2485">
                  <c:v>0.36</c:v>
                </c:pt>
                <c:pt idx="2486">
                  <c:v>0.36</c:v>
                </c:pt>
                <c:pt idx="2487">
                  <c:v>0.36</c:v>
                </c:pt>
                <c:pt idx="2488">
                  <c:v>0.36</c:v>
                </c:pt>
                <c:pt idx="2489">
                  <c:v>0.36</c:v>
                </c:pt>
                <c:pt idx="2490">
                  <c:v>0.36</c:v>
                </c:pt>
                <c:pt idx="2491">
                  <c:v>0.36</c:v>
                </c:pt>
                <c:pt idx="2492">
                  <c:v>0.36</c:v>
                </c:pt>
                <c:pt idx="2493">
                  <c:v>0.36</c:v>
                </c:pt>
                <c:pt idx="2494">
                  <c:v>0.36</c:v>
                </c:pt>
                <c:pt idx="2495">
                  <c:v>0.36</c:v>
                </c:pt>
                <c:pt idx="2496">
                  <c:v>0.36</c:v>
                </c:pt>
                <c:pt idx="2497">
                  <c:v>0.36</c:v>
                </c:pt>
                <c:pt idx="2498">
                  <c:v>0.36</c:v>
                </c:pt>
                <c:pt idx="2499">
                  <c:v>0.36</c:v>
                </c:pt>
                <c:pt idx="2500">
                  <c:v>0.36</c:v>
                </c:pt>
                <c:pt idx="2501">
                  <c:v>0.36</c:v>
                </c:pt>
                <c:pt idx="2502">
                  <c:v>0.36</c:v>
                </c:pt>
                <c:pt idx="2503">
                  <c:v>0.36</c:v>
                </c:pt>
                <c:pt idx="2504">
                  <c:v>0.36</c:v>
                </c:pt>
                <c:pt idx="2505">
                  <c:v>0.36</c:v>
                </c:pt>
                <c:pt idx="2506">
                  <c:v>0.36</c:v>
                </c:pt>
                <c:pt idx="2507">
                  <c:v>0.36</c:v>
                </c:pt>
                <c:pt idx="2508">
                  <c:v>0.36</c:v>
                </c:pt>
                <c:pt idx="2509">
                  <c:v>0.36</c:v>
                </c:pt>
                <c:pt idx="2510">
                  <c:v>0.36</c:v>
                </c:pt>
                <c:pt idx="2511">
                  <c:v>0.36</c:v>
                </c:pt>
                <c:pt idx="2512">
                  <c:v>0.36</c:v>
                </c:pt>
                <c:pt idx="2513">
                  <c:v>0.36</c:v>
                </c:pt>
                <c:pt idx="2514">
                  <c:v>0.36</c:v>
                </c:pt>
                <c:pt idx="2515">
                  <c:v>0.36</c:v>
                </c:pt>
                <c:pt idx="2516">
                  <c:v>0.36</c:v>
                </c:pt>
                <c:pt idx="2517">
                  <c:v>0.36</c:v>
                </c:pt>
                <c:pt idx="2518">
                  <c:v>0.36</c:v>
                </c:pt>
                <c:pt idx="2519">
                  <c:v>0.36</c:v>
                </c:pt>
                <c:pt idx="2520">
                  <c:v>0.36</c:v>
                </c:pt>
                <c:pt idx="2521">
                  <c:v>0.36</c:v>
                </c:pt>
                <c:pt idx="2522">
                  <c:v>0.36</c:v>
                </c:pt>
                <c:pt idx="2523">
                  <c:v>0.36</c:v>
                </c:pt>
                <c:pt idx="2524">
                  <c:v>0.36</c:v>
                </c:pt>
                <c:pt idx="2525">
                  <c:v>0.36</c:v>
                </c:pt>
                <c:pt idx="2526">
                  <c:v>0.36</c:v>
                </c:pt>
                <c:pt idx="2527">
                  <c:v>0.36</c:v>
                </c:pt>
                <c:pt idx="2528">
                  <c:v>0.36</c:v>
                </c:pt>
                <c:pt idx="2529">
                  <c:v>0.36</c:v>
                </c:pt>
                <c:pt idx="2530">
                  <c:v>0.36</c:v>
                </c:pt>
                <c:pt idx="2531">
                  <c:v>0.36</c:v>
                </c:pt>
                <c:pt idx="2532">
                  <c:v>0.36</c:v>
                </c:pt>
                <c:pt idx="2533">
                  <c:v>0.36</c:v>
                </c:pt>
                <c:pt idx="2534">
                  <c:v>0.36</c:v>
                </c:pt>
                <c:pt idx="2535">
                  <c:v>0.36</c:v>
                </c:pt>
                <c:pt idx="2536">
                  <c:v>0.36</c:v>
                </c:pt>
                <c:pt idx="2537">
                  <c:v>0.36</c:v>
                </c:pt>
                <c:pt idx="2538">
                  <c:v>0.36</c:v>
                </c:pt>
                <c:pt idx="2539">
                  <c:v>0.36</c:v>
                </c:pt>
                <c:pt idx="2540">
                  <c:v>0.36</c:v>
                </c:pt>
                <c:pt idx="2541">
                  <c:v>0.36</c:v>
                </c:pt>
                <c:pt idx="2542">
                  <c:v>0.36</c:v>
                </c:pt>
                <c:pt idx="2543">
                  <c:v>0.36</c:v>
                </c:pt>
                <c:pt idx="2544">
                  <c:v>0.36</c:v>
                </c:pt>
                <c:pt idx="2545">
                  <c:v>0.36</c:v>
                </c:pt>
                <c:pt idx="2546">
                  <c:v>0.36</c:v>
                </c:pt>
                <c:pt idx="2547">
                  <c:v>0.36</c:v>
                </c:pt>
                <c:pt idx="2548">
                  <c:v>0.36</c:v>
                </c:pt>
                <c:pt idx="2549">
                  <c:v>0.36</c:v>
                </c:pt>
                <c:pt idx="2550">
                  <c:v>0.36</c:v>
                </c:pt>
                <c:pt idx="2551">
                  <c:v>0.36</c:v>
                </c:pt>
                <c:pt idx="2552">
                  <c:v>0.36</c:v>
                </c:pt>
                <c:pt idx="2553">
                  <c:v>0.36</c:v>
                </c:pt>
                <c:pt idx="2554">
                  <c:v>0.36</c:v>
                </c:pt>
                <c:pt idx="2555">
                  <c:v>0.36</c:v>
                </c:pt>
                <c:pt idx="2556">
                  <c:v>0.36</c:v>
                </c:pt>
                <c:pt idx="2557">
                  <c:v>0.36</c:v>
                </c:pt>
                <c:pt idx="2558">
                  <c:v>0.36</c:v>
                </c:pt>
                <c:pt idx="2559">
                  <c:v>0.36</c:v>
                </c:pt>
                <c:pt idx="2560">
                  <c:v>0.36</c:v>
                </c:pt>
                <c:pt idx="2561">
                  <c:v>0.36</c:v>
                </c:pt>
                <c:pt idx="2562">
                  <c:v>0.36</c:v>
                </c:pt>
                <c:pt idx="2563">
                  <c:v>0.36</c:v>
                </c:pt>
                <c:pt idx="2564">
                  <c:v>0.36</c:v>
                </c:pt>
                <c:pt idx="2565">
                  <c:v>0.36</c:v>
                </c:pt>
                <c:pt idx="2566">
                  <c:v>0.36</c:v>
                </c:pt>
                <c:pt idx="2567">
                  <c:v>0.36</c:v>
                </c:pt>
                <c:pt idx="2568">
                  <c:v>0.36</c:v>
                </c:pt>
                <c:pt idx="2569">
                  <c:v>0.36</c:v>
                </c:pt>
                <c:pt idx="2570">
                  <c:v>0.36</c:v>
                </c:pt>
                <c:pt idx="2571">
                  <c:v>0.36</c:v>
                </c:pt>
                <c:pt idx="2572">
                  <c:v>0.36</c:v>
                </c:pt>
                <c:pt idx="2573">
                  <c:v>0.36</c:v>
                </c:pt>
                <c:pt idx="2574">
                  <c:v>0.36</c:v>
                </c:pt>
                <c:pt idx="2575">
                  <c:v>0.36</c:v>
                </c:pt>
                <c:pt idx="2576">
                  <c:v>0.36</c:v>
                </c:pt>
                <c:pt idx="2577">
                  <c:v>0.36</c:v>
                </c:pt>
                <c:pt idx="2578">
                  <c:v>0.36</c:v>
                </c:pt>
                <c:pt idx="2579">
                  <c:v>0.36</c:v>
                </c:pt>
                <c:pt idx="2580">
                  <c:v>0.36</c:v>
                </c:pt>
                <c:pt idx="2581">
                  <c:v>0.36</c:v>
                </c:pt>
                <c:pt idx="2582">
                  <c:v>0.36</c:v>
                </c:pt>
                <c:pt idx="2583">
                  <c:v>0.36</c:v>
                </c:pt>
                <c:pt idx="2584">
                  <c:v>0.36</c:v>
                </c:pt>
                <c:pt idx="2585">
                  <c:v>0.36</c:v>
                </c:pt>
                <c:pt idx="2586">
                  <c:v>0.36</c:v>
                </c:pt>
                <c:pt idx="2587">
                  <c:v>0.36</c:v>
                </c:pt>
                <c:pt idx="2588">
                  <c:v>0.36</c:v>
                </c:pt>
                <c:pt idx="2589">
                  <c:v>0.36</c:v>
                </c:pt>
                <c:pt idx="2590">
                  <c:v>0.36</c:v>
                </c:pt>
                <c:pt idx="2591">
                  <c:v>0.36</c:v>
                </c:pt>
                <c:pt idx="2592">
                  <c:v>0.36</c:v>
                </c:pt>
                <c:pt idx="2593">
                  <c:v>0.36</c:v>
                </c:pt>
                <c:pt idx="2594">
                  <c:v>0.36</c:v>
                </c:pt>
                <c:pt idx="2595">
                  <c:v>0.36</c:v>
                </c:pt>
                <c:pt idx="2596">
                  <c:v>0.36</c:v>
                </c:pt>
                <c:pt idx="2597">
                  <c:v>0.36</c:v>
                </c:pt>
                <c:pt idx="2598">
                  <c:v>0.36</c:v>
                </c:pt>
                <c:pt idx="2599">
                  <c:v>0.36</c:v>
                </c:pt>
                <c:pt idx="2600">
                  <c:v>0.36</c:v>
                </c:pt>
                <c:pt idx="2601">
                  <c:v>0.36</c:v>
                </c:pt>
                <c:pt idx="2602">
                  <c:v>0.36</c:v>
                </c:pt>
                <c:pt idx="2603">
                  <c:v>0.36</c:v>
                </c:pt>
                <c:pt idx="2604">
                  <c:v>0.36</c:v>
                </c:pt>
                <c:pt idx="2605">
                  <c:v>0.36</c:v>
                </c:pt>
                <c:pt idx="2606">
                  <c:v>0.36</c:v>
                </c:pt>
                <c:pt idx="2607">
                  <c:v>0.36</c:v>
                </c:pt>
                <c:pt idx="2608">
                  <c:v>0.36</c:v>
                </c:pt>
                <c:pt idx="2609">
                  <c:v>0.36</c:v>
                </c:pt>
                <c:pt idx="2610">
                  <c:v>0.36</c:v>
                </c:pt>
                <c:pt idx="2611">
                  <c:v>0.36</c:v>
                </c:pt>
                <c:pt idx="2612">
                  <c:v>0.36</c:v>
                </c:pt>
                <c:pt idx="2613">
                  <c:v>0.36</c:v>
                </c:pt>
                <c:pt idx="2614">
                  <c:v>0.36</c:v>
                </c:pt>
                <c:pt idx="2615">
                  <c:v>0.36</c:v>
                </c:pt>
                <c:pt idx="2616">
                  <c:v>0.36</c:v>
                </c:pt>
                <c:pt idx="2617">
                  <c:v>0.36</c:v>
                </c:pt>
                <c:pt idx="2618">
                  <c:v>0.36</c:v>
                </c:pt>
                <c:pt idx="2619">
                  <c:v>0.36</c:v>
                </c:pt>
                <c:pt idx="2620">
                  <c:v>0.36</c:v>
                </c:pt>
                <c:pt idx="2621">
                  <c:v>0.36</c:v>
                </c:pt>
                <c:pt idx="2622">
                  <c:v>0.36</c:v>
                </c:pt>
                <c:pt idx="2623">
                  <c:v>0.36</c:v>
                </c:pt>
                <c:pt idx="2624">
                  <c:v>0.36</c:v>
                </c:pt>
                <c:pt idx="2625">
                  <c:v>0.36</c:v>
                </c:pt>
                <c:pt idx="2626">
                  <c:v>0.36</c:v>
                </c:pt>
                <c:pt idx="2627">
                  <c:v>0.36</c:v>
                </c:pt>
                <c:pt idx="2628">
                  <c:v>0.36</c:v>
                </c:pt>
                <c:pt idx="2629">
                  <c:v>0.36</c:v>
                </c:pt>
                <c:pt idx="2630">
                  <c:v>0.36</c:v>
                </c:pt>
                <c:pt idx="2631">
                  <c:v>0.36</c:v>
                </c:pt>
                <c:pt idx="2632">
                  <c:v>0.36</c:v>
                </c:pt>
                <c:pt idx="2633">
                  <c:v>0.36</c:v>
                </c:pt>
                <c:pt idx="2634">
                  <c:v>0.36</c:v>
                </c:pt>
                <c:pt idx="2635">
                  <c:v>0.36</c:v>
                </c:pt>
                <c:pt idx="2636">
                  <c:v>0.36</c:v>
                </c:pt>
                <c:pt idx="2637">
                  <c:v>0.36</c:v>
                </c:pt>
                <c:pt idx="2638">
                  <c:v>0.36</c:v>
                </c:pt>
                <c:pt idx="2639">
                  <c:v>0.36</c:v>
                </c:pt>
                <c:pt idx="2640">
                  <c:v>0.36</c:v>
                </c:pt>
                <c:pt idx="2641">
                  <c:v>0.36</c:v>
                </c:pt>
                <c:pt idx="2642">
                  <c:v>0.36</c:v>
                </c:pt>
                <c:pt idx="2643">
                  <c:v>0.36</c:v>
                </c:pt>
                <c:pt idx="2644">
                  <c:v>0.36</c:v>
                </c:pt>
                <c:pt idx="2645">
                  <c:v>0.36</c:v>
                </c:pt>
                <c:pt idx="2646">
                  <c:v>0.36</c:v>
                </c:pt>
                <c:pt idx="2647">
                  <c:v>0.36</c:v>
                </c:pt>
                <c:pt idx="2648">
                  <c:v>0.36</c:v>
                </c:pt>
                <c:pt idx="2649">
                  <c:v>0.36</c:v>
                </c:pt>
                <c:pt idx="2650">
                  <c:v>0.36</c:v>
                </c:pt>
                <c:pt idx="2651">
                  <c:v>0.36</c:v>
                </c:pt>
                <c:pt idx="2652">
                  <c:v>0.36</c:v>
                </c:pt>
                <c:pt idx="2653">
                  <c:v>0.36</c:v>
                </c:pt>
                <c:pt idx="2654">
                  <c:v>0.36</c:v>
                </c:pt>
                <c:pt idx="2655">
                  <c:v>0.36</c:v>
                </c:pt>
                <c:pt idx="2656">
                  <c:v>0.36</c:v>
                </c:pt>
                <c:pt idx="2657">
                  <c:v>0.36</c:v>
                </c:pt>
                <c:pt idx="2658">
                  <c:v>0.36</c:v>
                </c:pt>
                <c:pt idx="2659">
                  <c:v>0.36</c:v>
                </c:pt>
                <c:pt idx="2660">
                  <c:v>0.36</c:v>
                </c:pt>
                <c:pt idx="2661">
                  <c:v>0.36</c:v>
                </c:pt>
                <c:pt idx="2662">
                  <c:v>0.36</c:v>
                </c:pt>
                <c:pt idx="2663">
                  <c:v>0.36</c:v>
                </c:pt>
                <c:pt idx="2664">
                  <c:v>0.36</c:v>
                </c:pt>
                <c:pt idx="2665">
                  <c:v>0.36</c:v>
                </c:pt>
                <c:pt idx="2666">
                  <c:v>0.36</c:v>
                </c:pt>
                <c:pt idx="2667">
                  <c:v>0.36</c:v>
                </c:pt>
                <c:pt idx="2668">
                  <c:v>0.36</c:v>
                </c:pt>
                <c:pt idx="2669">
                  <c:v>0.36</c:v>
                </c:pt>
                <c:pt idx="2670">
                  <c:v>0.36</c:v>
                </c:pt>
                <c:pt idx="2671">
                  <c:v>0.36</c:v>
                </c:pt>
                <c:pt idx="2672">
                  <c:v>0.36</c:v>
                </c:pt>
                <c:pt idx="2673">
                  <c:v>0.36</c:v>
                </c:pt>
                <c:pt idx="2674">
                  <c:v>0.36</c:v>
                </c:pt>
                <c:pt idx="2675">
                  <c:v>0.36</c:v>
                </c:pt>
                <c:pt idx="2676">
                  <c:v>0.36</c:v>
                </c:pt>
                <c:pt idx="2677">
                  <c:v>0.36</c:v>
                </c:pt>
                <c:pt idx="2678">
                  <c:v>0.36</c:v>
                </c:pt>
                <c:pt idx="2679">
                  <c:v>0.36</c:v>
                </c:pt>
                <c:pt idx="2680">
                  <c:v>0.36</c:v>
                </c:pt>
                <c:pt idx="2681">
                  <c:v>0.36</c:v>
                </c:pt>
                <c:pt idx="2682">
                  <c:v>0.36</c:v>
                </c:pt>
                <c:pt idx="2683">
                  <c:v>0.36</c:v>
                </c:pt>
                <c:pt idx="2684">
                  <c:v>0.36</c:v>
                </c:pt>
                <c:pt idx="2685">
                  <c:v>0.36</c:v>
                </c:pt>
                <c:pt idx="2686">
                  <c:v>0.36</c:v>
                </c:pt>
                <c:pt idx="2687">
                  <c:v>0.36</c:v>
                </c:pt>
                <c:pt idx="2688">
                  <c:v>0.36</c:v>
                </c:pt>
                <c:pt idx="2689">
                  <c:v>0.36</c:v>
                </c:pt>
                <c:pt idx="2690">
                  <c:v>0.36</c:v>
                </c:pt>
                <c:pt idx="2691">
                  <c:v>0.36</c:v>
                </c:pt>
                <c:pt idx="2692">
                  <c:v>0.36</c:v>
                </c:pt>
                <c:pt idx="2693">
                  <c:v>0.36</c:v>
                </c:pt>
                <c:pt idx="2694">
                  <c:v>0.36</c:v>
                </c:pt>
                <c:pt idx="2695">
                  <c:v>0.36</c:v>
                </c:pt>
                <c:pt idx="2696">
                  <c:v>0.36</c:v>
                </c:pt>
                <c:pt idx="2697">
                  <c:v>0.36</c:v>
                </c:pt>
                <c:pt idx="2698">
                  <c:v>0.36</c:v>
                </c:pt>
                <c:pt idx="2699">
                  <c:v>0.36</c:v>
                </c:pt>
                <c:pt idx="2700">
                  <c:v>0.36</c:v>
                </c:pt>
                <c:pt idx="2701">
                  <c:v>0.36</c:v>
                </c:pt>
                <c:pt idx="2702">
                  <c:v>0.36</c:v>
                </c:pt>
                <c:pt idx="2703">
                  <c:v>0.36</c:v>
                </c:pt>
                <c:pt idx="2704">
                  <c:v>0.36</c:v>
                </c:pt>
                <c:pt idx="2705">
                  <c:v>0.36</c:v>
                </c:pt>
                <c:pt idx="2706">
                  <c:v>0.36</c:v>
                </c:pt>
                <c:pt idx="2707">
                  <c:v>0.36</c:v>
                </c:pt>
                <c:pt idx="2708">
                  <c:v>0.36</c:v>
                </c:pt>
                <c:pt idx="2709">
                  <c:v>0.36</c:v>
                </c:pt>
                <c:pt idx="2710">
                  <c:v>0.36</c:v>
                </c:pt>
                <c:pt idx="2711">
                  <c:v>0.36</c:v>
                </c:pt>
                <c:pt idx="2712">
                  <c:v>0.36</c:v>
                </c:pt>
                <c:pt idx="2713">
                  <c:v>0.36</c:v>
                </c:pt>
                <c:pt idx="2714">
                  <c:v>0.36</c:v>
                </c:pt>
                <c:pt idx="2715">
                  <c:v>0.36</c:v>
                </c:pt>
                <c:pt idx="2716">
                  <c:v>0.36</c:v>
                </c:pt>
                <c:pt idx="2717">
                  <c:v>0.36</c:v>
                </c:pt>
                <c:pt idx="2718">
                  <c:v>0.36</c:v>
                </c:pt>
                <c:pt idx="2719">
                  <c:v>0.36</c:v>
                </c:pt>
                <c:pt idx="2720">
                  <c:v>0.36</c:v>
                </c:pt>
                <c:pt idx="2721">
                  <c:v>0.36</c:v>
                </c:pt>
                <c:pt idx="2722">
                  <c:v>0.36</c:v>
                </c:pt>
                <c:pt idx="2723">
                  <c:v>0.36</c:v>
                </c:pt>
                <c:pt idx="2724">
                  <c:v>0.36</c:v>
                </c:pt>
                <c:pt idx="2725">
                  <c:v>0.36</c:v>
                </c:pt>
                <c:pt idx="2726">
                  <c:v>0.36</c:v>
                </c:pt>
                <c:pt idx="2727">
                  <c:v>0.36</c:v>
                </c:pt>
                <c:pt idx="2728">
                  <c:v>0.36</c:v>
                </c:pt>
                <c:pt idx="2729">
                  <c:v>0.36</c:v>
                </c:pt>
                <c:pt idx="2730">
                  <c:v>0.36</c:v>
                </c:pt>
                <c:pt idx="2731">
                  <c:v>0.36</c:v>
                </c:pt>
                <c:pt idx="2732">
                  <c:v>0.36</c:v>
                </c:pt>
                <c:pt idx="2733">
                  <c:v>0.36</c:v>
                </c:pt>
                <c:pt idx="2734">
                  <c:v>0.36</c:v>
                </c:pt>
                <c:pt idx="2735">
                  <c:v>0.36</c:v>
                </c:pt>
                <c:pt idx="2736">
                  <c:v>0.36</c:v>
                </c:pt>
                <c:pt idx="2737">
                  <c:v>0.36</c:v>
                </c:pt>
                <c:pt idx="2738">
                  <c:v>0.36</c:v>
                </c:pt>
                <c:pt idx="2739">
                  <c:v>0.36</c:v>
                </c:pt>
                <c:pt idx="2740">
                  <c:v>0.36</c:v>
                </c:pt>
                <c:pt idx="2741">
                  <c:v>0.36</c:v>
                </c:pt>
                <c:pt idx="2742">
                  <c:v>0.36</c:v>
                </c:pt>
                <c:pt idx="2743">
                  <c:v>0.36</c:v>
                </c:pt>
                <c:pt idx="2744">
                  <c:v>0.36</c:v>
                </c:pt>
                <c:pt idx="2745">
                  <c:v>0.36</c:v>
                </c:pt>
                <c:pt idx="2746">
                  <c:v>0.36</c:v>
                </c:pt>
                <c:pt idx="2747">
                  <c:v>0.36</c:v>
                </c:pt>
                <c:pt idx="2748">
                  <c:v>0.36</c:v>
                </c:pt>
                <c:pt idx="2749">
                  <c:v>0.36</c:v>
                </c:pt>
                <c:pt idx="2750">
                  <c:v>0.36</c:v>
                </c:pt>
                <c:pt idx="2751">
                  <c:v>0.36</c:v>
                </c:pt>
                <c:pt idx="2752">
                  <c:v>0.36</c:v>
                </c:pt>
                <c:pt idx="2753">
                  <c:v>0.36</c:v>
                </c:pt>
                <c:pt idx="2754">
                  <c:v>0.36</c:v>
                </c:pt>
                <c:pt idx="2755">
                  <c:v>0.36</c:v>
                </c:pt>
                <c:pt idx="2756">
                  <c:v>0.36</c:v>
                </c:pt>
                <c:pt idx="2757">
                  <c:v>0.36</c:v>
                </c:pt>
                <c:pt idx="2758">
                  <c:v>0.36</c:v>
                </c:pt>
                <c:pt idx="2759">
                  <c:v>0.36</c:v>
                </c:pt>
                <c:pt idx="2760">
                  <c:v>0.36</c:v>
                </c:pt>
                <c:pt idx="2761">
                  <c:v>0.36</c:v>
                </c:pt>
                <c:pt idx="2762">
                  <c:v>0.36</c:v>
                </c:pt>
                <c:pt idx="2763">
                  <c:v>0.36</c:v>
                </c:pt>
                <c:pt idx="2764">
                  <c:v>0.36</c:v>
                </c:pt>
                <c:pt idx="2765">
                  <c:v>0.36</c:v>
                </c:pt>
                <c:pt idx="2766">
                  <c:v>0.36</c:v>
                </c:pt>
                <c:pt idx="2767">
                  <c:v>0.36</c:v>
                </c:pt>
                <c:pt idx="2768">
                  <c:v>0.36</c:v>
                </c:pt>
                <c:pt idx="2769">
                  <c:v>0.36</c:v>
                </c:pt>
                <c:pt idx="2770">
                  <c:v>0.36</c:v>
                </c:pt>
                <c:pt idx="2771">
                  <c:v>0.36</c:v>
                </c:pt>
                <c:pt idx="2772">
                  <c:v>0.36</c:v>
                </c:pt>
                <c:pt idx="2773">
                  <c:v>0.36</c:v>
                </c:pt>
                <c:pt idx="2774">
                  <c:v>0.36</c:v>
                </c:pt>
                <c:pt idx="2775">
                  <c:v>0.36</c:v>
                </c:pt>
                <c:pt idx="2776">
                  <c:v>0.36</c:v>
                </c:pt>
                <c:pt idx="2777">
                  <c:v>0.36</c:v>
                </c:pt>
                <c:pt idx="2778">
                  <c:v>0.36</c:v>
                </c:pt>
                <c:pt idx="2779">
                  <c:v>0.36</c:v>
                </c:pt>
                <c:pt idx="2780">
                  <c:v>0.36</c:v>
                </c:pt>
                <c:pt idx="2781">
                  <c:v>0.36</c:v>
                </c:pt>
                <c:pt idx="2782">
                  <c:v>0.36</c:v>
                </c:pt>
                <c:pt idx="2783">
                  <c:v>0.36</c:v>
                </c:pt>
                <c:pt idx="2784">
                  <c:v>0.36</c:v>
                </c:pt>
                <c:pt idx="2785">
                  <c:v>0.36</c:v>
                </c:pt>
                <c:pt idx="2786">
                  <c:v>0.36</c:v>
                </c:pt>
                <c:pt idx="2787">
                  <c:v>0.36</c:v>
                </c:pt>
                <c:pt idx="2788">
                  <c:v>0.36</c:v>
                </c:pt>
                <c:pt idx="2789">
                  <c:v>0.36</c:v>
                </c:pt>
                <c:pt idx="2790">
                  <c:v>0.36</c:v>
                </c:pt>
                <c:pt idx="2791">
                  <c:v>0.36</c:v>
                </c:pt>
                <c:pt idx="2792">
                  <c:v>0.36</c:v>
                </c:pt>
                <c:pt idx="2793">
                  <c:v>0.36</c:v>
                </c:pt>
                <c:pt idx="2794">
                  <c:v>0.36</c:v>
                </c:pt>
                <c:pt idx="2795">
                  <c:v>0.36</c:v>
                </c:pt>
                <c:pt idx="2796">
                  <c:v>0.36</c:v>
                </c:pt>
                <c:pt idx="2797">
                  <c:v>0.36</c:v>
                </c:pt>
                <c:pt idx="2798">
                  <c:v>0.36</c:v>
                </c:pt>
                <c:pt idx="2799">
                  <c:v>0.36</c:v>
                </c:pt>
                <c:pt idx="2800">
                  <c:v>0.36</c:v>
                </c:pt>
                <c:pt idx="2801">
                  <c:v>0.36</c:v>
                </c:pt>
                <c:pt idx="2802">
                  <c:v>0.36</c:v>
                </c:pt>
                <c:pt idx="2803">
                  <c:v>0.36</c:v>
                </c:pt>
                <c:pt idx="2804">
                  <c:v>0.36</c:v>
                </c:pt>
                <c:pt idx="2805">
                  <c:v>0.36</c:v>
                </c:pt>
                <c:pt idx="2806">
                  <c:v>0.36</c:v>
                </c:pt>
                <c:pt idx="2807">
                  <c:v>0.36</c:v>
                </c:pt>
                <c:pt idx="2808">
                  <c:v>0.36</c:v>
                </c:pt>
                <c:pt idx="2809">
                  <c:v>0.36</c:v>
                </c:pt>
                <c:pt idx="2810">
                  <c:v>0.36</c:v>
                </c:pt>
                <c:pt idx="2811">
                  <c:v>0.36</c:v>
                </c:pt>
                <c:pt idx="2812">
                  <c:v>0.36</c:v>
                </c:pt>
                <c:pt idx="2813">
                  <c:v>0.36</c:v>
                </c:pt>
                <c:pt idx="2814">
                  <c:v>0.36</c:v>
                </c:pt>
                <c:pt idx="2815">
                  <c:v>0.36</c:v>
                </c:pt>
                <c:pt idx="2816">
                  <c:v>0.36</c:v>
                </c:pt>
                <c:pt idx="2817">
                  <c:v>0.36</c:v>
                </c:pt>
                <c:pt idx="2818">
                  <c:v>0.36</c:v>
                </c:pt>
                <c:pt idx="2819">
                  <c:v>0.36</c:v>
                </c:pt>
                <c:pt idx="2820">
                  <c:v>0.36</c:v>
                </c:pt>
                <c:pt idx="2821">
                  <c:v>0.36</c:v>
                </c:pt>
                <c:pt idx="2822">
                  <c:v>0.36</c:v>
                </c:pt>
                <c:pt idx="2823">
                  <c:v>0.36</c:v>
                </c:pt>
                <c:pt idx="2824">
                  <c:v>0.36</c:v>
                </c:pt>
                <c:pt idx="2825">
                  <c:v>0.36</c:v>
                </c:pt>
                <c:pt idx="2826">
                  <c:v>0.36</c:v>
                </c:pt>
                <c:pt idx="2827">
                  <c:v>0.36</c:v>
                </c:pt>
                <c:pt idx="2828">
                  <c:v>0.36</c:v>
                </c:pt>
                <c:pt idx="2829">
                  <c:v>0.36</c:v>
                </c:pt>
                <c:pt idx="2830">
                  <c:v>0.36</c:v>
                </c:pt>
                <c:pt idx="2831">
                  <c:v>0.36</c:v>
                </c:pt>
                <c:pt idx="2832">
                  <c:v>0.36</c:v>
                </c:pt>
                <c:pt idx="2833">
                  <c:v>0.36</c:v>
                </c:pt>
                <c:pt idx="2834">
                  <c:v>0.36</c:v>
                </c:pt>
                <c:pt idx="2835">
                  <c:v>0.36</c:v>
                </c:pt>
                <c:pt idx="2836">
                  <c:v>0.36</c:v>
                </c:pt>
                <c:pt idx="2837">
                  <c:v>0.36</c:v>
                </c:pt>
                <c:pt idx="2838">
                  <c:v>0.36</c:v>
                </c:pt>
                <c:pt idx="2839">
                  <c:v>0.36</c:v>
                </c:pt>
                <c:pt idx="2840">
                  <c:v>0.36</c:v>
                </c:pt>
                <c:pt idx="2841">
                  <c:v>0.36</c:v>
                </c:pt>
                <c:pt idx="2842">
                  <c:v>0.36</c:v>
                </c:pt>
                <c:pt idx="2843">
                  <c:v>0.36</c:v>
                </c:pt>
                <c:pt idx="2844">
                  <c:v>0.36</c:v>
                </c:pt>
                <c:pt idx="2845">
                  <c:v>0.36</c:v>
                </c:pt>
                <c:pt idx="2846">
                  <c:v>0.36</c:v>
                </c:pt>
                <c:pt idx="2847">
                  <c:v>0.36</c:v>
                </c:pt>
                <c:pt idx="2848">
                  <c:v>0.36</c:v>
                </c:pt>
                <c:pt idx="2849">
                  <c:v>0.36</c:v>
                </c:pt>
                <c:pt idx="2850">
                  <c:v>0.36</c:v>
                </c:pt>
                <c:pt idx="2851">
                  <c:v>0.36</c:v>
                </c:pt>
                <c:pt idx="2852">
                  <c:v>0.36</c:v>
                </c:pt>
                <c:pt idx="2853">
                  <c:v>0.36</c:v>
                </c:pt>
                <c:pt idx="2854">
                  <c:v>0.36</c:v>
                </c:pt>
                <c:pt idx="2855">
                  <c:v>0.36</c:v>
                </c:pt>
                <c:pt idx="2856">
                  <c:v>0.36</c:v>
                </c:pt>
                <c:pt idx="2857">
                  <c:v>0.36</c:v>
                </c:pt>
                <c:pt idx="2858">
                  <c:v>0.36</c:v>
                </c:pt>
                <c:pt idx="2859">
                  <c:v>0.36</c:v>
                </c:pt>
                <c:pt idx="2860">
                  <c:v>0.36</c:v>
                </c:pt>
                <c:pt idx="2861">
                  <c:v>0.36</c:v>
                </c:pt>
                <c:pt idx="2862">
                  <c:v>0.36</c:v>
                </c:pt>
                <c:pt idx="2863">
                  <c:v>0.36</c:v>
                </c:pt>
                <c:pt idx="2864">
                  <c:v>0.36</c:v>
                </c:pt>
                <c:pt idx="2865">
                  <c:v>0.36</c:v>
                </c:pt>
                <c:pt idx="2866">
                  <c:v>0.36</c:v>
                </c:pt>
                <c:pt idx="2867">
                  <c:v>0.36</c:v>
                </c:pt>
                <c:pt idx="2868">
                  <c:v>0.36</c:v>
                </c:pt>
                <c:pt idx="2869">
                  <c:v>0.36</c:v>
                </c:pt>
                <c:pt idx="2870">
                  <c:v>0.36</c:v>
                </c:pt>
                <c:pt idx="2871">
                  <c:v>0.36</c:v>
                </c:pt>
                <c:pt idx="2872">
                  <c:v>0.36</c:v>
                </c:pt>
                <c:pt idx="2873">
                  <c:v>0.36</c:v>
                </c:pt>
                <c:pt idx="2874">
                  <c:v>0.36</c:v>
                </c:pt>
                <c:pt idx="2875">
                  <c:v>0.36</c:v>
                </c:pt>
                <c:pt idx="2876">
                  <c:v>0.36</c:v>
                </c:pt>
                <c:pt idx="2877">
                  <c:v>0.36</c:v>
                </c:pt>
                <c:pt idx="2878">
                  <c:v>0.36</c:v>
                </c:pt>
                <c:pt idx="2879">
                  <c:v>0.36</c:v>
                </c:pt>
                <c:pt idx="2880">
                  <c:v>0.36</c:v>
                </c:pt>
                <c:pt idx="2881">
                  <c:v>0.36</c:v>
                </c:pt>
                <c:pt idx="2882">
                  <c:v>0.36</c:v>
                </c:pt>
                <c:pt idx="2883">
                  <c:v>0.36</c:v>
                </c:pt>
                <c:pt idx="2884">
                  <c:v>0.36</c:v>
                </c:pt>
                <c:pt idx="2885">
                  <c:v>0.36</c:v>
                </c:pt>
                <c:pt idx="2886">
                  <c:v>0.36</c:v>
                </c:pt>
                <c:pt idx="2887">
                  <c:v>0.36</c:v>
                </c:pt>
                <c:pt idx="2888">
                  <c:v>0.36</c:v>
                </c:pt>
                <c:pt idx="2889">
                  <c:v>0.36</c:v>
                </c:pt>
                <c:pt idx="2890">
                  <c:v>0.36</c:v>
                </c:pt>
                <c:pt idx="2891">
                  <c:v>0.36</c:v>
                </c:pt>
                <c:pt idx="2892">
                  <c:v>0.29320000000000002</c:v>
                </c:pt>
                <c:pt idx="2893">
                  <c:v>0.29320000000000002</c:v>
                </c:pt>
                <c:pt idx="2894">
                  <c:v>0.29320000000000002</c:v>
                </c:pt>
                <c:pt idx="2895">
                  <c:v>0.29320000000000002</c:v>
                </c:pt>
                <c:pt idx="2896">
                  <c:v>0.30599999999999999</c:v>
                </c:pt>
                <c:pt idx="2897">
                  <c:v>0.30599999999999999</c:v>
                </c:pt>
                <c:pt idx="2898">
                  <c:v>0.30599999999999999</c:v>
                </c:pt>
                <c:pt idx="2899">
                  <c:v>0.30599999999999999</c:v>
                </c:pt>
                <c:pt idx="2900">
                  <c:v>0.30599999999999999</c:v>
                </c:pt>
                <c:pt idx="2901">
                  <c:v>0.30599999999999999</c:v>
                </c:pt>
                <c:pt idx="2902">
                  <c:v>0.30599999999999999</c:v>
                </c:pt>
                <c:pt idx="2903">
                  <c:v>0.30599999999999999</c:v>
                </c:pt>
                <c:pt idx="2904">
                  <c:v>0.30599999999999999</c:v>
                </c:pt>
                <c:pt idx="2905">
                  <c:v>0.30599999999999999</c:v>
                </c:pt>
                <c:pt idx="2906">
                  <c:v>0.30599999999999999</c:v>
                </c:pt>
                <c:pt idx="2907">
                  <c:v>0.30599999999999999</c:v>
                </c:pt>
                <c:pt idx="2908">
                  <c:v>0.30599999999999999</c:v>
                </c:pt>
                <c:pt idx="2909">
                  <c:v>0.30599999999999999</c:v>
                </c:pt>
                <c:pt idx="2910">
                  <c:v>0.30599999999999999</c:v>
                </c:pt>
                <c:pt idx="2911">
                  <c:v>0.30599999999999999</c:v>
                </c:pt>
                <c:pt idx="2912">
                  <c:v>0.30599999999999999</c:v>
                </c:pt>
                <c:pt idx="2913">
                  <c:v>0.30599999999999999</c:v>
                </c:pt>
                <c:pt idx="2914">
                  <c:v>0.30599999999999999</c:v>
                </c:pt>
                <c:pt idx="2915">
                  <c:v>0.30599999999999999</c:v>
                </c:pt>
                <c:pt idx="2916">
                  <c:v>0.30599999999999999</c:v>
                </c:pt>
                <c:pt idx="2917">
                  <c:v>0.30599999999999999</c:v>
                </c:pt>
                <c:pt idx="2918">
                  <c:v>0.30599999999999999</c:v>
                </c:pt>
                <c:pt idx="2919">
                  <c:v>0.30599999999999999</c:v>
                </c:pt>
                <c:pt idx="2920">
                  <c:v>0.30599999999999999</c:v>
                </c:pt>
                <c:pt idx="2921">
                  <c:v>0.30599999999999999</c:v>
                </c:pt>
                <c:pt idx="2922">
                  <c:v>0.30599999999999999</c:v>
                </c:pt>
                <c:pt idx="2923">
                  <c:v>0.30599999999999999</c:v>
                </c:pt>
                <c:pt idx="2924">
                  <c:v>0.30599999999999999</c:v>
                </c:pt>
                <c:pt idx="2925">
                  <c:v>0.30599999999999999</c:v>
                </c:pt>
                <c:pt idx="2926">
                  <c:v>0.30599999999999999</c:v>
                </c:pt>
                <c:pt idx="2927">
                  <c:v>0.30599999999999999</c:v>
                </c:pt>
                <c:pt idx="2928">
                  <c:v>0.30599999999999999</c:v>
                </c:pt>
                <c:pt idx="2929">
                  <c:v>0.30599999999999999</c:v>
                </c:pt>
                <c:pt idx="2930">
                  <c:v>0.30599999999999999</c:v>
                </c:pt>
                <c:pt idx="2931">
                  <c:v>0.30599999999999999</c:v>
                </c:pt>
                <c:pt idx="2932">
                  <c:v>0.30599999999999999</c:v>
                </c:pt>
                <c:pt idx="2933">
                  <c:v>0.30599999999999999</c:v>
                </c:pt>
                <c:pt idx="2934">
                  <c:v>0.30599999999999999</c:v>
                </c:pt>
                <c:pt idx="2935">
                  <c:v>0.30599999999999999</c:v>
                </c:pt>
                <c:pt idx="2936">
                  <c:v>0.30599999999999999</c:v>
                </c:pt>
                <c:pt idx="2937">
                  <c:v>0.30599999999999999</c:v>
                </c:pt>
                <c:pt idx="2938">
                  <c:v>0.30599999999999999</c:v>
                </c:pt>
                <c:pt idx="2939">
                  <c:v>0.30599999999999999</c:v>
                </c:pt>
                <c:pt idx="2940">
                  <c:v>0.30599999999999999</c:v>
                </c:pt>
                <c:pt idx="2941">
                  <c:v>0.30599999999999999</c:v>
                </c:pt>
                <c:pt idx="2942">
                  <c:v>0.30599999999999999</c:v>
                </c:pt>
                <c:pt idx="2943">
                  <c:v>0.30599999999999999</c:v>
                </c:pt>
                <c:pt idx="2944">
                  <c:v>0.30599999999999999</c:v>
                </c:pt>
                <c:pt idx="2945">
                  <c:v>0.30599999999999999</c:v>
                </c:pt>
                <c:pt idx="2946">
                  <c:v>0.30599999999999999</c:v>
                </c:pt>
                <c:pt idx="2947">
                  <c:v>0.30599999999999999</c:v>
                </c:pt>
                <c:pt idx="2948">
                  <c:v>0.30599999999999999</c:v>
                </c:pt>
                <c:pt idx="2949">
                  <c:v>0.30599999999999999</c:v>
                </c:pt>
                <c:pt idx="2950">
                  <c:v>0.30599999999999999</c:v>
                </c:pt>
                <c:pt idx="2951">
                  <c:v>0.30599999999999999</c:v>
                </c:pt>
                <c:pt idx="2952">
                  <c:v>0.30599999999999999</c:v>
                </c:pt>
                <c:pt idx="2953">
                  <c:v>0.30599999999999999</c:v>
                </c:pt>
                <c:pt idx="2954">
                  <c:v>0.30599999999999999</c:v>
                </c:pt>
                <c:pt idx="2955">
                  <c:v>0.30599999999999999</c:v>
                </c:pt>
                <c:pt idx="2956">
                  <c:v>0.30599999999999999</c:v>
                </c:pt>
                <c:pt idx="2957">
                  <c:v>0.30599999999999999</c:v>
                </c:pt>
                <c:pt idx="2958">
                  <c:v>0.30599999999999999</c:v>
                </c:pt>
                <c:pt idx="2959">
                  <c:v>0.30599999999999999</c:v>
                </c:pt>
                <c:pt idx="2960">
                  <c:v>0.30599999999999999</c:v>
                </c:pt>
                <c:pt idx="2961">
                  <c:v>0.30599999999999999</c:v>
                </c:pt>
                <c:pt idx="2962">
                  <c:v>0.30599999999999999</c:v>
                </c:pt>
                <c:pt idx="2963">
                  <c:v>0.30599999999999999</c:v>
                </c:pt>
                <c:pt idx="2964">
                  <c:v>0.30599999999999999</c:v>
                </c:pt>
                <c:pt idx="2965">
                  <c:v>0.30599999999999999</c:v>
                </c:pt>
                <c:pt idx="2966">
                  <c:v>0.30599999999999999</c:v>
                </c:pt>
                <c:pt idx="2967">
                  <c:v>0.30599999999999999</c:v>
                </c:pt>
                <c:pt idx="2968">
                  <c:v>0.30599999999999999</c:v>
                </c:pt>
                <c:pt idx="2969">
                  <c:v>0.30599999999999999</c:v>
                </c:pt>
                <c:pt idx="2970">
                  <c:v>0.30599999999999999</c:v>
                </c:pt>
                <c:pt idx="2971">
                  <c:v>0.30599999999999999</c:v>
                </c:pt>
                <c:pt idx="2972">
                  <c:v>0.30599999999999999</c:v>
                </c:pt>
                <c:pt idx="2973">
                  <c:v>0.30599999999999999</c:v>
                </c:pt>
                <c:pt idx="2974">
                  <c:v>0.30599999999999999</c:v>
                </c:pt>
                <c:pt idx="2975">
                  <c:v>0.30599999999999999</c:v>
                </c:pt>
                <c:pt idx="2976">
                  <c:v>0.30599999999999999</c:v>
                </c:pt>
                <c:pt idx="2977">
                  <c:v>0.30599999999999999</c:v>
                </c:pt>
                <c:pt idx="2978">
                  <c:v>0.30599999999999999</c:v>
                </c:pt>
                <c:pt idx="2979">
                  <c:v>0.30599999999999999</c:v>
                </c:pt>
                <c:pt idx="2980">
                  <c:v>0.30599999999999999</c:v>
                </c:pt>
                <c:pt idx="2981">
                  <c:v>0.30599999999999999</c:v>
                </c:pt>
                <c:pt idx="2982">
                  <c:v>0.30599999999999999</c:v>
                </c:pt>
                <c:pt idx="2983">
                  <c:v>0.30599999999999999</c:v>
                </c:pt>
                <c:pt idx="2984">
                  <c:v>0.30599999999999999</c:v>
                </c:pt>
                <c:pt idx="2985">
                  <c:v>0.30599999999999999</c:v>
                </c:pt>
                <c:pt idx="2986">
                  <c:v>0.30599999999999999</c:v>
                </c:pt>
                <c:pt idx="2987">
                  <c:v>0.30599999999999999</c:v>
                </c:pt>
                <c:pt idx="2988">
                  <c:v>0.30599999999999999</c:v>
                </c:pt>
                <c:pt idx="2989">
                  <c:v>0.30599999999999999</c:v>
                </c:pt>
                <c:pt idx="2990">
                  <c:v>0.30599999999999999</c:v>
                </c:pt>
                <c:pt idx="2991">
                  <c:v>0.30599999999999999</c:v>
                </c:pt>
                <c:pt idx="2992">
                  <c:v>0.30599999999999999</c:v>
                </c:pt>
                <c:pt idx="2993">
                  <c:v>0.30599999999999999</c:v>
                </c:pt>
                <c:pt idx="2994">
                  <c:v>0.30599999999999999</c:v>
                </c:pt>
                <c:pt idx="2995">
                  <c:v>0.30599999999999999</c:v>
                </c:pt>
                <c:pt idx="2996">
                  <c:v>0.30599999999999999</c:v>
                </c:pt>
                <c:pt idx="2997">
                  <c:v>0.30599999999999999</c:v>
                </c:pt>
                <c:pt idx="2998">
                  <c:v>0.30599999999999999</c:v>
                </c:pt>
                <c:pt idx="2999">
                  <c:v>0.30599999999999999</c:v>
                </c:pt>
                <c:pt idx="3000">
                  <c:v>0.30599999999999999</c:v>
                </c:pt>
                <c:pt idx="3001">
                  <c:v>0.30599999999999999</c:v>
                </c:pt>
                <c:pt idx="3002">
                  <c:v>0.30599999999999999</c:v>
                </c:pt>
                <c:pt idx="3003">
                  <c:v>0.30599999999999999</c:v>
                </c:pt>
                <c:pt idx="3004">
                  <c:v>0.30599999999999999</c:v>
                </c:pt>
                <c:pt idx="3005">
                  <c:v>0.30599999999999999</c:v>
                </c:pt>
                <c:pt idx="3006">
                  <c:v>0.30599999999999999</c:v>
                </c:pt>
                <c:pt idx="3007">
                  <c:v>0.30599999999999999</c:v>
                </c:pt>
                <c:pt idx="3008">
                  <c:v>0.30599999999999999</c:v>
                </c:pt>
                <c:pt idx="3009">
                  <c:v>0.30599999999999999</c:v>
                </c:pt>
                <c:pt idx="3010">
                  <c:v>0.30599999999999999</c:v>
                </c:pt>
                <c:pt idx="3011">
                  <c:v>0.30599999999999999</c:v>
                </c:pt>
                <c:pt idx="3012">
                  <c:v>0.30599999999999999</c:v>
                </c:pt>
                <c:pt idx="3013">
                  <c:v>0.30599999999999999</c:v>
                </c:pt>
                <c:pt idx="3014">
                  <c:v>0.30599999999999999</c:v>
                </c:pt>
                <c:pt idx="3015">
                  <c:v>0.30599999999999999</c:v>
                </c:pt>
                <c:pt idx="3016">
                  <c:v>0.30599999999999999</c:v>
                </c:pt>
                <c:pt idx="3017">
                  <c:v>0.30599999999999999</c:v>
                </c:pt>
                <c:pt idx="3018">
                  <c:v>0.30599999999999999</c:v>
                </c:pt>
                <c:pt idx="3019">
                  <c:v>0.30599999999999999</c:v>
                </c:pt>
                <c:pt idx="3020">
                  <c:v>0.30599999999999999</c:v>
                </c:pt>
                <c:pt idx="3021">
                  <c:v>0.30599999999999999</c:v>
                </c:pt>
                <c:pt idx="3022">
                  <c:v>0.30599999999999999</c:v>
                </c:pt>
                <c:pt idx="3023">
                  <c:v>0.30599999999999999</c:v>
                </c:pt>
                <c:pt idx="3024">
                  <c:v>0.30599999999999999</c:v>
                </c:pt>
                <c:pt idx="3025">
                  <c:v>0.30599999999999999</c:v>
                </c:pt>
                <c:pt idx="3026">
                  <c:v>0.30599999999999999</c:v>
                </c:pt>
                <c:pt idx="3027">
                  <c:v>0.30599999999999999</c:v>
                </c:pt>
                <c:pt idx="3028">
                  <c:v>0.30599999999999999</c:v>
                </c:pt>
                <c:pt idx="3029">
                  <c:v>0.30599999999999999</c:v>
                </c:pt>
                <c:pt idx="3030">
                  <c:v>0.30599999999999999</c:v>
                </c:pt>
                <c:pt idx="3031">
                  <c:v>0.30599999999999999</c:v>
                </c:pt>
                <c:pt idx="3032">
                  <c:v>0.30599999999999999</c:v>
                </c:pt>
                <c:pt idx="3033">
                  <c:v>0.30599999999999999</c:v>
                </c:pt>
                <c:pt idx="3034">
                  <c:v>0.30599999999999999</c:v>
                </c:pt>
                <c:pt idx="3035">
                  <c:v>0.30599999999999999</c:v>
                </c:pt>
                <c:pt idx="3036">
                  <c:v>0.30599999999999999</c:v>
                </c:pt>
                <c:pt idx="3037">
                  <c:v>0.30599999999999999</c:v>
                </c:pt>
                <c:pt idx="3038">
                  <c:v>0.30599999999999999</c:v>
                </c:pt>
                <c:pt idx="3039">
                  <c:v>0.30599999999999999</c:v>
                </c:pt>
                <c:pt idx="3040">
                  <c:v>0.30599999999999999</c:v>
                </c:pt>
                <c:pt idx="3041">
                  <c:v>0.30599999999999999</c:v>
                </c:pt>
                <c:pt idx="3042">
                  <c:v>0.30599999999999999</c:v>
                </c:pt>
                <c:pt idx="3043">
                  <c:v>0.30599999999999999</c:v>
                </c:pt>
                <c:pt idx="3044">
                  <c:v>0.30599999999999999</c:v>
                </c:pt>
                <c:pt idx="3045">
                  <c:v>0.30599999999999999</c:v>
                </c:pt>
                <c:pt idx="3046">
                  <c:v>0.32530000000000003</c:v>
                </c:pt>
                <c:pt idx="3047">
                  <c:v>0.32530000000000003</c:v>
                </c:pt>
                <c:pt idx="3048">
                  <c:v>0.32530000000000003</c:v>
                </c:pt>
                <c:pt idx="3049">
                  <c:v>0.32530000000000003</c:v>
                </c:pt>
                <c:pt idx="3050">
                  <c:v>0.38479999999999998</c:v>
                </c:pt>
                <c:pt idx="3051">
                  <c:v>0.38479999999999998</c:v>
                </c:pt>
                <c:pt idx="3052">
                  <c:v>0.38479999999999998</c:v>
                </c:pt>
                <c:pt idx="3053">
                  <c:v>0.38479999999999998</c:v>
                </c:pt>
                <c:pt idx="3054">
                  <c:v>0.38479999999999998</c:v>
                </c:pt>
                <c:pt idx="3055">
                  <c:v>0.38479999999999998</c:v>
                </c:pt>
                <c:pt idx="3056">
                  <c:v>0.38479999999999998</c:v>
                </c:pt>
                <c:pt idx="3057">
                  <c:v>0.38479999999999998</c:v>
                </c:pt>
                <c:pt idx="3058">
                  <c:v>0.38479999999999998</c:v>
                </c:pt>
                <c:pt idx="3059">
                  <c:v>0.38479999999999998</c:v>
                </c:pt>
                <c:pt idx="3060">
                  <c:v>0.38479999999999998</c:v>
                </c:pt>
                <c:pt idx="3061">
                  <c:v>0.38479999999999998</c:v>
                </c:pt>
                <c:pt idx="3062">
                  <c:v>0.38479999999999998</c:v>
                </c:pt>
                <c:pt idx="3063">
                  <c:v>0.43280000000000002</c:v>
                </c:pt>
                <c:pt idx="3064">
                  <c:v>0.43280000000000002</c:v>
                </c:pt>
                <c:pt idx="3065">
                  <c:v>0.43280000000000002</c:v>
                </c:pt>
                <c:pt idx="3066">
                  <c:v>0.32929999999999998</c:v>
                </c:pt>
                <c:pt idx="3067">
                  <c:v>0.32929999999999998</c:v>
                </c:pt>
                <c:pt idx="3068">
                  <c:v>0.32929999999999998</c:v>
                </c:pt>
                <c:pt idx="3069">
                  <c:v>0.32929999999999998</c:v>
                </c:pt>
                <c:pt idx="3070">
                  <c:v>0.32929999999999998</c:v>
                </c:pt>
                <c:pt idx="3071">
                  <c:v>0.32929999999999998</c:v>
                </c:pt>
                <c:pt idx="3072">
                  <c:v>0.32929999999999998</c:v>
                </c:pt>
                <c:pt idx="3073">
                  <c:v>0.32929999999999998</c:v>
                </c:pt>
                <c:pt idx="3074">
                  <c:v>0.32929999999999998</c:v>
                </c:pt>
                <c:pt idx="3075">
                  <c:v>0.32929999999999998</c:v>
                </c:pt>
                <c:pt idx="3076">
                  <c:v>0.32929999999999998</c:v>
                </c:pt>
                <c:pt idx="3077">
                  <c:v>0.32929999999999998</c:v>
                </c:pt>
                <c:pt idx="3078">
                  <c:v>0.32929999999999998</c:v>
                </c:pt>
                <c:pt idx="3079">
                  <c:v>0.40210000000000001</c:v>
                </c:pt>
                <c:pt idx="3080">
                  <c:v>0.40210000000000001</c:v>
                </c:pt>
                <c:pt idx="3081">
                  <c:v>0.40210000000000001</c:v>
                </c:pt>
                <c:pt idx="3082">
                  <c:v>0.40210000000000001</c:v>
                </c:pt>
                <c:pt idx="3083">
                  <c:v>0.40210000000000001</c:v>
                </c:pt>
                <c:pt idx="3084">
                  <c:v>0.40210000000000001</c:v>
                </c:pt>
                <c:pt idx="3085">
                  <c:v>0.40210000000000001</c:v>
                </c:pt>
                <c:pt idx="3086">
                  <c:v>0.40210000000000001</c:v>
                </c:pt>
                <c:pt idx="3087">
                  <c:v>0.40210000000000001</c:v>
                </c:pt>
                <c:pt idx="3088">
                  <c:v>0.40210000000000001</c:v>
                </c:pt>
                <c:pt idx="3089">
                  <c:v>0.40210000000000001</c:v>
                </c:pt>
                <c:pt idx="3090">
                  <c:v>0.40210000000000001</c:v>
                </c:pt>
                <c:pt idx="3091">
                  <c:v>0.40210000000000001</c:v>
                </c:pt>
                <c:pt idx="3092">
                  <c:v>0.40210000000000001</c:v>
                </c:pt>
                <c:pt idx="3093">
                  <c:v>0.40210000000000001</c:v>
                </c:pt>
                <c:pt idx="3094">
                  <c:v>0.40210000000000001</c:v>
                </c:pt>
                <c:pt idx="3095">
                  <c:v>0.40210000000000001</c:v>
                </c:pt>
                <c:pt idx="3096">
                  <c:v>0.40210000000000001</c:v>
                </c:pt>
                <c:pt idx="3097">
                  <c:v>0.40210000000000001</c:v>
                </c:pt>
                <c:pt idx="3098">
                  <c:v>0.40210000000000001</c:v>
                </c:pt>
                <c:pt idx="3099">
                  <c:v>0.40210000000000001</c:v>
                </c:pt>
                <c:pt idx="3100">
                  <c:v>0.40210000000000001</c:v>
                </c:pt>
                <c:pt idx="3101">
                  <c:v>0.40210000000000001</c:v>
                </c:pt>
                <c:pt idx="3102">
                  <c:v>0.40210000000000001</c:v>
                </c:pt>
                <c:pt idx="3103">
                  <c:v>0.40210000000000001</c:v>
                </c:pt>
                <c:pt idx="3104">
                  <c:v>0.40210000000000001</c:v>
                </c:pt>
                <c:pt idx="3105">
                  <c:v>0.40210000000000001</c:v>
                </c:pt>
                <c:pt idx="3106">
                  <c:v>0.40210000000000001</c:v>
                </c:pt>
                <c:pt idx="3107">
                  <c:v>0.40210000000000001</c:v>
                </c:pt>
                <c:pt idx="3108">
                  <c:v>0.4335</c:v>
                </c:pt>
                <c:pt idx="3109">
                  <c:v>0.4335</c:v>
                </c:pt>
                <c:pt idx="3110">
                  <c:v>0.4335</c:v>
                </c:pt>
                <c:pt idx="3111">
                  <c:v>0.4335</c:v>
                </c:pt>
                <c:pt idx="3112">
                  <c:v>0.4335</c:v>
                </c:pt>
                <c:pt idx="3113">
                  <c:v>0.4335</c:v>
                </c:pt>
                <c:pt idx="3114">
                  <c:v>0.4335</c:v>
                </c:pt>
                <c:pt idx="3115">
                  <c:v>0.4335</c:v>
                </c:pt>
                <c:pt idx="3116">
                  <c:v>0.4335</c:v>
                </c:pt>
                <c:pt idx="3117">
                  <c:v>0.4335</c:v>
                </c:pt>
                <c:pt idx="3118">
                  <c:v>0.4335</c:v>
                </c:pt>
                <c:pt idx="3119">
                  <c:v>0.4335</c:v>
                </c:pt>
                <c:pt idx="3120">
                  <c:v>0.4335</c:v>
                </c:pt>
                <c:pt idx="3121">
                  <c:v>0.4335</c:v>
                </c:pt>
                <c:pt idx="3122">
                  <c:v>0.4335</c:v>
                </c:pt>
                <c:pt idx="3123">
                  <c:v>0.4335</c:v>
                </c:pt>
                <c:pt idx="3124">
                  <c:v>0.4335</c:v>
                </c:pt>
                <c:pt idx="3125">
                  <c:v>0.4335</c:v>
                </c:pt>
                <c:pt idx="3126">
                  <c:v>0.4335</c:v>
                </c:pt>
                <c:pt idx="3127">
                  <c:v>0.4335</c:v>
                </c:pt>
                <c:pt idx="3128">
                  <c:v>0.4335</c:v>
                </c:pt>
                <c:pt idx="3129">
                  <c:v>0.4335</c:v>
                </c:pt>
                <c:pt idx="3130">
                  <c:v>0.4335</c:v>
                </c:pt>
                <c:pt idx="3131">
                  <c:v>0.4335</c:v>
                </c:pt>
                <c:pt idx="3132">
                  <c:v>0.4335</c:v>
                </c:pt>
                <c:pt idx="3133">
                  <c:v>0.4335</c:v>
                </c:pt>
                <c:pt idx="3134">
                  <c:v>0.4335</c:v>
                </c:pt>
                <c:pt idx="3135">
                  <c:v>0.4335</c:v>
                </c:pt>
                <c:pt idx="3136">
                  <c:v>0.4335</c:v>
                </c:pt>
                <c:pt idx="3137">
                  <c:v>0.48969999999999997</c:v>
                </c:pt>
                <c:pt idx="3138">
                  <c:v>0.48969999999999997</c:v>
                </c:pt>
                <c:pt idx="3139">
                  <c:v>0.48969999999999997</c:v>
                </c:pt>
                <c:pt idx="3140">
                  <c:v>0.48969999999999997</c:v>
                </c:pt>
                <c:pt idx="3141">
                  <c:v>0.48969999999999997</c:v>
                </c:pt>
                <c:pt idx="3142">
                  <c:v>0.48969999999999997</c:v>
                </c:pt>
                <c:pt idx="3143">
                  <c:v>0.48969999999999997</c:v>
                </c:pt>
                <c:pt idx="3144">
                  <c:v>0.48969999999999997</c:v>
                </c:pt>
                <c:pt idx="3145">
                  <c:v>0.48969999999999997</c:v>
                </c:pt>
                <c:pt idx="3146">
                  <c:v>0.48969999999999997</c:v>
                </c:pt>
                <c:pt idx="3147">
                  <c:v>0.48969999999999997</c:v>
                </c:pt>
                <c:pt idx="3148">
                  <c:v>0.48969999999999997</c:v>
                </c:pt>
                <c:pt idx="3149">
                  <c:v>0.48969999999999997</c:v>
                </c:pt>
                <c:pt idx="3150">
                  <c:v>0.48969999999999997</c:v>
                </c:pt>
                <c:pt idx="3151">
                  <c:v>0.48969999999999997</c:v>
                </c:pt>
                <c:pt idx="3152">
                  <c:v>0.48969999999999997</c:v>
                </c:pt>
                <c:pt idx="3153">
                  <c:v>0.48969999999999997</c:v>
                </c:pt>
                <c:pt idx="3154">
                  <c:v>0.48969999999999997</c:v>
                </c:pt>
                <c:pt idx="3155">
                  <c:v>0.48969999999999997</c:v>
                </c:pt>
                <c:pt idx="3156">
                  <c:v>0.48969999999999997</c:v>
                </c:pt>
                <c:pt idx="3157">
                  <c:v>0.48969999999999997</c:v>
                </c:pt>
                <c:pt idx="3158">
                  <c:v>0.48969999999999997</c:v>
                </c:pt>
                <c:pt idx="3159">
                  <c:v>0.48969999999999997</c:v>
                </c:pt>
                <c:pt idx="3160">
                  <c:v>0.48969999999999997</c:v>
                </c:pt>
                <c:pt idx="3161">
                  <c:v>0.48969999999999997</c:v>
                </c:pt>
                <c:pt idx="3162">
                  <c:v>0.48969999999999997</c:v>
                </c:pt>
                <c:pt idx="3163">
                  <c:v>0.48969999999999997</c:v>
                </c:pt>
                <c:pt idx="3164">
                  <c:v>0.48969999999999997</c:v>
                </c:pt>
                <c:pt idx="3165">
                  <c:v>0.48969999999999997</c:v>
                </c:pt>
                <c:pt idx="3166">
                  <c:v>0.48969999999999997</c:v>
                </c:pt>
                <c:pt idx="3167">
                  <c:v>0.48969999999999997</c:v>
                </c:pt>
                <c:pt idx="3168">
                  <c:v>0.48969999999999997</c:v>
                </c:pt>
                <c:pt idx="3169">
                  <c:v>0.48969999999999997</c:v>
                </c:pt>
                <c:pt idx="3170">
                  <c:v>0.58829999999999993</c:v>
                </c:pt>
                <c:pt idx="3171">
                  <c:v>0.58829999999999993</c:v>
                </c:pt>
                <c:pt idx="3172">
                  <c:v>0.58829999999999993</c:v>
                </c:pt>
                <c:pt idx="3173">
                  <c:v>0.58829999999999993</c:v>
                </c:pt>
                <c:pt idx="3174">
                  <c:v>0.58829999999999993</c:v>
                </c:pt>
                <c:pt idx="3175">
                  <c:v>0.58829999999999993</c:v>
                </c:pt>
                <c:pt idx="3176">
                  <c:v>0.58829999999999993</c:v>
                </c:pt>
                <c:pt idx="3177">
                  <c:v>0.58829999999999993</c:v>
                </c:pt>
                <c:pt idx="3178">
                  <c:v>0.58829999999999993</c:v>
                </c:pt>
                <c:pt idx="3179">
                  <c:v>0.58829999999999993</c:v>
                </c:pt>
                <c:pt idx="3180">
                  <c:v>0.58829999999999993</c:v>
                </c:pt>
                <c:pt idx="3181">
                  <c:v>0.58829999999999993</c:v>
                </c:pt>
                <c:pt idx="3182">
                  <c:v>0.58829999999999993</c:v>
                </c:pt>
                <c:pt idx="3183">
                  <c:v>0.58829999999999993</c:v>
                </c:pt>
                <c:pt idx="3184">
                  <c:v>0.58829999999999993</c:v>
                </c:pt>
                <c:pt idx="3185">
                  <c:v>0.58829999999999993</c:v>
                </c:pt>
                <c:pt idx="3186">
                  <c:v>0.58829999999999993</c:v>
                </c:pt>
                <c:pt idx="3187">
                  <c:v>0.58829999999999993</c:v>
                </c:pt>
                <c:pt idx="3188">
                  <c:v>0.58829999999999993</c:v>
                </c:pt>
                <c:pt idx="3189">
                  <c:v>0.58829999999999993</c:v>
                </c:pt>
                <c:pt idx="3190">
                  <c:v>0.58829999999999993</c:v>
                </c:pt>
                <c:pt idx="3191">
                  <c:v>0.58829999999999993</c:v>
                </c:pt>
                <c:pt idx="3192">
                  <c:v>0.58829999999999993</c:v>
                </c:pt>
                <c:pt idx="3193">
                  <c:v>0.58829999999999993</c:v>
                </c:pt>
                <c:pt idx="3194">
                  <c:v>0.58829999999999993</c:v>
                </c:pt>
                <c:pt idx="3195">
                  <c:v>0.58829999999999993</c:v>
                </c:pt>
                <c:pt idx="3196">
                  <c:v>0.58829999999999993</c:v>
                </c:pt>
                <c:pt idx="3197">
                  <c:v>0.58829999999999993</c:v>
                </c:pt>
                <c:pt idx="3198">
                  <c:v>0.69370000000000009</c:v>
                </c:pt>
                <c:pt idx="3199">
                  <c:v>0.69370000000000009</c:v>
                </c:pt>
                <c:pt idx="3200">
                  <c:v>0.69370000000000009</c:v>
                </c:pt>
                <c:pt idx="3201">
                  <c:v>0.69370000000000009</c:v>
                </c:pt>
                <c:pt idx="3202">
                  <c:v>0.69370000000000009</c:v>
                </c:pt>
                <c:pt idx="3203">
                  <c:v>0.69370000000000009</c:v>
                </c:pt>
                <c:pt idx="3204">
                  <c:v>0.69370000000000009</c:v>
                </c:pt>
                <c:pt idx="3205">
                  <c:v>0.72349999999999992</c:v>
                </c:pt>
                <c:pt idx="3206">
                  <c:v>0.7288</c:v>
                </c:pt>
                <c:pt idx="3207">
                  <c:v>0.74840000000000007</c:v>
                </c:pt>
                <c:pt idx="3208">
                  <c:v>0.74840000000000007</c:v>
                </c:pt>
                <c:pt idx="3209">
                  <c:v>0.74840000000000007</c:v>
                </c:pt>
                <c:pt idx="3210">
                  <c:v>0.74840000000000007</c:v>
                </c:pt>
                <c:pt idx="3211">
                  <c:v>0.7258</c:v>
                </c:pt>
                <c:pt idx="3212">
                  <c:v>0.72349999999999992</c:v>
                </c:pt>
                <c:pt idx="3213">
                  <c:v>0.76840000000000008</c:v>
                </c:pt>
                <c:pt idx="3214">
                  <c:v>0.74230000000000007</c:v>
                </c:pt>
                <c:pt idx="3215">
                  <c:v>0.74230000000000007</c:v>
                </c:pt>
                <c:pt idx="3216">
                  <c:v>0.74230000000000007</c:v>
                </c:pt>
                <c:pt idx="3217">
                  <c:v>0.79280000000000006</c:v>
                </c:pt>
                <c:pt idx="3218">
                  <c:v>0.8034</c:v>
                </c:pt>
                <c:pt idx="3219">
                  <c:v>0.80049999999999999</c:v>
                </c:pt>
                <c:pt idx="3220">
                  <c:v>0.7651</c:v>
                </c:pt>
                <c:pt idx="3221">
                  <c:v>0.78859999999999997</c:v>
                </c:pt>
                <c:pt idx="3222">
                  <c:v>0.78859999999999997</c:v>
                </c:pt>
                <c:pt idx="3223">
                  <c:v>0.78859999999999997</c:v>
                </c:pt>
                <c:pt idx="3224">
                  <c:v>0.77060000000000006</c:v>
                </c:pt>
                <c:pt idx="3225">
                  <c:v>0.81010000000000004</c:v>
                </c:pt>
                <c:pt idx="3226">
                  <c:v>0.74959999999999993</c:v>
                </c:pt>
                <c:pt idx="3227">
                  <c:v>0.76939999999999997</c:v>
                </c:pt>
                <c:pt idx="3228">
                  <c:v>0.80049999999999999</c:v>
                </c:pt>
                <c:pt idx="3229">
                  <c:v>0.80049999999999999</c:v>
                </c:pt>
                <c:pt idx="3230">
                  <c:v>0.80049999999999999</c:v>
                </c:pt>
                <c:pt idx="3231">
                  <c:v>0.77060000000000006</c:v>
                </c:pt>
                <c:pt idx="3232">
                  <c:v>0.77060000000000006</c:v>
                </c:pt>
                <c:pt idx="3233">
                  <c:v>0.80669999999999997</c:v>
                </c:pt>
                <c:pt idx="3234">
                  <c:v>0.76629999999999998</c:v>
                </c:pt>
                <c:pt idx="3235">
                  <c:v>0.77370000000000005</c:v>
                </c:pt>
                <c:pt idx="3236">
                  <c:v>0.77370000000000005</c:v>
                </c:pt>
                <c:pt idx="3237">
                  <c:v>0.77370000000000005</c:v>
                </c:pt>
                <c:pt idx="3238">
                  <c:v>1.3194999999999999</c:v>
                </c:pt>
                <c:pt idx="3239">
                  <c:v>1.3182</c:v>
                </c:pt>
                <c:pt idx="3240">
                  <c:v>1.2938000000000001</c:v>
                </c:pt>
                <c:pt idx="3241">
                  <c:v>1.3143</c:v>
                </c:pt>
                <c:pt idx="3242">
                  <c:v>1.3008999999999999</c:v>
                </c:pt>
                <c:pt idx="3243">
                  <c:v>1.3008999999999999</c:v>
                </c:pt>
                <c:pt idx="3244">
                  <c:v>1.3008999999999999</c:v>
                </c:pt>
                <c:pt idx="3245">
                  <c:v>1.3008999999999999</c:v>
                </c:pt>
                <c:pt idx="3246">
                  <c:v>1.3399000000000001</c:v>
                </c:pt>
                <c:pt idx="3247">
                  <c:v>1.3224</c:v>
                </c:pt>
                <c:pt idx="3248">
                  <c:v>1.3074000000000001</c:v>
                </c:pt>
                <c:pt idx="3249">
                  <c:v>1.298</c:v>
                </c:pt>
                <c:pt idx="3250">
                  <c:v>1.298</c:v>
                </c:pt>
                <c:pt idx="3251">
                  <c:v>1.298</c:v>
                </c:pt>
                <c:pt idx="3252">
                  <c:v>1.2806</c:v>
                </c:pt>
                <c:pt idx="3253">
                  <c:v>1.2831999999999999</c:v>
                </c:pt>
                <c:pt idx="3254">
                  <c:v>1.2754000000000001</c:v>
                </c:pt>
                <c:pt idx="3255">
                  <c:v>1.2488999999999999</c:v>
                </c:pt>
                <c:pt idx="3256">
                  <c:v>1.2488999999999999</c:v>
                </c:pt>
                <c:pt idx="3257">
                  <c:v>1.2488999999999999</c:v>
                </c:pt>
                <c:pt idx="3258">
                  <c:v>1.2488999999999999</c:v>
                </c:pt>
                <c:pt idx="3259">
                  <c:v>1.3087</c:v>
                </c:pt>
                <c:pt idx="3260">
                  <c:v>0.77190000000000003</c:v>
                </c:pt>
                <c:pt idx="3261">
                  <c:v>0.82969999999999999</c:v>
                </c:pt>
                <c:pt idx="3262">
                  <c:v>0.80909999999999993</c:v>
                </c:pt>
                <c:pt idx="3263">
                  <c:v>0.82189999999999996</c:v>
                </c:pt>
                <c:pt idx="3264">
                  <c:v>0.82189999999999996</c:v>
                </c:pt>
                <c:pt idx="3265">
                  <c:v>0.82189999999999996</c:v>
                </c:pt>
                <c:pt idx="3266">
                  <c:v>0.78069999999999995</c:v>
                </c:pt>
                <c:pt idx="3267">
                  <c:v>0.79980000000000007</c:v>
                </c:pt>
                <c:pt idx="3268">
                  <c:v>0.7793000000000001</c:v>
                </c:pt>
                <c:pt idx="3269">
                  <c:v>0.78069999999999995</c:v>
                </c:pt>
                <c:pt idx="3270">
                  <c:v>0.77310000000000001</c:v>
                </c:pt>
                <c:pt idx="3271">
                  <c:v>0.77310000000000001</c:v>
                </c:pt>
                <c:pt idx="3272">
                  <c:v>0.77310000000000001</c:v>
                </c:pt>
                <c:pt idx="3273">
                  <c:v>0.75549999999999995</c:v>
                </c:pt>
                <c:pt idx="3274">
                  <c:v>0.78839999999999999</c:v>
                </c:pt>
                <c:pt idx="3275">
                  <c:v>0.75159999999999993</c:v>
                </c:pt>
                <c:pt idx="3276">
                  <c:v>0.76670000000000005</c:v>
                </c:pt>
                <c:pt idx="3277">
                  <c:v>0.74170000000000003</c:v>
                </c:pt>
                <c:pt idx="3278">
                  <c:v>0.74170000000000003</c:v>
                </c:pt>
                <c:pt idx="3279">
                  <c:v>0.74170000000000003</c:v>
                </c:pt>
                <c:pt idx="3280">
                  <c:v>0.74170000000000003</c:v>
                </c:pt>
                <c:pt idx="3281">
                  <c:v>0.74170000000000003</c:v>
                </c:pt>
                <c:pt idx="3282">
                  <c:v>0.76549999999999996</c:v>
                </c:pt>
                <c:pt idx="3283">
                  <c:v>0.75670000000000004</c:v>
                </c:pt>
                <c:pt idx="3284">
                  <c:v>0.78700000000000003</c:v>
                </c:pt>
                <c:pt idx="3285">
                  <c:v>0.78700000000000003</c:v>
                </c:pt>
                <c:pt idx="3286">
                  <c:v>0.78700000000000003</c:v>
                </c:pt>
                <c:pt idx="3287">
                  <c:v>0.78700000000000003</c:v>
                </c:pt>
                <c:pt idx="3288">
                  <c:v>0.78700000000000003</c:v>
                </c:pt>
                <c:pt idx="3289">
                  <c:v>0.76670000000000005</c:v>
                </c:pt>
                <c:pt idx="3290">
                  <c:v>0.75409999999999999</c:v>
                </c:pt>
                <c:pt idx="3291">
                  <c:v>0.73540000000000005</c:v>
                </c:pt>
                <c:pt idx="3292">
                  <c:v>0.73540000000000005</c:v>
                </c:pt>
                <c:pt idx="3293">
                  <c:v>0.73540000000000005</c:v>
                </c:pt>
                <c:pt idx="3294">
                  <c:v>0.76040000000000008</c:v>
                </c:pt>
                <c:pt idx="3295">
                  <c:v>0.78590000000000004</c:v>
                </c:pt>
                <c:pt idx="3296">
                  <c:v>0.73540000000000005</c:v>
                </c:pt>
                <c:pt idx="3297">
                  <c:v>0.74529999999999996</c:v>
                </c:pt>
                <c:pt idx="3298">
                  <c:v>0.73419999999999996</c:v>
                </c:pt>
                <c:pt idx="3299">
                  <c:v>0.73419999999999996</c:v>
                </c:pt>
                <c:pt idx="3300">
                  <c:v>0.73419999999999996</c:v>
                </c:pt>
                <c:pt idx="3301">
                  <c:v>0.74049999999999994</c:v>
                </c:pt>
                <c:pt idx="3302">
                  <c:v>0.73659999999999992</c:v>
                </c:pt>
                <c:pt idx="3303">
                  <c:v>0.71430000000000005</c:v>
                </c:pt>
                <c:pt idx="3304">
                  <c:v>0.72680000000000011</c:v>
                </c:pt>
                <c:pt idx="3305">
                  <c:v>0.70840000000000003</c:v>
                </c:pt>
                <c:pt idx="3306">
                  <c:v>0.70840000000000003</c:v>
                </c:pt>
                <c:pt idx="3307">
                  <c:v>0.70840000000000003</c:v>
                </c:pt>
                <c:pt idx="3308">
                  <c:v>0.71310000000000007</c:v>
                </c:pt>
                <c:pt idx="3309">
                  <c:v>0.72560000000000002</c:v>
                </c:pt>
                <c:pt idx="3310">
                  <c:v>0.70840000000000003</c:v>
                </c:pt>
                <c:pt idx="3311">
                  <c:v>0.71079999999999999</c:v>
                </c:pt>
                <c:pt idx="3312">
                  <c:v>0.71550000000000002</c:v>
                </c:pt>
                <c:pt idx="3313">
                  <c:v>0.71550000000000002</c:v>
                </c:pt>
                <c:pt idx="3314">
                  <c:v>0.71550000000000002</c:v>
                </c:pt>
                <c:pt idx="3315">
                  <c:v>0.69840000000000002</c:v>
                </c:pt>
                <c:pt idx="3316">
                  <c:v>0.70700000000000007</c:v>
                </c:pt>
                <c:pt idx="3317">
                  <c:v>0.71200000000000008</c:v>
                </c:pt>
                <c:pt idx="3318">
                  <c:v>0.70340000000000003</c:v>
                </c:pt>
                <c:pt idx="3319">
                  <c:v>0.68879999999999997</c:v>
                </c:pt>
                <c:pt idx="3320">
                  <c:v>0.68879999999999997</c:v>
                </c:pt>
                <c:pt idx="3321">
                  <c:v>0.68879999999999997</c:v>
                </c:pt>
                <c:pt idx="3322">
                  <c:v>0.68640000000000001</c:v>
                </c:pt>
                <c:pt idx="3323">
                  <c:v>0.68879999999999997</c:v>
                </c:pt>
                <c:pt idx="3324">
                  <c:v>0.67779999999999996</c:v>
                </c:pt>
                <c:pt idx="3325">
                  <c:v>0.6873999999999999</c:v>
                </c:pt>
                <c:pt idx="3326">
                  <c:v>0.64910000000000001</c:v>
                </c:pt>
                <c:pt idx="3327">
                  <c:v>0.64910000000000001</c:v>
                </c:pt>
                <c:pt idx="3328">
                  <c:v>0.64910000000000001</c:v>
                </c:pt>
                <c:pt idx="3329">
                  <c:v>0.64560000000000006</c:v>
                </c:pt>
                <c:pt idx="3330">
                  <c:v>0.62780000000000002</c:v>
                </c:pt>
                <c:pt idx="3331">
                  <c:v>0.61609999999999998</c:v>
                </c:pt>
                <c:pt idx="3332">
                  <c:v>0.5907</c:v>
                </c:pt>
                <c:pt idx="3333">
                  <c:v>0.56689999999999996</c:v>
                </c:pt>
                <c:pt idx="3334">
                  <c:v>0.56689999999999996</c:v>
                </c:pt>
                <c:pt idx="3335">
                  <c:v>0.56689999999999996</c:v>
                </c:pt>
                <c:pt idx="3336">
                  <c:v>0.55330000000000001</c:v>
                </c:pt>
                <c:pt idx="3337">
                  <c:v>0.53990000000000005</c:v>
                </c:pt>
                <c:pt idx="3338">
                  <c:v>0.52659999999999996</c:v>
                </c:pt>
                <c:pt idx="3339">
                  <c:v>0.52979999999999994</c:v>
                </c:pt>
                <c:pt idx="3340">
                  <c:v>0.51780000000000004</c:v>
                </c:pt>
                <c:pt idx="3341">
                  <c:v>0.51780000000000004</c:v>
                </c:pt>
                <c:pt idx="3342">
                  <c:v>0.51780000000000004</c:v>
                </c:pt>
                <c:pt idx="3343">
                  <c:v>0.51549999999999996</c:v>
                </c:pt>
                <c:pt idx="3344">
                  <c:v>0.51780000000000004</c:v>
                </c:pt>
                <c:pt idx="3345">
                  <c:v>0.51439999999999997</c:v>
                </c:pt>
                <c:pt idx="3346">
                  <c:v>0.52759999999999996</c:v>
                </c:pt>
                <c:pt idx="3347">
                  <c:v>0.53859999999999997</c:v>
                </c:pt>
                <c:pt idx="3348">
                  <c:v>0.53859999999999997</c:v>
                </c:pt>
                <c:pt idx="3349">
                  <c:v>0.53859999999999997</c:v>
                </c:pt>
                <c:pt idx="3350">
                  <c:v>0.53859999999999997</c:v>
                </c:pt>
                <c:pt idx="3351">
                  <c:v>0.53859999999999997</c:v>
                </c:pt>
                <c:pt idx="3352">
                  <c:v>0.52869999999999995</c:v>
                </c:pt>
                <c:pt idx="3353">
                  <c:v>0.55330000000000001</c:v>
                </c:pt>
                <c:pt idx="3354">
                  <c:v>0.54310000000000003</c:v>
                </c:pt>
                <c:pt idx="3355">
                  <c:v>0.54310000000000003</c:v>
                </c:pt>
                <c:pt idx="3356">
                  <c:v>0.54310000000000003</c:v>
                </c:pt>
                <c:pt idx="3357">
                  <c:v>0.54880000000000007</c:v>
                </c:pt>
                <c:pt idx="3358">
                  <c:v>0.53990000000000005</c:v>
                </c:pt>
                <c:pt idx="3359">
                  <c:v>0.53859999999999997</c:v>
                </c:pt>
                <c:pt idx="3360">
                  <c:v>0.55200000000000005</c:v>
                </c:pt>
                <c:pt idx="3361">
                  <c:v>0.58499999999999996</c:v>
                </c:pt>
                <c:pt idx="3362">
                  <c:v>0.58499999999999996</c:v>
                </c:pt>
                <c:pt idx="3363">
                  <c:v>0.58499999999999996</c:v>
                </c:pt>
                <c:pt idx="3364">
                  <c:v>0.59299999999999997</c:v>
                </c:pt>
                <c:pt idx="3365">
                  <c:v>0.61609999999999998</c:v>
                </c:pt>
                <c:pt idx="3366">
                  <c:v>0.61509999999999998</c:v>
                </c:pt>
                <c:pt idx="3367">
                  <c:v>0.62549999999999994</c:v>
                </c:pt>
                <c:pt idx="3368">
                  <c:v>0.66709999999999992</c:v>
                </c:pt>
                <c:pt idx="3369">
                  <c:v>0.66709999999999992</c:v>
                </c:pt>
                <c:pt idx="3370">
                  <c:v>0.66709999999999992</c:v>
                </c:pt>
                <c:pt idx="3371">
                  <c:v>0.64329999999999998</c:v>
                </c:pt>
                <c:pt idx="3372">
                  <c:v>0.65989999999999993</c:v>
                </c:pt>
                <c:pt idx="3373">
                  <c:v>0.63969999999999994</c:v>
                </c:pt>
                <c:pt idx="3374">
                  <c:v>0.66220000000000001</c:v>
                </c:pt>
                <c:pt idx="3375">
                  <c:v>0.65760000000000007</c:v>
                </c:pt>
                <c:pt idx="3376">
                  <c:v>0.65760000000000007</c:v>
                </c:pt>
                <c:pt idx="3377">
                  <c:v>0.65760000000000007</c:v>
                </c:pt>
                <c:pt idx="3378">
                  <c:v>0.68010000000000004</c:v>
                </c:pt>
                <c:pt idx="3379">
                  <c:v>0.68010000000000004</c:v>
                </c:pt>
                <c:pt idx="3380">
                  <c:v>0.67920000000000003</c:v>
                </c:pt>
                <c:pt idx="3381">
                  <c:v>0.66220000000000001</c:v>
                </c:pt>
                <c:pt idx="3382">
                  <c:v>0.70200000000000007</c:v>
                </c:pt>
                <c:pt idx="3383">
                  <c:v>0.70200000000000007</c:v>
                </c:pt>
                <c:pt idx="3384">
                  <c:v>0.70200000000000007</c:v>
                </c:pt>
                <c:pt idx="3385">
                  <c:v>0.70940000000000003</c:v>
                </c:pt>
                <c:pt idx="3386">
                  <c:v>0.71810000000000007</c:v>
                </c:pt>
                <c:pt idx="3387">
                  <c:v>0.76549999999999996</c:v>
                </c:pt>
                <c:pt idx="3388">
                  <c:v>0.76549999999999996</c:v>
                </c:pt>
                <c:pt idx="3389">
                  <c:v>0.74049999999999994</c:v>
                </c:pt>
                <c:pt idx="3390">
                  <c:v>0.74049999999999994</c:v>
                </c:pt>
                <c:pt idx="3391">
                  <c:v>0.74049999999999994</c:v>
                </c:pt>
                <c:pt idx="3392">
                  <c:v>0.74919999999999998</c:v>
                </c:pt>
                <c:pt idx="3393">
                  <c:v>0.77170000000000005</c:v>
                </c:pt>
                <c:pt idx="3394">
                  <c:v>0.75159999999999993</c:v>
                </c:pt>
                <c:pt idx="3395">
                  <c:v>0.75159999999999993</c:v>
                </c:pt>
                <c:pt idx="3396">
                  <c:v>0.75159999999999993</c:v>
                </c:pt>
                <c:pt idx="3397">
                  <c:v>0.75159999999999993</c:v>
                </c:pt>
                <c:pt idx="3398">
                  <c:v>0.75159999999999993</c:v>
                </c:pt>
                <c:pt idx="3399">
                  <c:v>0.77170000000000005</c:v>
                </c:pt>
                <c:pt idx="3400">
                  <c:v>0.75790000000000002</c:v>
                </c:pt>
                <c:pt idx="3401">
                  <c:v>0.76159999999999994</c:v>
                </c:pt>
                <c:pt idx="3402">
                  <c:v>0.77829999999999999</c:v>
                </c:pt>
                <c:pt idx="3403">
                  <c:v>0.75790000000000002</c:v>
                </c:pt>
                <c:pt idx="3404">
                  <c:v>0.75790000000000002</c:v>
                </c:pt>
                <c:pt idx="3405">
                  <c:v>0.75790000000000002</c:v>
                </c:pt>
                <c:pt idx="3406">
                  <c:v>0.75790000000000002</c:v>
                </c:pt>
                <c:pt idx="3407">
                  <c:v>0.78700000000000003</c:v>
                </c:pt>
                <c:pt idx="3408">
                  <c:v>0.78700000000000003</c:v>
                </c:pt>
                <c:pt idx="3409">
                  <c:v>0.76800000000000002</c:v>
                </c:pt>
                <c:pt idx="3410">
                  <c:v>0.78200000000000003</c:v>
                </c:pt>
                <c:pt idx="3411">
                  <c:v>0.78200000000000003</c:v>
                </c:pt>
                <c:pt idx="3412">
                  <c:v>0.78200000000000003</c:v>
                </c:pt>
                <c:pt idx="3413">
                  <c:v>0.78069999999999995</c:v>
                </c:pt>
                <c:pt idx="3414">
                  <c:v>0.79610000000000003</c:v>
                </c:pt>
                <c:pt idx="3415">
                  <c:v>0.86670000000000003</c:v>
                </c:pt>
                <c:pt idx="3416">
                  <c:v>0.80379999999999996</c:v>
                </c:pt>
                <c:pt idx="3417">
                  <c:v>0.84030000000000005</c:v>
                </c:pt>
                <c:pt idx="3418">
                  <c:v>0.84030000000000005</c:v>
                </c:pt>
                <c:pt idx="3419">
                  <c:v>0.84030000000000005</c:v>
                </c:pt>
                <c:pt idx="3420">
                  <c:v>0.83760000000000001</c:v>
                </c:pt>
                <c:pt idx="3421">
                  <c:v>0.86519999999999997</c:v>
                </c:pt>
                <c:pt idx="3422">
                  <c:v>0.83760000000000001</c:v>
                </c:pt>
                <c:pt idx="3423">
                  <c:v>0.84819999999999995</c:v>
                </c:pt>
                <c:pt idx="3424">
                  <c:v>0.83499999999999996</c:v>
                </c:pt>
                <c:pt idx="3425">
                  <c:v>0.83499999999999996</c:v>
                </c:pt>
                <c:pt idx="3426">
                  <c:v>0.83499999999999996</c:v>
                </c:pt>
                <c:pt idx="3427">
                  <c:v>0.84930000000000005</c:v>
                </c:pt>
                <c:pt idx="3428">
                  <c:v>0.87060000000000004</c:v>
                </c:pt>
                <c:pt idx="3429">
                  <c:v>0.8508</c:v>
                </c:pt>
                <c:pt idx="3430">
                  <c:v>0.84140000000000004</c:v>
                </c:pt>
                <c:pt idx="3431">
                  <c:v>0.83629999999999993</c:v>
                </c:pt>
                <c:pt idx="3432">
                  <c:v>0.83629999999999993</c:v>
                </c:pt>
                <c:pt idx="3433">
                  <c:v>0.83629999999999993</c:v>
                </c:pt>
                <c:pt idx="3434">
                  <c:v>0.87319999999999998</c:v>
                </c:pt>
                <c:pt idx="3435">
                  <c:v>0.87319999999999998</c:v>
                </c:pt>
                <c:pt idx="3436">
                  <c:v>0.84420000000000006</c:v>
                </c:pt>
                <c:pt idx="3437">
                  <c:v>0.86799999999999999</c:v>
                </c:pt>
                <c:pt idx="3438">
                  <c:v>0.85870000000000002</c:v>
                </c:pt>
                <c:pt idx="3439">
                  <c:v>0.85870000000000002</c:v>
                </c:pt>
                <c:pt idx="3440">
                  <c:v>0.85870000000000002</c:v>
                </c:pt>
                <c:pt idx="3441">
                  <c:v>0.8508</c:v>
                </c:pt>
                <c:pt idx="3442">
                  <c:v>0.8508</c:v>
                </c:pt>
                <c:pt idx="3443">
                  <c:v>0.85459999999999992</c:v>
                </c:pt>
                <c:pt idx="3444">
                  <c:v>0.85209999999999997</c:v>
                </c:pt>
                <c:pt idx="3445">
                  <c:v>0.85870000000000002</c:v>
                </c:pt>
                <c:pt idx="3446">
                  <c:v>0.85870000000000002</c:v>
                </c:pt>
                <c:pt idx="3447">
                  <c:v>0.85870000000000002</c:v>
                </c:pt>
                <c:pt idx="3448">
                  <c:v>0.85719999999999996</c:v>
                </c:pt>
                <c:pt idx="3449">
                  <c:v>0.86519999999999997</c:v>
                </c:pt>
                <c:pt idx="3450">
                  <c:v>0.85209999999999997</c:v>
                </c:pt>
                <c:pt idx="3451">
                  <c:v>0.85719999999999996</c:v>
                </c:pt>
                <c:pt idx="3452">
                  <c:v>0.85209999999999997</c:v>
                </c:pt>
                <c:pt idx="3453">
                  <c:v>0.85209999999999997</c:v>
                </c:pt>
                <c:pt idx="3454">
                  <c:v>0.85209999999999997</c:v>
                </c:pt>
                <c:pt idx="3455">
                  <c:v>0.85209999999999997</c:v>
                </c:pt>
                <c:pt idx="3456">
                  <c:v>0.84030000000000005</c:v>
                </c:pt>
                <c:pt idx="3457">
                  <c:v>0.84420000000000006</c:v>
                </c:pt>
                <c:pt idx="3458">
                  <c:v>0.84420000000000006</c:v>
                </c:pt>
                <c:pt idx="3459">
                  <c:v>0.83349999999999991</c:v>
                </c:pt>
                <c:pt idx="3460">
                  <c:v>0.83349999999999991</c:v>
                </c:pt>
                <c:pt idx="3461">
                  <c:v>0.83349999999999991</c:v>
                </c:pt>
                <c:pt idx="3462">
                  <c:v>0.82310000000000005</c:v>
                </c:pt>
                <c:pt idx="3463">
                  <c:v>0.81790000000000007</c:v>
                </c:pt>
                <c:pt idx="3464">
                  <c:v>0.81279999999999997</c:v>
                </c:pt>
                <c:pt idx="3465">
                  <c:v>0.81159999999999999</c:v>
                </c:pt>
                <c:pt idx="3466">
                  <c:v>0.79459999999999997</c:v>
                </c:pt>
                <c:pt idx="3467">
                  <c:v>0.79459999999999997</c:v>
                </c:pt>
                <c:pt idx="3468">
                  <c:v>0.79459999999999997</c:v>
                </c:pt>
                <c:pt idx="3469">
                  <c:v>0.79090000000000005</c:v>
                </c:pt>
                <c:pt idx="3470">
                  <c:v>0.76159999999999994</c:v>
                </c:pt>
                <c:pt idx="3471">
                  <c:v>0.75919999999999999</c:v>
                </c:pt>
                <c:pt idx="3472">
                  <c:v>0.74919999999999998</c:v>
                </c:pt>
                <c:pt idx="3473">
                  <c:v>0.74529999999999996</c:v>
                </c:pt>
                <c:pt idx="3474">
                  <c:v>0.74529999999999996</c:v>
                </c:pt>
                <c:pt idx="3475">
                  <c:v>0.74529999999999996</c:v>
                </c:pt>
                <c:pt idx="3476">
                  <c:v>0.74529999999999996</c:v>
                </c:pt>
                <c:pt idx="3477">
                  <c:v>0.74529999999999996</c:v>
                </c:pt>
                <c:pt idx="3478">
                  <c:v>0.74919999999999998</c:v>
                </c:pt>
                <c:pt idx="3479">
                  <c:v>0.75549999999999995</c:v>
                </c:pt>
                <c:pt idx="3480">
                  <c:v>0.7641</c:v>
                </c:pt>
                <c:pt idx="3481">
                  <c:v>0.7641</c:v>
                </c:pt>
                <c:pt idx="3482">
                  <c:v>0.7641</c:v>
                </c:pt>
                <c:pt idx="3483">
                  <c:v>0.7641</c:v>
                </c:pt>
                <c:pt idx="3484">
                  <c:v>0.75670000000000004</c:v>
                </c:pt>
                <c:pt idx="3485">
                  <c:v>0.75159999999999993</c:v>
                </c:pt>
                <c:pt idx="3486">
                  <c:v>0.76549999999999996</c:v>
                </c:pt>
                <c:pt idx="3487">
                  <c:v>0.74650000000000005</c:v>
                </c:pt>
                <c:pt idx="3488">
                  <c:v>0.74650000000000005</c:v>
                </c:pt>
                <c:pt idx="3489">
                  <c:v>0.74650000000000005</c:v>
                </c:pt>
                <c:pt idx="3490">
                  <c:v>0.75790000000000002</c:v>
                </c:pt>
                <c:pt idx="3491">
                  <c:v>0.748</c:v>
                </c:pt>
                <c:pt idx="3492">
                  <c:v>0.75670000000000004</c:v>
                </c:pt>
                <c:pt idx="3493">
                  <c:v>0.75159999999999993</c:v>
                </c:pt>
                <c:pt idx="3494">
                  <c:v>0.76040000000000008</c:v>
                </c:pt>
                <c:pt idx="3495">
                  <c:v>0.76040000000000008</c:v>
                </c:pt>
                <c:pt idx="3496">
                  <c:v>0.76040000000000008</c:v>
                </c:pt>
                <c:pt idx="3497">
                  <c:v>0.75409999999999999</c:v>
                </c:pt>
                <c:pt idx="3498">
                  <c:v>0.8012999999999999</c:v>
                </c:pt>
                <c:pt idx="3499">
                  <c:v>0.77829999999999999</c:v>
                </c:pt>
                <c:pt idx="3500">
                  <c:v>0.81279999999999997</c:v>
                </c:pt>
                <c:pt idx="3501">
                  <c:v>0.7831999999999999</c:v>
                </c:pt>
                <c:pt idx="3502">
                  <c:v>0.7831999999999999</c:v>
                </c:pt>
                <c:pt idx="3503">
                  <c:v>0.7831999999999999</c:v>
                </c:pt>
                <c:pt idx="3504">
                  <c:v>0.78590000000000004</c:v>
                </c:pt>
                <c:pt idx="3505">
                  <c:v>0.79859999999999998</c:v>
                </c:pt>
                <c:pt idx="3506">
                  <c:v>0.78839999999999999</c:v>
                </c:pt>
                <c:pt idx="3507">
                  <c:v>0.79209999999999992</c:v>
                </c:pt>
                <c:pt idx="3508">
                  <c:v>0.79209999999999992</c:v>
                </c:pt>
                <c:pt idx="3509">
                  <c:v>0.79209999999999992</c:v>
                </c:pt>
                <c:pt idx="3510">
                  <c:v>0.79209999999999992</c:v>
                </c:pt>
                <c:pt idx="3511">
                  <c:v>0.80510000000000004</c:v>
                </c:pt>
                <c:pt idx="3512">
                  <c:v>0.82840000000000003</c:v>
                </c:pt>
                <c:pt idx="3513">
                  <c:v>0.84540000000000004</c:v>
                </c:pt>
                <c:pt idx="3514">
                  <c:v>0.83760000000000001</c:v>
                </c:pt>
                <c:pt idx="3515">
                  <c:v>0.82189999999999996</c:v>
                </c:pt>
                <c:pt idx="3516">
                  <c:v>0.82189999999999996</c:v>
                </c:pt>
                <c:pt idx="3517">
                  <c:v>0.82189999999999996</c:v>
                </c:pt>
                <c:pt idx="3518">
                  <c:v>0.82189999999999996</c:v>
                </c:pt>
                <c:pt idx="3519">
                  <c:v>0.86129999999999995</c:v>
                </c:pt>
                <c:pt idx="3520">
                  <c:v>0.95640000000000003</c:v>
                </c:pt>
                <c:pt idx="3521">
                  <c:v>0.97019999999999995</c:v>
                </c:pt>
                <c:pt idx="3522">
                  <c:v>0.95750000000000002</c:v>
                </c:pt>
                <c:pt idx="3523">
                  <c:v>0.95750000000000002</c:v>
                </c:pt>
                <c:pt idx="3524">
                  <c:v>0.95750000000000002</c:v>
                </c:pt>
                <c:pt idx="3525">
                  <c:v>0.96479999999999999</c:v>
                </c:pt>
                <c:pt idx="3526">
                  <c:v>0.9534999999999999</c:v>
                </c:pt>
                <c:pt idx="3527">
                  <c:v>0.94810000000000005</c:v>
                </c:pt>
                <c:pt idx="3528">
                  <c:v>0.98840000000000006</c:v>
                </c:pt>
                <c:pt idx="3529">
                  <c:v>0.97019999999999995</c:v>
                </c:pt>
                <c:pt idx="3530">
                  <c:v>0.97019999999999995</c:v>
                </c:pt>
                <c:pt idx="3531">
                  <c:v>0.97019999999999995</c:v>
                </c:pt>
                <c:pt idx="3532">
                  <c:v>0.9618000000000001</c:v>
                </c:pt>
                <c:pt idx="3533">
                  <c:v>1.0125999999999999</c:v>
                </c:pt>
                <c:pt idx="3534">
                  <c:v>0.96589999999999998</c:v>
                </c:pt>
                <c:pt idx="3535">
                  <c:v>0.95750000000000002</c:v>
                </c:pt>
                <c:pt idx="3536">
                  <c:v>0.96879999999999999</c:v>
                </c:pt>
                <c:pt idx="3537">
                  <c:v>0.96879999999999999</c:v>
                </c:pt>
                <c:pt idx="3538">
                  <c:v>0.96879999999999999</c:v>
                </c:pt>
                <c:pt idx="3539">
                  <c:v>0.99409999999999998</c:v>
                </c:pt>
                <c:pt idx="3540">
                  <c:v>1.0283</c:v>
                </c:pt>
                <c:pt idx="3541">
                  <c:v>1.0098</c:v>
                </c:pt>
                <c:pt idx="3542">
                  <c:v>1.0225</c:v>
                </c:pt>
                <c:pt idx="3543">
                  <c:v>1.0339</c:v>
                </c:pt>
                <c:pt idx="3544">
                  <c:v>1.0339</c:v>
                </c:pt>
                <c:pt idx="3545">
                  <c:v>1.0339</c:v>
                </c:pt>
                <c:pt idx="3546">
                  <c:v>0.99409999999999998</c:v>
                </c:pt>
                <c:pt idx="3547">
                  <c:v>1.0356000000000001</c:v>
                </c:pt>
                <c:pt idx="3548">
                  <c:v>1.0225</c:v>
                </c:pt>
                <c:pt idx="3549">
                  <c:v>1.0242</c:v>
                </c:pt>
                <c:pt idx="3550">
                  <c:v>1.0297000000000001</c:v>
                </c:pt>
                <c:pt idx="3551">
                  <c:v>1.0297000000000001</c:v>
                </c:pt>
                <c:pt idx="3552">
                  <c:v>1.0297000000000001</c:v>
                </c:pt>
                <c:pt idx="3553">
                  <c:v>1.0166999999999999</c:v>
                </c:pt>
                <c:pt idx="3554">
                  <c:v>1.0156000000000001</c:v>
                </c:pt>
                <c:pt idx="3555">
                  <c:v>1.0225</c:v>
                </c:pt>
                <c:pt idx="3556">
                  <c:v>1.0098</c:v>
                </c:pt>
                <c:pt idx="3557">
                  <c:v>0.99849999999999994</c:v>
                </c:pt>
                <c:pt idx="3558">
                  <c:v>0.99849999999999994</c:v>
                </c:pt>
                <c:pt idx="3559">
                  <c:v>0.99849999999999994</c:v>
                </c:pt>
                <c:pt idx="3560">
                  <c:v>1.0082</c:v>
                </c:pt>
                <c:pt idx="3561">
                  <c:v>0.99549999999999994</c:v>
                </c:pt>
                <c:pt idx="3562">
                  <c:v>0.98699999999999999</c:v>
                </c:pt>
                <c:pt idx="3563">
                  <c:v>1.0026000000000002</c:v>
                </c:pt>
                <c:pt idx="3564">
                  <c:v>1.004</c:v>
                </c:pt>
                <c:pt idx="3565">
                  <c:v>1.004</c:v>
                </c:pt>
                <c:pt idx="3566">
                  <c:v>1.004</c:v>
                </c:pt>
                <c:pt idx="3567">
                  <c:v>0.98699999999999999</c:v>
                </c:pt>
                <c:pt idx="3568">
                  <c:v>1.0112000000000001</c:v>
                </c:pt>
                <c:pt idx="3569">
                  <c:v>0.99849999999999994</c:v>
                </c:pt>
                <c:pt idx="3570">
                  <c:v>0.99409999999999998</c:v>
                </c:pt>
                <c:pt idx="3571">
                  <c:v>0.96479999999999999</c:v>
                </c:pt>
                <c:pt idx="3572">
                  <c:v>0.96479999999999999</c:v>
                </c:pt>
                <c:pt idx="3573">
                  <c:v>0.96479999999999999</c:v>
                </c:pt>
                <c:pt idx="3574">
                  <c:v>0.96479999999999999</c:v>
                </c:pt>
                <c:pt idx="3575">
                  <c:v>0.9618000000000001</c:v>
                </c:pt>
                <c:pt idx="3576">
                  <c:v>0.96589999999999998</c:v>
                </c:pt>
                <c:pt idx="3577">
                  <c:v>0.93830000000000002</c:v>
                </c:pt>
                <c:pt idx="3578">
                  <c:v>0.94950000000000001</c:v>
                </c:pt>
                <c:pt idx="3579">
                  <c:v>0.94950000000000001</c:v>
                </c:pt>
                <c:pt idx="3580">
                  <c:v>0.94950000000000001</c:v>
                </c:pt>
                <c:pt idx="3581">
                  <c:v>0.9123</c:v>
                </c:pt>
                <c:pt idx="3582">
                  <c:v>0.91650000000000009</c:v>
                </c:pt>
                <c:pt idx="3583">
                  <c:v>0.89729999999999999</c:v>
                </c:pt>
                <c:pt idx="3584">
                  <c:v>0.90280000000000005</c:v>
                </c:pt>
                <c:pt idx="3585">
                  <c:v>0.90700000000000003</c:v>
                </c:pt>
                <c:pt idx="3586">
                  <c:v>0.90700000000000003</c:v>
                </c:pt>
                <c:pt idx="3587">
                  <c:v>0.90700000000000003</c:v>
                </c:pt>
                <c:pt idx="3588">
                  <c:v>0.87730000000000008</c:v>
                </c:pt>
                <c:pt idx="3589">
                  <c:v>0.90280000000000005</c:v>
                </c:pt>
                <c:pt idx="3590">
                  <c:v>0.88819999999999988</c:v>
                </c:pt>
                <c:pt idx="3591">
                  <c:v>0.86799999999999999</c:v>
                </c:pt>
                <c:pt idx="3592">
                  <c:v>0.8012999999999999</c:v>
                </c:pt>
                <c:pt idx="3593">
                  <c:v>0.8012999999999999</c:v>
                </c:pt>
                <c:pt idx="3594">
                  <c:v>0.8012999999999999</c:v>
                </c:pt>
                <c:pt idx="3595">
                  <c:v>0.87060000000000004</c:v>
                </c:pt>
                <c:pt idx="3596">
                  <c:v>0.81940000000000002</c:v>
                </c:pt>
                <c:pt idx="3597">
                  <c:v>0.81940000000000002</c:v>
                </c:pt>
                <c:pt idx="3598">
                  <c:v>0.79730000000000001</c:v>
                </c:pt>
                <c:pt idx="3599">
                  <c:v>0.76919999999999999</c:v>
                </c:pt>
                <c:pt idx="3600">
                  <c:v>0.76919999999999999</c:v>
                </c:pt>
                <c:pt idx="3601">
                  <c:v>0.76919999999999999</c:v>
                </c:pt>
                <c:pt idx="3602">
                  <c:v>0.7641</c:v>
                </c:pt>
                <c:pt idx="3603">
                  <c:v>0.74919999999999998</c:v>
                </c:pt>
                <c:pt idx="3604">
                  <c:v>0.748</c:v>
                </c:pt>
                <c:pt idx="3605">
                  <c:v>0.72560000000000002</c:v>
                </c:pt>
                <c:pt idx="3606">
                  <c:v>0.74529999999999996</c:v>
                </c:pt>
                <c:pt idx="3607">
                  <c:v>0.74529999999999996</c:v>
                </c:pt>
                <c:pt idx="3608">
                  <c:v>0.74529999999999996</c:v>
                </c:pt>
                <c:pt idx="3609">
                  <c:v>0.74529999999999996</c:v>
                </c:pt>
                <c:pt idx="3610">
                  <c:v>0.72560000000000002</c:v>
                </c:pt>
                <c:pt idx="3611">
                  <c:v>0.72409999999999997</c:v>
                </c:pt>
                <c:pt idx="3612">
                  <c:v>0.72049999999999992</c:v>
                </c:pt>
                <c:pt idx="3613">
                  <c:v>0.70940000000000003</c:v>
                </c:pt>
                <c:pt idx="3614">
                  <c:v>0.70940000000000003</c:v>
                </c:pt>
                <c:pt idx="3615">
                  <c:v>0.70940000000000003</c:v>
                </c:pt>
                <c:pt idx="3616">
                  <c:v>0.73909999999999998</c:v>
                </c:pt>
                <c:pt idx="3617">
                  <c:v>0.70340000000000003</c:v>
                </c:pt>
                <c:pt idx="3618">
                  <c:v>0.69840000000000002</c:v>
                </c:pt>
                <c:pt idx="3619">
                  <c:v>0.70200000000000007</c:v>
                </c:pt>
                <c:pt idx="3620">
                  <c:v>0.69730000000000003</c:v>
                </c:pt>
                <c:pt idx="3621">
                  <c:v>0.69730000000000003</c:v>
                </c:pt>
                <c:pt idx="3622">
                  <c:v>0.69730000000000003</c:v>
                </c:pt>
                <c:pt idx="3623">
                  <c:v>0.6873999999999999</c:v>
                </c:pt>
                <c:pt idx="3624">
                  <c:v>0.70340000000000003</c:v>
                </c:pt>
                <c:pt idx="3625">
                  <c:v>0.68389999999999995</c:v>
                </c:pt>
                <c:pt idx="3626">
                  <c:v>0.6873999999999999</c:v>
                </c:pt>
                <c:pt idx="3627">
                  <c:v>0.68010000000000004</c:v>
                </c:pt>
                <c:pt idx="3628">
                  <c:v>0.68010000000000004</c:v>
                </c:pt>
                <c:pt idx="3629">
                  <c:v>0.68010000000000004</c:v>
                </c:pt>
                <c:pt idx="3630">
                  <c:v>0.68010000000000004</c:v>
                </c:pt>
                <c:pt idx="3631">
                  <c:v>0.68269999999999997</c:v>
                </c:pt>
                <c:pt idx="3632">
                  <c:v>0.66709999999999992</c:v>
                </c:pt>
                <c:pt idx="3633">
                  <c:v>0.67540000000000011</c:v>
                </c:pt>
                <c:pt idx="3634">
                  <c:v>0.65139999999999998</c:v>
                </c:pt>
                <c:pt idx="3635">
                  <c:v>0.65139999999999998</c:v>
                </c:pt>
                <c:pt idx="3636">
                  <c:v>0.65139999999999998</c:v>
                </c:pt>
                <c:pt idx="3637">
                  <c:v>0.64790000000000003</c:v>
                </c:pt>
                <c:pt idx="3638">
                  <c:v>0.65500000000000003</c:v>
                </c:pt>
                <c:pt idx="3639">
                  <c:v>0.64430000000000009</c:v>
                </c:pt>
                <c:pt idx="3640">
                  <c:v>0.64430000000000009</c:v>
                </c:pt>
                <c:pt idx="3641">
                  <c:v>0.63619999999999999</c:v>
                </c:pt>
                <c:pt idx="3642">
                  <c:v>0.63619999999999999</c:v>
                </c:pt>
                <c:pt idx="3643">
                  <c:v>0.63619999999999999</c:v>
                </c:pt>
                <c:pt idx="3644">
                  <c:v>0.63139999999999996</c:v>
                </c:pt>
                <c:pt idx="3645">
                  <c:v>0.63139999999999996</c:v>
                </c:pt>
                <c:pt idx="3646">
                  <c:v>0.63139999999999996</c:v>
                </c:pt>
                <c:pt idx="3647">
                  <c:v>0.62439999999999996</c:v>
                </c:pt>
                <c:pt idx="3648">
                  <c:v>0.63139999999999996</c:v>
                </c:pt>
                <c:pt idx="3649">
                  <c:v>0.63139999999999996</c:v>
                </c:pt>
                <c:pt idx="3650">
                  <c:v>0.63139999999999996</c:v>
                </c:pt>
                <c:pt idx="3651">
                  <c:v>0.61740000000000006</c:v>
                </c:pt>
                <c:pt idx="3652">
                  <c:v>0.61740000000000006</c:v>
                </c:pt>
                <c:pt idx="3653">
                  <c:v>0.61740000000000006</c:v>
                </c:pt>
                <c:pt idx="3654">
                  <c:v>0.61039999999999994</c:v>
                </c:pt>
                <c:pt idx="3655">
                  <c:v>0.61509999999999998</c:v>
                </c:pt>
                <c:pt idx="3656">
                  <c:v>0.61509999999999998</c:v>
                </c:pt>
                <c:pt idx="3657">
                  <c:v>0.61509999999999998</c:v>
                </c:pt>
                <c:pt idx="3658">
                  <c:v>0.60570000000000002</c:v>
                </c:pt>
                <c:pt idx="3659">
                  <c:v>0.60680000000000001</c:v>
                </c:pt>
                <c:pt idx="3660">
                  <c:v>0.5907</c:v>
                </c:pt>
                <c:pt idx="3661">
                  <c:v>0.58050000000000002</c:v>
                </c:pt>
                <c:pt idx="3662">
                  <c:v>0.57810000000000006</c:v>
                </c:pt>
                <c:pt idx="3663">
                  <c:v>0.57810000000000006</c:v>
                </c:pt>
                <c:pt idx="3664">
                  <c:v>0.57810000000000006</c:v>
                </c:pt>
                <c:pt idx="3665">
                  <c:v>0.57810000000000006</c:v>
                </c:pt>
                <c:pt idx="3666">
                  <c:v>0.56909999999999994</c:v>
                </c:pt>
                <c:pt idx="3667">
                  <c:v>0.55600000000000005</c:v>
                </c:pt>
                <c:pt idx="3668">
                  <c:v>0.5645</c:v>
                </c:pt>
                <c:pt idx="3669">
                  <c:v>0.55659999999999998</c:v>
                </c:pt>
                <c:pt idx="3670">
                  <c:v>0.55659999999999998</c:v>
                </c:pt>
                <c:pt idx="3671">
                  <c:v>0.55659999999999998</c:v>
                </c:pt>
                <c:pt idx="3672">
                  <c:v>0.54880000000000007</c:v>
                </c:pt>
                <c:pt idx="3673">
                  <c:v>0.53770000000000007</c:v>
                </c:pt>
                <c:pt idx="3674">
                  <c:v>0.5343</c:v>
                </c:pt>
                <c:pt idx="3675">
                  <c:v>0.53110000000000002</c:v>
                </c:pt>
                <c:pt idx="3676">
                  <c:v>0.51780000000000004</c:v>
                </c:pt>
                <c:pt idx="3677">
                  <c:v>0.51780000000000004</c:v>
                </c:pt>
                <c:pt idx="3678">
                  <c:v>0.51780000000000004</c:v>
                </c:pt>
                <c:pt idx="3679">
                  <c:v>0.51780000000000004</c:v>
                </c:pt>
                <c:pt idx="3680">
                  <c:v>0.51</c:v>
                </c:pt>
                <c:pt idx="3681">
                  <c:v>0.51</c:v>
                </c:pt>
                <c:pt idx="3682">
                  <c:v>0.50340000000000007</c:v>
                </c:pt>
                <c:pt idx="3683">
                  <c:v>0.50890000000000002</c:v>
                </c:pt>
                <c:pt idx="3684">
                  <c:v>0.50890000000000002</c:v>
                </c:pt>
                <c:pt idx="3685">
                  <c:v>0.50890000000000002</c:v>
                </c:pt>
                <c:pt idx="3686">
                  <c:v>0.499</c:v>
                </c:pt>
                <c:pt idx="3687">
                  <c:v>0.50229999999999997</c:v>
                </c:pt>
                <c:pt idx="3688">
                  <c:v>0.499</c:v>
                </c:pt>
                <c:pt idx="3689">
                  <c:v>0.499</c:v>
                </c:pt>
                <c:pt idx="3690">
                  <c:v>0.49369999999999997</c:v>
                </c:pt>
                <c:pt idx="3691">
                  <c:v>0.49369999999999997</c:v>
                </c:pt>
                <c:pt idx="3692">
                  <c:v>0.49369999999999997</c:v>
                </c:pt>
                <c:pt idx="3693">
                  <c:v>0.499</c:v>
                </c:pt>
                <c:pt idx="3694">
                  <c:v>0.50549999999999995</c:v>
                </c:pt>
                <c:pt idx="3695">
                  <c:v>0.49810000000000004</c:v>
                </c:pt>
                <c:pt idx="3696">
                  <c:v>0.50549999999999995</c:v>
                </c:pt>
                <c:pt idx="3697">
                  <c:v>0.49579999999999996</c:v>
                </c:pt>
                <c:pt idx="3698">
                  <c:v>0.49579999999999996</c:v>
                </c:pt>
                <c:pt idx="3699">
                  <c:v>0.49579999999999996</c:v>
                </c:pt>
                <c:pt idx="3700">
                  <c:v>0.50229999999999997</c:v>
                </c:pt>
                <c:pt idx="3701">
                  <c:v>0.51439999999999997</c:v>
                </c:pt>
                <c:pt idx="3702">
                  <c:v>0.50019999999999998</c:v>
                </c:pt>
                <c:pt idx="3703">
                  <c:v>0.51549999999999996</c:v>
                </c:pt>
                <c:pt idx="3704">
                  <c:v>0.49479999999999996</c:v>
                </c:pt>
                <c:pt idx="3705">
                  <c:v>0.49479999999999996</c:v>
                </c:pt>
                <c:pt idx="3706">
                  <c:v>0.49479999999999996</c:v>
                </c:pt>
                <c:pt idx="3707">
                  <c:v>0.49479999999999996</c:v>
                </c:pt>
                <c:pt idx="3708">
                  <c:v>0.49479999999999996</c:v>
                </c:pt>
                <c:pt idx="3709">
                  <c:v>0.49249999999999999</c:v>
                </c:pt>
                <c:pt idx="3710">
                  <c:v>0.4743</c:v>
                </c:pt>
                <c:pt idx="3711">
                  <c:v>0.4839</c:v>
                </c:pt>
                <c:pt idx="3712">
                  <c:v>0.4839</c:v>
                </c:pt>
                <c:pt idx="3713">
                  <c:v>0.4839</c:v>
                </c:pt>
                <c:pt idx="3714">
                  <c:v>0.47639999999999999</c:v>
                </c:pt>
                <c:pt idx="3715">
                  <c:v>0.4572</c:v>
                </c:pt>
                <c:pt idx="3716">
                  <c:v>0.44450000000000001</c:v>
                </c:pt>
                <c:pt idx="3717">
                  <c:v>0.44350000000000001</c:v>
                </c:pt>
                <c:pt idx="3718">
                  <c:v>0.45619999999999999</c:v>
                </c:pt>
                <c:pt idx="3719">
                  <c:v>0.45619999999999999</c:v>
                </c:pt>
                <c:pt idx="3720">
                  <c:v>0.45619999999999999</c:v>
                </c:pt>
                <c:pt idx="3721">
                  <c:v>0.4425</c:v>
                </c:pt>
                <c:pt idx="3722">
                  <c:v>0.44549999999999995</c:v>
                </c:pt>
                <c:pt idx="3723">
                  <c:v>0.43420000000000003</c:v>
                </c:pt>
                <c:pt idx="3724">
                  <c:v>0.433</c:v>
                </c:pt>
                <c:pt idx="3725">
                  <c:v>0.42369999999999997</c:v>
                </c:pt>
                <c:pt idx="3726">
                  <c:v>0.42369999999999997</c:v>
                </c:pt>
                <c:pt idx="3727">
                  <c:v>0.42369999999999997</c:v>
                </c:pt>
                <c:pt idx="3728">
                  <c:v>0.41850000000000004</c:v>
                </c:pt>
                <c:pt idx="3729">
                  <c:v>0.42170000000000002</c:v>
                </c:pt>
                <c:pt idx="3730">
                  <c:v>0.42270000000000002</c:v>
                </c:pt>
                <c:pt idx="3731">
                  <c:v>0.41749999999999998</c:v>
                </c:pt>
                <c:pt idx="3732">
                  <c:v>0.4143</c:v>
                </c:pt>
                <c:pt idx="3733">
                  <c:v>0.4143</c:v>
                </c:pt>
                <c:pt idx="3734">
                  <c:v>0.4143</c:v>
                </c:pt>
                <c:pt idx="3735">
                  <c:v>0.4143</c:v>
                </c:pt>
                <c:pt idx="3736">
                  <c:v>0.4143</c:v>
                </c:pt>
                <c:pt idx="3737">
                  <c:v>0.41749999999999998</c:v>
                </c:pt>
                <c:pt idx="3738">
                  <c:v>0.41749999999999998</c:v>
                </c:pt>
                <c:pt idx="3739">
                  <c:v>0.41749999999999998</c:v>
                </c:pt>
                <c:pt idx="3740">
                  <c:v>0.41749999999999998</c:v>
                </c:pt>
                <c:pt idx="3741">
                  <c:v>0.41749999999999998</c:v>
                </c:pt>
                <c:pt idx="3742">
                  <c:v>0.4143</c:v>
                </c:pt>
                <c:pt idx="3743">
                  <c:v>0.4143</c:v>
                </c:pt>
                <c:pt idx="3744">
                  <c:v>0.4093</c:v>
                </c:pt>
                <c:pt idx="3745">
                  <c:v>0.4143</c:v>
                </c:pt>
                <c:pt idx="3746">
                  <c:v>0.41549999999999998</c:v>
                </c:pt>
                <c:pt idx="3747">
                  <c:v>0.41549999999999998</c:v>
                </c:pt>
                <c:pt idx="3748">
                  <c:v>0.41549999999999998</c:v>
                </c:pt>
                <c:pt idx="3749">
                  <c:v>0.38880000000000003</c:v>
                </c:pt>
                <c:pt idx="3750">
                  <c:v>0.38579999999999998</c:v>
                </c:pt>
                <c:pt idx="3751">
                  <c:v>0.37680000000000002</c:v>
                </c:pt>
                <c:pt idx="3752">
                  <c:v>0.37680000000000002</c:v>
                </c:pt>
                <c:pt idx="3753">
                  <c:v>0.37680000000000002</c:v>
                </c:pt>
                <c:pt idx="3754">
                  <c:v>0.37680000000000002</c:v>
                </c:pt>
                <c:pt idx="3755">
                  <c:v>0.37680000000000002</c:v>
                </c:pt>
                <c:pt idx="3756">
                  <c:v>0.36270000000000002</c:v>
                </c:pt>
                <c:pt idx="3757">
                  <c:v>0.35670000000000002</c:v>
                </c:pt>
                <c:pt idx="3758">
                  <c:v>0.34689999999999999</c:v>
                </c:pt>
                <c:pt idx="3759">
                  <c:v>0.31469999999999998</c:v>
                </c:pt>
                <c:pt idx="3760">
                  <c:v>0.2974</c:v>
                </c:pt>
                <c:pt idx="3761">
                  <c:v>0.2974</c:v>
                </c:pt>
                <c:pt idx="3762">
                  <c:v>0.2974</c:v>
                </c:pt>
                <c:pt idx="3763">
                  <c:v>0.2833</c:v>
                </c:pt>
                <c:pt idx="3764">
                  <c:v>0.24050000000000002</c:v>
                </c:pt>
                <c:pt idx="3765">
                  <c:v>0.24239999999999998</c:v>
                </c:pt>
                <c:pt idx="3766">
                  <c:v>0.22239999999999999</c:v>
                </c:pt>
                <c:pt idx="3767">
                  <c:v>0.22239999999999999</c:v>
                </c:pt>
                <c:pt idx="3768">
                  <c:v>0.22239999999999999</c:v>
                </c:pt>
                <c:pt idx="3769">
                  <c:v>0.22239999999999999</c:v>
                </c:pt>
                <c:pt idx="3770">
                  <c:v>0.24239999999999998</c:v>
                </c:pt>
                <c:pt idx="3771">
                  <c:v>0.23039999999999999</c:v>
                </c:pt>
                <c:pt idx="3772">
                  <c:v>0.21249999999999999</c:v>
                </c:pt>
                <c:pt idx="3773">
                  <c:v>0.20879999999999999</c:v>
                </c:pt>
                <c:pt idx="3774">
                  <c:v>0.20879999999999999</c:v>
                </c:pt>
                <c:pt idx="3775">
                  <c:v>0.20879999999999999</c:v>
                </c:pt>
                <c:pt idx="3776">
                  <c:v>0.20879999999999999</c:v>
                </c:pt>
                <c:pt idx="3777">
                  <c:v>0.2432</c:v>
                </c:pt>
                <c:pt idx="3778">
                  <c:v>0.2432</c:v>
                </c:pt>
                <c:pt idx="3779">
                  <c:v>0.24420000000000003</c:v>
                </c:pt>
                <c:pt idx="3780">
                  <c:v>0.2432</c:v>
                </c:pt>
                <c:pt idx="3781">
                  <c:v>0.24510000000000001</c:v>
                </c:pt>
                <c:pt idx="3782">
                  <c:v>0.24510000000000001</c:v>
                </c:pt>
                <c:pt idx="3783">
                  <c:v>0.24510000000000001</c:v>
                </c:pt>
                <c:pt idx="3784">
                  <c:v>0.28399999999999997</c:v>
                </c:pt>
                <c:pt idx="3785">
                  <c:v>0.26640000000000003</c:v>
                </c:pt>
                <c:pt idx="3786">
                  <c:v>0.26910000000000001</c:v>
                </c:pt>
                <c:pt idx="3787">
                  <c:v>0.26530000000000004</c:v>
                </c:pt>
                <c:pt idx="3788">
                  <c:v>0.27760000000000001</c:v>
                </c:pt>
                <c:pt idx="3789">
                  <c:v>0.27760000000000001</c:v>
                </c:pt>
                <c:pt idx="3790">
                  <c:v>0.27760000000000001</c:v>
                </c:pt>
                <c:pt idx="3791">
                  <c:v>0.28399999999999997</c:v>
                </c:pt>
                <c:pt idx="3792">
                  <c:v>0.27649999999999997</c:v>
                </c:pt>
                <c:pt idx="3793">
                  <c:v>0.2954</c:v>
                </c:pt>
                <c:pt idx="3794">
                  <c:v>0.27940000000000004</c:v>
                </c:pt>
                <c:pt idx="3795">
                  <c:v>0.30790000000000001</c:v>
                </c:pt>
                <c:pt idx="3796">
                  <c:v>0.30790000000000001</c:v>
                </c:pt>
                <c:pt idx="3797">
                  <c:v>0.30790000000000001</c:v>
                </c:pt>
                <c:pt idx="3798">
                  <c:v>0.30790000000000001</c:v>
                </c:pt>
                <c:pt idx="3799">
                  <c:v>0.36770000000000003</c:v>
                </c:pt>
                <c:pt idx="3800">
                  <c:v>0.36479999999999996</c:v>
                </c:pt>
                <c:pt idx="3801">
                  <c:v>0.36869999999999997</c:v>
                </c:pt>
                <c:pt idx="3802">
                  <c:v>0.36869999999999997</c:v>
                </c:pt>
                <c:pt idx="3803">
                  <c:v>0.36869999999999997</c:v>
                </c:pt>
                <c:pt idx="3804">
                  <c:v>0.36869999999999997</c:v>
                </c:pt>
                <c:pt idx="3805">
                  <c:v>0.36359999999999998</c:v>
                </c:pt>
                <c:pt idx="3806">
                  <c:v>0.35570000000000002</c:v>
                </c:pt>
                <c:pt idx="3807">
                  <c:v>0.36770000000000003</c:v>
                </c:pt>
                <c:pt idx="3808">
                  <c:v>0.36869999999999997</c:v>
                </c:pt>
                <c:pt idx="3809">
                  <c:v>0.36959999999999998</c:v>
                </c:pt>
                <c:pt idx="3810">
                  <c:v>0.36959999999999998</c:v>
                </c:pt>
                <c:pt idx="3811">
                  <c:v>0.36959999999999998</c:v>
                </c:pt>
                <c:pt idx="3812">
                  <c:v>0.40100000000000002</c:v>
                </c:pt>
                <c:pt idx="3813">
                  <c:v>0.4093</c:v>
                </c:pt>
                <c:pt idx="3814">
                  <c:v>0.41850000000000004</c:v>
                </c:pt>
                <c:pt idx="3815">
                  <c:v>0.42170000000000002</c:v>
                </c:pt>
                <c:pt idx="3816">
                  <c:v>0.41850000000000004</c:v>
                </c:pt>
                <c:pt idx="3817">
                  <c:v>0.41850000000000004</c:v>
                </c:pt>
                <c:pt idx="3818">
                  <c:v>0.41850000000000004</c:v>
                </c:pt>
                <c:pt idx="3819">
                  <c:v>0.41850000000000004</c:v>
                </c:pt>
                <c:pt idx="3820">
                  <c:v>0.41850000000000004</c:v>
                </c:pt>
                <c:pt idx="3821">
                  <c:v>0.42369999999999997</c:v>
                </c:pt>
                <c:pt idx="3822">
                  <c:v>0.41749999999999998</c:v>
                </c:pt>
                <c:pt idx="3823">
                  <c:v>0.42049999999999998</c:v>
                </c:pt>
                <c:pt idx="3824">
                  <c:v>0.42049999999999998</c:v>
                </c:pt>
                <c:pt idx="3825">
                  <c:v>0.42049999999999998</c:v>
                </c:pt>
                <c:pt idx="3826">
                  <c:v>0.41229999999999994</c:v>
                </c:pt>
                <c:pt idx="3827">
                  <c:v>0.42170000000000002</c:v>
                </c:pt>
                <c:pt idx="3828">
                  <c:v>0.42270000000000002</c:v>
                </c:pt>
                <c:pt idx="3829">
                  <c:v>0.41649999999999998</c:v>
                </c:pt>
                <c:pt idx="3830">
                  <c:v>0.42270000000000002</c:v>
                </c:pt>
                <c:pt idx="3831">
                  <c:v>0.42270000000000002</c:v>
                </c:pt>
                <c:pt idx="3832">
                  <c:v>0.42270000000000002</c:v>
                </c:pt>
                <c:pt idx="3833">
                  <c:v>0.41950000000000004</c:v>
                </c:pt>
                <c:pt idx="3834">
                  <c:v>0.42170000000000002</c:v>
                </c:pt>
                <c:pt idx="3835">
                  <c:v>0.42170000000000002</c:v>
                </c:pt>
                <c:pt idx="3836">
                  <c:v>0.42270000000000002</c:v>
                </c:pt>
                <c:pt idx="3837">
                  <c:v>0.41950000000000004</c:v>
                </c:pt>
                <c:pt idx="3838">
                  <c:v>0.41950000000000004</c:v>
                </c:pt>
                <c:pt idx="3839">
                  <c:v>0.41950000000000004</c:v>
                </c:pt>
                <c:pt idx="3840">
                  <c:v>0.4093</c:v>
                </c:pt>
                <c:pt idx="3841">
                  <c:v>0.42049999999999998</c:v>
                </c:pt>
                <c:pt idx="3842">
                  <c:v>0.42170000000000002</c:v>
                </c:pt>
                <c:pt idx="3843">
                  <c:v>0.42170000000000002</c:v>
                </c:pt>
                <c:pt idx="3844">
                  <c:v>0.42170000000000002</c:v>
                </c:pt>
                <c:pt idx="3845">
                  <c:v>0.42170000000000002</c:v>
                </c:pt>
                <c:pt idx="3846">
                  <c:v>0.42170000000000002</c:v>
                </c:pt>
                <c:pt idx="3847">
                  <c:v>0.41850000000000004</c:v>
                </c:pt>
                <c:pt idx="3848">
                  <c:v>0.41850000000000004</c:v>
                </c:pt>
                <c:pt idx="3849">
                  <c:v>0.42049999999999998</c:v>
                </c:pt>
                <c:pt idx="3850">
                  <c:v>0.42170000000000002</c:v>
                </c:pt>
                <c:pt idx="3851">
                  <c:v>0.41749999999999998</c:v>
                </c:pt>
                <c:pt idx="3852">
                  <c:v>0.41749999999999998</c:v>
                </c:pt>
                <c:pt idx="3853">
                  <c:v>0.41749999999999998</c:v>
                </c:pt>
                <c:pt idx="3854">
                  <c:v>0.42049999999999998</c:v>
                </c:pt>
                <c:pt idx="3855">
                  <c:v>0.41850000000000004</c:v>
                </c:pt>
                <c:pt idx="3856">
                  <c:v>0.41950000000000004</c:v>
                </c:pt>
                <c:pt idx="3857">
                  <c:v>0.41749999999999998</c:v>
                </c:pt>
                <c:pt idx="3858">
                  <c:v>0.41850000000000004</c:v>
                </c:pt>
                <c:pt idx="3859">
                  <c:v>0.41850000000000004</c:v>
                </c:pt>
                <c:pt idx="3860">
                  <c:v>0.41850000000000004</c:v>
                </c:pt>
                <c:pt idx="3861">
                  <c:v>0.41649999999999998</c:v>
                </c:pt>
                <c:pt idx="3862">
                  <c:v>0.41749999999999998</c:v>
                </c:pt>
                <c:pt idx="3863">
                  <c:v>0.42049999999999998</c:v>
                </c:pt>
                <c:pt idx="3864">
                  <c:v>0.4113</c:v>
                </c:pt>
                <c:pt idx="3865">
                  <c:v>0.41850000000000004</c:v>
                </c:pt>
                <c:pt idx="3866">
                  <c:v>0.41850000000000004</c:v>
                </c:pt>
                <c:pt idx="3867">
                  <c:v>0.41850000000000004</c:v>
                </c:pt>
                <c:pt idx="3868">
                  <c:v>0.41549999999999998</c:v>
                </c:pt>
                <c:pt idx="3869">
                  <c:v>0.41229999999999994</c:v>
                </c:pt>
                <c:pt idx="3870">
                  <c:v>0.42170000000000002</c:v>
                </c:pt>
                <c:pt idx="3871">
                  <c:v>0.41950000000000004</c:v>
                </c:pt>
                <c:pt idx="3872">
                  <c:v>0.41229999999999994</c:v>
                </c:pt>
                <c:pt idx="3873">
                  <c:v>0.41229999999999994</c:v>
                </c:pt>
                <c:pt idx="3874">
                  <c:v>0.41229999999999994</c:v>
                </c:pt>
                <c:pt idx="3875">
                  <c:v>0.42369999999999997</c:v>
                </c:pt>
                <c:pt idx="3876">
                  <c:v>0.4133</c:v>
                </c:pt>
                <c:pt idx="3877">
                  <c:v>0.41649999999999998</c:v>
                </c:pt>
                <c:pt idx="3878">
                  <c:v>0.42270000000000002</c:v>
                </c:pt>
                <c:pt idx="3879">
                  <c:v>0.41950000000000004</c:v>
                </c:pt>
                <c:pt idx="3880">
                  <c:v>0.41950000000000004</c:v>
                </c:pt>
                <c:pt idx="3881">
                  <c:v>0.41950000000000004</c:v>
                </c:pt>
                <c:pt idx="3882">
                  <c:v>0.41950000000000004</c:v>
                </c:pt>
                <c:pt idx="3883">
                  <c:v>0.42570000000000002</c:v>
                </c:pt>
                <c:pt idx="3884">
                  <c:v>0.42049999999999998</c:v>
                </c:pt>
                <c:pt idx="3885">
                  <c:v>0.42170000000000002</c:v>
                </c:pt>
                <c:pt idx="3886">
                  <c:v>0.4143</c:v>
                </c:pt>
                <c:pt idx="3887">
                  <c:v>0.4143</c:v>
                </c:pt>
                <c:pt idx="3888">
                  <c:v>0.4143</c:v>
                </c:pt>
                <c:pt idx="3889">
                  <c:v>0.42369999999999997</c:v>
                </c:pt>
                <c:pt idx="3890">
                  <c:v>0.42469999999999997</c:v>
                </c:pt>
                <c:pt idx="3891">
                  <c:v>0.42270000000000002</c:v>
                </c:pt>
                <c:pt idx="3892">
                  <c:v>0.42570000000000002</c:v>
                </c:pt>
                <c:pt idx="3893">
                  <c:v>0.41850000000000004</c:v>
                </c:pt>
                <c:pt idx="3894">
                  <c:v>0.41850000000000004</c:v>
                </c:pt>
                <c:pt idx="3895">
                  <c:v>0.41850000000000004</c:v>
                </c:pt>
                <c:pt idx="3896">
                  <c:v>0.40810000000000002</c:v>
                </c:pt>
                <c:pt idx="3897">
                  <c:v>0.41850000000000004</c:v>
                </c:pt>
                <c:pt idx="3898">
                  <c:v>0.42369999999999997</c:v>
                </c:pt>
                <c:pt idx="3899">
                  <c:v>0.41229999999999994</c:v>
                </c:pt>
                <c:pt idx="3900">
                  <c:v>0.42469999999999997</c:v>
                </c:pt>
                <c:pt idx="3901">
                  <c:v>0.42469999999999997</c:v>
                </c:pt>
                <c:pt idx="3902">
                  <c:v>0.42469999999999997</c:v>
                </c:pt>
                <c:pt idx="3903">
                  <c:v>0.41950000000000004</c:v>
                </c:pt>
                <c:pt idx="3904">
                  <c:v>0.42049999999999998</c:v>
                </c:pt>
                <c:pt idx="3905">
                  <c:v>0.42170000000000002</c:v>
                </c:pt>
                <c:pt idx="3906">
                  <c:v>0.42570000000000002</c:v>
                </c:pt>
                <c:pt idx="3907">
                  <c:v>0.42270000000000002</c:v>
                </c:pt>
                <c:pt idx="3908">
                  <c:v>0.42270000000000002</c:v>
                </c:pt>
                <c:pt idx="3909">
                  <c:v>0.42270000000000002</c:v>
                </c:pt>
                <c:pt idx="3910">
                  <c:v>0.41950000000000004</c:v>
                </c:pt>
                <c:pt idx="3911">
                  <c:v>0.42369999999999997</c:v>
                </c:pt>
                <c:pt idx="3912">
                  <c:v>0.42469999999999997</c:v>
                </c:pt>
                <c:pt idx="3913">
                  <c:v>0.42049999999999998</c:v>
                </c:pt>
                <c:pt idx="3914">
                  <c:v>0.41749999999999998</c:v>
                </c:pt>
                <c:pt idx="3915">
                  <c:v>0.41749999999999998</c:v>
                </c:pt>
                <c:pt idx="3916">
                  <c:v>0.41749999999999998</c:v>
                </c:pt>
                <c:pt idx="3917">
                  <c:v>0.42049999999999998</c:v>
                </c:pt>
                <c:pt idx="3918">
                  <c:v>0.41749999999999998</c:v>
                </c:pt>
                <c:pt idx="3919">
                  <c:v>0.42369999999999997</c:v>
                </c:pt>
                <c:pt idx="3920">
                  <c:v>0.42369999999999997</c:v>
                </c:pt>
                <c:pt idx="3921">
                  <c:v>0.42369999999999997</c:v>
                </c:pt>
                <c:pt idx="3922">
                  <c:v>0.42369999999999997</c:v>
                </c:pt>
                <c:pt idx="3923">
                  <c:v>0.42369999999999997</c:v>
                </c:pt>
                <c:pt idx="3924">
                  <c:v>0.42570000000000002</c:v>
                </c:pt>
                <c:pt idx="3925">
                  <c:v>0.42170000000000002</c:v>
                </c:pt>
                <c:pt idx="3926">
                  <c:v>0.4133</c:v>
                </c:pt>
                <c:pt idx="3927">
                  <c:v>0.41850000000000004</c:v>
                </c:pt>
                <c:pt idx="3928">
                  <c:v>0.41850000000000004</c:v>
                </c:pt>
                <c:pt idx="3929">
                  <c:v>0.41850000000000004</c:v>
                </c:pt>
                <c:pt idx="3930">
                  <c:v>0.41850000000000004</c:v>
                </c:pt>
                <c:pt idx="3931">
                  <c:v>0.42270000000000002</c:v>
                </c:pt>
                <c:pt idx="3932">
                  <c:v>0.42670000000000002</c:v>
                </c:pt>
                <c:pt idx="3933">
                  <c:v>0.42049999999999998</c:v>
                </c:pt>
                <c:pt idx="3934">
                  <c:v>0.40710000000000002</c:v>
                </c:pt>
                <c:pt idx="3935">
                  <c:v>0.42049999999999998</c:v>
                </c:pt>
                <c:pt idx="3936">
                  <c:v>0.42049999999999998</c:v>
                </c:pt>
                <c:pt idx="3937">
                  <c:v>0.42049999999999998</c:v>
                </c:pt>
                <c:pt idx="3938">
                  <c:v>0.42049999999999998</c:v>
                </c:pt>
                <c:pt idx="3939">
                  <c:v>0.42369999999999997</c:v>
                </c:pt>
                <c:pt idx="3940">
                  <c:v>0.42469999999999997</c:v>
                </c:pt>
                <c:pt idx="3941">
                  <c:v>0.42049999999999998</c:v>
                </c:pt>
                <c:pt idx="3942">
                  <c:v>0.41850000000000004</c:v>
                </c:pt>
                <c:pt idx="3943">
                  <c:v>0.41850000000000004</c:v>
                </c:pt>
                <c:pt idx="3944">
                  <c:v>0.41850000000000004</c:v>
                </c:pt>
                <c:pt idx="3945">
                  <c:v>0.42170000000000002</c:v>
                </c:pt>
                <c:pt idx="3946">
                  <c:v>0.42270000000000002</c:v>
                </c:pt>
                <c:pt idx="3947">
                  <c:v>0.41950000000000004</c:v>
                </c:pt>
                <c:pt idx="3948">
                  <c:v>0.42570000000000002</c:v>
                </c:pt>
                <c:pt idx="3949">
                  <c:v>0.45390000000000003</c:v>
                </c:pt>
                <c:pt idx="3950">
                  <c:v>0.45390000000000003</c:v>
                </c:pt>
                <c:pt idx="3951">
                  <c:v>0.45390000000000003</c:v>
                </c:pt>
                <c:pt idx="3952">
                  <c:v>0.45189999999999997</c:v>
                </c:pt>
                <c:pt idx="3953">
                  <c:v>0.4572</c:v>
                </c:pt>
                <c:pt idx="3954">
                  <c:v>0.4551</c:v>
                </c:pt>
                <c:pt idx="3955">
                  <c:v>0.44450000000000001</c:v>
                </c:pt>
                <c:pt idx="3956">
                  <c:v>0.45189999999999997</c:v>
                </c:pt>
                <c:pt idx="3957">
                  <c:v>0.45189999999999997</c:v>
                </c:pt>
                <c:pt idx="3958">
                  <c:v>0.45189999999999997</c:v>
                </c:pt>
                <c:pt idx="3959">
                  <c:v>0.45189999999999997</c:v>
                </c:pt>
                <c:pt idx="3960">
                  <c:v>0.45189999999999997</c:v>
                </c:pt>
                <c:pt idx="3961">
                  <c:v>0.45390000000000003</c:v>
                </c:pt>
                <c:pt idx="3962">
                  <c:v>0.45390000000000003</c:v>
                </c:pt>
                <c:pt idx="3963">
                  <c:v>0.45390000000000003</c:v>
                </c:pt>
                <c:pt idx="3964">
                  <c:v>0.45390000000000003</c:v>
                </c:pt>
                <c:pt idx="3965">
                  <c:v>0.45390000000000003</c:v>
                </c:pt>
                <c:pt idx="3966">
                  <c:v>0.4551</c:v>
                </c:pt>
                <c:pt idx="3967">
                  <c:v>0.4551</c:v>
                </c:pt>
                <c:pt idx="3968">
                  <c:v>0.4551</c:v>
                </c:pt>
                <c:pt idx="3969">
                  <c:v>0.44979999999999998</c:v>
                </c:pt>
                <c:pt idx="3970">
                  <c:v>0.45619999999999999</c:v>
                </c:pt>
                <c:pt idx="3971">
                  <c:v>0.45619999999999999</c:v>
                </c:pt>
                <c:pt idx="3972">
                  <c:v>0.45619999999999999</c:v>
                </c:pt>
                <c:pt idx="3973">
                  <c:v>0.4551</c:v>
                </c:pt>
                <c:pt idx="3974">
                  <c:v>0.45619999999999999</c:v>
                </c:pt>
                <c:pt idx="3975">
                  <c:v>0.45189999999999997</c:v>
                </c:pt>
                <c:pt idx="3976">
                  <c:v>0.45390000000000003</c:v>
                </c:pt>
                <c:pt idx="3977">
                  <c:v>0.48719999999999997</c:v>
                </c:pt>
                <c:pt idx="3978">
                  <c:v>0.48719999999999997</c:v>
                </c:pt>
                <c:pt idx="3979">
                  <c:v>0.48719999999999997</c:v>
                </c:pt>
                <c:pt idx="3980">
                  <c:v>0.48719999999999997</c:v>
                </c:pt>
                <c:pt idx="3981">
                  <c:v>0.49159999999999998</c:v>
                </c:pt>
                <c:pt idx="3982">
                  <c:v>0.49249999999999999</c:v>
                </c:pt>
                <c:pt idx="3983">
                  <c:v>0.49159999999999998</c:v>
                </c:pt>
                <c:pt idx="3984">
                  <c:v>0.49159999999999998</c:v>
                </c:pt>
                <c:pt idx="3985">
                  <c:v>0.49159999999999998</c:v>
                </c:pt>
                <c:pt idx="3986">
                  <c:v>0.49159999999999998</c:v>
                </c:pt>
                <c:pt idx="3987">
                  <c:v>0.49479999999999996</c:v>
                </c:pt>
                <c:pt idx="3988">
                  <c:v>0.49159999999999998</c:v>
                </c:pt>
                <c:pt idx="3989">
                  <c:v>0.48719999999999997</c:v>
                </c:pt>
                <c:pt idx="3990">
                  <c:v>0.49479999999999996</c:v>
                </c:pt>
                <c:pt idx="3991">
                  <c:v>0.48930000000000001</c:v>
                </c:pt>
                <c:pt idx="3992">
                  <c:v>0.48930000000000001</c:v>
                </c:pt>
                <c:pt idx="3993">
                  <c:v>0.48930000000000001</c:v>
                </c:pt>
                <c:pt idx="3994">
                  <c:v>0.48930000000000001</c:v>
                </c:pt>
                <c:pt idx="3995">
                  <c:v>0.48930000000000001</c:v>
                </c:pt>
                <c:pt idx="3996">
                  <c:v>0.48930000000000001</c:v>
                </c:pt>
                <c:pt idx="3997">
                  <c:v>0.50019999999999998</c:v>
                </c:pt>
                <c:pt idx="3998">
                  <c:v>0.499</c:v>
                </c:pt>
                <c:pt idx="3999">
                  <c:v>0.499</c:v>
                </c:pt>
                <c:pt idx="4000">
                  <c:v>0.499</c:v>
                </c:pt>
                <c:pt idx="4001">
                  <c:v>0.49689999999999995</c:v>
                </c:pt>
                <c:pt idx="4002">
                  <c:v>0.49479999999999996</c:v>
                </c:pt>
                <c:pt idx="4003">
                  <c:v>0.49810000000000004</c:v>
                </c:pt>
                <c:pt idx="4004">
                  <c:v>0.50019999999999998</c:v>
                </c:pt>
                <c:pt idx="4005">
                  <c:v>0.49579999999999996</c:v>
                </c:pt>
                <c:pt idx="4006">
                  <c:v>0.49579999999999996</c:v>
                </c:pt>
                <c:pt idx="4007">
                  <c:v>0.49579999999999996</c:v>
                </c:pt>
                <c:pt idx="4008">
                  <c:v>0.49479999999999996</c:v>
                </c:pt>
                <c:pt idx="4009">
                  <c:v>0.50229999999999997</c:v>
                </c:pt>
                <c:pt idx="4010">
                  <c:v>0.49689999999999995</c:v>
                </c:pt>
                <c:pt idx="4011">
                  <c:v>0.49689999999999995</c:v>
                </c:pt>
                <c:pt idx="4012">
                  <c:v>0.49689999999999995</c:v>
                </c:pt>
                <c:pt idx="4013">
                  <c:v>0.49689999999999995</c:v>
                </c:pt>
                <c:pt idx="4014">
                  <c:v>0.49689999999999995</c:v>
                </c:pt>
                <c:pt idx="4015">
                  <c:v>0.49689999999999995</c:v>
                </c:pt>
                <c:pt idx="4016">
                  <c:v>0.499</c:v>
                </c:pt>
                <c:pt idx="4017">
                  <c:v>0.49810000000000004</c:v>
                </c:pt>
                <c:pt idx="4018">
                  <c:v>0.49810000000000004</c:v>
                </c:pt>
                <c:pt idx="4019">
                  <c:v>0.49810000000000004</c:v>
                </c:pt>
                <c:pt idx="4020">
                  <c:v>0.49810000000000004</c:v>
                </c:pt>
                <c:pt idx="4021">
                  <c:v>0.49810000000000004</c:v>
                </c:pt>
                <c:pt idx="4022">
                  <c:v>0.49479999999999996</c:v>
                </c:pt>
                <c:pt idx="4023">
                  <c:v>0.49479999999999996</c:v>
                </c:pt>
                <c:pt idx="4024">
                  <c:v>0.49579999999999996</c:v>
                </c:pt>
                <c:pt idx="4025">
                  <c:v>0.49689999999999995</c:v>
                </c:pt>
                <c:pt idx="4026">
                  <c:v>0.49810000000000004</c:v>
                </c:pt>
                <c:pt idx="4027">
                  <c:v>0.49810000000000004</c:v>
                </c:pt>
                <c:pt idx="4028">
                  <c:v>0.49810000000000004</c:v>
                </c:pt>
                <c:pt idx="4029">
                  <c:v>0.49479999999999996</c:v>
                </c:pt>
                <c:pt idx="4030">
                  <c:v>0.499</c:v>
                </c:pt>
                <c:pt idx="4031">
                  <c:v>0.49249999999999999</c:v>
                </c:pt>
                <c:pt idx="4032">
                  <c:v>0.4904</c:v>
                </c:pt>
                <c:pt idx="4033">
                  <c:v>0.49579999999999996</c:v>
                </c:pt>
                <c:pt idx="4034">
                  <c:v>0.49579999999999996</c:v>
                </c:pt>
                <c:pt idx="4035">
                  <c:v>0.49579999999999996</c:v>
                </c:pt>
                <c:pt idx="4036">
                  <c:v>0.499</c:v>
                </c:pt>
                <c:pt idx="4037">
                  <c:v>0.48580000000000001</c:v>
                </c:pt>
                <c:pt idx="4038">
                  <c:v>0.49369999999999997</c:v>
                </c:pt>
                <c:pt idx="4039">
                  <c:v>0.50019999999999998</c:v>
                </c:pt>
                <c:pt idx="4040">
                  <c:v>0.50340000000000007</c:v>
                </c:pt>
                <c:pt idx="4041">
                  <c:v>0.50340000000000007</c:v>
                </c:pt>
                <c:pt idx="4042">
                  <c:v>0.50340000000000007</c:v>
                </c:pt>
                <c:pt idx="4043">
                  <c:v>0.49689999999999995</c:v>
                </c:pt>
                <c:pt idx="4044">
                  <c:v>0.49689999999999995</c:v>
                </c:pt>
                <c:pt idx="4045">
                  <c:v>0.499</c:v>
                </c:pt>
                <c:pt idx="4046">
                  <c:v>0.49369999999999997</c:v>
                </c:pt>
                <c:pt idx="4047">
                  <c:v>0.49369999999999997</c:v>
                </c:pt>
                <c:pt idx="4048">
                  <c:v>0.49369999999999997</c:v>
                </c:pt>
                <c:pt idx="4049">
                  <c:v>0.49369999999999997</c:v>
                </c:pt>
                <c:pt idx="4050">
                  <c:v>0.4904</c:v>
                </c:pt>
                <c:pt idx="4051">
                  <c:v>0.49159999999999998</c:v>
                </c:pt>
                <c:pt idx="4052">
                  <c:v>0.49479999999999996</c:v>
                </c:pt>
                <c:pt idx="4053">
                  <c:v>0.49689999999999995</c:v>
                </c:pt>
                <c:pt idx="4054">
                  <c:v>0.49689999999999995</c:v>
                </c:pt>
                <c:pt idx="4055">
                  <c:v>0.49689999999999995</c:v>
                </c:pt>
                <c:pt idx="4056">
                  <c:v>0.49689999999999995</c:v>
                </c:pt>
                <c:pt idx="4057">
                  <c:v>0.49689999999999995</c:v>
                </c:pt>
                <c:pt idx="4058">
                  <c:v>0.49689999999999995</c:v>
                </c:pt>
                <c:pt idx="4059">
                  <c:v>0.49369999999999997</c:v>
                </c:pt>
                <c:pt idx="4060">
                  <c:v>0.49689999999999995</c:v>
                </c:pt>
                <c:pt idx="4061">
                  <c:v>0.49479999999999996</c:v>
                </c:pt>
                <c:pt idx="4062">
                  <c:v>0.49479999999999996</c:v>
                </c:pt>
                <c:pt idx="4063">
                  <c:v>0.49479999999999996</c:v>
                </c:pt>
                <c:pt idx="4064">
                  <c:v>0.49479999999999996</c:v>
                </c:pt>
                <c:pt idx="4065">
                  <c:v>0.49479999999999996</c:v>
                </c:pt>
                <c:pt idx="4066">
                  <c:v>0.49579999999999996</c:v>
                </c:pt>
                <c:pt idx="4067">
                  <c:v>0.49810000000000004</c:v>
                </c:pt>
                <c:pt idx="4068">
                  <c:v>0.49689999999999995</c:v>
                </c:pt>
                <c:pt idx="4069">
                  <c:v>0.49689999999999995</c:v>
                </c:pt>
                <c:pt idx="4070">
                  <c:v>0.49689999999999995</c:v>
                </c:pt>
                <c:pt idx="4071">
                  <c:v>0.49579999999999996</c:v>
                </c:pt>
                <c:pt idx="4072">
                  <c:v>0.49369999999999997</c:v>
                </c:pt>
                <c:pt idx="4073">
                  <c:v>0.49810000000000004</c:v>
                </c:pt>
                <c:pt idx="4074">
                  <c:v>0.49810000000000004</c:v>
                </c:pt>
                <c:pt idx="4075">
                  <c:v>0.48930000000000001</c:v>
                </c:pt>
                <c:pt idx="4076">
                  <c:v>0.48930000000000001</c:v>
                </c:pt>
                <c:pt idx="4077">
                  <c:v>0.48930000000000001</c:v>
                </c:pt>
                <c:pt idx="4078">
                  <c:v>0.49579999999999996</c:v>
                </c:pt>
                <c:pt idx="4079">
                  <c:v>0.49579999999999996</c:v>
                </c:pt>
                <c:pt idx="4080">
                  <c:v>0.49689999999999995</c:v>
                </c:pt>
                <c:pt idx="4081">
                  <c:v>0.49689999999999995</c:v>
                </c:pt>
                <c:pt idx="4082">
                  <c:v>0.48719999999999997</c:v>
                </c:pt>
                <c:pt idx="4083">
                  <c:v>0.48719999999999997</c:v>
                </c:pt>
                <c:pt idx="4084">
                  <c:v>0.48719999999999997</c:v>
                </c:pt>
                <c:pt idx="4085">
                  <c:v>0.49479999999999996</c:v>
                </c:pt>
                <c:pt idx="4086">
                  <c:v>0.49479999999999996</c:v>
                </c:pt>
                <c:pt idx="4087">
                  <c:v>0.49689999999999995</c:v>
                </c:pt>
                <c:pt idx="4088">
                  <c:v>0.49159999999999998</c:v>
                </c:pt>
                <c:pt idx="4089">
                  <c:v>0.49159999999999998</c:v>
                </c:pt>
                <c:pt idx="4090">
                  <c:v>0.49159999999999998</c:v>
                </c:pt>
                <c:pt idx="4091">
                  <c:v>0.49159999999999998</c:v>
                </c:pt>
                <c:pt idx="4092">
                  <c:v>0.49689999999999995</c:v>
                </c:pt>
                <c:pt idx="4093">
                  <c:v>0.49479999999999996</c:v>
                </c:pt>
                <c:pt idx="4094">
                  <c:v>0.49369999999999997</c:v>
                </c:pt>
                <c:pt idx="4095">
                  <c:v>0.49689999999999995</c:v>
                </c:pt>
                <c:pt idx="4096">
                  <c:v>0.49689999999999995</c:v>
                </c:pt>
                <c:pt idx="4097">
                  <c:v>0.49689999999999995</c:v>
                </c:pt>
                <c:pt idx="4098">
                  <c:v>0.49689999999999995</c:v>
                </c:pt>
                <c:pt idx="4099">
                  <c:v>0.49369999999999997</c:v>
                </c:pt>
                <c:pt idx="4100">
                  <c:v>0.49479999999999996</c:v>
                </c:pt>
                <c:pt idx="4101">
                  <c:v>0.49479999999999996</c:v>
                </c:pt>
                <c:pt idx="4102">
                  <c:v>0.49579999999999996</c:v>
                </c:pt>
                <c:pt idx="4103">
                  <c:v>0.49479999999999996</c:v>
                </c:pt>
                <c:pt idx="4104">
                  <c:v>0.49479999999999996</c:v>
                </c:pt>
                <c:pt idx="4105">
                  <c:v>0.49479999999999996</c:v>
                </c:pt>
                <c:pt idx="4106">
                  <c:v>0.49579999999999996</c:v>
                </c:pt>
                <c:pt idx="4107">
                  <c:v>0.49579999999999996</c:v>
                </c:pt>
                <c:pt idx="4108">
                  <c:v>0.49689999999999995</c:v>
                </c:pt>
                <c:pt idx="4109">
                  <c:v>0.49689999999999995</c:v>
                </c:pt>
                <c:pt idx="4110">
                  <c:v>0.49689999999999995</c:v>
                </c:pt>
                <c:pt idx="4111">
                  <c:v>0.49689999999999995</c:v>
                </c:pt>
                <c:pt idx="4112">
                  <c:v>0.49689999999999995</c:v>
                </c:pt>
                <c:pt idx="4113">
                  <c:v>0.49369999999999997</c:v>
                </c:pt>
                <c:pt idx="4114">
                  <c:v>0.49689999999999995</c:v>
                </c:pt>
                <c:pt idx="4115">
                  <c:v>0.48930000000000001</c:v>
                </c:pt>
                <c:pt idx="4116">
                  <c:v>0.49579999999999996</c:v>
                </c:pt>
                <c:pt idx="4117">
                  <c:v>0.49479999999999996</c:v>
                </c:pt>
                <c:pt idx="4118">
                  <c:v>0.49479999999999996</c:v>
                </c:pt>
                <c:pt idx="4119">
                  <c:v>0.49479999999999996</c:v>
                </c:pt>
                <c:pt idx="4120">
                  <c:v>0.49249999999999999</c:v>
                </c:pt>
                <c:pt idx="4121">
                  <c:v>0.49579999999999996</c:v>
                </c:pt>
                <c:pt idx="4122">
                  <c:v>0.49479999999999996</c:v>
                </c:pt>
                <c:pt idx="4123">
                  <c:v>0.49479999999999996</c:v>
                </c:pt>
                <c:pt idx="4124">
                  <c:v>0.49479999999999996</c:v>
                </c:pt>
                <c:pt idx="4125">
                  <c:v>0.49479999999999996</c:v>
                </c:pt>
                <c:pt idx="4126">
                  <c:v>0.49479999999999996</c:v>
                </c:pt>
                <c:pt idx="4127">
                  <c:v>0.49689999999999995</c:v>
                </c:pt>
                <c:pt idx="4128">
                  <c:v>0.49689999999999995</c:v>
                </c:pt>
                <c:pt idx="4129">
                  <c:v>0.49369999999999997</c:v>
                </c:pt>
                <c:pt idx="4130">
                  <c:v>0.49479999999999996</c:v>
                </c:pt>
                <c:pt idx="4131">
                  <c:v>0.49579999999999996</c:v>
                </c:pt>
                <c:pt idx="4132">
                  <c:v>0.49579999999999996</c:v>
                </c:pt>
                <c:pt idx="4133">
                  <c:v>0.49579999999999996</c:v>
                </c:pt>
                <c:pt idx="4134">
                  <c:v>0.49689999999999995</c:v>
                </c:pt>
                <c:pt idx="4135">
                  <c:v>0.49479999999999996</c:v>
                </c:pt>
                <c:pt idx="4136">
                  <c:v>0.49579999999999996</c:v>
                </c:pt>
                <c:pt idx="4137">
                  <c:v>0.49810000000000004</c:v>
                </c:pt>
                <c:pt idx="4138">
                  <c:v>0.49579999999999996</c:v>
                </c:pt>
                <c:pt idx="4139">
                  <c:v>0.49579999999999996</c:v>
                </c:pt>
                <c:pt idx="4140">
                  <c:v>0.49579999999999996</c:v>
                </c:pt>
                <c:pt idx="4141">
                  <c:v>0.49479999999999996</c:v>
                </c:pt>
                <c:pt idx="4142">
                  <c:v>0.49579999999999996</c:v>
                </c:pt>
                <c:pt idx="4143">
                  <c:v>0.49249999999999999</c:v>
                </c:pt>
                <c:pt idx="4144">
                  <c:v>0.49689999999999995</c:v>
                </c:pt>
                <c:pt idx="4145">
                  <c:v>0.49479999999999996</c:v>
                </c:pt>
                <c:pt idx="4146">
                  <c:v>0.49479999999999996</c:v>
                </c:pt>
                <c:pt idx="4147">
                  <c:v>0.49479999999999996</c:v>
                </c:pt>
                <c:pt idx="4148">
                  <c:v>0.49810000000000004</c:v>
                </c:pt>
                <c:pt idx="4149">
                  <c:v>0.49579999999999996</c:v>
                </c:pt>
                <c:pt idx="4150">
                  <c:v>0.49159999999999998</c:v>
                </c:pt>
                <c:pt idx="4151">
                  <c:v>0.49579999999999996</c:v>
                </c:pt>
                <c:pt idx="4152">
                  <c:v>0.49579999999999996</c:v>
                </c:pt>
                <c:pt idx="4153">
                  <c:v>0.49579999999999996</c:v>
                </c:pt>
                <c:pt idx="4154">
                  <c:v>0.49579999999999996</c:v>
                </c:pt>
                <c:pt idx="4155">
                  <c:v>0.49369999999999997</c:v>
                </c:pt>
                <c:pt idx="4156">
                  <c:v>0.49579999999999996</c:v>
                </c:pt>
                <c:pt idx="4157">
                  <c:v>0.49689999999999995</c:v>
                </c:pt>
                <c:pt idx="4158">
                  <c:v>0.49689999999999995</c:v>
                </c:pt>
                <c:pt idx="4159">
                  <c:v>0.49479999999999996</c:v>
                </c:pt>
                <c:pt idx="4160">
                  <c:v>0.49479999999999996</c:v>
                </c:pt>
                <c:pt idx="4161">
                  <c:v>0.49479999999999996</c:v>
                </c:pt>
                <c:pt idx="4162">
                  <c:v>0.49479999999999996</c:v>
                </c:pt>
                <c:pt idx="4163">
                  <c:v>0.49479999999999996</c:v>
                </c:pt>
                <c:pt idx="4164">
                  <c:v>0.49479999999999996</c:v>
                </c:pt>
                <c:pt idx="4165">
                  <c:v>0.49689999999999995</c:v>
                </c:pt>
                <c:pt idx="4166">
                  <c:v>0.49689999999999995</c:v>
                </c:pt>
                <c:pt idx="4167">
                  <c:v>0.49689999999999995</c:v>
                </c:pt>
                <c:pt idx="4168">
                  <c:v>0.49689999999999995</c:v>
                </c:pt>
                <c:pt idx="4169">
                  <c:v>0.49579999999999996</c:v>
                </c:pt>
                <c:pt idx="4170">
                  <c:v>0.49479999999999996</c:v>
                </c:pt>
                <c:pt idx="4171">
                  <c:v>0.49689999999999995</c:v>
                </c:pt>
                <c:pt idx="4172">
                  <c:v>0.49579999999999996</c:v>
                </c:pt>
                <c:pt idx="4173">
                  <c:v>0.49479999999999996</c:v>
                </c:pt>
                <c:pt idx="4174">
                  <c:v>0.49479999999999996</c:v>
                </c:pt>
                <c:pt idx="4175">
                  <c:v>0.49479999999999996</c:v>
                </c:pt>
                <c:pt idx="4176">
                  <c:v>0.49579999999999996</c:v>
                </c:pt>
                <c:pt idx="4177">
                  <c:v>0.49479999999999996</c:v>
                </c:pt>
                <c:pt idx="4178">
                  <c:v>0.49689999999999995</c:v>
                </c:pt>
                <c:pt idx="4179">
                  <c:v>0.49579999999999996</c:v>
                </c:pt>
                <c:pt idx="4180">
                  <c:v>0.49159999999999998</c:v>
                </c:pt>
                <c:pt idx="4181">
                  <c:v>0.49159999999999998</c:v>
                </c:pt>
                <c:pt idx="4182">
                  <c:v>0.49159999999999998</c:v>
                </c:pt>
                <c:pt idx="4183">
                  <c:v>0.49810000000000004</c:v>
                </c:pt>
                <c:pt idx="4184">
                  <c:v>0.49689999999999995</c:v>
                </c:pt>
                <c:pt idx="4185">
                  <c:v>0.49369999999999997</c:v>
                </c:pt>
                <c:pt idx="4186">
                  <c:v>0.49810000000000004</c:v>
                </c:pt>
                <c:pt idx="4187">
                  <c:v>0.49579999999999996</c:v>
                </c:pt>
                <c:pt idx="4188">
                  <c:v>0.49579999999999996</c:v>
                </c:pt>
                <c:pt idx="4189">
                  <c:v>0.49579999999999996</c:v>
                </c:pt>
                <c:pt idx="4190">
                  <c:v>0.49579999999999996</c:v>
                </c:pt>
                <c:pt idx="4191">
                  <c:v>0.49579999999999996</c:v>
                </c:pt>
                <c:pt idx="4192">
                  <c:v>0.49689999999999995</c:v>
                </c:pt>
                <c:pt idx="4193">
                  <c:v>0.49579999999999996</c:v>
                </c:pt>
                <c:pt idx="4194">
                  <c:v>0.49369999999999997</c:v>
                </c:pt>
                <c:pt idx="4195">
                  <c:v>0.49369999999999997</c:v>
                </c:pt>
                <c:pt idx="4196">
                  <c:v>0.49369999999999997</c:v>
                </c:pt>
                <c:pt idx="4197">
                  <c:v>0.49689999999999995</c:v>
                </c:pt>
                <c:pt idx="4198">
                  <c:v>0.49579999999999996</c:v>
                </c:pt>
                <c:pt idx="4199">
                  <c:v>0.49689999999999995</c:v>
                </c:pt>
                <c:pt idx="4200">
                  <c:v>0.49479999999999996</c:v>
                </c:pt>
                <c:pt idx="4201">
                  <c:v>0.49579999999999996</c:v>
                </c:pt>
                <c:pt idx="4202">
                  <c:v>0.49579999999999996</c:v>
                </c:pt>
                <c:pt idx="4203">
                  <c:v>0.49579999999999996</c:v>
                </c:pt>
                <c:pt idx="4204">
                  <c:v>0.49579999999999996</c:v>
                </c:pt>
                <c:pt idx="4205">
                  <c:v>0.49479999999999996</c:v>
                </c:pt>
                <c:pt idx="4206">
                  <c:v>0.49579999999999996</c:v>
                </c:pt>
                <c:pt idx="4207">
                  <c:v>0.49579999999999996</c:v>
                </c:pt>
                <c:pt idx="4208">
                  <c:v>0.49579999999999996</c:v>
                </c:pt>
                <c:pt idx="4209">
                  <c:v>0.49579999999999996</c:v>
                </c:pt>
                <c:pt idx="4210">
                  <c:v>0.49579999999999996</c:v>
                </c:pt>
                <c:pt idx="4211">
                  <c:v>0.49689999999999995</c:v>
                </c:pt>
                <c:pt idx="4212">
                  <c:v>0.49369999999999997</c:v>
                </c:pt>
                <c:pt idx="4213">
                  <c:v>0.49689999999999995</c:v>
                </c:pt>
                <c:pt idx="4214">
                  <c:v>0.49810000000000004</c:v>
                </c:pt>
                <c:pt idx="4215">
                  <c:v>0.49689999999999995</c:v>
                </c:pt>
                <c:pt idx="4216">
                  <c:v>0.49689999999999995</c:v>
                </c:pt>
                <c:pt idx="4217">
                  <c:v>0.49689999999999995</c:v>
                </c:pt>
                <c:pt idx="4218">
                  <c:v>0.49579999999999996</c:v>
                </c:pt>
                <c:pt idx="4219">
                  <c:v>0.49159999999999998</c:v>
                </c:pt>
                <c:pt idx="4220">
                  <c:v>0.49579999999999996</c:v>
                </c:pt>
                <c:pt idx="4221">
                  <c:v>0.49689999999999995</c:v>
                </c:pt>
                <c:pt idx="4222">
                  <c:v>0.49479999999999996</c:v>
                </c:pt>
                <c:pt idx="4223">
                  <c:v>0.49479999999999996</c:v>
                </c:pt>
                <c:pt idx="4224">
                  <c:v>0.49479999999999996</c:v>
                </c:pt>
                <c:pt idx="4225">
                  <c:v>0.49579999999999996</c:v>
                </c:pt>
                <c:pt idx="4226">
                  <c:v>0.49689999999999995</c:v>
                </c:pt>
                <c:pt idx="4227">
                  <c:v>0.49689999999999995</c:v>
                </c:pt>
                <c:pt idx="4228">
                  <c:v>0.49479999999999996</c:v>
                </c:pt>
                <c:pt idx="4229">
                  <c:v>0.49579999999999996</c:v>
                </c:pt>
                <c:pt idx="4230">
                  <c:v>0.49579999999999996</c:v>
                </c:pt>
                <c:pt idx="4231">
                  <c:v>0.49579999999999996</c:v>
                </c:pt>
                <c:pt idx="4232">
                  <c:v>0.49689999999999995</c:v>
                </c:pt>
                <c:pt idx="4233">
                  <c:v>0.49689999999999995</c:v>
                </c:pt>
                <c:pt idx="4234">
                  <c:v>0.49579999999999996</c:v>
                </c:pt>
                <c:pt idx="4235">
                  <c:v>0.49579999999999996</c:v>
                </c:pt>
                <c:pt idx="4236">
                  <c:v>0.49579999999999996</c:v>
                </c:pt>
                <c:pt idx="4237">
                  <c:v>0.49579999999999996</c:v>
                </c:pt>
                <c:pt idx="4238">
                  <c:v>0.49579999999999996</c:v>
                </c:pt>
                <c:pt idx="4239">
                  <c:v>0.49689999999999995</c:v>
                </c:pt>
                <c:pt idx="4240">
                  <c:v>0.49689999999999995</c:v>
                </c:pt>
                <c:pt idx="4241">
                  <c:v>0.49369999999999997</c:v>
                </c:pt>
                <c:pt idx="4242">
                  <c:v>0.49689999999999995</c:v>
                </c:pt>
                <c:pt idx="4243">
                  <c:v>0.49810000000000004</c:v>
                </c:pt>
                <c:pt idx="4244">
                  <c:v>0.49810000000000004</c:v>
                </c:pt>
                <c:pt idx="4245">
                  <c:v>0.49810000000000004</c:v>
                </c:pt>
                <c:pt idx="4246">
                  <c:v>0.49810000000000004</c:v>
                </c:pt>
                <c:pt idx="4247">
                  <c:v>0.49810000000000004</c:v>
                </c:pt>
                <c:pt idx="4248">
                  <c:v>0.49689999999999995</c:v>
                </c:pt>
                <c:pt idx="4249">
                  <c:v>0.49479999999999996</c:v>
                </c:pt>
                <c:pt idx="4250">
                  <c:v>0.49689999999999995</c:v>
                </c:pt>
                <c:pt idx="4251">
                  <c:v>0.49689999999999995</c:v>
                </c:pt>
                <c:pt idx="4252">
                  <c:v>0.49689999999999995</c:v>
                </c:pt>
                <c:pt idx="4253">
                  <c:v>0.49579999999999996</c:v>
                </c:pt>
                <c:pt idx="4254">
                  <c:v>0.49810000000000004</c:v>
                </c:pt>
                <c:pt idx="4255">
                  <c:v>0.49479999999999996</c:v>
                </c:pt>
                <c:pt idx="4256">
                  <c:v>0.49689999999999995</c:v>
                </c:pt>
                <c:pt idx="4257">
                  <c:v>0.49479999999999996</c:v>
                </c:pt>
                <c:pt idx="4258">
                  <c:v>0.49479999999999996</c:v>
                </c:pt>
                <c:pt idx="4259">
                  <c:v>0.49479999999999996</c:v>
                </c:pt>
                <c:pt idx="4260">
                  <c:v>0.49689999999999995</c:v>
                </c:pt>
                <c:pt idx="4261">
                  <c:v>0.49579999999999996</c:v>
                </c:pt>
                <c:pt idx="4262">
                  <c:v>0.49689999999999995</c:v>
                </c:pt>
                <c:pt idx="4263">
                  <c:v>0.49579999999999996</c:v>
                </c:pt>
                <c:pt idx="4264">
                  <c:v>0.49579999999999996</c:v>
                </c:pt>
                <c:pt idx="4265">
                  <c:v>0.49579999999999996</c:v>
                </c:pt>
                <c:pt idx="4266">
                  <c:v>0.49579999999999996</c:v>
                </c:pt>
                <c:pt idx="4267">
                  <c:v>0.49689999999999995</c:v>
                </c:pt>
                <c:pt idx="4268">
                  <c:v>0.49689999999999995</c:v>
                </c:pt>
                <c:pt idx="4269">
                  <c:v>0.49689999999999995</c:v>
                </c:pt>
                <c:pt idx="4270">
                  <c:v>0.49579999999999996</c:v>
                </c:pt>
                <c:pt idx="4271">
                  <c:v>0.49579999999999996</c:v>
                </c:pt>
                <c:pt idx="4272">
                  <c:v>0.49579999999999996</c:v>
                </c:pt>
                <c:pt idx="4273">
                  <c:v>0.49579999999999996</c:v>
                </c:pt>
                <c:pt idx="4274">
                  <c:v>0.499</c:v>
                </c:pt>
                <c:pt idx="4275">
                  <c:v>0.49689999999999995</c:v>
                </c:pt>
                <c:pt idx="4276">
                  <c:v>0.49810000000000004</c:v>
                </c:pt>
                <c:pt idx="4277">
                  <c:v>0.49689999999999995</c:v>
                </c:pt>
                <c:pt idx="4278">
                  <c:v>0.49479999999999996</c:v>
                </c:pt>
                <c:pt idx="4279">
                  <c:v>0.49479999999999996</c:v>
                </c:pt>
                <c:pt idx="4280">
                  <c:v>0.49479999999999996</c:v>
                </c:pt>
                <c:pt idx="4281">
                  <c:v>0.49689999999999995</c:v>
                </c:pt>
                <c:pt idx="4282">
                  <c:v>0.49249999999999999</c:v>
                </c:pt>
                <c:pt idx="4283">
                  <c:v>0.49479999999999996</c:v>
                </c:pt>
                <c:pt idx="4284">
                  <c:v>0.49810000000000004</c:v>
                </c:pt>
                <c:pt idx="4285">
                  <c:v>0.49579999999999996</c:v>
                </c:pt>
                <c:pt idx="4286">
                  <c:v>0.49579999999999996</c:v>
                </c:pt>
                <c:pt idx="4287">
                  <c:v>0.49579999999999996</c:v>
                </c:pt>
                <c:pt idx="4288">
                  <c:v>0.49689999999999995</c:v>
                </c:pt>
                <c:pt idx="4289">
                  <c:v>0.49579999999999996</c:v>
                </c:pt>
                <c:pt idx="4290">
                  <c:v>0.49689999999999995</c:v>
                </c:pt>
                <c:pt idx="4291">
                  <c:v>0.49810000000000004</c:v>
                </c:pt>
                <c:pt idx="4292">
                  <c:v>0.49579999999999996</c:v>
                </c:pt>
                <c:pt idx="4293">
                  <c:v>0.49579999999999996</c:v>
                </c:pt>
                <c:pt idx="4294">
                  <c:v>0.49579999999999996</c:v>
                </c:pt>
                <c:pt idx="4295">
                  <c:v>0.49579999999999996</c:v>
                </c:pt>
                <c:pt idx="4296">
                  <c:v>0.49579999999999996</c:v>
                </c:pt>
                <c:pt idx="4297">
                  <c:v>0.49689999999999995</c:v>
                </c:pt>
                <c:pt idx="4298">
                  <c:v>0.49689999999999995</c:v>
                </c:pt>
                <c:pt idx="4299">
                  <c:v>0.49689999999999995</c:v>
                </c:pt>
                <c:pt idx="4300">
                  <c:v>0.49689999999999995</c:v>
                </c:pt>
                <c:pt idx="4301">
                  <c:v>0.49689999999999995</c:v>
                </c:pt>
                <c:pt idx="4302">
                  <c:v>0.49689999999999995</c:v>
                </c:pt>
                <c:pt idx="4303">
                  <c:v>0.49689999999999995</c:v>
                </c:pt>
                <c:pt idx="4304">
                  <c:v>0.49579999999999996</c:v>
                </c:pt>
                <c:pt idx="4305">
                  <c:v>0.49479999999999996</c:v>
                </c:pt>
                <c:pt idx="4306">
                  <c:v>0.49810000000000004</c:v>
                </c:pt>
                <c:pt idx="4307">
                  <c:v>0.49810000000000004</c:v>
                </c:pt>
                <c:pt idx="4308">
                  <c:v>0.49810000000000004</c:v>
                </c:pt>
                <c:pt idx="4309">
                  <c:v>0.49579999999999996</c:v>
                </c:pt>
                <c:pt idx="4310">
                  <c:v>0.49579999999999996</c:v>
                </c:pt>
                <c:pt idx="4311">
                  <c:v>0.49689999999999995</c:v>
                </c:pt>
                <c:pt idx="4312">
                  <c:v>0.49479999999999996</c:v>
                </c:pt>
                <c:pt idx="4313">
                  <c:v>0.49479999999999996</c:v>
                </c:pt>
                <c:pt idx="4314">
                  <c:v>0.49479999999999996</c:v>
                </c:pt>
                <c:pt idx="4315">
                  <c:v>0.49479999999999996</c:v>
                </c:pt>
                <c:pt idx="4316">
                  <c:v>0.49689999999999995</c:v>
                </c:pt>
                <c:pt idx="4317">
                  <c:v>0.49579999999999996</c:v>
                </c:pt>
                <c:pt idx="4318">
                  <c:v>0.49579999999999996</c:v>
                </c:pt>
                <c:pt idx="4319">
                  <c:v>0.49689999999999995</c:v>
                </c:pt>
                <c:pt idx="4320">
                  <c:v>0.49810000000000004</c:v>
                </c:pt>
                <c:pt idx="4321">
                  <c:v>0.49810000000000004</c:v>
                </c:pt>
                <c:pt idx="4322">
                  <c:v>0.49810000000000004</c:v>
                </c:pt>
                <c:pt idx="4323">
                  <c:v>0.49579999999999996</c:v>
                </c:pt>
                <c:pt idx="4324">
                  <c:v>0.49579999999999996</c:v>
                </c:pt>
                <c:pt idx="4325">
                  <c:v>0.49579999999999996</c:v>
                </c:pt>
                <c:pt idx="4326">
                  <c:v>0.49579999999999996</c:v>
                </c:pt>
                <c:pt idx="4327">
                  <c:v>0.49579999999999996</c:v>
                </c:pt>
                <c:pt idx="4328">
                  <c:v>0.49579999999999996</c:v>
                </c:pt>
                <c:pt idx="4329">
                  <c:v>0.49579999999999996</c:v>
                </c:pt>
                <c:pt idx="4330">
                  <c:v>0.49810000000000004</c:v>
                </c:pt>
                <c:pt idx="4331">
                  <c:v>0.49579999999999996</c:v>
                </c:pt>
                <c:pt idx="4332">
                  <c:v>0.49579999999999996</c:v>
                </c:pt>
                <c:pt idx="4333">
                  <c:v>0.49689999999999995</c:v>
                </c:pt>
                <c:pt idx="4334">
                  <c:v>0.49810000000000004</c:v>
                </c:pt>
                <c:pt idx="4335">
                  <c:v>0.49810000000000004</c:v>
                </c:pt>
                <c:pt idx="4336">
                  <c:v>0.49810000000000004</c:v>
                </c:pt>
                <c:pt idx="4337">
                  <c:v>0.49810000000000004</c:v>
                </c:pt>
                <c:pt idx="4338">
                  <c:v>0.49689999999999995</c:v>
                </c:pt>
                <c:pt idx="4339">
                  <c:v>0.49689999999999995</c:v>
                </c:pt>
                <c:pt idx="4340">
                  <c:v>0.49369999999999997</c:v>
                </c:pt>
                <c:pt idx="4341">
                  <c:v>0.49579999999999996</c:v>
                </c:pt>
                <c:pt idx="4342">
                  <c:v>0.49579999999999996</c:v>
                </c:pt>
                <c:pt idx="4343">
                  <c:v>0.49579999999999996</c:v>
                </c:pt>
                <c:pt idx="4344">
                  <c:v>0.49579999999999996</c:v>
                </c:pt>
                <c:pt idx="4345">
                  <c:v>0.49579999999999996</c:v>
                </c:pt>
                <c:pt idx="4346">
                  <c:v>0.49810000000000004</c:v>
                </c:pt>
                <c:pt idx="4347">
                  <c:v>0.49689999999999995</c:v>
                </c:pt>
                <c:pt idx="4348">
                  <c:v>0.49810000000000004</c:v>
                </c:pt>
                <c:pt idx="4349">
                  <c:v>0.49810000000000004</c:v>
                </c:pt>
                <c:pt idx="4350">
                  <c:v>0.49810000000000004</c:v>
                </c:pt>
                <c:pt idx="4351">
                  <c:v>0.49689999999999995</c:v>
                </c:pt>
                <c:pt idx="4352">
                  <c:v>0.49689999999999995</c:v>
                </c:pt>
                <c:pt idx="4353">
                  <c:v>0.49689999999999995</c:v>
                </c:pt>
                <c:pt idx="4354">
                  <c:v>0.49579999999999996</c:v>
                </c:pt>
                <c:pt idx="4355">
                  <c:v>0.49579999999999996</c:v>
                </c:pt>
                <c:pt idx="4356">
                  <c:v>0.49579999999999996</c:v>
                </c:pt>
                <c:pt idx="4357">
                  <c:v>0.49579999999999996</c:v>
                </c:pt>
                <c:pt idx="4358">
                  <c:v>0.49810000000000004</c:v>
                </c:pt>
                <c:pt idx="4359">
                  <c:v>0.49579999999999996</c:v>
                </c:pt>
                <c:pt idx="4360">
                  <c:v>0.49579999999999996</c:v>
                </c:pt>
                <c:pt idx="4361">
                  <c:v>0.49689999999999995</c:v>
                </c:pt>
                <c:pt idx="4362">
                  <c:v>0.49479999999999996</c:v>
                </c:pt>
                <c:pt idx="4363">
                  <c:v>0.49479999999999996</c:v>
                </c:pt>
                <c:pt idx="4364">
                  <c:v>0.49479999999999996</c:v>
                </c:pt>
                <c:pt idx="4365">
                  <c:v>0.49579999999999996</c:v>
                </c:pt>
                <c:pt idx="4366">
                  <c:v>0.49810000000000004</c:v>
                </c:pt>
                <c:pt idx="4367">
                  <c:v>0.49579999999999996</c:v>
                </c:pt>
                <c:pt idx="4368">
                  <c:v>0.49810000000000004</c:v>
                </c:pt>
                <c:pt idx="4369">
                  <c:v>0.49689999999999995</c:v>
                </c:pt>
                <c:pt idx="4370">
                  <c:v>0.49689999999999995</c:v>
                </c:pt>
                <c:pt idx="4371">
                  <c:v>0.49689999999999995</c:v>
                </c:pt>
                <c:pt idx="4372">
                  <c:v>0.49579999999999996</c:v>
                </c:pt>
                <c:pt idx="4373">
                  <c:v>0.499</c:v>
                </c:pt>
                <c:pt idx="4374">
                  <c:v>0.49689999999999995</c:v>
                </c:pt>
                <c:pt idx="4375">
                  <c:v>0.49689999999999995</c:v>
                </c:pt>
                <c:pt idx="4376">
                  <c:v>0.49689999999999995</c:v>
                </c:pt>
                <c:pt idx="4377">
                  <c:v>0.49689999999999995</c:v>
                </c:pt>
                <c:pt idx="4378">
                  <c:v>0.49689999999999995</c:v>
                </c:pt>
                <c:pt idx="4379">
                  <c:v>0.49810000000000004</c:v>
                </c:pt>
                <c:pt idx="4380">
                  <c:v>0.49810000000000004</c:v>
                </c:pt>
                <c:pt idx="4381">
                  <c:v>0.49810000000000004</c:v>
                </c:pt>
                <c:pt idx="4382">
                  <c:v>0.49689999999999995</c:v>
                </c:pt>
                <c:pt idx="4383">
                  <c:v>0.49689999999999995</c:v>
                </c:pt>
                <c:pt idx="4384">
                  <c:v>0.49689999999999995</c:v>
                </c:pt>
                <c:pt idx="4385">
                  <c:v>0.49689999999999995</c:v>
                </c:pt>
                <c:pt idx="4386">
                  <c:v>0.49810000000000004</c:v>
                </c:pt>
                <c:pt idx="4387">
                  <c:v>0.49810000000000004</c:v>
                </c:pt>
                <c:pt idx="4388">
                  <c:v>0.49810000000000004</c:v>
                </c:pt>
                <c:pt idx="4389">
                  <c:v>0.49689999999999995</c:v>
                </c:pt>
                <c:pt idx="4390">
                  <c:v>0.49579999999999996</c:v>
                </c:pt>
                <c:pt idx="4391">
                  <c:v>0.49579999999999996</c:v>
                </c:pt>
                <c:pt idx="4392">
                  <c:v>0.49579999999999996</c:v>
                </c:pt>
                <c:pt idx="4393">
                  <c:v>0.49689999999999995</c:v>
                </c:pt>
                <c:pt idx="4394">
                  <c:v>0.49810000000000004</c:v>
                </c:pt>
                <c:pt idx="4395">
                  <c:v>0.49810000000000004</c:v>
                </c:pt>
                <c:pt idx="4396">
                  <c:v>0.49689999999999995</c:v>
                </c:pt>
                <c:pt idx="4397">
                  <c:v>0.55330000000000001</c:v>
                </c:pt>
                <c:pt idx="4398">
                  <c:v>0.55330000000000001</c:v>
                </c:pt>
                <c:pt idx="4399">
                  <c:v>0.55330000000000001</c:v>
                </c:pt>
                <c:pt idx="4400">
                  <c:v>0.55770000000000008</c:v>
                </c:pt>
                <c:pt idx="4401">
                  <c:v>0.55330000000000001</c:v>
                </c:pt>
                <c:pt idx="4402">
                  <c:v>0.5544</c:v>
                </c:pt>
                <c:pt idx="4403">
                  <c:v>0.5544</c:v>
                </c:pt>
                <c:pt idx="4404">
                  <c:v>0.55770000000000008</c:v>
                </c:pt>
                <c:pt idx="4405">
                  <c:v>0.55770000000000008</c:v>
                </c:pt>
                <c:pt idx="4406">
                  <c:v>0.55770000000000008</c:v>
                </c:pt>
                <c:pt idx="4407">
                  <c:v>0.56009999999999993</c:v>
                </c:pt>
                <c:pt idx="4408">
                  <c:v>0.55549999999999999</c:v>
                </c:pt>
                <c:pt idx="4409">
                  <c:v>0.55659999999999998</c:v>
                </c:pt>
                <c:pt idx="4410">
                  <c:v>0.55770000000000008</c:v>
                </c:pt>
                <c:pt idx="4411">
                  <c:v>0.55549999999999999</c:v>
                </c:pt>
                <c:pt idx="4412">
                  <c:v>0.55549999999999999</c:v>
                </c:pt>
                <c:pt idx="4413">
                  <c:v>0.55549999999999999</c:v>
                </c:pt>
                <c:pt idx="4414">
                  <c:v>0.55770000000000008</c:v>
                </c:pt>
                <c:pt idx="4415">
                  <c:v>0.55770000000000008</c:v>
                </c:pt>
                <c:pt idx="4416">
                  <c:v>0.55659999999999998</c:v>
                </c:pt>
                <c:pt idx="4417">
                  <c:v>0.55659999999999998</c:v>
                </c:pt>
                <c:pt idx="4418">
                  <c:v>0.56009999999999993</c:v>
                </c:pt>
                <c:pt idx="4419">
                  <c:v>0.56009999999999993</c:v>
                </c:pt>
                <c:pt idx="4420">
                  <c:v>0.56009999999999993</c:v>
                </c:pt>
                <c:pt idx="4421">
                  <c:v>0.55770000000000008</c:v>
                </c:pt>
                <c:pt idx="4422">
                  <c:v>0.55549999999999999</c:v>
                </c:pt>
                <c:pt idx="4423">
                  <c:v>0.55659999999999998</c:v>
                </c:pt>
                <c:pt idx="4424">
                  <c:v>0.55659999999999998</c:v>
                </c:pt>
                <c:pt idx="4425">
                  <c:v>0.55659999999999998</c:v>
                </c:pt>
                <c:pt idx="4426">
                  <c:v>0.55659999999999998</c:v>
                </c:pt>
                <c:pt idx="4427">
                  <c:v>0.55659999999999998</c:v>
                </c:pt>
                <c:pt idx="4428">
                  <c:v>0.55330000000000001</c:v>
                </c:pt>
                <c:pt idx="4429">
                  <c:v>0.5544</c:v>
                </c:pt>
                <c:pt idx="4430">
                  <c:v>0.55880000000000007</c:v>
                </c:pt>
                <c:pt idx="4431">
                  <c:v>0.55549999999999999</c:v>
                </c:pt>
                <c:pt idx="4432">
                  <c:v>0.55659999999999998</c:v>
                </c:pt>
                <c:pt idx="4433">
                  <c:v>0.55659999999999998</c:v>
                </c:pt>
                <c:pt idx="4434">
                  <c:v>0.55659999999999998</c:v>
                </c:pt>
                <c:pt idx="4435">
                  <c:v>0.55549999999999999</c:v>
                </c:pt>
                <c:pt idx="4436">
                  <c:v>0.55770000000000008</c:v>
                </c:pt>
                <c:pt idx="4437">
                  <c:v>0.55880000000000007</c:v>
                </c:pt>
                <c:pt idx="4438">
                  <c:v>0.55770000000000008</c:v>
                </c:pt>
                <c:pt idx="4439">
                  <c:v>0.59989999999999999</c:v>
                </c:pt>
                <c:pt idx="4440">
                  <c:v>0.59989999999999999</c:v>
                </c:pt>
                <c:pt idx="4441">
                  <c:v>0.59989999999999999</c:v>
                </c:pt>
                <c:pt idx="4442">
                  <c:v>0.59989999999999999</c:v>
                </c:pt>
                <c:pt idx="4443">
                  <c:v>0.59989999999999999</c:v>
                </c:pt>
                <c:pt idx="4444">
                  <c:v>0.5988</c:v>
                </c:pt>
                <c:pt idx="4445">
                  <c:v>0.60209999999999997</c:v>
                </c:pt>
                <c:pt idx="4446">
                  <c:v>0.60209999999999997</c:v>
                </c:pt>
                <c:pt idx="4447">
                  <c:v>0.60209999999999997</c:v>
                </c:pt>
                <c:pt idx="4448">
                  <c:v>0.60209999999999997</c:v>
                </c:pt>
                <c:pt idx="4449">
                  <c:v>0.59989999999999999</c:v>
                </c:pt>
                <c:pt idx="4450">
                  <c:v>0.59989999999999999</c:v>
                </c:pt>
                <c:pt idx="4451">
                  <c:v>0.60340000000000005</c:v>
                </c:pt>
                <c:pt idx="4452">
                  <c:v>0.60209999999999997</c:v>
                </c:pt>
                <c:pt idx="4453">
                  <c:v>0.59650000000000003</c:v>
                </c:pt>
                <c:pt idx="4454">
                  <c:v>0.59650000000000003</c:v>
                </c:pt>
                <c:pt idx="4455">
                  <c:v>0.59650000000000003</c:v>
                </c:pt>
                <c:pt idx="4456">
                  <c:v>0.60209999999999997</c:v>
                </c:pt>
                <c:pt idx="4457">
                  <c:v>0.60119999999999996</c:v>
                </c:pt>
                <c:pt idx="4458">
                  <c:v>0.5988</c:v>
                </c:pt>
                <c:pt idx="4459">
                  <c:v>0.60209999999999997</c:v>
                </c:pt>
                <c:pt idx="4460">
                  <c:v>0.59989999999999999</c:v>
                </c:pt>
                <c:pt idx="4461">
                  <c:v>0.59989999999999999</c:v>
                </c:pt>
                <c:pt idx="4462">
                  <c:v>0.59989999999999999</c:v>
                </c:pt>
                <c:pt idx="4463">
                  <c:v>0.5988</c:v>
                </c:pt>
                <c:pt idx="4464">
                  <c:v>0.60119999999999996</c:v>
                </c:pt>
                <c:pt idx="4465">
                  <c:v>0.60209999999999997</c:v>
                </c:pt>
                <c:pt idx="4466">
                  <c:v>0.60209999999999997</c:v>
                </c:pt>
                <c:pt idx="4467">
                  <c:v>0.60460000000000003</c:v>
                </c:pt>
                <c:pt idx="4468">
                  <c:v>0.60460000000000003</c:v>
                </c:pt>
                <c:pt idx="4469">
                  <c:v>0.60460000000000003</c:v>
                </c:pt>
                <c:pt idx="4470">
                  <c:v>0.60209999999999997</c:v>
                </c:pt>
                <c:pt idx="4471">
                  <c:v>0.60119999999999996</c:v>
                </c:pt>
                <c:pt idx="4472">
                  <c:v>0.5988</c:v>
                </c:pt>
                <c:pt idx="4473">
                  <c:v>0.63969999999999994</c:v>
                </c:pt>
                <c:pt idx="4474">
                  <c:v>0.63969999999999994</c:v>
                </c:pt>
                <c:pt idx="4475">
                  <c:v>0.63969999999999994</c:v>
                </c:pt>
                <c:pt idx="4476">
                  <c:v>0.63969999999999994</c:v>
                </c:pt>
                <c:pt idx="4477">
                  <c:v>0.63850000000000007</c:v>
                </c:pt>
                <c:pt idx="4478">
                  <c:v>0.63719999999999999</c:v>
                </c:pt>
                <c:pt idx="4479">
                  <c:v>0.63850000000000007</c:v>
                </c:pt>
                <c:pt idx="4480">
                  <c:v>0.63490000000000002</c:v>
                </c:pt>
                <c:pt idx="4481">
                  <c:v>0.63850000000000007</c:v>
                </c:pt>
                <c:pt idx="4482">
                  <c:v>0.63850000000000007</c:v>
                </c:pt>
                <c:pt idx="4483">
                  <c:v>0.63850000000000007</c:v>
                </c:pt>
                <c:pt idx="4484">
                  <c:v>0.63850000000000007</c:v>
                </c:pt>
                <c:pt idx="4485">
                  <c:v>0.64080000000000004</c:v>
                </c:pt>
                <c:pt idx="4486">
                  <c:v>0.64080000000000004</c:v>
                </c:pt>
                <c:pt idx="4487">
                  <c:v>0.64080000000000004</c:v>
                </c:pt>
                <c:pt idx="4488">
                  <c:v>0.64080000000000004</c:v>
                </c:pt>
                <c:pt idx="4489">
                  <c:v>0.64080000000000004</c:v>
                </c:pt>
                <c:pt idx="4490">
                  <c:v>0.64080000000000004</c:v>
                </c:pt>
                <c:pt idx="4491">
                  <c:v>0.63719999999999999</c:v>
                </c:pt>
                <c:pt idx="4492">
                  <c:v>0.63719999999999999</c:v>
                </c:pt>
                <c:pt idx="4493">
                  <c:v>0.63850000000000007</c:v>
                </c:pt>
                <c:pt idx="4494">
                  <c:v>0.63619999999999999</c:v>
                </c:pt>
                <c:pt idx="4495">
                  <c:v>0.63619999999999999</c:v>
                </c:pt>
                <c:pt idx="4496">
                  <c:v>0.63619999999999999</c:v>
                </c:pt>
                <c:pt idx="4497">
                  <c:v>0.63619999999999999</c:v>
                </c:pt>
                <c:pt idx="4498">
                  <c:v>0.6873999999999999</c:v>
                </c:pt>
                <c:pt idx="4499">
                  <c:v>0.68150000000000011</c:v>
                </c:pt>
                <c:pt idx="4500">
                  <c:v>0.68269999999999997</c:v>
                </c:pt>
                <c:pt idx="4501">
                  <c:v>0.68389999999999995</c:v>
                </c:pt>
                <c:pt idx="4502">
                  <c:v>0.68269999999999997</c:v>
                </c:pt>
                <c:pt idx="4503">
                  <c:v>0.68269999999999997</c:v>
                </c:pt>
                <c:pt idx="4504">
                  <c:v>0.68269999999999997</c:v>
                </c:pt>
                <c:pt idx="4505">
                  <c:v>0.68500000000000005</c:v>
                </c:pt>
                <c:pt idx="4506">
                  <c:v>0.68879999999999997</c:v>
                </c:pt>
                <c:pt idx="4507">
                  <c:v>0.6873999999999999</c:v>
                </c:pt>
                <c:pt idx="4508">
                  <c:v>0.68640000000000001</c:v>
                </c:pt>
                <c:pt idx="4509">
                  <c:v>0.68389999999999995</c:v>
                </c:pt>
                <c:pt idx="4510">
                  <c:v>0.68389999999999995</c:v>
                </c:pt>
                <c:pt idx="4511">
                  <c:v>0.68389999999999995</c:v>
                </c:pt>
                <c:pt idx="4512">
                  <c:v>0.68879999999999997</c:v>
                </c:pt>
                <c:pt idx="4513">
                  <c:v>0.68500000000000005</c:v>
                </c:pt>
                <c:pt idx="4514">
                  <c:v>0.68500000000000005</c:v>
                </c:pt>
                <c:pt idx="4515">
                  <c:v>0.68879999999999997</c:v>
                </c:pt>
                <c:pt idx="4516">
                  <c:v>0.6873999999999999</c:v>
                </c:pt>
                <c:pt idx="4517">
                  <c:v>0.6873999999999999</c:v>
                </c:pt>
                <c:pt idx="4518">
                  <c:v>0.6873999999999999</c:v>
                </c:pt>
                <c:pt idx="4519">
                  <c:v>0.68879999999999997</c:v>
                </c:pt>
                <c:pt idx="4520">
                  <c:v>0.68389999999999995</c:v>
                </c:pt>
                <c:pt idx="4521">
                  <c:v>0.68389999999999995</c:v>
                </c:pt>
                <c:pt idx="4522">
                  <c:v>0.68879999999999997</c:v>
                </c:pt>
                <c:pt idx="4523">
                  <c:v>0.6873999999999999</c:v>
                </c:pt>
                <c:pt idx="4524">
                  <c:v>0.6873999999999999</c:v>
                </c:pt>
                <c:pt idx="4525">
                  <c:v>0.6873999999999999</c:v>
                </c:pt>
                <c:pt idx="4526">
                  <c:v>0.7229000000000001</c:v>
                </c:pt>
                <c:pt idx="4527">
                  <c:v>0.70940000000000003</c:v>
                </c:pt>
                <c:pt idx="4528">
                  <c:v>0.70940000000000003</c:v>
                </c:pt>
                <c:pt idx="4529">
                  <c:v>0.72560000000000002</c:v>
                </c:pt>
                <c:pt idx="4530">
                  <c:v>0.72680000000000011</c:v>
                </c:pt>
                <c:pt idx="4531">
                  <c:v>0.72680000000000011</c:v>
                </c:pt>
                <c:pt idx="4532">
                  <c:v>0.72680000000000011</c:v>
                </c:pt>
                <c:pt idx="4533">
                  <c:v>0.7229000000000001</c:v>
                </c:pt>
                <c:pt idx="4534">
                  <c:v>0.72409999999999997</c:v>
                </c:pt>
                <c:pt idx="4535">
                  <c:v>0.7229000000000001</c:v>
                </c:pt>
                <c:pt idx="4536">
                  <c:v>0.72560000000000002</c:v>
                </c:pt>
                <c:pt idx="4537">
                  <c:v>0.72409999999999997</c:v>
                </c:pt>
                <c:pt idx="4538">
                  <c:v>0.72409999999999997</c:v>
                </c:pt>
                <c:pt idx="4539">
                  <c:v>0.72409999999999997</c:v>
                </c:pt>
                <c:pt idx="4540">
                  <c:v>0.72560000000000002</c:v>
                </c:pt>
                <c:pt idx="4541">
                  <c:v>0.71200000000000008</c:v>
                </c:pt>
                <c:pt idx="4542">
                  <c:v>0.72920000000000007</c:v>
                </c:pt>
                <c:pt idx="4543">
                  <c:v>0.72560000000000002</c:v>
                </c:pt>
                <c:pt idx="4544">
                  <c:v>0.72409999999999997</c:v>
                </c:pt>
                <c:pt idx="4545">
                  <c:v>0.72409999999999997</c:v>
                </c:pt>
                <c:pt idx="4546">
                  <c:v>0.72409999999999997</c:v>
                </c:pt>
                <c:pt idx="4547">
                  <c:v>0.72799999999999998</c:v>
                </c:pt>
                <c:pt idx="4548">
                  <c:v>0.72680000000000011</c:v>
                </c:pt>
                <c:pt idx="4549">
                  <c:v>0.72799999999999998</c:v>
                </c:pt>
                <c:pt idx="4550">
                  <c:v>0.72560000000000002</c:v>
                </c:pt>
                <c:pt idx="4551">
                  <c:v>0.72560000000000002</c:v>
                </c:pt>
                <c:pt idx="4552">
                  <c:v>0.72560000000000002</c:v>
                </c:pt>
                <c:pt idx="4553">
                  <c:v>0.72560000000000002</c:v>
                </c:pt>
                <c:pt idx="4554">
                  <c:v>0.72560000000000002</c:v>
                </c:pt>
                <c:pt idx="4555">
                  <c:v>0.72680000000000011</c:v>
                </c:pt>
                <c:pt idx="4556">
                  <c:v>0.72799999999999998</c:v>
                </c:pt>
                <c:pt idx="4557">
                  <c:v>0.72170000000000001</c:v>
                </c:pt>
                <c:pt idx="4558">
                  <c:v>0.72560000000000002</c:v>
                </c:pt>
                <c:pt idx="4559">
                  <c:v>0.72560000000000002</c:v>
                </c:pt>
                <c:pt idx="4560">
                  <c:v>0.72560000000000002</c:v>
                </c:pt>
                <c:pt idx="4561">
                  <c:v>0.72920000000000007</c:v>
                </c:pt>
                <c:pt idx="4562">
                  <c:v>0.81279999999999997</c:v>
                </c:pt>
                <c:pt idx="4563">
                  <c:v>0.81010000000000004</c:v>
                </c:pt>
                <c:pt idx="4564">
                  <c:v>0.81159999999999999</c:v>
                </c:pt>
                <c:pt idx="4565">
                  <c:v>0.80629999999999991</c:v>
                </c:pt>
                <c:pt idx="4566">
                  <c:v>0.80629999999999991</c:v>
                </c:pt>
                <c:pt idx="4567">
                  <c:v>0.80629999999999991</c:v>
                </c:pt>
                <c:pt idx="4568">
                  <c:v>0.81279999999999997</c:v>
                </c:pt>
                <c:pt idx="4569">
                  <c:v>0.8076000000000001</c:v>
                </c:pt>
                <c:pt idx="4570">
                  <c:v>0.81159999999999999</c:v>
                </c:pt>
                <c:pt idx="4571">
                  <c:v>0.80909999999999993</c:v>
                </c:pt>
                <c:pt idx="4572">
                  <c:v>0.81540000000000001</c:v>
                </c:pt>
                <c:pt idx="4573">
                  <c:v>0.81540000000000001</c:v>
                </c:pt>
                <c:pt idx="4574">
                  <c:v>0.81540000000000001</c:v>
                </c:pt>
                <c:pt idx="4575">
                  <c:v>0.81409999999999993</c:v>
                </c:pt>
                <c:pt idx="4576">
                  <c:v>0.81159999999999999</c:v>
                </c:pt>
                <c:pt idx="4577">
                  <c:v>0.81790000000000007</c:v>
                </c:pt>
                <c:pt idx="4578">
                  <c:v>0.81279999999999997</c:v>
                </c:pt>
                <c:pt idx="4579">
                  <c:v>0.81680000000000008</c:v>
                </c:pt>
                <c:pt idx="4580">
                  <c:v>0.81680000000000008</c:v>
                </c:pt>
                <c:pt idx="4581">
                  <c:v>0.81680000000000008</c:v>
                </c:pt>
                <c:pt idx="4582">
                  <c:v>0.81680000000000008</c:v>
                </c:pt>
                <c:pt idx="4583">
                  <c:v>0.81159999999999999</c:v>
                </c:pt>
                <c:pt idx="4584">
                  <c:v>0.81409999999999993</c:v>
                </c:pt>
                <c:pt idx="4585">
                  <c:v>0.81680000000000008</c:v>
                </c:pt>
                <c:pt idx="4586">
                  <c:v>0.81409999999999993</c:v>
                </c:pt>
                <c:pt idx="4587">
                  <c:v>0.81409999999999993</c:v>
                </c:pt>
                <c:pt idx="4588">
                  <c:v>0.81409999999999993</c:v>
                </c:pt>
                <c:pt idx="4589">
                  <c:v>0.81279999999999997</c:v>
                </c:pt>
                <c:pt idx="4590">
                  <c:v>0.81159999999999999</c:v>
                </c:pt>
                <c:pt idx="4591">
                  <c:v>0.8076000000000001</c:v>
                </c:pt>
                <c:pt idx="4592">
                  <c:v>0.81680000000000008</c:v>
                </c:pt>
                <c:pt idx="4593">
                  <c:v>0.81159999999999999</c:v>
                </c:pt>
                <c:pt idx="4594">
                  <c:v>0.81159999999999999</c:v>
                </c:pt>
                <c:pt idx="4595">
                  <c:v>0.81159999999999999</c:v>
                </c:pt>
                <c:pt idx="4596">
                  <c:v>0.81010000000000004</c:v>
                </c:pt>
                <c:pt idx="4597">
                  <c:v>0.80629999999999991</c:v>
                </c:pt>
                <c:pt idx="4598">
                  <c:v>0.81409999999999993</c:v>
                </c:pt>
                <c:pt idx="4599">
                  <c:v>0.81680000000000008</c:v>
                </c:pt>
                <c:pt idx="4600">
                  <c:v>0.91520000000000001</c:v>
                </c:pt>
                <c:pt idx="4601">
                  <c:v>0.91520000000000001</c:v>
                </c:pt>
                <c:pt idx="4602">
                  <c:v>0.91520000000000001</c:v>
                </c:pt>
                <c:pt idx="4603">
                  <c:v>0.93420000000000003</c:v>
                </c:pt>
                <c:pt idx="4604">
                  <c:v>0.90959999999999996</c:v>
                </c:pt>
                <c:pt idx="4605">
                  <c:v>0.93159999999999998</c:v>
                </c:pt>
                <c:pt idx="4606">
                  <c:v>0.92730000000000001</c:v>
                </c:pt>
                <c:pt idx="4607">
                  <c:v>0.93</c:v>
                </c:pt>
                <c:pt idx="4608">
                  <c:v>0.93</c:v>
                </c:pt>
                <c:pt idx="4609">
                  <c:v>0.93</c:v>
                </c:pt>
                <c:pt idx="4610">
                  <c:v>0.93</c:v>
                </c:pt>
                <c:pt idx="4611">
                  <c:v>0.93559999999999999</c:v>
                </c:pt>
                <c:pt idx="4612">
                  <c:v>0.91780000000000006</c:v>
                </c:pt>
                <c:pt idx="4613">
                  <c:v>0.92730000000000001</c:v>
                </c:pt>
                <c:pt idx="4614">
                  <c:v>0.93559999999999999</c:v>
                </c:pt>
                <c:pt idx="4615">
                  <c:v>0.93559999999999999</c:v>
                </c:pt>
                <c:pt idx="4616">
                  <c:v>0.93559999999999999</c:v>
                </c:pt>
                <c:pt idx="4617">
                  <c:v>1.0940000000000001</c:v>
                </c:pt>
                <c:pt idx="4618">
                  <c:v>1.0998000000000001</c:v>
                </c:pt>
                <c:pt idx="4619">
                  <c:v>1.0940000000000001</c:v>
                </c:pt>
                <c:pt idx="4620">
                  <c:v>1.0909</c:v>
                </c:pt>
                <c:pt idx="4621">
                  <c:v>1.0764</c:v>
                </c:pt>
                <c:pt idx="4622">
                  <c:v>1.0764</c:v>
                </c:pt>
                <c:pt idx="4623">
                  <c:v>1.0764</c:v>
                </c:pt>
                <c:pt idx="4624">
                  <c:v>1.1087</c:v>
                </c:pt>
                <c:pt idx="4625">
                  <c:v>1.0834999999999999</c:v>
                </c:pt>
                <c:pt idx="4626">
                  <c:v>1.0909</c:v>
                </c:pt>
                <c:pt idx="4627" formatCode="0.00%">
                  <c:v>1.0894999999999999</c:v>
                </c:pt>
                <c:pt idx="4628" formatCode="0.00%">
                  <c:v>1.0894999999999999</c:v>
                </c:pt>
                <c:pt idx="4629" formatCode="0.00%">
                  <c:v>1.0894999999999999</c:v>
                </c:pt>
                <c:pt idx="4630" formatCode="0.00%">
                  <c:v>1.0894999999999999</c:v>
                </c:pt>
                <c:pt idx="4631" formatCode="0.00%">
                  <c:v>1.0923</c:v>
                </c:pt>
                <c:pt idx="4632" formatCode="0.00%">
                  <c:v>1.0969</c:v>
                </c:pt>
                <c:pt idx="4633" formatCode="0.00%">
                  <c:v>1.0880000000000001</c:v>
                </c:pt>
                <c:pt idx="4634" formatCode="0.00%">
                  <c:v>1.1029</c:v>
                </c:pt>
                <c:pt idx="4635" formatCode="0.00%">
                  <c:v>1.1206</c:v>
                </c:pt>
                <c:pt idx="4636" formatCode="0.00%">
                  <c:v>1.1206</c:v>
                </c:pt>
                <c:pt idx="4637" formatCode="0.00%">
                  <c:v>1.1206</c:v>
                </c:pt>
                <c:pt idx="4638" formatCode="0.00%">
                  <c:v>1.1101000000000001</c:v>
                </c:pt>
                <c:pt idx="4639" formatCode="0.00%">
                  <c:v>1.0806</c:v>
                </c:pt>
                <c:pt idx="4640" formatCode="0.00%">
                  <c:v>1.1012</c:v>
                </c:pt>
                <c:pt idx="4641" formatCode="0.00%">
                  <c:v>1.0952</c:v>
                </c:pt>
                <c:pt idx="4642" formatCode="0.00%">
                  <c:v>1.0983000000000001</c:v>
                </c:pt>
                <c:pt idx="4643" formatCode="0.00%">
                  <c:v>1.0983000000000001</c:v>
                </c:pt>
                <c:pt idx="4644" formatCode="0.00%">
                  <c:v>1.0983000000000001</c:v>
                </c:pt>
                <c:pt idx="4645" formatCode="0.00%">
                  <c:v>1.1101000000000001</c:v>
                </c:pt>
                <c:pt idx="4646" formatCode="0.00%">
                  <c:v>1.1041000000000001</c:v>
                </c:pt>
                <c:pt idx="4647" formatCode="0.00%">
                  <c:v>1.1029</c:v>
                </c:pt>
                <c:pt idx="4648" formatCode="0.00%">
                  <c:v>1.1072</c:v>
                </c:pt>
                <c:pt idx="4649" formatCode="0.00%">
                  <c:v>1.2073</c:v>
                </c:pt>
                <c:pt idx="4650" formatCode="0.00%">
                  <c:v>1.2073</c:v>
                </c:pt>
                <c:pt idx="4651" formatCode="0.00%">
                  <c:v>1.2073</c:v>
                </c:pt>
                <c:pt idx="4652" formatCode="0.00%">
                  <c:v>1.2199</c:v>
                </c:pt>
                <c:pt idx="4653" formatCode="0.00%">
                  <c:v>1.2199</c:v>
                </c:pt>
                <c:pt idx="4654" formatCode="0.00%">
                  <c:v>1.2447999999999999</c:v>
                </c:pt>
                <c:pt idx="4655" formatCode="0.00%">
                  <c:v>1.2183999999999999</c:v>
                </c:pt>
                <c:pt idx="4656" formatCode="0.00%">
                  <c:v>1.2214</c:v>
                </c:pt>
                <c:pt idx="4657" formatCode="0.00%">
                  <c:v>1.2214</c:v>
                </c:pt>
                <c:pt idx="4658" formatCode="0.00%">
                  <c:v>1.2214</c:v>
                </c:pt>
                <c:pt idx="4659" formatCode="0.00%">
                  <c:v>1.2341</c:v>
                </c:pt>
                <c:pt idx="4660" formatCode="0.00%">
                  <c:v>1.2090000000000001</c:v>
                </c:pt>
                <c:pt idx="4661" formatCode="0.00%">
                  <c:v>1.2277</c:v>
                </c:pt>
                <c:pt idx="4662" formatCode="0.00%">
                  <c:v>1.2307999999999999</c:v>
                </c:pt>
                <c:pt idx="4663" formatCode="0.00%">
                  <c:v>1.2307999999999999</c:v>
                </c:pt>
                <c:pt idx="4664" formatCode="0.00%">
                  <c:v>1.2307999999999999</c:v>
                </c:pt>
                <c:pt idx="4665" formatCode="0.00%">
                  <c:v>1.2307999999999999</c:v>
                </c:pt>
                <c:pt idx="4666" formatCode="0.00%">
                  <c:v>1.2307999999999999</c:v>
                </c:pt>
                <c:pt idx="4667" formatCode="0.00%">
                  <c:v>1.2307999999999999</c:v>
                </c:pt>
                <c:pt idx="4668" formatCode="0.00%">
                  <c:v>1.2481</c:v>
                </c:pt>
                <c:pt idx="4669" formatCode="0.00%">
                  <c:v>1.2214</c:v>
                </c:pt>
                <c:pt idx="4670" formatCode="0.00%">
                  <c:v>1.2402</c:v>
                </c:pt>
                <c:pt idx="4671" formatCode="0.00%">
                  <c:v>1.2402</c:v>
                </c:pt>
                <c:pt idx="4672" formatCode="0.00%">
                  <c:v>1.2402</c:v>
                </c:pt>
                <c:pt idx="4673" formatCode="0.00%">
                  <c:v>1.2183999999999999</c:v>
                </c:pt>
                <c:pt idx="4674" formatCode="0.00%">
                  <c:v>1.2481</c:v>
                </c:pt>
                <c:pt idx="4675" formatCode="0.00%">
                  <c:v>1.2417</c:v>
                </c:pt>
                <c:pt idx="4676" formatCode="0.00%">
                  <c:v>1.2371000000000001</c:v>
                </c:pt>
                <c:pt idx="4677" formatCode="0.00%">
                  <c:v>1.2214</c:v>
                </c:pt>
                <c:pt idx="4678" formatCode="0.00%">
                  <c:v>1.2214</c:v>
                </c:pt>
                <c:pt idx="4679" formatCode="0.00%">
                  <c:v>1.2214</c:v>
                </c:pt>
                <c:pt idx="4680" formatCode="0.00%">
                  <c:v>1.2386999999999999</c:v>
                </c:pt>
                <c:pt idx="4681" formatCode="0.00%">
                  <c:v>1.2090000000000001</c:v>
                </c:pt>
                <c:pt idx="4682" formatCode="0.00%">
                  <c:v>1.2199</c:v>
                </c:pt>
                <c:pt idx="4683" formatCode="0.00%">
                  <c:v>1.2183999999999999</c:v>
                </c:pt>
                <c:pt idx="4684" formatCode="0.00%">
                  <c:v>1.2307999999999999</c:v>
                </c:pt>
                <c:pt idx="4685" formatCode="0.00%">
                  <c:v>1.2307999999999999</c:v>
                </c:pt>
                <c:pt idx="4686" formatCode="0.00%">
                  <c:v>1.2307999999999999</c:v>
                </c:pt>
                <c:pt idx="4687" formatCode="0.00%">
                  <c:v>1.2307999999999999</c:v>
                </c:pt>
                <c:pt idx="4688" formatCode="0.00%">
                  <c:v>1.2090000000000001</c:v>
                </c:pt>
                <c:pt idx="4689" formatCode="0.00%">
                  <c:v>1.2341</c:v>
                </c:pt>
                <c:pt idx="4690" formatCode="0.00%">
                  <c:v>1.226</c:v>
                </c:pt>
                <c:pt idx="4691" formatCode="0.00%">
                  <c:v>1.2229000000000001</c:v>
                </c:pt>
                <c:pt idx="4692" formatCode="0.00%">
                  <c:v>1.2229000000000001</c:v>
                </c:pt>
                <c:pt idx="4693" formatCode="0.00%">
                  <c:v>1.2229000000000001</c:v>
                </c:pt>
                <c:pt idx="4694" formatCode="0.00%">
                  <c:v>1.2402</c:v>
                </c:pt>
                <c:pt idx="4695" formatCode="0.00%">
                  <c:v>1.2307999999999999</c:v>
                </c:pt>
                <c:pt idx="4696" formatCode="0.00%">
                  <c:v>1.2481</c:v>
                </c:pt>
                <c:pt idx="4697" formatCode="0.00%">
                  <c:v>1.2481</c:v>
                </c:pt>
                <c:pt idx="4698" formatCode="0.00%">
                  <c:v>1.2435</c:v>
                </c:pt>
                <c:pt idx="4699" formatCode="0.00%">
                  <c:v>1.2435</c:v>
                </c:pt>
                <c:pt idx="4700" formatCode="0.00%">
                  <c:v>1.2435</c:v>
                </c:pt>
                <c:pt idx="4701" formatCode="0.00%">
                  <c:v>1.2386999999999999</c:v>
                </c:pt>
                <c:pt idx="4702" formatCode="0.00%">
                  <c:v>1.2293000000000001</c:v>
                </c:pt>
                <c:pt idx="4703" formatCode="0.00%">
                  <c:v>1.2136</c:v>
                </c:pt>
                <c:pt idx="4704" formatCode="0.00%">
                  <c:v>1.2561</c:v>
                </c:pt>
                <c:pt idx="4705" formatCode="0.00%">
                  <c:v>1.2529999999999999</c:v>
                </c:pt>
                <c:pt idx="4706" formatCode="0.00%">
                  <c:v>1.2529999999999999</c:v>
                </c:pt>
                <c:pt idx="4707" formatCode="0.00%">
                  <c:v>1.2529999999999999</c:v>
                </c:pt>
                <c:pt idx="4708" formatCode="0.00%">
                  <c:v>1.2529999999999999</c:v>
                </c:pt>
                <c:pt idx="4709" formatCode="0.00%">
                  <c:v>1.2447999999999999</c:v>
                </c:pt>
                <c:pt idx="4710" formatCode="0.00%">
                  <c:v>1.2183999999999999</c:v>
                </c:pt>
                <c:pt idx="4711" formatCode="0.00%">
                  <c:v>1.2341</c:v>
                </c:pt>
                <c:pt idx="4712" formatCode="0.00%">
                  <c:v>1.2199</c:v>
                </c:pt>
                <c:pt idx="4713" formatCode="0.00%">
                  <c:v>1.2199</c:v>
                </c:pt>
                <c:pt idx="4714" formatCode="0.00%">
                  <c:v>1.2199</c:v>
                </c:pt>
                <c:pt idx="4715" formatCode="0.00%">
                  <c:v>1.2165999999999999</c:v>
                </c:pt>
                <c:pt idx="4716" formatCode="0.00%">
                  <c:v>1.2435</c:v>
                </c:pt>
                <c:pt idx="4717" formatCode="0.00%">
                  <c:v>1.2341</c:v>
                </c:pt>
                <c:pt idx="4718" formatCode="0.00%">
                  <c:v>1.2121</c:v>
                </c:pt>
                <c:pt idx="4719" formatCode="0.00%">
                  <c:v>1.2323</c:v>
                </c:pt>
                <c:pt idx="4720" formatCode="0.00%">
                  <c:v>1.2323</c:v>
                </c:pt>
                <c:pt idx="4721" formatCode="0.00%">
                  <c:v>1.2323</c:v>
                </c:pt>
                <c:pt idx="4722" formatCode="0.00%">
                  <c:v>1.2354000000000001</c:v>
                </c:pt>
                <c:pt idx="4723" formatCode="0.00%">
                  <c:v>1.2104999999999999</c:v>
                </c:pt>
                <c:pt idx="4724" formatCode="0.00%">
                  <c:v>1.2402</c:v>
                </c:pt>
                <c:pt idx="4725" formatCode="0.00%">
                  <c:v>1.2402</c:v>
                </c:pt>
                <c:pt idx="4726" formatCode="0.00%">
                  <c:v>1.2402</c:v>
                </c:pt>
                <c:pt idx="4727" formatCode="0.00%">
                  <c:v>1.2402</c:v>
                </c:pt>
                <c:pt idx="4728" formatCode="0.00%">
                  <c:v>1.2402</c:v>
                </c:pt>
                <c:pt idx="4729" formatCode="0.00%">
                  <c:v>1.2293000000000001</c:v>
                </c:pt>
                <c:pt idx="4730" formatCode="0.00%">
                  <c:v>1.2277</c:v>
                </c:pt>
                <c:pt idx="4731" formatCode="0.00%">
                  <c:v>1.2512000000000001</c:v>
                </c:pt>
                <c:pt idx="4732" formatCode="0.00%">
                  <c:v>1.2307999999999999</c:v>
                </c:pt>
                <c:pt idx="4733" formatCode="0.00%">
                  <c:v>1.2307999999999999</c:v>
                </c:pt>
                <c:pt idx="4734" formatCode="0.00%">
                  <c:v>1.2307999999999999</c:v>
                </c:pt>
                <c:pt idx="4735" formatCode="0.00%">
                  <c:v>1.2307999999999999</c:v>
                </c:pt>
                <c:pt idx="4736" formatCode="0.00%">
                  <c:v>1.2402</c:v>
                </c:pt>
                <c:pt idx="4737" formatCode="0.00%">
                  <c:v>1.2417</c:v>
                </c:pt>
                <c:pt idx="4738" formatCode="0.00%">
                  <c:v>1.2402</c:v>
                </c:pt>
                <c:pt idx="4739" formatCode="0.00%">
                  <c:v>1.226</c:v>
                </c:pt>
                <c:pt idx="4740" formatCode="0.00%">
                  <c:v>1.2417</c:v>
                </c:pt>
                <c:pt idx="4741" formatCode="0.00%">
                  <c:v>1.2417</c:v>
                </c:pt>
                <c:pt idx="4742" formatCode="0.00%">
                  <c:v>1.2417</c:v>
                </c:pt>
                <c:pt idx="4743" formatCode="0.00%">
                  <c:v>1.2371000000000001</c:v>
                </c:pt>
                <c:pt idx="4744" formatCode="0.00%">
                  <c:v>1.2293000000000001</c:v>
                </c:pt>
                <c:pt idx="4745" formatCode="0.00%">
                  <c:v>1.2246999999999999</c:v>
                </c:pt>
                <c:pt idx="4746" formatCode="0.00%">
                  <c:v>1.2447999999999999</c:v>
                </c:pt>
                <c:pt idx="4747" formatCode="0.00%">
                  <c:v>1.2341</c:v>
                </c:pt>
                <c:pt idx="4748" formatCode="0.00%">
                  <c:v>1.2341</c:v>
                </c:pt>
                <c:pt idx="4749" formatCode="0.00%">
                  <c:v>1.2341</c:v>
                </c:pt>
                <c:pt idx="4750" formatCode="0.00%">
                  <c:v>1.2402</c:v>
                </c:pt>
                <c:pt idx="4751" formatCode="0.00%">
                  <c:v>1.2153</c:v>
                </c:pt>
                <c:pt idx="4752" formatCode="0.00%">
                  <c:v>1.2341</c:v>
                </c:pt>
                <c:pt idx="4753" formatCode="0.00%">
                  <c:v>1.2229000000000001</c:v>
                </c:pt>
                <c:pt idx="4754" formatCode="0.00%">
                  <c:v>1.2371000000000001</c:v>
                </c:pt>
                <c:pt idx="4755" formatCode="0.00%">
                  <c:v>1.2371000000000001</c:v>
                </c:pt>
                <c:pt idx="4756" formatCode="0.00%">
                  <c:v>1.2371000000000001</c:v>
                </c:pt>
                <c:pt idx="4757" formatCode="0.00%">
                  <c:v>1.2371000000000001</c:v>
                </c:pt>
                <c:pt idx="4758" formatCode="0.00%">
                  <c:v>1.2153</c:v>
                </c:pt>
                <c:pt idx="4759" formatCode="0.00%">
                  <c:v>1.2481</c:v>
                </c:pt>
                <c:pt idx="4760" formatCode="0.00%">
                  <c:v>1.2371000000000001</c:v>
                </c:pt>
                <c:pt idx="4761" formatCode="0.00%">
                  <c:v>1.2354000000000001</c:v>
                </c:pt>
                <c:pt idx="4762" formatCode="0.00%">
                  <c:v>1.2354000000000001</c:v>
                </c:pt>
                <c:pt idx="4763" formatCode="0.00%">
                  <c:v>1.2354000000000001</c:v>
                </c:pt>
                <c:pt idx="4764" formatCode="0.00%">
                  <c:v>1.2354000000000001</c:v>
                </c:pt>
                <c:pt idx="4765" formatCode="0.00%">
                  <c:v>1.2229000000000001</c:v>
                </c:pt>
                <c:pt idx="4766" formatCode="0.00%">
                  <c:v>1.2576000000000001</c:v>
                </c:pt>
                <c:pt idx="4767" formatCode="0.00%">
                  <c:v>1.2512000000000001</c:v>
                </c:pt>
                <c:pt idx="4768" formatCode="0.00%">
                  <c:v>1.2465999999999999</c:v>
                </c:pt>
                <c:pt idx="4769" formatCode="0.00%">
                  <c:v>1.2465999999999999</c:v>
                </c:pt>
                <c:pt idx="4770" formatCode="0.00%">
                  <c:v>1.2465999999999999</c:v>
                </c:pt>
                <c:pt idx="4771" formatCode="0.00%">
                  <c:v>1.2529999999999999</c:v>
                </c:pt>
                <c:pt idx="4772" formatCode="0.00%">
                  <c:v>1.2417</c:v>
                </c:pt>
                <c:pt idx="4773" formatCode="0.00%">
                  <c:v>1.2341</c:v>
                </c:pt>
                <c:pt idx="4774" formatCode="0.00%">
                  <c:v>1.2323</c:v>
                </c:pt>
                <c:pt idx="4775" formatCode="0.00%">
                  <c:v>1.2293000000000001</c:v>
                </c:pt>
                <c:pt idx="4776" formatCode="0.00%">
                  <c:v>1.2293000000000001</c:v>
                </c:pt>
                <c:pt idx="4777" formatCode="0.00%">
                  <c:v>1.2293000000000001</c:v>
                </c:pt>
                <c:pt idx="4778" formatCode="0.00%">
                  <c:v>1.2656000000000001</c:v>
                </c:pt>
                <c:pt idx="4779" formatCode="0.00%">
                  <c:v>1.2293000000000001</c:v>
                </c:pt>
                <c:pt idx="4780" formatCode="0.00%">
                  <c:v>1.2561</c:v>
                </c:pt>
                <c:pt idx="4781" formatCode="0.00%">
                  <c:v>1.2323</c:v>
                </c:pt>
                <c:pt idx="4782" formatCode="0.00%">
                  <c:v>1.2121</c:v>
                </c:pt>
                <c:pt idx="4783" formatCode="0.00%">
                  <c:v>1.2121</c:v>
                </c:pt>
                <c:pt idx="4784" formatCode="0.00%">
                  <c:v>1.2121</c:v>
                </c:pt>
                <c:pt idx="4785" formatCode="0.00%">
                  <c:v>1.2592000000000001</c:v>
                </c:pt>
                <c:pt idx="4786" formatCode="0.00%">
                  <c:v>1.2371000000000001</c:v>
                </c:pt>
                <c:pt idx="4787" formatCode="0.00%">
                  <c:v>1.2481</c:v>
                </c:pt>
                <c:pt idx="4788" formatCode="0.00%">
                  <c:v>1.2323</c:v>
                </c:pt>
                <c:pt idx="4789" formatCode="0.00%">
                  <c:v>1.2402</c:v>
                </c:pt>
                <c:pt idx="4790" formatCode="0.00%">
                  <c:v>1.2402</c:v>
                </c:pt>
                <c:pt idx="4791" formatCode="0.00%">
                  <c:v>1.2402</c:v>
                </c:pt>
                <c:pt idx="4792" formatCode="0.00%">
                  <c:v>1.2543</c:v>
                </c:pt>
                <c:pt idx="4793" formatCode="0.00%">
                  <c:v>1.2354000000000001</c:v>
                </c:pt>
                <c:pt idx="4794" formatCode="0.00%">
                  <c:v>1.2402</c:v>
                </c:pt>
                <c:pt idx="4795" formatCode="0.00%">
                  <c:v>1.2497</c:v>
                </c:pt>
                <c:pt idx="4796" formatCode="0.00%">
                  <c:v>1.2592000000000001</c:v>
                </c:pt>
                <c:pt idx="4797" formatCode="0.00%">
                  <c:v>1.2592000000000001</c:v>
                </c:pt>
                <c:pt idx="4798" formatCode="0.00%">
                  <c:v>1.2592000000000001</c:v>
                </c:pt>
                <c:pt idx="4799" formatCode="0.00%">
                  <c:v>1.2592000000000001</c:v>
                </c:pt>
                <c:pt idx="4800" formatCode="0.00%">
                  <c:v>1.2592000000000001</c:v>
                </c:pt>
                <c:pt idx="4801" formatCode="0.00%">
                  <c:v>1.2733000000000001</c:v>
                </c:pt>
                <c:pt idx="4802" formatCode="0.00%">
                  <c:v>1.2386999999999999</c:v>
                </c:pt>
                <c:pt idx="4803" formatCode="0.00%">
                  <c:v>1.2447999999999999</c:v>
                </c:pt>
                <c:pt idx="4804" formatCode="0.00%">
                  <c:v>1.2447999999999999</c:v>
                </c:pt>
                <c:pt idx="4805" formatCode="0.00%">
                  <c:v>1.2447999999999999</c:v>
                </c:pt>
                <c:pt idx="4806" formatCode="0.00%">
                  <c:v>1.2447999999999999</c:v>
                </c:pt>
                <c:pt idx="4807" formatCode="0.00%">
                  <c:v>1.2447999999999999</c:v>
                </c:pt>
                <c:pt idx="4808" formatCode="0.00%">
                  <c:v>1.2656000000000001</c:v>
                </c:pt>
                <c:pt idx="4809" formatCode="0.00%">
                  <c:v>1.2371000000000001</c:v>
                </c:pt>
                <c:pt idx="4810" formatCode="0.00%">
                  <c:v>1.2543</c:v>
                </c:pt>
                <c:pt idx="4811" formatCode="0.00%">
                  <c:v>1.2543</c:v>
                </c:pt>
                <c:pt idx="4812" formatCode="0.00%">
                  <c:v>1.2543</c:v>
                </c:pt>
                <c:pt idx="4813" formatCode="0.00%">
                  <c:v>1.2465999999999999</c:v>
                </c:pt>
                <c:pt idx="4814" formatCode="0.00%">
                  <c:v>1.2371000000000001</c:v>
                </c:pt>
                <c:pt idx="4815" formatCode="0.00%">
                  <c:v>1.2606999999999999</c:v>
                </c:pt>
                <c:pt idx="4816" formatCode="0.00%">
                  <c:v>1.2465999999999999</c:v>
                </c:pt>
                <c:pt idx="4817" formatCode="0.00%">
                  <c:v>1.2576000000000001</c:v>
                </c:pt>
                <c:pt idx="4818" formatCode="0.00%">
                  <c:v>1.2576000000000001</c:v>
                </c:pt>
                <c:pt idx="4819" formatCode="0.00%">
                  <c:v>1.2576000000000001</c:v>
                </c:pt>
                <c:pt idx="4820" formatCode="0.00%">
                  <c:v>1.2592000000000001</c:v>
                </c:pt>
                <c:pt idx="4821" formatCode="0.00%">
                  <c:v>1.2435</c:v>
                </c:pt>
                <c:pt idx="4822" formatCode="0.00%">
                  <c:v>1.2606999999999999</c:v>
                </c:pt>
                <c:pt idx="4823" formatCode="0.00%">
                  <c:v>1.2543</c:v>
                </c:pt>
                <c:pt idx="4824" formatCode="0.00%">
                  <c:v>1.2435</c:v>
                </c:pt>
                <c:pt idx="4825" formatCode="0.00%">
                  <c:v>1.2435</c:v>
                </c:pt>
                <c:pt idx="4826" formatCode="0.00%">
                  <c:v>1.2435</c:v>
                </c:pt>
                <c:pt idx="4827" formatCode="0.00%">
                  <c:v>1.2592000000000001</c:v>
                </c:pt>
                <c:pt idx="4828" formatCode="0.00%">
                  <c:v>1.2543</c:v>
                </c:pt>
                <c:pt idx="4829" formatCode="0.00%">
                  <c:v>1.2670999999999999</c:v>
                </c:pt>
                <c:pt idx="4830" formatCode="0.00%">
                  <c:v>1.2576000000000001</c:v>
                </c:pt>
                <c:pt idx="4831" formatCode="0.00%">
                  <c:v>1.2576000000000001</c:v>
                </c:pt>
                <c:pt idx="4832" formatCode="0.00%">
                  <c:v>1.2576000000000001</c:v>
                </c:pt>
                <c:pt idx="4833" formatCode="0.00%">
                  <c:v>1.2576000000000001</c:v>
                </c:pt>
                <c:pt idx="4834" formatCode="0.00%">
                  <c:v>1.3008999999999999</c:v>
                </c:pt>
                <c:pt idx="4835" formatCode="0.00%">
                  <c:v>1.304</c:v>
                </c:pt>
                <c:pt idx="4836" formatCode="0.00%">
                  <c:v>1.2925</c:v>
                </c:pt>
                <c:pt idx="4837" formatCode="0.00%">
                  <c:v>1.2879</c:v>
                </c:pt>
                <c:pt idx="4838" formatCode="0.00%">
                  <c:v>1.2798</c:v>
                </c:pt>
                <c:pt idx="4839" formatCode="0.00%">
                  <c:v>1.2798</c:v>
                </c:pt>
                <c:pt idx="4840" formatCode="0.00%">
                  <c:v>1.2798</c:v>
                </c:pt>
                <c:pt idx="4841" formatCode="0.00%">
                  <c:v>1.3479000000000001</c:v>
                </c:pt>
                <c:pt idx="4842" formatCode="0.00%">
                  <c:v>1.3119000000000001</c:v>
                </c:pt>
                <c:pt idx="4843" formatCode="0.00%">
                  <c:v>1.3071999999999999</c:v>
                </c:pt>
                <c:pt idx="4844" formatCode="0.00%">
                  <c:v>1.3071999999999999</c:v>
                </c:pt>
                <c:pt idx="4845" formatCode="0.00%">
                  <c:v>1.3071999999999999</c:v>
                </c:pt>
                <c:pt idx="4846" formatCode="0.00%">
                  <c:v>1.3071999999999999</c:v>
                </c:pt>
                <c:pt idx="4847" formatCode="0.00%">
                  <c:v>1.3071999999999999</c:v>
                </c:pt>
                <c:pt idx="4848" formatCode="0.00%">
                  <c:v>1.3022</c:v>
                </c:pt>
                <c:pt idx="4849" formatCode="0.00%">
                  <c:v>1.3152999999999999</c:v>
                </c:pt>
                <c:pt idx="4850" formatCode="0.00%">
                  <c:v>1.3216000000000001</c:v>
                </c:pt>
                <c:pt idx="4851" formatCode="0.00%">
                  <c:v>1.3008999999999999</c:v>
                </c:pt>
                <c:pt idx="4852" formatCode="0.00%">
                  <c:v>1.3185</c:v>
                </c:pt>
                <c:pt idx="4853" formatCode="0.00%">
                  <c:v>1.3185</c:v>
                </c:pt>
                <c:pt idx="4854" formatCode="0.00%">
                  <c:v>1.3185</c:v>
                </c:pt>
                <c:pt idx="4855" formatCode="0.00%">
                  <c:v>1.3348</c:v>
                </c:pt>
                <c:pt idx="4856" formatCode="0.00%">
                  <c:v>1.3152999999999999</c:v>
                </c:pt>
                <c:pt idx="4857" formatCode="0.00%">
                  <c:v>1.3282</c:v>
                </c:pt>
                <c:pt idx="4858" formatCode="0.00%">
                  <c:v>1.3250999999999999</c:v>
                </c:pt>
                <c:pt idx="4859" formatCode="0.00%">
                  <c:v>1.3332999999999999</c:v>
                </c:pt>
                <c:pt idx="4860" formatCode="0.00%">
                  <c:v>1.3332999999999999</c:v>
                </c:pt>
                <c:pt idx="4861" formatCode="0.00%">
                  <c:v>1.3332999999999999</c:v>
                </c:pt>
                <c:pt idx="4862" formatCode="0.00%">
                  <c:v>1.3395999999999999</c:v>
                </c:pt>
                <c:pt idx="4863" formatCode="0.00%">
                  <c:v>1.3185</c:v>
                </c:pt>
                <c:pt idx="4864" formatCode="0.00%">
                  <c:v>1.3301000000000001</c:v>
                </c:pt>
                <c:pt idx="4865" formatCode="0.00%">
                  <c:v>1.3313999999999999</c:v>
                </c:pt>
                <c:pt idx="4866" formatCode="0.00%">
                  <c:v>1.3511</c:v>
                </c:pt>
                <c:pt idx="4867" formatCode="0.00%">
                  <c:v>1.3511</c:v>
                </c:pt>
                <c:pt idx="4868" formatCode="0.00%">
                  <c:v>1.3511</c:v>
                </c:pt>
                <c:pt idx="4869" formatCode="0.00%">
                  <c:v>1.3511</c:v>
                </c:pt>
                <c:pt idx="4870" formatCode="0.00%">
                  <c:v>1.3759999999999999</c:v>
                </c:pt>
                <c:pt idx="4871" formatCode="0.00%">
                  <c:v>1.3545</c:v>
                </c:pt>
                <c:pt idx="4872" formatCode="0.00%">
                  <c:v>1.4194</c:v>
                </c:pt>
                <c:pt idx="4873" formatCode="0.00%">
                  <c:v>1.4160999999999999</c:v>
                </c:pt>
                <c:pt idx="4874" formatCode="0.00%">
                  <c:v>1.7377</c:v>
                </c:pt>
                <c:pt idx="4875" formatCode="0.00%">
                  <c:v>1.7377</c:v>
                </c:pt>
                <c:pt idx="4876" formatCode="0.00%">
                  <c:v>1.7377</c:v>
                </c:pt>
                <c:pt idx="4877" formatCode="0.00%">
                  <c:v>1.7377</c:v>
                </c:pt>
                <c:pt idx="4878" formatCode="0.00%">
                  <c:v>1.7377</c:v>
                </c:pt>
                <c:pt idx="4879" formatCode="0.00%">
                  <c:v>1.7301</c:v>
                </c:pt>
                <c:pt idx="4880" formatCode="0.00%">
                  <c:v>1.7414000000000001</c:v>
                </c:pt>
                <c:pt idx="4881" formatCode="0.00%">
                  <c:v>1.7414000000000001</c:v>
                </c:pt>
                <c:pt idx="4882" formatCode="0.00%">
                  <c:v>1.7414000000000001</c:v>
                </c:pt>
                <c:pt idx="4883" formatCode="0.00%">
                  <c:v>1.7491000000000001</c:v>
                </c:pt>
                <c:pt idx="4884" formatCode="0.00%">
                  <c:v>1.6941999999999999</c:v>
                </c:pt>
                <c:pt idx="4885" formatCode="0.00%">
                  <c:v>1.7583</c:v>
                </c:pt>
                <c:pt idx="4886" formatCode="0.00%">
                  <c:v>1.7545999999999999</c:v>
                </c:pt>
                <c:pt idx="4887" formatCode="0.00%">
                  <c:v>1.7491000000000001</c:v>
                </c:pt>
                <c:pt idx="4888" formatCode="0.00%">
                  <c:v>1.7491000000000001</c:v>
                </c:pt>
                <c:pt idx="4889" formatCode="0.00%">
                  <c:v>1.7491000000000001</c:v>
                </c:pt>
                <c:pt idx="4890" formatCode="0.00%">
                  <c:v>1.7834000000000001</c:v>
                </c:pt>
                <c:pt idx="4891" formatCode="0.00%">
                  <c:v>1.9047000000000001</c:v>
                </c:pt>
                <c:pt idx="4892" formatCode="0.00%">
                  <c:v>1.9106000000000001</c:v>
                </c:pt>
                <c:pt idx="4893" formatCode="0.00%">
                  <c:v>1.9106000000000001</c:v>
                </c:pt>
                <c:pt idx="4894" formatCode="0.00%">
                  <c:v>1.9106000000000001</c:v>
                </c:pt>
                <c:pt idx="4895" formatCode="0.00%">
                  <c:v>1.9106000000000001</c:v>
                </c:pt>
                <c:pt idx="4896" formatCode="0.00%">
                  <c:v>1.9106000000000001</c:v>
                </c:pt>
                <c:pt idx="4897" formatCode="0.00%">
                  <c:v>1.9125000000000001</c:v>
                </c:pt>
                <c:pt idx="4898" formatCode="0.00%">
                  <c:v>1.8828</c:v>
                </c:pt>
                <c:pt idx="4899" formatCode="0.00%">
                  <c:v>1.8786</c:v>
                </c:pt>
                <c:pt idx="4900" formatCode="0.00%">
                  <c:v>1.869</c:v>
                </c:pt>
                <c:pt idx="4901" formatCode="0.00%">
                  <c:v>1.861</c:v>
                </c:pt>
                <c:pt idx="4902" formatCode="0.00%">
                  <c:v>1.861</c:v>
                </c:pt>
                <c:pt idx="4903" formatCode="0.00%">
                  <c:v>1.861</c:v>
                </c:pt>
                <c:pt idx="4904" formatCode="0.00%">
                  <c:v>1.9144999999999999</c:v>
                </c:pt>
                <c:pt idx="4905" formatCode="0.00%">
                  <c:v>1.8866999999999998</c:v>
                </c:pt>
                <c:pt idx="4906" formatCode="0.00%">
                  <c:v>1.8747999999999998</c:v>
                </c:pt>
                <c:pt idx="4907" formatCode="0.00%">
                  <c:v>1.9066999999999998</c:v>
                </c:pt>
                <c:pt idx="4908" formatCode="0.00%">
                  <c:v>1.8905000000000001</c:v>
                </c:pt>
                <c:pt idx="4909" formatCode="0.00%">
                  <c:v>1.8905000000000001</c:v>
                </c:pt>
                <c:pt idx="4910" formatCode="0.00%">
                  <c:v>1.8905000000000001</c:v>
                </c:pt>
                <c:pt idx="4911" formatCode="0.00%">
                  <c:v>1.9086000000000001</c:v>
                </c:pt>
                <c:pt idx="4912" formatCode="0.00%">
                  <c:v>1.8947000000000001</c:v>
                </c:pt>
                <c:pt idx="4913" formatCode="0.00%">
                  <c:v>1.8886000000000001</c:v>
                </c:pt>
                <c:pt idx="4914" formatCode="0.00%">
                  <c:v>1.8747999999999998</c:v>
                </c:pt>
                <c:pt idx="4915" formatCode="0.00%">
                  <c:v>1.9005000000000001</c:v>
                </c:pt>
                <c:pt idx="4916" formatCode="0.00%">
                  <c:v>1.9005000000000001</c:v>
                </c:pt>
                <c:pt idx="4917" formatCode="0.00%">
                  <c:v>1.9005000000000001</c:v>
                </c:pt>
                <c:pt idx="4918" formatCode="0.00%">
                  <c:v>1.9005000000000001</c:v>
                </c:pt>
                <c:pt idx="4919" formatCode="0.00%">
                  <c:v>1.9005000000000001</c:v>
                </c:pt>
                <c:pt idx="4920" formatCode="0.00%">
                  <c:v>1.9005000000000001</c:v>
                </c:pt>
                <c:pt idx="4921" formatCode="0.00%">
                  <c:v>1.8766999999999998</c:v>
                </c:pt>
                <c:pt idx="4922" formatCode="0.00%">
                  <c:v>1.8928</c:v>
                </c:pt>
                <c:pt idx="4923" formatCode="0.00%">
                  <c:v>1.8928</c:v>
                </c:pt>
                <c:pt idx="4924" formatCode="0.00%">
                  <c:v>1.8928</c:v>
                </c:pt>
                <c:pt idx="4925" formatCode="0.00%">
                  <c:v>1.8928</c:v>
                </c:pt>
                <c:pt idx="4926" formatCode="0.00%">
                  <c:v>1.8928</c:v>
                </c:pt>
                <c:pt idx="4927" formatCode="0.00%">
                  <c:v>1.9025000000000001</c:v>
                </c:pt>
                <c:pt idx="4928" formatCode="0.00%">
                  <c:v>1.8786</c:v>
                </c:pt>
                <c:pt idx="4929" formatCode="0.00%">
                  <c:v>1.8629</c:v>
                </c:pt>
                <c:pt idx="4930" formatCode="0.00%">
                  <c:v>1.8629</c:v>
                </c:pt>
                <c:pt idx="4931" formatCode="0.00%">
                  <c:v>1.8629</c:v>
                </c:pt>
                <c:pt idx="4932" formatCode="0.00%">
                  <c:v>1.8847</c:v>
                </c:pt>
                <c:pt idx="4933" formatCode="0.00%">
                  <c:v>1.8647999999999998</c:v>
                </c:pt>
                <c:pt idx="4934" formatCode="0.00%">
                  <c:v>1.9125000000000001</c:v>
                </c:pt>
                <c:pt idx="4935" formatCode="0.00%">
                  <c:v>1.8947000000000001</c:v>
                </c:pt>
                <c:pt idx="4936" formatCode="0.00%">
                  <c:v>1.8847</c:v>
                </c:pt>
                <c:pt idx="4937" formatCode="0.00%">
                  <c:v>1.8847</c:v>
                </c:pt>
                <c:pt idx="4938" formatCode="0.00%">
                  <c:v>1.8847</c:v>
                </c:pt>
                <c:pt idx="4939" formatCode="0.00%">
                  <c:v>1.9187000000000001</c:v>
                </c:pt>
                <c:pt idx="4940" formatCode="0.00%">
                  <c:v>1.8866999999999998</c:v>
                </c:pt>
                <c:pt idx="4941" formatCode="0.00%">
                  <c:v>1.9206000000000001</c:v>
                </c:pt>
                <c:pt idx="4942" formatCode="0.00%">
                  <c:v>1.9106000000000001</c:v>
                </c:pt>
                <c:pt idx="4943" formatCode="0.00%">
                  <c:v>1.8986000000000001</c:v>
                </c:pt>
                <c:pt idx="4944" formatCode="0.00%">
                  <c:v>1.8986000000000001</c:v>
                </c:pt>
                <c:pt idx="4945" formatCode="0.00%">
                  <c:v>1.8986000000000001</c:v>
                </c:pt>
                <c:pt idx="4946" formatCode="0.00%">
                  <c:v>1.9225999999999999</c:v>
                </c:pt>
                <c:pt idx="4947" formatCode="0.00%">
                  <c:v>1.8966000000000001</c:v>
                </c:pt>
                <c:pt idx="4948" formatCode="0.00%">
                  <c:v>1.9106000000000001</c:v>
                </c:pt>
                <c:pt idx="4949" formatCode="0.00%">
                  <c:v>1.9066999999999998</c:v>
                </c:pt>
                <c:pt idx="4950" formatCode="0.00%">
                  <c:v>1.9047000000000001</c:v>
                </c:pt>
                <c:pt idx="4951" formatCode="0.00%">
                  <c:v>1.9047000000000001</c:v>
                </c:pt>
                <c:pt idx="4952" formatCode="0.00%">
                  <c:v>1.9047000000000001</c:v>
                </c:pt>
                <c:pt idx="4953" formatCode="0.00%">
                  <c:v>1.9144999999999999</c:v>
                </c:pt>
                <c:pt idx="4954" formatCode="0.00%">
                  <c:v>1.8786</c:v>
                </c:pt>
                <c:pt idx="4955" formatCode="0.00%">
                  <c:v>1.8766999999999998</c:v>
                </c:pt>
                <c:pt idx="4956" formatCode="0.00%">
                  <c:v>1.8549</c:v>
                </c:pt>
                <c:pt idx="4957" formatCode="0.00%">
                  <c:v>1.8966000000000001</c:v>
                </c:pt>
                <c:pt idx="4958" formatCode="0.00%">
                  <c:v>1.8966000000000001</c:v>
                </c:pt>
                <c:pt idx="4959" formatCode="0.00%">
                  <c:v>1.8966000000000001</c:v>
                </c:pt>
                <c:pt idx="4960" formatCode="0.00%">
                  <c:v>1.8928</c:v>
                </c:pt>
                <c:pt idx="4961" formatCode="0.00%">
                  <c:v>1.8747999999999998</c:v>
                </c:pt>
                <c:pt idx="4962" formatCode="0.00%">
                  <c:v>1.8728</c:v>
                </c:pt>
                <c:pt idx="4963" formatCode="0.00%">
                  <c:v>1.8647999999999998</c:v>
                </c:pt>
                <c:pt idx="4964" formatCode="0.00%">
                  <c:v>1.9066999999999998</c:v>
                </c:pt>
                <c:pt idx="4965" formatCode="0.00%">
                  <c:v>1.9066999999999998</c:v>
                </c:pt>
                <c:pt idx="4966" formatCode="0.00%">
                  <c:v>1.9066999999999998</c:v>
                </c:pt>
                <c:pt idx="4967" formatCode="0.00%">
                  <c:v>1.9047000000000001</c:v>
                </c:pt>
                <c:pt idx="4968" formatCode="0.00%">
                  <c:v>1.8828</c:v>
                </c:pt>
                <c:pt idx="4969" formatCode="0.00%">
                  <c:v>1.9166999999999998</c:v>
                </c:pt>
                <c:pt idx="4970" formatCode="0.00%">
                  <c:v>1.9125000000000001</c:v>
                </c:pt>
                <c:pt idx="4971" formatCode="0.00%">
                  <c:v>1.9166999999999998</c:v>
                </c:pt>
                <c:pt idx="4972" formatCode="0.00%">
                  <c:v>1.9166999999999998</c:v>
                </c:pt>
                <c:pt idx="4973" formatCode="0.00%">
                  <c:v>1.9166999999999998</c:v>
                </c:pt>
                <c:pt idx="4974" formatCode="0.00%">
                  <c:v>1.9125000000000001</c:v>
                </c:pt>
                <c:pt idx="4975" formatCode="0.00%">
                  <c:v>1.8647999999999998</c:v>
                </c:pt>
                <c:pt idx="4976" formatCode="0.00%">
                  <c:v>1.9125000000000001</c:v>
                </c:pt>
                <c:pt idx="4977" formatCode="0.00%">
                  <c:v>1.8986000000000001</c:v>
                </c:pt>
                <c:pt idx="4978" formatCode="0.00%">
                  <c:v>1.9106000000000001</c:v>
                </c:pt>
                <c:pt idx="4979" formatCode="0.00%">
                  <c:v>1.9106000000000001</c:v>
                </c:pt>
                <c:pt idx="4980" formatCode="0.00%">
                  <c:v>1.9106000000000001</c:v>
                </c:pt>
                <c:pt idx="4981" formatCode="0.00%">
                  <c:v>1.9106000000000001</c:v>
                </c:pt>
                <c:pt idx="4982" formatCode="0.00%">
                  <c:v>1.9790999999999999</c:v>
                </c:pt>
                <c:pt idx="4983" formatCode="0.00%">
                  <c:v>2.6315</c:v>
                </c:pt>
                <c:pt idx="4984" formatCode="0.00%">
                  <c:v>2.6315</c:v>
                </c:pt>
                <c:pt idx="4985" formatCode="0.00%">
                  <c:v>2.6168</c:v>
                </c:pt>
                <c:pt idx="4986" formatCode="0.00%">
                  <c:v>2.6168</c:v>
                </c:pt>
                <c:pt idx="4987" formatCode="0.00%">
                  <c:v>2.6168</c:v>
                </c:pt>
                <c:pt idx="4988" formatCode="0.00%">
                  <c:v>2.5876000000000001</c:v>
                </c:pt>
                <c:pt idx="4989" formatCode="0.00%">
                  <c:v>2.6141000000000001</c:v>
                </c:pt>
                <c:pt idx="4990" formatCode="0.00%">
                  <c:v>2.6141000000000001</c:v>
                </c:pt>
                <c:pt idx="4991" formatCode="0.00%">
                  <c:v>2.6141000000000001</c:v>
                </c:pt>
                <c:pt idx="4992" formatCode="0.00%">
                  <c:v>2.6187999999999998</c:v>
                </c:pt>
                <c:pt idx="4993" formatCode="0.00%">
                  <c:v>2.6187999999999998</c:v>
                </c:pt>
                <c:pt idx="4994" formatCode="0.00%">
                  <c:v>2.6187999999999998</c:v>
                </c:pt>
                <c:pt idx="4995" formatCode="0.00%">
                  <c:v>2.6581999999999999</c:v>
                </c:pt>
                <c:pt idx="4996" formatCode="0.00%">
                  <c:v>2.5970999999999997</c:v>
                </c:pt>
                <c:pt idx="4997" formatCode="0.00%">
                  <c:v>2.6387</c:v>
                </c:pt>
                <c:pt idx="4998" formatCode="0.00%">
                  <c:v>2.6335000000000002</c:v>
                </c:pt>
                <c:pt idx="4999" formatCode="0.00%">
                  <c:v>2.6630000000000003</c:v>
                </c:pt>
                <c:pt idx="5000" formatCode="0.00%">
                  <c:v>2.6630000000000003</c:v>
                </c:pt>
                <c:pt idx="5001" formatCode="0.00%">
                  <c:v>2.6630000000000003</c:v>
                </c:pt>
                <c:pt idx="5002" formatCode="0.00%">
                  <c:v>2.6779000000000002</c:v>
                </c:pt>
                <c:pt idx="5003" formatCode="0.00%">
                  <c:v>2.6557999999999997</c:v>
                </c:pt>
                <c:pt idx="5004" formatCode="0.00%">
                  <c:v>2.6510000000000002</c:v>
                </c:pt>
                <c:pt idx="5005" formatCode="0.00%">
                  <c:v>2.6411000000000002</c:v>
                </c:pt>
                <c:pt idx="5006" formatCode="0.00%">
                  <c:v>2.6657999999999999</c:v>
                </c:pt>
                <c:pt idx="5007" formatCode="0.00%">
                  <c:v>2.6657999999999999</c:v>
                </c:pt>
                <c:pt idx="5008" formatCode="0.00%">
                  <c:v>2.6657999999999999</c:v>
                </c:pt>
                <c:pt idx="5009" formatCode="0.00%">
                  <c:v>2.6806999999999999</c:v>
                </c:pt>
                <c:pt idx="5010" formatCode="0.00%">
                  <c:v>2.6581999999999999</c:v>
                </c:pt>
                <c:pt idx="5011" formatCode="0.00%">
                  <c:v>2.7029000000000001</c:v>
                </c:pt>
                <c:pt idx="5012" formatCode="0.00%">
                  <c:v>2.6461999999999999</c:v>
                </c:pt>
                <c:pt idx="5013" formatCode="0.00%">
                  <c:v>2.6510000000000002</c:v>
                </c:pt>
                <c:pt idx="5014" formatCode="0.00%">
                  <c:v>2.6510000000000002</c:v>
                </c:pt>
                <c:pt idx="5015" formatCode="0.00%">
                  <c:v>2.6510000000000002</c:v>
                </c:pt>
                <c:pt idx="5016" formatCode="0.00%">
                  <c:v>2.6093000000000002</c:v>
                </c:pt>
                <c:pt idx="5017" formatCode="0.00%">
                  <c:v>2.6022000000000003</c:v>
                </c:pt>
                <c:pt idx="5018" formatCode="0.00%">
                  <c:v>2.6387</c:v>
                </c:pt>
                <c:pt idx="5019" formatCode="0.00%">
                  <c:v>2.6387</c:v>
                </c:pt>
                <c:pt idx="5020" formatCode="0.00%">
                  <c:v>2.6387</c:v>
                </c:pt>
                <c:pt idx="5021" formatCode="0.00%">
                  <c:v>2.6387</c:v>
                </c:pt>
                <c:pt idx="5022" formatCode="0.00%">
                  <c:v>2.6387</c:v>
                </c:pt>
                <c:pt idx="5023" formatCode="0.00%">
                  <c:v>2.6387</c:v>
                </c:pt>
                <c:pt idx="5024" formatCode="0.00%">
                  <c:v>2.5947000000000005</c:v>
                </c:pt>
                <c:pt idx="5025" formatCode="0.00%">
                  <c:v>2.6482000000000001</c:v>
                </c:pt>
                <c:pt idx="5026" formatCode="0.00%">
                  <c:v>2.6239999999999997</c:v>
                </c:pt>
                <c:pt idx="5027" formatCode="0.00%">
                  <c:v>2.6510000000000002</c:v>
                </c:pt>
                <c:pt idx="5028" formatCode="0.00%">
                  <c:v>2.6510000000000002</c:v>
                </c:pt>
                <c:pt idx="5029" formatCode="0.00%">
                  <c:v>2.6510000000000002</c:v>
                </c:pt>
                <c:pt idx="5030" formatCode="0.00%">
                  <c:v>2.673</c:v>
                </c:pt>
                <c:pt idx="5031" formatCode="0.00%">
                  <c:v>2.6093000000000002</c:v>
                </c:pt>
                <c:pt idx="5032" formatCode="0.00%">
                  <c:v>2.6758999999999999</c:v>
                </c:pt>
                <c:pt idx="5033" formatCode="0.00%">
                  <c:v>2.6557999999999997</c:v>
                </c:pt>
                <c:pt idx="5034" formatCode="0.00%">
                  <c:v>2.6557999999999997</c:v>
                </c:pt>
                <c:pt idx="5035" formatCode="0.00%">
                  <c:v>2.6557999999999997</c:v>
                </c:pt>
                <c:pt idx="5036" formatCode="0.00%">
                  <c:v>2.6557999999999997</c:v>
                </c:pt>
                <c:pt idx="5037" formatCode="0.00%">
                  <c:v>2.6557999999999997</c:v>
                </c:pt>
                <c:pt idx="5038" formatCode="0.00%">
                  <c:v>2.6557999999999997</c:v>
                </c:pt>
                <c:pt idx="5039" formatCode="0.00%">
                  <c:v>2.673</c:v>
                </c:pt>
                <c:pt idx="5040" formatCode="0.00%">
                  <c:v>2.6387</c:v>
                </c:pt>
                <c:pt idx="5041" formatCode="0.00%">
                  <c:v>2.6885000000000003</c:v>
                </c:pt>
                <c:pt idx="5042" formatCode="0.00%">
                  <c:v>2.6885000000000003</c:v>
                </c:pt>
                <c:pt idx="5043" formatCode="0.00%">
                  <c:v>2.6885000000000003</c:v>
                </c:pt>
                <c:pt idx="5044" formatCode="0.00%">
                  <c:v>2.6581999999999999</c:v>
                </c:pt>
                <c:pt idx="5045" formatCode="0.00%">
                  <c:v>2.6581999999999999</c:v>
                </c:pt>
                <c:pt idx="5046" formatCode="0.00%">
                  <c:v>3.3108</c:v>
                </c:pt>
                <c:pt idx="5047" formatCode="0.00%">
                  <c:v>3.2792000000000003</c:v>
                </c:pt>
                <c:pt idx="5048" formatCode="0.00%">
                  <c:v>3.2848000000000002</c:v>
                </c:pt>
                <c:pt idx="5049" formatCode="0.00%">
                  <c:v>3.2848000000000002</c:v>
                </c:pt>
                <c:pt idx="5050" formatCode="0.00%">
                  <c:v>3.2848000000000002</c:v>
                </c:pt>
                <c:pt idx="5051" formatCode="0.00%">
                  <c:v>3.2705000000000002</c:v>
                </c:pt>
                <c:pt idx="5052" formatCode="0.00%">
                  <c:v>3.2255000000000003</c:v>
                </c:pt>
                <c:pt idx="5053" formatCode="0.00%">
                  <c:v>3.2593999999999999</c:v>
                </c:pt>
                <c:pt idx="5054" formatCode="0.00%">
                  <c:v>3.2593999999999999</c:v>
                </c:pt>
                <c:pt idx="5055" formatCode="0.00%">
                  <c:v>3.2875999999999999</c:v>
                </c:pt>
                <c:pt idx="5056" formatCode="0.00%">
                  <c:v>3.2875999999999999</c:v>
                </c:pt>
                <c:pt idx="5057" formatCode="0.00%">
                  <c:v>3.2875999999999999</c:v>
                </c:pt>
                <c:pt idx="5058" formatCode="0.00%">
                  <c:v>3.2875999999999999</c:v>
                </c:pt>
                <c:pt idx="5059" formatCode="0.00%">
                  <c:v>3.2792000000000003</c:v>
                </c:pt>
                <c:pt idx="5060" formatCode="0.00%">
                  <c:v>3.2732000000000001</c:v>
                </c:pt>
                <c:pt idx="5061" formatCode="0.00%">
                  <c:v>3.3108</c:v>
                </c:pt>
                <c:pt idx="5062" formatCode="0.00%">
                  <c:v>3.2676999999999996</c:v>
                </c:pt>
                <c:pt idx="5063" formatCode="0.00%">
                  <c:v>3.2676999999999996</c:v>
                </c:pt>
                <c:pt idx="5064" formatCode="0.00%">
                  <c:v>3.2676999999999996</c:v>
                </c:pt>
                <c:pt idx="5065" formatCode="0.00%">
                  <c:v>3.3336000000000001</c:v>
                </c:pt>
                <c:pt idx="5066" formatCode="0.00%">
                  <c:v>3.3218999999999999</c:v>
                </c:pt>
                <c:pt idx="5067" formatCode="0.00%">
                  <c:v>3.3280000000000003</c:v>
                </c:pt>
                <c:pt idx="5068" formatCode="0.00%">
                  <c:v>3.2936000000000001</c:v>
                </c:pt>
                <c:pt idx="5069" formatCode="0.00%">
                  <c:v>3.3308</c:v>
                </c:pt>
                <c:pt idx="5070" formatCode="0.00%">
                  <c:v>3.3308</c:v>
                </c:pt>
                <c:pt idx="5071" formatCode="0.00%">
                  <c:v>3.3308</c:v>
                </c:pt>
                <c:pt idx="5072" formatCode="0.00%">
                  <c:v>3.3308</c:v>
                </c:pt>
                <c:pt idx="5073" formatCode="0.00%">
                  <c:v>3.3536999999999999</c:v>
                </c:pt>
                <c:pt idx="5074" formatCode="0.00%">
                  <c:v>3.2622000000000004</c:v>
                </c:pt>
                <c:pt idx="5075" formatCode="0.00%">
                  <c:v>3.2593999999999999</c:v>
                </c:pt>
                <c:pt idx="5076" formatCode="0.00%">
                  <c:v>3.3336000000000001</c:v>
                </c:pt>
                <c:pt idx="5077" formatCode="0.00%">
                  <c:v>3.3336000000000001</c:v>
                </c:pt>
                <c:pt idx="5078" formatCode="0.00%">
                  <c:v>3.3336000000000001</c:v>
                </c:pt>
                <c:pt idx="5079" formatCode="0.00%">
                  <c:v>3.3047000000000004</c:v>
                </c:pt>
                <c:pt idx="5080" formatCode="0.00%">
                  <c:v>3.3308</c:v>
                </c:pt>
                <c:pt idx="5081" formatCode="0.00%">
                  <c:v>3.3308</c:v>
                </c:pt>
                <c:pt idx="5082" formatCode="0.00%">
                  <c:v>3.2732000000000001</c:v>
                </c:pt>
                <c:pt idx="5083" formatCode="0.00%">
                  <c:v>3.3047000000000004</c:v>
                </c:pt>
                <c:pt idx="5084" formatCode="0.00%">
                  <c:v>3.3047000000000004</c:v>
                </c:pt>
                <c:pt idx="5085" formatCode="0.00%">
                  <c:v>3.3047000000000004</c:v>
                </c:pt>
                <c:pt idx="5086" formatCode="0.00%">
                  <c:v>3.3163</c:v>
                </c:pt>
                <c:pt idx="5087" formatCode="0.00%">
                  <c:v>3.3108</c:v>
                </c:pt>
                <c:pt idx="5088" formatCode="0.00%">
                  <c:v>3.3075000000000001</c:v>
                </c:pt>
                <c:pt idx="5089" formatCode="0.00%">
                  <c:v>3.3336000000000001</c:v>
                </c:pt>
                <c:pt idx="5090" formatCode="0.00%">
                  <c:v>3.3336000000000001</c:v>
                </c:pt>
                <c:pt idx="5091" formatCode="0.00%">
                  <c:v>3.3336000000000001</c:v>
                </c:pt>
                <c:pt idx="5092" formatCode="0.00%">
                  <c:v>3.3336000000000001</c:v>
                </c:pt>
                <c:pt idx="5093" formatCode="0.00%">
                  <c:v>3.3481000000000001</c:v>
                </c:pt>
                <c:pt idx="5094" formatCode="0.00%">
                  <c:v>3.3218999999999999</c:v>
                </c:pt>
                <c:pt idx="5095" formatCode="0.00%">
                  <c:v>3.2963999999999998</c:v>
                </c:pt>
                <c:pt idx="5096" formatCode="0.00%">
                  <c:v>3.2991000000000001</c:v>
                </c:pt>
                <c:pt idx="5097" formatCode="0.00%">
                  <c:v>3.3452999999999999</c:v>
                </c:pt>
                <c:pt idx="5098" formatCode="0.00%">
                  <c:v>3.3452999999999999</c:v>
                </c:pt>
                <c:pt idx="5099" formatCode="0.00%">
                  <c:v>3.3452999999999999</c:v>
                </c:pt>
                <c:pt idx="5100" formatCode="0.00%">
                  <c:v>3.3336000000000001</c:v>
                </c:pt>
                <c:pt idx="5101" formatCode="0.00%">
                  <c:v>3.3280000000000003</c:v>
                </c:pt>
                <c:pt idx="5102" formatCode="0.00%">
                  <c:v>3.3047000000000004</c:v>
                </c:pt>
                <c:pt idx="5103" formatCode="0.00%">
                  <c:v>3.2423999999999999</c:v>
                </c:pt>
                <c:pt idx="5104" formatCode="0.00%">
                  <c:v>3.2593999999999999</c:v>
                </c:pt>
                <c:pt idx="5105" formatCode="0.00%">
                  <c:v>3.2593999999999999</c:v>
                </c:pt>
                <c:pt idx="5106" formatCode="0.00%">
                  <c:v>3.2593999999999999</c:v>
                </c:pt>
                <c:pt idx="5107" formatCode="0.00%">
                  <c:v>3.2593999999999999</c:v>
                </c:pt>
                <c:pt idx="5108" formatCode="0.00%">
                  <c:v>3.3363999999999998</c:v>
                </c:pt>
                <c:pt idx="5109" formatCode="0.00%">
                  <c:v>2.6168</c:v>
                </c:pt>
                <c:pt idx="5110" formatCode="0.00%">
                  <c:v>2.4918</c:v>
                </c:pt>
                <c:pt idx="5111" formatCode="0.00%">
                  <c:v>2.4988999999999999</c:v>
                </c:pt>
                <c:pt idx="5112" formatCode="0.00%">
                  <c:v>2.4988999999999999</c:v>
                </c:pt>
                <c:pt idx="5113" formatCode="0.00%">
                  <c:v>2.4988999999999999</c:v>
                </c:pt>
                <c:pt idx="5114" formatCode="0.00%">
                  <c:v>2.4988999999999999</c:v>
                </c:pt>
                <c:pt idx="5115" formatCode="0.00%">
                  <c:v>2.4844999999999997</c:v>
                </c:pt>
                <c:pt idx="5116" formatCode="0.00%">
                  <c:v>2.4752999999999998</c:v>
                </c:pt>
                <c:pt idx="5117" formatCode="0.00%">
                  <c:v>2.4588999999999999</c:v>
                </c:pt>
                <c:pt idx="5118" formatCode="0.00%">
                  <c:v>2.4634999999999998</c:v>
                </c:pt>
                <c:pt idx="5119" formatCode="0.00%">
                  <c:v>2.4634999999999998</c:v>
                </c:pt>
                <c:pt idx="5120" formatCode="0.00%">
                  <c:v>2.4634999999999998</c:v>
                </c:pt>
                <c:pt idx="5121" formatCode="0.00%">
                  <c:v>2.4918</c:v>
                </c:pt>
                <c:pt idx="5122" formatCode="0.00%">
                  <c:v>2.4263999999999997</c:v>
                </c:pt>
                <c:pt idx="5123" formatCode="0.00%">
                  <c:v>2.4685000000000001</c:v>
                </c:pt>
                <c:pt idx="5124" formatCode="0.00%">
                  <c:v>2.4730000000000003</c:v>
                </c:pt>
                <c:pt idx="5125" formatCode="0.00%">
                  <c:v>2.4685000000000001</c:v>
                </c:pt>
                <c:pt idx="5126" formatCode="0.00%">
                  <c:v>2.4685000000000001</c:v>
                </c:pt>
                <c:pt idx="5127" formatCode="0.00%">
                  <c:v>2.4685000000000001</c:v>
                </c:pt>
                <c:pt idx="5128" formatCode="0.00%">
                  <c:v>2.4472</c:v>
                </c:pt>
                <c:pt idx="5129" formatCode="0.00%">
                  <c:v>2.4918</c:v>
                </c:pt>
                <c:pt idx="5130" formatCode="0.00%">
                  <c:v>2.4377</c:v>
                </c:pt>
                <c:pt idx="5131" formatCode="0.00%">
                  <c:v>2.4825999999999997</c:v>
                </c:pt>
                <c:pt idx="5132" formatCode="0.00%">
                  <c:v>2.4775999999999998</c:v>
                </c:pt>
                <c:pt idx="5133" formatCode="0.00%">
                  <c:v>2.4775999999999998</c:v>
                </c:pt>
                <c:pt idx="5134" formatCode="0.00%">
                  <c:v>2.4775999999999998</c:v>
                </c:pt>
                <c:pt idx="5135" formatCode="0.00%">
                  <c:v>2.4872000000000001</c:v>
                </c:pt>
                <c:pt idx="5136" formatCode="0.00%">
                  <c:v>2.4918</c:v>
                </c:pt>
                <c:pt idx="5137" formatCode="0.00%">
                  <c:v>2.4844999999999997</c:v>
                </c:pt>
                <c:pt idx="5138" formatCode="0.00%">
                  <c:v>2.4872000000000001</c:v>
                </c:pt>
                <c:pt idx="5139" formatCode="0.00%">
                  <c:v>2.4895</c:v>
                </c:pt>
                <c:pt idx="5140" formatCode="0.00%">
                  <c:v>2.4516999999999998</c:v>
                </c:pt>
                <c:pt idx="5141" formatCode="0.00%">
                  <c:v>2.4895</c:v>
                </c:pt>
                <c:pt idx="5142" formatCode="0.00%">
                  <c:v>2.4964</c:v>
                </c:pt>
                <c:pt idx="5143" formatCode="0.00%">
                  <c:v>2.4563000000000001</c:v>
                </c:pt>
                <c:pt idx="5144" formatCode="0.00%">
                  <c:v>2.4283000000000001</c:v>
                </c:pt>
                <c:pt idx="5145" formatCode="0.00%">
                  <c:v>2.4283000000000001</c:v>
                </c:pt>
                <c:pt idx="5146" formatCode="0.00%">
                  <c:v>2.4283000000000001</c:v>
                </c:pt>
                <c:pt idx="5147" formatCode="0.00%">
                  <c:v>2.4634999999999998</c:v>
                </c:pt>
                <c:pt idx="5148" formatCode="0.00%">
                  <c:v>2.4495</c:v>
                </c:pt>
                <c:pt idx="5149" formatCode="0.00%">
                  <c:v>2.4895</c:v>
                </c:pt>
                <c:pt idx="5150" formatCode="0.00%">
                  <c:v>2.4238</c:v>
                </c:pt>
                <c:pt idx="5151" formatCode="0.00%">
                  <c:v>2.4588999999999999</c:v>
                </c:pt>
                <c:pt idx="5152" formatCode="0.00%">
                  <c:v>2.4588999999999999</c:v>
                </c:pt>
                <c:pt idx="5153" formatCode="0.00%">
                  <c:v>2.4588999999999999</c:v>
                </c:pt>
                <c:pt idx="5154" formatCode="0.00%">
                  <c:v>2.4588999999999999</c:v>
                </c:pt>
                <c:pt idx="5155" formatCode="0.00%">
                  <c:v>2.4588999999999999</c:v>
                </c:pt>
                <c:pt idx="5156" formatCode="0.00%">
                  <c:v>2.4263999999999997</c:v>
                </c:pt>
                <c:pt idx="5157" formatCode="0.00%">
                  <c:v>2.4422999999999999</c:v>
                </c:pt>
                <c:pt idx="5158" formatCode="0.00%">
                  <c:v>2.4588999999999999</c:v>
                </c:pt>
                <c:pt idx="5159" formatCode="0.00%">
                  <c:v>2.4588999999999999</c:v>
                </c:pt>
                <c:pt idx="5160" formatCode="0.00%">
                  <c:v>2.4588999999999999</c:v>
                </c:pt>
                <c:pt idx="5161" formatCode="0.00%">
                  <c:v>2.4799000000000002</c:v>
                </c:pt>
                <c:pt idx="5162" formatCode="0.00%">
                  <c:v>2.4215</c:v>
                </c:pt>
                <c:pt idx="5163" formatCode="0.00%">
                  <c:v>2.4331999999999998</c:v>
                </c:pt>
                <c:pt idx="5164" formatCode="0.00%">
                  <c:v>2.4872000000000001</c:v>
                </c:pt>
                <c:pt idx="5165" formatCode="0.00%">
                  <c:v>2.4685000000000001</c:v>
                </c:pt>
                <c:pt idx="5166" formatCode="0.00%">
                  <c:v>2.4685000000000001</c:v>
                </c:pt>
                <c:pt idx="5167" formatCode="0.00%">
                  <c:v>2.4685000000000001</c:v>
                </c:pt>
                <c:pt idx="5168" formatCode="0.00%">
                  <c:v>2.4752999999999998</c:v>
                </c:pt>
                <c:pt idx="5169" formatCode="0.00%">
                  <c:v>2.4844999999999997</c:v>
                </c:pt>
                <c:pt idx="5170" formatCode="0.00%">
                  <c:v>2.4308999999999998</c:v>
                </c:pt>
                <c:pt idx="5171" formatCode="0.00%">
                  <c:v>2.4844999999999997</c:v>
                </c:pt>
                <c:pt idx="5172" formatCode="0.00%">
                  <c:v>2.4730000000000003</c:v>
                </c:pt>
                <c:pt idx="5173" formatCode="0.00%">
                  <c:v>2.4730000000000003</c:v>
                </c:pt>
                <c:pt idx="5174" formatCode="0.00%">
                  <c:v>2.4730000000000003</c:v>
                </c:pt>
                <c:pt idx="5175" formatCode="0.00%">
                  <c:v>2.4563000000000001</c:v>
                </c:pt>
                <c:pt idx="5176" formatCode="0.00%">
                  <c:v>2.5013999999999998</c:v>
                </c:pt>
                <c:pt idx="5177" formatCode="0.00%">
                  <c:v>2.4658000000000002</c:v>
                </c:pt>
                <c:pt idx="5178" formatCode="0.00%">
                  <c:v>2.4611999999999998</c:v>
                </c:pt>
                <c:pt idx="5179" formatCode="0.00%">
                  <c:v>2.4563000000000001</c:v>
                </c:pt>
                <c:pt idx="5180" formatCode="0.00%">
                  <c:v>2.4563000000000001</c:v>
                </c:pt>
                <c:pt idx="5181" formatCode="0.00%">
                  <c:v>2.4563000000000001</c:v>
                </c:pt>
                <c:pt idx="5182" formatCode="0.00%">
                  <c:v>2.4611999999999998</c:v>
                </c:pt>
                <c:pt idx="5183" formatCode="0.00%">
                  <c:v>2.4611999999999998</c:v>
                </c:pt>
                <c:pt idx="5184" formatCode="0.00%">
                  <c:v>2.4730000000000003</c:v>
                </c:pt>
                <c:pt idx="5185" formatCode="0.00%">
                  <c:v>2.4283000000000001</c:v>
                </c:pt>
                <c:pt idx="5186" formatCode="0.00%">
                  <c:v>2.4611999999999998</c:v>
                </c:pt>
                <c:pt idx="5187" formatCode="0.00%">
                  <c:v>2.4611999999999998</c:v>
                </c:pt>
                <c:pt idx="5188" formatCode="0.00%">
                  <c:v>2.4611999999999998</c:v>
                </c:pt>
                <c:pt idx="5189" formatCode="0.00%">
                  <c:v>2.4495</c:v>
                </c:pt>
                <c:pt idx="5190" formatCode="0.00%">
                  <c:v>1.3659999999999999</c:v>
                </c:pt>
                <c:pt idx="5191" formatCode="0.00%">
                  <c:v>1.3169</c:v>
                </c:pt>
                <c:pt idx="5192" formatCode="0.00%">
                  <c:v>1.3137000000000001</c:v>
                </c:pt>
                <c:pt idx="5193" formatCode="0.00%">
                  <c:v>1.2944</c:v>
                </c:pt>
                <c:pt idx="5194" formatCode="0.00%">
                  <c:v>1.2944</c:v>
                </c:pt>
                <c:pt idx="5195" formatCode="0.00%">
                  <c:v>1.2944</c:v>
                </c:pt>
                <c:pt idx="5196" formatCode="0.00%">
                  <c:v>1.2816000000000001</c:v>
                </c:pt>
                <c:pt idx="5197" formatCode="0.00%">
                  <c:v>1.2798</c:v>
                </c:pt>
                <c:pt idx="5198" formatCode="0.00%">
                  <c:v>1.2847</c:v>
                </c:pt>
                <c:pt idx="5199" formatCode="0.00%">
                  <c:v>1.2847</c:v>
                </c:pt>
                <c:pt idx="5200" formatCode="0.00%">
                  <c:v>1.2847</c:v>
                </c:pt>
                <c:pt idx="5201" formatCode="0.00%">
                  <c:v>1.2847</c:v>
                </c:pt>
                <c:pt idx="5202" formatCode="0.00%">
                  <c:v>1.2847</c:v>
                </c:pt>
                <c:pt idx="5203" formatCode="0.00%">
                  <c:v>1.2847</c:v>
                </c:pt>
                <c:pt idx="5204" formatCode="0.00%">
                  <c:v>1.2847</c:v>
                </c:pt>
                <c:pt idx="5205" formatCode="0.00%">
                  <c:v>1.3106</c:v>
                </c:pt>
                <c:pt idx="5206" formatCode="0.00%">
                  <c:v>1.2863</c:v>
                </c:pt>
                <c:pt idx="5207" formatCode="0.00%">
                  <c:v>1.2878999999999998</c:v>
                </c:pt>
                <c:pt idx="5208" formatCode="0.00%">
                  <c:v>1.2878999999999998</c:v>
                </c:pt>
                <c:pt idx="5209" formatCode="0.00%">
                  <c:v>1.2878999999999998</c:v>
                </c:pt>
                <c:pt idx="5210" formatCode="0.00%">
                  <c:v>1.2828999999999999</c:v>
                </c:pt>
                <c:pt idx="5211" formatCode="0.00%">
                  <c:v>1.2751000000000001</c:v>
                </c:pt>
                <c:pt idx="5212" formatCode="0.00%">
                  <c:v>1.272</c:v>
                </c:pt>
                <c:pt idx="5213" formatCode="0.00%">
                  <c:v>1.2912000000000001</c:v>
                </c:pt>
                <c:pt idx="5214" formatCode="0.00%">
                  <c:v>1.2878999999999998</c:v>
                </c:pt>
                <c:pt idx="5215" formatCode="0.00%">
                  <c:v>1.2878999999999998</c:v>
                </c:pt>
                <c:pt idx="5216" formatCode="0.00%">
                  <c:v>1.2878999999999998</c:v>
                </c:pt>
                <c:pt idx="5217" formatCode="0.00%">
                  <c:v>1.2912000000000001</c:v>
                </c:pt>
                <c:pt idx="5218" formatCode="0.00%">
                  <c:v>1.2751000000000001</c:v>
                </c:pt>
                <c:pt idx="5219" formatCode="0.00%">
                  <c:v>1.2481</c:v>
                </c:pt>
                <c:pt idx="5220" formatCode="0.00%">
                  <c:v>1.1997</c:v>
                </c:pt>
                <c:pt idx="5221" formatCode="0.00%">
                  <c:v>1.0456000000000001</c:v>
                </c:pt>
                <c:pt idx="5222" formatCode="0.00%">
                  <c:v>1.0456000000000001</c:v>
                </c:pt>
                <c:pt idx="5223" formatCode="0.00%">
                  <c:v>1.0456000000000001</c:v>
                </c:pt>
                <c:pt idx="5224" formatCode="0.00%">
                  <c:v>1.0426</c:v>
                </c:pt>
                <c:pt idx="5225" formatCode="0.00%">
                  <c:v>1.0426</c:v>
                </c:pt>
                <c:pt idx="5226" formatCode="0.00%">
                  <c:v>1.0356000000000001</c:v>
                </c:pt>
                <c:pt idx="5227" formatCode="0.00%">
                  <c:v>1.0543</c:v>
                </c:pt>
                <c:pt idx="5228" formatCode="0.00%">
                  <c:v>1.0339</c:v>
                </c:pt>
                <c:pt idx="5229" formatCode="0.00%">
                  <c:v>1.0339</c:v>
                </c:pt>
                <c:pt idx="5230" formatCode="0.00%">
                  <c:v>1.0339</c:v>
                </c:pt>
                <c:pt idx="5231" formatCode="0.00%">
                  <c:v>1.0310999999999999</c:v>
                </c:pt>
                <c:pt idx="5232" formatCode="0.00%">
                  <c:v>1.0356000000000001</c:v>
                </c:pt>
                <c:pt idx="5233" formatCode="0.00%">
                  <c:v>1.0356000000000001</c:v>
                </c:pt>
                <c:pt idx="5234" formatCode="0.00%">
                  <c:v>1.0414000000000001</c:v>
                </c:pt>
                <c:pt idx="5235" formatCode="0.00%">
                  <c:v>0.93420000000000003</c:v>
                </c:pt>
                <c:pt idx="5236" formatCode="0.00%">
                  <c:v>0.93420000000000003</c:v>
                </c:pt>
                <c:pt idx="5237" formatCode="0.00%">
                  <c:v>0.93420000000000003</c:v>
                </c:pt>
                <c:pt idx="5238" formatCode="0.00%">
                  <c:v>0.81010000000000004</c:v>
                </c:pt>
                <c:pt idx="5239" formatCode="0.00%">
                  <c:v>0.81279999999999997</c:v>
                </c:pt>
                <c:pt idx="5240" formatCode="0.00%">
                  <c:v>0.81279999999999997</c:v>
                </c:pt>
                <c:pt idx="5241" formatCode="0.00%">
                  <c:v>0.75280000000000002</c:v>
                </c:pt>
                <c:pt idx="5242" formatCode="0.00%">
                  <c:v>0.61850000000000005</c:v>
                </c:pt>
                <c:pt idx="5243" formatCode="0.00%">
                  <c:v>0.61850000000000005</c:v>
                </c:pt>
                <c:pt idx="5244" formatCode="0.00%">
                  <c:v>0.61850000000000005</c:v>
                </c:pt>
                <c:pt idx="5245" formatCode="0.00%">
                  <c:v>0.60680000000000001</c:v>
                </c:pt>
                <c:pt idx="5246" formatCode="0.00%">
                  <c:v>0.60909999999999997</c:v>
                </c:pt>
                <c:pt idx="5247" formatCode="0.00%">
                  <c:v>0.60909999999999997</c:v>
                </c:pt>
                <c:pt idx="5248" formatCode="0.00%">
                  <c:v>0.60340000000000005</c:v>
                </c:pt>
                <c:pt idx="5249" formatCode="0.00%">
                  <c:v>0.58960000000000001</c:v>
                </c:pt>
                <c:pt idx="5250" formatCode="0.00%">
                  <c:v>0.58960000000000001</c:v>
                </c:pt>
                <c:pt idx="5251" formatCode="0.00%">
                  <c:v>0.58960000000000001</c:v>
                </c:pt>
                <c:pt idx="5252" formatCode="0.00%">
                  <c:v>0.59650000000000003</c:v>
                </c:pt>
                <c:pt idx="5253" formatCode="0.00%">
                  <c:v>0.58609999999999995</c:v>
                </c:pt>
                <c:pt idx="5254" formatCode="0.00%">
                  <c:v>0.46789999999999998</c:v>
                </c:pt>
                <c:pt idx="5255" formatCode="0.00%">
                  <c:v>0.46029999999999999</c:v>
                </c:pt>
                <c:pt idx="5256" formatCode="0.00%">
                  <c:v>0.44549999999999995</c:v>
                </c:pt>
                <c:pt idx="5257" formatCode="0.00%">
                  <c:v>0.44549999999999995</c:v>
                </c:pt>
                <c:pt idx="5258" formatCode="0.00%">
                  <c:v>0.44549999999999995</c:v>
                </c:pt>
                <c:pt idx="5259" formatCode="0.00%">
                  <c:v>0.4582</c:v>
                </c:pt>
                <c:pt idx="5260" formatCode="0.00%">
                  <c:v>0.4572</c:v>
                </c:pt>
                <c:pt idx="5261" formatCode="0.00%">
                  <c:v>0.45189999999999997</c:v>
                </c:pt>
                <c:pt idx="5262" formatCode="0.00%">
                  <c:v>0.43619999999999998</c:v>
                </c:pt>
                <c:pt idx="5263" formatCode="0.00%">
                  <c:v>0.46250000000000002</c:v>
                </c:pt>
                <c:pt idx="5264" formatCode="0.00%">
                  <c:v>0.46250000000000002</c:v>
                </c:pt>
                <c:pt idx="5265" formatCode="0.00%">
                  <c:v>0.46250000000000002</c:v>
                </c:pt>
                <c:pt idx="5266" formatCode="0.00%">
                  <c:v>0.4531</c:v>
                </c:pt>
                <c:pt idx="5267" formatCode="0.00%">
                  <c:v>0.45390000000000003</c:v>
                </c:pt>
                <c:pt idx="5268" formatCode="0.00%">
                  <c:v>0.46579999999999999</c:v>
                </c:pt>
                <c:pt idx="5269" formatCode="0.00%">
                  <c:v>0.46149999999999997</c:v>
                </c:pt>
                <c:pt idx="5270" formatCode="0.00%">
                  <c:v>0.48280000000000001</c:v>
                </c:pt>
                <c:pt idx="5271" formatCode="0.00%">
                  <c:v>0.48280000000000001</c:v>
                </c:pt>
                <c:pt idx="5272" formatCode="0.00%">
                  <c:v>0.48280000000000001</c:v>
                </c:pt>
                <c:pt idx="5273" formatCode="0.00%">
                  <c:v>0.46029999999999999</c:v>
                </c:pt>
                <c:pt idx="5274" formatCode="0.00%">
                  <c:v>0.46579999999999999</c:v>
                </c:pt>
                <c:pt idx="5275" formatCode="0.00%">
                  <c:v>0.46889999999999998</c:v>
                </c:pt>
                <c:pt idx="5276" formatCode="0.00%">
                  <c:v>0.47299999999999998</c:v>
                </c:pt>
                <c:pt idx="5277" formatCode="0.00%">
                  <c:v>0.4753</c:v>
                </c:pt>
                <c:pt idx="5278" formatCode="0.00%">
                  <c:v>0.4753</c:v>
                </c:pt>
                <c:pt idx="5279" formatCode="0.00%">
                  <c:v>0.4753</c:v>
                </c:pt>
                <c:pt idx="5280" formatCode="0.00%">
                  <c:v>0.4753</c:v>
                </c:pt>
                <c:pt idx="5281" formatCode="0.00%">
                  <c:v>0.4551</c:v>
                </c:pt>
                <c:pt idx="5282" formatCode="0.00%">
                  <c:v>0.50460000000000005</c:v>
                </c:pt>
                <c:pt idx="5283" formatCode="0.00%">
                  <c:v>0.50460000000000005</c:v>
                </c:pt>
                <c:pt idx="5284" formatCode="0.00%">
                  <c:v>0.50460000000000005</c:v>
                </c:pt>
                <c:pt idx="5285" formatCode="0.00%">
                  <c:v>0.50460000000000005</c:v>
                </c:pt>
                <c:pt idx="5286" formatCode="0.00%">
                  <c:v>0.50460000000000005</c:v>
                </c:pt>
                <c:pt idx="5287" formatCode="0.00%">
                  <c:v>0.4839</c:v>
                </c:pt>
                <c:pt idx="5288" formatCode="0.00%">
                  <c:v>0.48719999999999997</c:v>
                </c:pt>
                <c:pt idx="5289" formatCode="0.00%">
                  <c:v>0.4904</c:v>
                </c:pt>
                <c:pt idx="5290" formatCode="0.00%">
                  <c:v>0.47</c:v>
                </c:pt>
                <c:pt idx="5291" formatCode="0.00%">
                  <c:v>0.50229999999999997</c:v>
                </c:pt>
                <c:pt idx="5292" formatCode="0.00%">
                  <c:v>0.50229999999999997</c:v>
                </c:pt>
                <c:pt idx="5293" formatCode="0.00%">
                  <c:v>0.50229999999999997</c:v>
                </c:pt>
                <c:pt idx="5294" formatCode="0.00%">
                  <c:v>0.48280000000000001</c:v>
                </c:pt>
                <c:pt idx="5295" formatCode="0.00%">
                  <c:v>0.51439999999999997</c:v>
                </c:pt>
                <c:pt idx="5296" formatCode="0.00%">
                  <c:v>0.4743</c:v>
                </c:pt>
                <c:pt idx="5297" formatCode="0.00%">
                  <c:v>0.48599999999999999</c:v>
                </c:pt>
                <c:pt idx="5298" formatCode="0.00%">
                  <c:v>0.52979999999999994</c:v>
                </c:pt>
                <c:pt idx="5299" formatCode="0.00%">
                  <c:v>0.52979999999999994</c:v>
                </c:pt>
                <c:pt idx="5300" formatCode="0.00%">
                  <c:v>0.52979999999999994</c:v>
                </c:pt>
                <c:pt idx="5301" formatCode="0.00%">
                  <c:v>0.49689999999999995</c:v>
                </c:pt>
                <c:pt idx="5302" formatCode="0.00%">
                  <c:v>0.49689999999999995</c:v>
                </c:pt>
                <c:pt idx="5303" formatCode="0.00%">
                  <c:v>0.53770000000000007</c:v>
                </c:pt>
                <c:pt idx="5304" formatCode="0.00%">
                  <c:v>0.51</c:v>
                </c:pt>
                <c:pt idx="5305" formatCode="0.00%">
                  <c:v>0.49159999999999998</c:v>
                </c:pt>
                <c:pt idx="5306" formatCode="0.00%">
                  <c:v>0.49159999999999998</c:v>
                </c:pt>
                <c:pt idx="5307" formatCode="0.00%">
                  <c:v>0.49159999999999998</c:v>
                </c:pt>
                <c:pt idx="5308" formatCode="0.00%">
                  <c:v>0.52869999999999995</c:v>
                </c:pt>
                <c:pt idx="5309" formatCode="0.00%">
                  <c:v>0.52529999999999999</c:v>
                </c:pt>
                <c:pt idx="5310" formatCode="0.00%">
                  <c:v>0.49810000000000004</c:v>
                </c:pt>
                <c:pt idx="5311" formatCode="0.00%">
                  <c:v>0.52100000000000002</c:v>
                </c:pt>
                <c:pt idx="5312" formatCode="0.00%">
                  <c:v>0.54770000000000008</c:v>
                </c:pt>
                <c:pt idx="5313" formatCode="0.00%">
                  <c:v>0.54770000000000008</c:v>
                </c:pt>
                <c:pt idx="5314" formatCode="0.00%">
                  <c:v>0.54770000000000008</c:v>
                </c:pt>
                <c:pt idx="5315" formatCode="0.00%">
                  <c:v>0.52979999999999994</c:v>
                </c:pt>
                <c:pt idx="5316" formatCode="0.00%">
                  <c:v>0.53770000000000007</c:v>
                </c:pt>
                <c:pt idx="5317" formatCode="0.00%">
                  <c:v>0.55549999999999999</c:v>
                </c:pt>
                <c:pt idx="5318" formatCode="0.00%">
                  <c:v>0.56230000000000002</c:v>
                </c:pt>
                <c:pt idx="5319" formatCode="0.00%">
                  <c:v>0.56230000000000002</c:v>
                </c:pt>
                <c:pt idx="5320" formatCode="0.00%">
                  <c:v>0.56230000000000002</c:v>
                </c:pt>
                <c:pt idx="5321" formatCode="0.00%">
                  <c:v>0.56230000000000002</c:v>
                </c:pt>
                <c:pt idx="5322" formatCode="0.00%">
                  <c:v>0.57700000000000007</c:v>
                </c:pt>
                <c:pt idx="5323" formatCode="0.00%">
                  <c:v>0.60909999999999997</c:v>
                </c:pt>
                <c:pt idx="5324" formatCode="0.00%">
                  <c:v>0.56689999999999996</c:v>
                </c:pt>
                <c:pt idx="5325" formatCode="0.00%">
                  <c:v>0.56689999999999996</c:v>
                </c:pt>
                <c:pt idx="5326" formatCode="0.00%">
                  <c:v>0.56799999999999995</c:v>
                </c:pt>
                <c:pt idx="5327" formatCode="0.00%">
                  <c:v>0.56799999999999995</c:v>
                </c:pt>
                <c:pt idx="5328" formatCode="0.00%">
                  <c:v>0.56799999999999995</c:v>
                </c:pt>
                <c:pt idx="5329" formatCode="0.00%">
                  <c:v>0.55879999999999996</c:v>
                </c:pt>
                <c:pt idx="5330" formatCode="0.00%">
                  <c:v>0.58609999999999995</c:v>
                </c:pt>
                <c:pt idx="5331" formatCode="0.00%">
                  <c:v>0.55549999999999999</c:v>
                </c:pt>
                <c:pt idx="5332" formatCode="0.00%">
                  <c:v>0.60570000000000002</c:v>
                </c:pt>
                <c:pt idx="5333" formatCode="0.00%">
                  <c:v>0.55549999999999999</c:v>
                </c:pt>
                <c:pt idx="5334" formatCode="0.00%">
                  <c:v>0.55549999999999999</c:v>
                </c:pt>
                <c:pt idx="5335" formatCode="0.00%">
                  <c:v>0.55549999999999999</c:v>
                </c:pt>
                <c:pt idx="5336" formatCode="0.00%">
                  <c:v>0.54210000000000003</c:v>
                </c:pt>
                <c:pt idx="5337" formatCode="0.00%">
                  <c:v>0.56340000000000001</c:v>
                </c:pt>
                <c:pt idx="5338" formatCode="0.00%">
                  <c:v>0.57130000000000003</c:v>
                </c:pt>
                <c:pt idx="5339" formatCode="0.00%">
                  <c:v>0.54879999999999995</c:v>
                </c:pt>
                <c:pt idx="5340" formatCode="0.00%">
                  <c:v>0.54990000000000006</c:v>
                </c:pt>
                <c:pt idx="5341" formatCode="0.00%">
                  <c:v>0.54990000000000006</c:v>
                </c:pt>
                <c:pt idx="5342" formatCode="0.00%">
                  <c:v>0.54990000000000006</c:v>
                </c:pt>
                <c:pt idx="5343" formatCode="0.00%">
                  <c:v>0.56340000000000001</c:v>
                </c:pt>
                <c:pt idx="5344" formatCode="0.00%">
                  <c:v>0.57130000000000003</c:v>
                </c:pt>
                <c:pt idx="5345" formatCode="0.00%">
                  <c:v>0.57130000000000003</c:v>
                </c:pt>
                <c:pt idx="5346" formatCode="0.00%">
                  <c:v>0.57130000000000003</c:v>
                </c:pt>
                <c:pt idx="5347" formatCode="0.00%">
                  <c:v>0.5907</c:v>
                </c:pt>
                <c:pt idx="5348" formatCode="0.00%">
                  <c:v>0.5907</c:v>
                </c:pt>
                <c:pt idx="5349" formatCode="0.00%">
                  <c:v>0.5907</c:v>
                </c:pt>
                <c:pt idx="5350" formatCode="0.00%">
                  <c:v>0.57130000000000003</c:v>
                </c:pt>
                <c:pt idx="5351" formatCode="0.00%">
                  <c:v>0.61509999999999998</c:v>
                </c:pt>
                <c:pt idx="5352" formatCode="0.00%">
                  <c:v>0.58740000000000003</c:v>
                </c:pt>
                <c:pt idx="5353" formatCode="0.00%">
                  <c:v>0.62439999999999996</c:v>
                </c:pt>
                <c:pt idx="5354" formatCode="0.00%">
                  <c:v>0.58499999999999996</c:v>
                </c:pt>
                <c:pt idx="5355" formatCode="0.00%">
                  <c:v>0.58499999999999996</c:v>
                </c:pt>
                <c:pt idx="5356" formatCode="0.00%">
                  <c:v>0.58499999999999996</c:v>
                </c:pt>
                <c:pt idx="5357" formatCode="0.00%">
                  <c:v>0.57130000000000003</c:v>
                </c:pt>
                <c:pt idx="5358" formatCode="0.00%">
                  <c:v>0.62309999999999999</c:v>
                </c:pt>
                <c:pt idx="5359" formatCode="0.00%">
                  <c:v>0.57920000000000005</c:v>
                </c:pt>
                <c:pt idx="5360" formatCode="0.00%">
                  <c:v>0.5907</c:v>
                </c:pt>
                <c:pt idx="5361" formatCode="0.00%">
                  <c:v>0.60340000000000005</c:v>
                </c:pt>
                <c:pt idx="5362" formatCode="0.00%">
                  <c:v>0.60340000000000005</c:v>
                </c:pt>
                <c:pt idx="5363" formatCode="0.00%">
                  <c:v>0.60340000000000005</c:v>
                </c:pt>
                <c:pt idx="5364" formatCode="0.00%">
                  <c:v>0.55330000000000001</c:v>
                </c:pt>
                <c:pt idx="5365" formatCode="0.00%">
                  <c:v>0.5907</c:v>
                </c:pt>
                <c:pt idx="5366" formatCode="0.00%">
                  <c:v>0.56010000000000004</c:v>
                </c:pt>
                <c:pt idx="5367" formatCode="0.00%">
                  <c:v>0.56689999999999996</c:v>
                </c:pt>
                <c:pt idx="5368" formatCode="0.00%">
                  <c:v>0.5645</c:v>
                </c:pt>
                <c:pt idx="5369" formatCode="0.00%">
                  <c:v>0.5645</c:v>
                </c:pt>
                <c:pt idx="5370" formatCode="0.00%">
                  <c:v>0.5645</c:v>
                </c:pt>
                <c:pt idx="5371" formatCode="0.00%">
                  <c:v>0.56230000000000002</c:v>
                </c:pt>
                <c:pt idx="5372" formatCode="0.00%">
                  <c:v>0.57589999999999997</c:v>
                </c:pt>
                <c:pt idx="5373" formatCode="0.00%">
                  <c:v>0.58830000000000005</c:v>
                </c:pt>
                <c:pt idx="5374" formatCode="0.00%">
                  <c:v>0.58740000000000003</c:v>
                </c:pt>
                <c:pt idx="5375" formatCode="0.00%">
                  <c:v>0.58740000000000003</c:v>
                </c:pt>
                <c:pt idx="5376" formatCode="0.00%">
                  <c:v>0.58740000000000003</c:v>
                </c:pt>
                <c:pt idx="5377" formatCode="0.00%">
                  <c:v>0.58740000000000003</c:v>
                </c:pt>
                <c:pt idx="5378" formatCode="0.00%">
                  <c:v>0.58499999999999996</c:v>
                </c:pt>
                <c:pt idx="5379" formatCode="0.00%">
                  <c:v>0.58740000000000003</c:v>
                </c:pt>
                <c:pt idx="5380" formatCode="0.00%">
                  <c:v>0.5907</c:v>
                </c:pt>
                <c:pt idx="5381" formatCode="0.00%">
                  <c:v>0.60340000000000005</c:v>
                </c:pt>
                <c:pt idx="5382" formatCode="0.00%">
                  <c:v>0.63260000000000005</c:v>
                </c:pt>
                <c:pt idx="5383" formatCode="0.00%">
                  <c:v>0.63260000000000005</c:v>
                </c:pt>
                <c:pt idx="5384" formatCode="0.00%">
                  <c:v>0.63260000000000005</c:v>
                </c:pt>
                <c:pt idx="5385" formatCode="0.00%">
                  <c:v>0.60209999999999997</c:v>
                </c:pt>
                <c:pt idx="5386" formatCode="0.00%">
                  <c:v>0.63849999999999996</c:v>
                </c:pt>
                <c:pt idx="5387" formatCode="0.00%">
                  <c:v>0.59430000000000005</c:v>
                </c:pt>
                <c:pt idx="5388" formatCode="0.00%">
                  <c:v>0.59430000000000005</c:v>
                </c:pt>
                <c:pt idx="5389" formatCode="0.00%">
                  <c:v>0.59430000000000005</c:v>
                </c:pt>
                <c:pt idx="5390" formatCode="0.00%">
                  <c:v>0.59430000000000005</c:v>
                </c:pt>
                <c:pt idx="5391" formatCode="0.00%">
                  <c:v>0.59430000000000005</c:v>
                </c:pt>
                <c:pt idx="5392" formatCode="0.00%">
                  <c:v>0.59430000000000005</c:v>
                </c:pt>
                <c:pt idx="5393" formatCode="0.00%">
                  <c:v>0.59430000000000005</c:v>
                </c:pt>
                <c:pt idx="5394" formatCode="0.00%">
                  <c:v>0.59430000000000005</c:v>
                </c:pt>
                <c:pt idx="5395" formatCode="0.00%">
                  <c:v>0.60909999999999997</c:v>
                </c:pt>
                <c:pt idx="5396" formatCode="0.00%">
                  <c:v>0.60909999999999997</c:v>
                </c:pt>
                <c:pt idx="5397" formatCode="0.00%">
                  <c:v>0.60909999999999997</c:v>
                </c:pt>
                <c:pt idx="5398" formatCode="0.00%">
                  <c:v>0.60909999999999997</c:v>
                </c:pt>
                <c:pt idx="5399" formatCode="0.00%">
                  <c:v>0.59760000000000002</c:v>
                </c:pt>
                <c:pt idx="5400" formatCode="0.00%">
                  <c:v>0.58389999999999997</c:v>
                </c:pt>
                <c:pt idx="5401" formatCode="0.00%">
                  <c:v>0.57369999999999999</c:v>
                </c:pt>
                <c:pt idx="5402" formatCode="0.00%">
                  <c:v>0.57479999999999998</c:v>
                </c:pt>
                <c:pt idx="5403" formatCode="0.00%">
                  <c:v>0.59430000000000005</c:v>
                </c:pt>
                <c:pt idx="5404" formatCode="0.00%">
                  <c:v>0.59430000000000005</c:v>
                </c:pt>
                <c:pt idx="5405" formatCode="0.00%">
                  <c:v>0.59430000000000005</c:v>
                </c:pt>
                <c:pt idx="5406" formatCode="0.00%">
                  <c:v>0.59519999999999995</c:v>
                </c:pt>
                <c:pt idx="5407" formatCode="0.00%">
                  <c:v>0.58960000000000001</c:v>
                </c:pt>
                <c:pt idx="5408" formatCode="0.00%">
                  <c:v>0.60909999999999997</c:v>
                </c:pt>
                <c:pt idx="5409" formatCode="0.00%">
                  <c:v>0.61270000000000002</c:v>
                </c:pt>
                <c:pt idx="5410" formatCode="0.00%">
                  <c:v>0.60570000000000002</c:v>
                </c:pt>
                <c:pt idx="5411" formatCode="0.00%">
                  <c:v>0.60570000000000002</c:v>
                </c:pt>
                <c:pt idx="5412" formatCode="0.00%">
                  <c:v>0.60570000000000002</c:v>
                </c:pt>
                <c:pt idx="5413" formatCode="0.00%">
                  <c:v>0.62549999999999994</c:v>
                </c:pt>
                <c:pt idx="5414" formatCode="0.00%">
                  <c:v>0.64429999999999998</c:v>
                </c:pt>
                <c:pt idx="5415" formatCode="0.00%">
                  <c:v>0.61739999999999995</c:v>
                </c:pt>
                <c:pt idx="5416" formatCode="0.00%">
                  <c:v>0.64559999999999995</c:v>
                </c:pt>
                <c:pt idx="5417" formatCode="0.00%">
                  <c:v>0.62080000000000002</c:v>
                </c:pt>
                <c:pt idx="5418" formatCode="0.00%">
                  <c:v>0.62080000000000002</c:v>
                </c:pt>
                <c:pt idx="5419" formatCode="0.00%">
                  <c:v>0.62080000000000002</c:v>
                </c:pt>
                <c:pt idx="5420" formatCode="0.00%">
                  <c:v>0.60680000000000001</c:v>
                </c:pt>
                <c:pt idx="5421" formatCode="0.00%">
                  <c:v>0.64790000000000003</c:v>
                </c:pt>
                <c:pt idx="5422" formatCode="0.00%">
                  <c:v>0.64790000000000003</c:v>
                </c:pt>
                <c:pt idx="5423" formatCode="0.00%">
                  <c:v>0.62780000000000002</c:v>
                </c:pt>
                <c:pt idx="5424" formatCode="0.00%">
                  <c:v>0.61150000000000004</c:v>
                </c:pt>
                <c:pt idx="5425" formatCode="0.00%">
                  <c:v>0.61150000000000004</c:v>
                </c:pt>
                <c:pt idx="5426" formatCode="0.00%">
                  <c:v>0.61150000000000004</c:v>
                </c:pt>
                <c:pt idx="5427" formatCode="0.00%">
                  <c:v>0.55549999999999999</c:v>
                </c:pt>
                <c:pt idx="5428" formatCode="0.00%">
                  <c:v>0.55549999999999999</c:v>
                </c:pt>
                <c:pt idx="5429" formatCode="0.00%">
                  <c:v>0.55549999999999999</c:v>
                </c:pt>
                <c:pt idx="5430" formatCode="0.00%">
                  <c:v>0.55549999999999999</c:v>
                </c:pt>
                <c:pt idx="5431" formatCode="0.00%">
                  <c:v>0.52869999999999995</c:v>
                </c:pt>
                <c:pt idx="5432" formatCode="0.00%">
                  <c:v>0.52869999999999995</c:v>
                </c:pt>
                <c:pt idx="5433" formatCode="0.00%">
                  <c:v>0.52869999999999995</c:v>
                </c:pt>
                <c:pt idx="5434" formatCode="0.00%">
                  <c:v>0.52869999999999995</c:v>
                </c:pt>
                <c:pt idx="5435" formatCode="0.00%">
                  <c:v>0.51990000000000003</c:v>
                </c:pt>
                <c:pt idx="5436" formatCode="0.00%">
                  <c:v>0.53539999999999999</c:v>
                </c:pt>
                <c:pt idx="5437" formatCode="0.00%">
                  <c:v>0.53110000000000002</c:v>
                </c:pt>
                <c:pt idx="5438" formatCode="0.00%">
                  <c:v>0.5232</c:v>
                </c:pt>
                <c:pt idx="5439" formatCode="0.00%">
                  <c:v>0.5232</c:v>
                </c:pt>
                <c:pt idx="5440" formatCode="0.00%">
                  <c:v>0.5232</c:v>
                </c:pt>
                <c:pt idx="5441" formatCode="0.00%">
                  <c:v>0.52529999999999999</c:v>
                </c:pt>
                <c:pt idx="5442" formatCode="0.00%">
                  <c:v>0.50549999999999995</c:v>
                </c:pt>
                <c:pt idx="5443" formatCode="0.00%">
                  <c:v>0.50549999999999995</c:v>
                </c:pt>
                <c:pt idx="5444" formatCode="0.00%">
                  <c:v>0.54420000000000002</c:v>
                </c:pt>
                <c:pt idx="5445" formatCode="0.00%">
                  <c:v>0.52529999999999999</c:v>
                </c:pt>
                <c:pt idx="5446" formatCode="0.00%">
                  <c:v>0.52529999999999999</c:v>
                </c:pt>
                <c:pt idx="5447" formatCode="0.00%">
                  <c:v>0.52529999999999999</c:v>
                </c:pt>
                <c:pt idx="5448" formatCode="0.00%">
                  <c:v>0.51990000000000003</c:v>
                </c:pt>
                <c:pt idx="5449" formatCode="0.00%">
                  <c:v>0.55200000000000005</c:v>
                </c:pt>
                <c:pt idx="5450" formatCode="0.00%">
                  <c:v>0.53539999999999999</c:v>
                </c:pt>
                <c:pt idx="5451" formatCode="0.00%">
                  <c:v>0.54659999999999997</c:v>
                </c:pt>
                <c:pt idx="5452" formatCode="0.00%">
                  <c:v>0.53770000000000007</c:v>
                </c:pt>
                <c:pt idx="5453" formatCode="0.00%">
                  <c:v>0.53770000000000007</c:v>
                </c:pt>
                <c:pt idx="5454" formatCode="0.00%">
                  <c:v>0.53770000000000007</c:v>
                </c:pt>
                <c:pt idx="5455" formatCode="0.00%">
                  <c:v>0.51</c:v>
                </c:pt>
                <c:pt idx="5456" formatCode="0.00%">
                  <c:v>0.54530000000000001</c:v>
                </c:pt>
                <c:pt idx="5457" formatCode="0.00%">
                  <c:v>0.50549999999999995</c:v>
                </c:pt>
                <c:pt idx="5458" formatCode="0.00%">
                  <c:v>0.51780000000000004</c:v>
                </c:pt>
                <c:pt idx="5459" formatCode="0.00%">
                  <c:v>0.46889999999999998</c:v>
                </c:pt>
                <c:pt idx="5460" formatCode="0.00%">
                  <c:v>0.46889999999999998</c:v>
                </c:pt>
                <c:pt idx="5461" formatCode="0.00%">
                  <c:v>0.46889999999999998</c:v>
                </c:pt>
                <c:pt idx="5462" formatCode="0.00%">
                  <c:v>0.4572</c:v>
                </c:pt>
                <c:pt idx="5463" formatCode="0.00%">
                  <c:v>0.47100000000000003</c:v>
                </c:pt>
                <c:pt idx="5464" formatCode="0.00%">
                  <c:v>0.4476</c:v>
                </c:pt>
                <c:pt idx="5465" formatCode="0.00%">
                  <c:v>0.4476</c:v>
                </c:pt>
                <c:pt idx="5466" formatCode="0.00%">
                  <c:v>0.4476</c:v>
                </c:pt>
                <c:pt idx="5467" formatCode="0.00%">
                  <c:v>0.4476</c:v>
                </c:pt>
                <c:pt idx="5468" formatCode="0.00%">
                  <c:v>0.4476</c:v>
                </c:pt>
                <c:pt idx="5469" formatCode="0.00%">
                  <c:v>0.4582</c:v>
                </c:pt>
                <c:pt idx="5470" formatCode="0.00%">
                  <c:v>0.4582</c:v>
                </c:pt>
                <c:pt idx="5471" formatCode="0.00%">
                  <c:v>0.4582</c:v>
                </c:pt>
                <c:pt idx="5472" formatCode="0.00%">
                  <c:v>0.46789999999999998</c:v>
                </c:pt>
                <c:pt idx="5473" formatCode="0.00%">
                  <c:v>0.46579999999999999</c:v>
                </c:pt>
                <c:pt idx="5474" formatCode="0.00%">
                  <c:v>0.46579999999999999</c:v>
                </c:pt>
                <c:pt idx="5475" formatCode="0.00%">
                  <c:v>0.46579999999999999</c:v>
                </c:pt>
                <c:pt idx="5476" formatCode="0.00%">
                  <c:v>0.45390000000000003</c:v>
                </c:pt>
                <c:pt idx="5477" formatCode="0.00%">
                  <c:v>0.45390000000000003</c:v>
                </c:pt>
                <c:pt idx="5478" formatCode="0.00%">
                  <c:v>0.45390000000000003</c:v>
                </c:pt>
                <c:pt idx="5479" formatCode="0.00%">
                  <c:v>0.4743</c:v>
                </c:pt>
                <c:pt idx="5480" formatCode="0.00%">
                  <c:v>0.45939999999999998</c:v>
                </c:pt>
                <c:pt idx="5481" formatCode="0.00%">
                  <c:v>0.45939999999999998</c:v>
                </c:pt>
                <c:pt idx="5482" formatCode="0.00%">
                  <c:v>0.45939999999999998</c:v>
                </c:pt>
                <c:pt idx="5483" formatCode="0.00%">
                  <c:v>0.4582</c:v>
                </c:pt>
                <c:pt idx="5484" formatCode="0.00%">
                  <c:v>0.4743</c:v>
                </c:pt>
                <c:pt idx="5485" formatCode="0.00%">
                  <c:v>0.4582</c:v>
                </c:pt>
                <c:pt idx="5486" formatCode="0.00%">
                  <c:v>0.4531</c:v>
                </c:pt>
                <c:pt idx="5487" formatCode="0.00%">
                  <c:v>0.46029999999999999</c:v>
                </c:pt>
                <c:pt idx="5488" formatCode="0.00%">
                  <c:v>0.46029999999999999</c:v>
                </c:pt>
                <c:pt idx="5489" formatCode="0.00%">
                  <c:v>0.46029999999999999</c:v>
                </c:pt>
                <c:pt idx="5490" formatCode="0.00%">
                  <c:v>0.47220000000000001</c:v>
                </c:pt>
                <c:pt idx="5491" formatCode="0.00%">
                  <c:v>0.46579999999999999</c:v>
                </c:pt>
                <c:pt idx="5492" formatCode="0.00%">
                  <c:v>0.4425</c:v>
                </c:pt>
                <c:pt idx="5493" formatCode="0.00%">
                  <c:v>0.4476</c:v>
                </c:pt>
                <c:pt idx="5494" formatCode="0.00%">
                  <c:v>0.44550000000000001</c:v>
                </c:pt>
                <c:pt idx="5495" formatCode="0.00%">
                  <c:v>0.44550000000000001</c:v>
                </c:pt>
                <c:pt idx="5496" formatCode="0.00%">
                  <c:v>0.44550000000000001</c:v>
                </c:pt>
                <c:pt idx="5497" formatCode="0.00%">
                  <c:v>0.4531</c:v>
                </c:pt>
                <c:pt idx="5498" formatCode="0.00%">
                  <c:v>0.47</c:v>
                </c:pt>
                <c:pt idx="5499" formatCode="0.00%">
                  <c:v>0.45390000000000003</c:v>
                </c:pt>
                <c:pt idx="5500" formatCode="0.00%">
                  <c:v>0.43719999999999998</c:v>
                </c:pt>
                <c:pt idx="5501" formatCode="0.00%">
                  <c:v>0.44669999999999999</c:v>
                </c:pt>
                <c:pt idx="5502" formatCode="0.00%">
                  <c:v>0.44669999999999999</c:v>
                </c:pt>
                <c:pt idx="5503" formatCode="0.00%">
                  <c:v>0.44669999999999999</c:v>
                </c:pt>
                <c:pt idx="5504" formatCode="0.00%">
                  <c:v>0.44040000000000001</c:v>
                </c:pt>
                <c:pt idx="5505" formatCode="0.00%">
                  <c:v>0.4531</c:v>
                </c:pt>
                <c:pt idx="5506" formatCode="0.00%">
                  <c:v>0.4476</c:v>
                </c:pt>
                <c:pt idx="5507" formatCode="0.00%">
                  <c:v>0.4476</c:v>
                </c:pt>
                <c:pt idx="5508" formatCode="0.00%">
                  <c:v>0.47</c:v>
                </c:pt>
                <c:pt idx="5509" formatCode="0.00%">
                  <c:v>0.47</c:v>
                </c:pt>
                <c:pt idx="5510" formatCode="0.00%">
                  <c:v>0.47</c:v>
                </c:pt>
                <c:pt idx="5511" formatCode="0.00%">
                  <c:v>0.433</c:v>
                </c:pt>
                <c:pt idx="5512" formatCode="0.00%">
                  <c:v>0.46360000000000001</c:v>
                </c:pt>
                <c:pt idx="5513" formatCode="0.00%">
                  <c:v>0.45190000000000002</c:v>
                </c:pt>
                <c:pt idx="5514" formatCode="0.00%">
                  <c:v>0.44979999999999998</c:v>
                </c:pt>
                <c:pt idx="5515" formatCode="0.00%">
                  <c:v>0.4143</c:v>
                </c:pt>
                <c:pt idx="5516" formatCode="0.00%">
                  <c:v>0.4143</c:v>
                </c:pt>
                <c:pt idx="5517" formatCode="0.00%">
                  <c:v>0.4143</c:v>
                </c:pt>
                <c:pt idx="5518" formatCode="0.00%">
                  <c:v>0.40100000000000002</c:v>
                </c:pt>
                <c:pt idx="5519" formatCode="0.00%">
                  <c:v>0.41749999999999998</c:v>
                </c:pt>
                <c:pt idx="5520" formatCode="0.00%">
                  <c:v>0.42049999999999998</c:v>
                </c:pt>
                <c:pt idx="5521" formatCode="0.00%">
                  <c:v>0.41649999999999998</c:v>
                </c:pt>
                <c:pt idx="5522" formatCode="0.00%">
                  <c:v>0.40510000000000002</c:v>
                </c:pt>
                <c:pt idx="5523" formatCode="0.00%">
                  <c:v>0.40510000000000002</c:v>
                </c:pt>
                <c:pt idx="5524" formatCode="0.00%">
                  <c:v>0.40510000000000002</c:v>
                </c:pt>
                <c:pt idx="5525" formatCode="0.00%">
                  <c:v>0.40100000000000002</c:v>
                </c:pt>
                <c:pt idx="5526" formatCode="0.00%">
                  <c:v>0.4123</c:v>
                </c:pt>
                <c:pt idx="5527" formatCode="0.00%">
                  <c:v>0.40310000000000001</c:v>
                </c:pt>
                <c:pt idx="5528" formatCode="0.00%">
                  <c:v>0.39489999999999997</c:v>
                </c:pt>
                <c:pt idx="5529" formatCode="0.00%">
                  <c:v>0.4103</c:v>
                </c:pt>
                <c:pt idx="5530" formatCode="0.00%">
                  <c:v>0.4103</c:v>
                </c:pt>
                <c:pt idx="5531" formatCode="0.00%">
                  <c:v>0.4103</c:v>
                </c:pt>
                <c:pt idx="5532" formatCode="0.00%">
                  <c:v>0.4</c:v>
                </c:pt>
                <c:pt idx="5533" formatCode="0.00%">
                  <c:v>0.39290000000000003</c:v>
                </c:pt>
                <c:pt idx="5534" formatCode="0.00%">
                  <c:v>0.39090000000000003</c:v>
                </c:pt>
                <c:pt idx="5535" formatCode="0.00%">
                  <c:v>0.38479999999999998</c:v>
                </c:pt>
                <c:pt idx="5536" formatCode="0.00%">
                  <c:v>0.39489999999999997</c:v>
                </c:pt>
                <c:pt idx="5537" formatCode="0.00%">
                  <c:v>0.39489999999999997</c:v>
                </c:pt>
                <c:pt idx="5538" formatCode="0.00%">
                  <c:v>0.39489999999999997</c:v>
                </c:pt>
                <c:pt idx="5539" formatCode="0.00%">
                  <c:v>0.39489999999999997</c:v>
                </c:pt>
                <c:pt idx="5540" formatCode="0.00%">
                  <c:v>0.39489999999999997</c:v>
                </c:pt>
                <c:pt idx="5541" formatCode="0.00%">
                  <c:v>0.39190000000000003</c:v>
                </c:pt>
                <c:pt idx="5542" formatCode="0.00%">
                  <c:v>0.40200000000000002</c:v>
                </c:pt>
                <c:pt idx="5543" formatCode="0.00%">
                  <c:v>0.38579999999999998</c:v>
                </c:pt>
                <c:pt idx="5544" formatCode="0.00%">
                  <c:v>0.38579999999999998</c:v>
                </c:pt>
                <c:pt idx="5545" formatCode="0.00%">
                  <c:v>0.38579999999999998</c:v>
                </c:pt>
                <c:pt idx="5546" formatCode="0.00%">
                  <c:v>0.39290000000000003</c:v>
                </c:pt>
                <c:pt idx="5547" formatCode="0.00%">
                  <c:v>0.39579999999999999</c:v>
                </c:pt>
                <c:pt idx="5548" formatCode="0%">
                  <c:v>0.38879999999999998</c:v>
                </c:pt>
                <c:pt idx="5549" formatCode="0%">
                  <c:v>0.40710000000000002</c:v>
                </c:pt>
                <c:pt idx="5550" formatCode="0%">
                  <c:v>0.40610000000000002</c:v>
                </c:pt>
                <c:pt idx="5551" formatCode="0%">
                  <c:v>0.40610000000000002</c:v>
                </c:pt>
                <c:pt idx="5552" formatCode="0%">
                  <c:v>0.40610000000000002</c:v>
                </c:pt>
                <c:pt idx="5553" formatCode="0.00%">
                  <c:v>0.4</c:v>
                </c:pt>
                <c:pt idx="5554" formatCode="0.00%">
                  <c:v>0.4093</c:v>
                </c:pt>
                <c:pt idx="5555" formatCode="0.00%">
                  <c:v>0.40810000000000002</c:v>
                </c:pt>
                <c:pt idx="5556" formatCode="0.00%">
                  <c:v>0.40710000000000002</c:v>
                </c:pt>
                <c:pt idx="5557" formatCode="0.00%">
                  <c:v>0.4133</c:v>
                </c:pt>
                <c:pt idx="5558" formatCode="0.00%">
                  <c:v>0.4133</c:v>
                </c:pt>
                <c:pt idx="5559" formatCode="0.00%">
                  <c:v>0.4133</c:v>
                </c:pt>
                <c:pt idx="5560" formatCode="0.00%">
                  <c:v>0.4133</c:v>
                </c:pt>
                <c:pt idx="5561" formatCode="0.00%">
                  <c:v>0.4133</c:v>
                </c:pt>
                <c:pt idx="5562" formatCode="0.00%">
                  <c:v>0.4299</c:v>
                </c:pt>
                <c:pt idx="5563" formatCode="0.00%">
                  <c:v>0.43090000000000001</c:v>
                </c:pt>
                <c:pt idx="5564" formatCode="0.00%">
                  <c:v>0.435</c:v>
                </c:pt>
                <c:pt idx="5565" formatCode="0.00%">
                  <c:v>0.435</c:v>
                </c:pt>
                <c:pt idx="5566" formatCode="0.00%">
                  <c:v>0.435</c:v>
                </c:pt>
                <c:pt idx="5567" formatCode="0.00%">
                  <c:v>0.42870000000000003</c:v>
                </c:pt>
                <c:pt idx="5568" formatCode="0.00%">
                  <c:v>0.41949999999999998</c:v>
                </c:pt>
                <c:pt idx="5569" formatCode="0.00%">
                  <c:v>0.41949999999999998</c:v>
                </c:pt>
                <c:pt idx="5570" formatCode="0.00%">
                  <c:v>0.433</c:v>
                </c:pt>
                <c:pt idx="5571" formatCode="0.00%">
                  <c:v>0.43419999999999997</c:v>
                </c:pt>
                <c:pt idx="5572" formatCode="0.00%">
                  <c:v>0.43419999999999997</c:v>
                </c:pt>
                <c:pt idx="5573" formatCode="0.00%">
                  <c:v>0.43419999999999997</c:v>
                </c:pt>
                <c:pt idx="5574" formatCode="0.00%">
                  <c:v>0.42370000000000002</c:v>
                </c:pt>
                <c:pt idx="5575" formatCode="0.00%">
                  <c:v>0.42870000000000003</c:v>
                </c:pt>
                <c:pt idx="5576" formatCode="0.00%">
                  <c:v>0.44350000000000001</c:v>
                </c:pt>
                <c:pt idx="5577" formatCode="0.00%">
                  <c:v>0.44350000000000001</c:v>
                </c:pt>
                <c:pt idx="5578" formatCode="0.00%">
                  <c:v>0.44350000000000001</c:v>
                </c:pt>
                <c:pt idx="5579" formatCode="0.00%">
                  <c:v>0.44350000000000001</c:v>
                </c:pt>
                <c:pt idx="5580" formatCode="0.00%">
                  <c:v>0.44350000000000001</c:v>
                </c:pt>
                <c:pt idx="5581" formatCode="0.00%">
                  <c:v>0.44879999999999998</c:v>
                </c:pt>
                <c:pt idx="5582" formatCode="0.00%">
                  <c:v>0.45619999999999999</c:v>
                </c:pt>
                <c:pt idx="5583" formatCode="0.00%">
                  <c:v>0.43619999999999998</c:v>
                </c:pt>
                <c:pt idx="5584" formatCode="0.00%">
                  <c:v>0.43619999999999998</c:v>
                </c:pt>
                <c:pt idx="5585" formatCode="0.00%">
                  <c:v>0.43619999999999998</c:v>
                </c:pt>
                <c:pt idx="5586" formatCode="0.00%">
                  <c:v>0.43619999999999998</c:v>
                </c:pt>
                <c:pt idx="5587" formatCode="0.00%">
                  <c:v>0.43619999999999998</c:v>
                </c:pt>
                <c:pt idx="5588" formatCode="0.00%">
                  <c:v>0.46029999999999999</c:v>
                </c:pt>
                <c:pt idx="5589" formatCode="0.00%">
                  <c:v>0.46150000000000002</c:v>
                </c:pt>
                <c:pt idx="5590" formatCode="0.00%">
                  <c:v>0.53320000000000001</c:v>
                </c:pt>
                <c:pt idx="5591" formatCode="0.00%">
                  <c:v>0.52210000000000001</c:v>
                </c:pt>
                <c:pt idx="5592" formatCode="0.00%">
                  <c:v>0.55100000000000005</c:v>
                </c:pt>
                <c:pt idx="5593" formatCode="0.00%">
                  <c:v>0.55100000000000005</c:v>
                </c:pt>
                <c:pt idx="5594" formatCode="0.00%">
                  <c:v>0.55100000000000005</c:v>
                </c:pt>
                <c:pt idx="5595" formatCode="0.00%">
                  <c:v>0.51119999999999999</c:v>
                </c:pt>
                <c:pt idx="5596" formatCode="0.00%">
                  <c:v>0.50229999999999997</c:v>
                </c:pt>
                <c:pt idx="5597" formatCode="0.00%">
                  <c:v>0.50460000000000005</c:v>
                </c:pt>
                <c:pt idx="5598" formatCode="0.00%">
                  <c:v>0.50460000000000005</c:v>
                </c:pt>
                <c:pt idx="5599" formatCode="0.00%">
                  <c:v>0.50460000000000005</c:v>
                </c:pt>
                <c:pt idx="5600" formatCode="0.00%">
                  <c:v>0.50460000000000005</c:v>
                </c:pt>
                <c:pt idx="5601" formatCode="0.00%">
                  <c:v>0.50460000000000005</c:v>
                </c:pt>
                <c:pt idx="5602" formatCode="0.00%">
                  <c:v>0.48599999999999999</c:v>
                </c:pt>
                <c:pt idx="5603" formatCode="0.00%">
                  <c:v>0.48720000000000002</c:v>
                </c:pt>
                <c:pt idx="5604" formatCode="0.00%">
                  <c:v>0.47739999999999999</c:v>
                </c:pt>
                <c:pt idx="5605" formatCode="0.00%">
                  <c:v>0.48070000000000002</c:v>
                </c:pt>
                <c:pt idx="5606" formatCode="0.00%">
                  <c:v>0.47639999999999999</c:v>
                </c:pt>
                <c:pt idx="5607" formatCode="0.00%">
                  <c:v>0.47639999999999999</c:v>
                </c:pt>
                <c:pt idx="5608" formatCode="0.00%">
                  <c:v>0.47639999999999999</c:v>
                </c:pt>
                <c:pt idx="5609" formatCode="0.00%">
                  <c:v>0.46250000000000002</c:v>
                </c:pt>
                <c:pt idx="5610" formatCode="0.00%">
                  <c:v>0.48720000000000002</c:v>
                </c:pt>
                <c:pt idx="5611" formatCode="0.00%">
                  <c:v>0.47870000000000001</c:v>
                </c:pt>
                <c:pt idx="5612" formatCode="0.00%">
                  <c:v>0.47870000000000001</c:v>
                </c:pt>
                <c:pt idx="5613" formatCode="0.00%">
                  <c:v>0.4667</c:v>
                </c:pt>
                <c:pt idx="5614" formatCode="0.00%">
                  <c:v>0.4667</c:v>
                </c:pt>
                <c:pt idx="5615" formatCode="0.00%">
                  <c:v>0.4667</c:v>
                </c:pt>
                <c:pt idx="5616" formatCode="0.00%">
                  <c:v>0.46360000000000001</c:v>
                </c:pt>
                <c:pt idx="5617" formatCode="0.00%">
                  <c:v>0.48599999999999999</c:v>
                </c:pt>
                <c:pt idx="5618" formatCode="0.00%">
                  <c:v>0.47310000000000002</c:v>
                </c:pt>
                <c:pt idx="5619" formatCode="0.00%">
                  <c:v>0.48280000000000001</c:v>
                </c:pt>
                <c:pt idx="5620" formatCode="0.00%">
                  <c:v>0.45619999999999999</c:v>
                </c:pt>
                <c:pt idx="5621" formatCode="0.00%">
                  <c:v>0.45619999999999999</c:v>
                </c:pt>
                <c:pt idx="5622" formatCode="0.00%">
                  <c:v>0.45619999999999999</c:v>
                </c:pt>
                <c:pt idx="5623" formatCode="0.00%">
                  <c:v>0.48599999999999999</c:v>
                </c:pt>
                <c:pt idx="5624" formatCode="0.00%">
                  <c:v>0.48930000000000001</c:v>
                </c:pt>
                <c:pt idx="5625" formatCode="0.00%">
                  <c:v>0.46360000000000001</c:v>
                </c:pt>
                <c:pt idx="5626" formatCode="0.00%">
                  <c:v>0.46889999999999998</c:v>
                </c:pt>
                <c:pt idx="5627" formatCode="0.00%">
                  <c:v>0.48509999999999998</c:v>
                </c:pt>
                <c:pt idx="5628" formatCode="0.00%">
                  <c:v>0.48509999999999998</c:v>
                </c:pt>
                <c:pt idx="5629" formatCode="0.00%">
                  <c:v>0.48509999999999998</c:v>
                </c:pt>
                <c:pt idx="5630" formatCode="0.00%">
                  <c:v>0.4572</c:v>
                </c:pt>
                <c:pt idx="5631" formatCode="0.00%">
                  <c:v>0.47639999999999999</c:v>
                </c:pt>
                <c:pt idx="5632" formatCode="0.00%">
                  <c:v>0.4582</c:v>
                </c:pt>
                <c:pt idx="5633" formatCode="0.00%">
                  <c:v>0.46460000000000001</c:v>
                </c:pt>
                <c:pt idx="5634" formatCode="0.00%">
                  <c:v>0.45619999999999999</c:v>
                </c:pt>
                <c:pt idx="5635" formatCode="0.00%">
                  <c:v>0.45619999999999999</c:v>
                </c:pt>
                <c:pt idx="5636" formatCode="0.00%">
                  <c:v>0.45619999999999999</c:v>
                </c:pt>
                <c:pt idx="5637" formatCode="0.00%">
                  <c:v>0.47099999999999997</c:v>
                </c:pt>
                <c:pt idx="5638" formatCode="0.00%">
                  <c:v>0.46789999999999998</c:v>
                </c:pt>
                <c:pt idx="5639" formatCode="0.00%">
                  <c:v>0.44979999999999998</c:v>
                </c:pt>
                <c:pt idx="5640" formatCode="0.00%">
                  <c:v>0.45390000000000003</c:v>
                </c:pt>
                <c:pt idx="5641" formatCode="0.00%">
                  <c:v>0.4582</c:v>
                </c:pt>
                <c:pt idx="5642" formatCode="0.00%">
                  <c:v>0.4582</c:v>
                </c:pt>
                <c:pt idx="5643" formatCode="0.00%">
                  <c:v>0.4582</c:v>
                </c:pt>
                <c:pt idx="5644" formatCode="0.00%">
                  <c:v>0.4582</c:v>
                </c:pt>
                <c:pt idx="5645" formatCode="0.00%">
                  <c:v>0.4476</c:v>
                </c:pt>
                <c:pt idx="5646" formatCode="0.00%">
                  <c:v>0.46150000000000002</c:v>
                </c:pt>
                <c:pt idx="5647" formatCode="0.00%">
                  <c:v>0.4582</c:v>
                </c:pt>
                <c:pt idx="5648" formatCode="0.00%">
                  <c:v>0.4582</c:v>
                </c:pt>
                <c:pt idx="5649" formatCode="0.00%">
                  <c:v>0.4582</c:v>
                </c:pt>
                <c:pt idx="5650" formatCode="0.00%">
                  <c:v>0.4582</c:v>
                </c:pt>
                <c:pt idx="5651" formatCode="0.00%">
                  <c:v>0.46250000000000002</c:v>
                </c:pt>
                <c:pt idx="5652" formatCode="0.00%">
                  <c:v>0.4572</c:v>
                </c:pt>
                <c:pt idx="5653" formatCode="0.00%">
                  <c:v>0.46360000000000001</c:v>
                </c:pt>
                <c:pt idx="5654" formatCode="0.00%">
                  <c:v>0.4582</c:v>
                </c:pt>
                <c:pt idx="5655" formatCode="0.00%">
                  <c:v>0.47739999999999999</c:v>
                </c:pt>
                <c:pt idx="5656" formatCode="0.00%">
                  <c:v>0.47739999999999999</c:v>
                </c:pt>
                <c:pt idx="5657" formatCode="0.00%">
                  <c:v>0.47739999999999999</c:v>
                </c:pt>
                <c:pt idx="5658" formatCode="0.00%">
                  <c:v>0.45939999999999998</c:v>
                </c:pt>
                <c:pt idx="5659" formatCode="0.00%">
                  <c:v>0.4753</c:v>
                </c:pt>
                <c:pt idx="5660" formatCode="0.00%">
                  <c:v>0.46850000000000003</c:v>
                </c:pt>
                <c:pt idx="5661" formatCode="0.00%">
                  <c:v>0.46460000000000001</c:v>
                </c:pt>
                <c:pt idx="5662" formatCode="0.00%">
                  <c:v>0.46789999999999998</c:v>
                </c:pt>
                <c:pt idx="5663" formatCode="0.00%">
                  <c:v>0.46789999999999998</c:v>
                </c:pt>
                <c:pt idx="5664" formatCode="0.00%">
                  <c:v>0.46789999999999998</c:v>
                </c:pt>
                <c:pt idx="5665" formatCode="0.00%">
                  <c:v>0.45939999999999998</c:v>
                </c:pt>
                <c:pt idx="5666" formatCode="0.00%">
                  <c:v>0.47099999999999997</c:v>
                </c:pt>
                <c:pt idx="5667" formatCode="0.00%">
                  <c:v>0.47099999999999997</c:v>
                </c:pt>
                <c:pt idx="5668" formatCode="0.00%">
                  <c:v>0.4667</c:v>
                </c:pt>
                <c:pt idx="5669" formatCode="0.00%">
                  <c:v>0.4667</c:v>
                </c:pt>
                <c:pt idx="5670" formatCode="0.00%">
                  <c:v>0.4667</c:v>
                </c:pt>
                <c:pt idx="5671" formatCode="0.00%">
                  <c:v>0.4667</c:v>
                </c:pt>
                <c:pt idx="5672" formatCode="0.00%">
                  <c:v>0.45390000000000003</c:v>
                </c:pt>
                <c:pt idx="5673" formatCode="0.00%">
                  <c:v>0.4551</c:v>
                </c:pt>
                <c:pt idx="5674" formatCode="0.00%">
                  <c:v>0.4667</c:v>
                </c:pt>
                <c:pt idx="5675" formatCode="0.00%">
                  <c:v>0.4476</c:v>
                </c:pt>
                <c:pt idx="5676" formatCode="0.00%">
                  <c:v>0.433</c:v>
                </c:pt>
                <c:pt idx="5677" formatCode="0.00%">
                  <c:v>0.433</c:v>
                </c:pt>
                <c:pt idx="5678" formatCode="0.00%">
                  <c:v>0.433</c:v>
                </c:pt>
                <c:pt idx="5679" formatCode="0.00%">
                  <c:v>0.40710000000000002</c:v>
                </c:pt>
                <c:pt idx="5680" formatCode="0.00%">
                  <c:v>0.40510000000000002</c:v>
                </c:pt>
                <c:pt idx="5681" formatCode="0.00%">
                  <c:v>0.42570000000000002</c:v>
                </c:pt>
                <c:pt idx="5682" formatCode="0.00%">
                  <c:v>0.42870000000000003</c:v>
                </c:pt>
                <c:pt idx="5683" formatCode="0.00%">
                  <c:v>0.44979999999999998</c:v>
                </c:pt>
                <c:pt idx="5684" formatCode="0.00%">
                  <c:v>0.44979999999999998</c:v>
                </c:pt>
                <c:pt idx="5685" formatCode="0.00%">
                  <c:v>0.44979999999999998</c:v>
                </c:pt>
                <c:pt idx="5686" formatCode="0.00%">
                  <c:v>0.46250000000000002</c:v>
                </c:pt>
                <c:pt idx="5687" formatCode="0.00%">
                  <c:v>0.50129999999999997</c:v>
                </c:pt>
                <c:pt idx="5688" formatCode="0.00%">
                  <c:v>0.50460000000000005</c:v>
                </c:pt>
                <c:pt idx="5689" formatCode="0.00%">
                  <c:v>0.50549999999999995</c:v>
                </c:pt>
                <c:pt idx="5690" formatCode="0.00%">
                  <c:v>0.4904</c:v>
                </c:pt>
                <c:pt idx="5691" formatCode="0.00%">
                  <c:v>0.4904</c:v>
                </c:pt>
                <c:pt idx="5692" formatCode="0.00%">
                  <c:v>0.4904</c:v>
                </c:pt>
                <c:pt idx="5693" formatCode="0.00%">
                  <c:v>0.47949999999999998</c:v>
                </c:pt>
                <c:pt idx="5694" formatCode="0.00%">
                  <c:v>0.51870000000000005</c:v>
                </c:pt>
                <c:pt idx="5695" formatCode="0.00%">
                  <c:v>0.51649999999999996</c:v>
                </c:pt>
                <c:pt idx="5696" formatCode="0.00%">
                  <c:v>0.54310000000000003</c:v>
                </c:pt>
                <c:pt idx="5697" formatCode="0.00%">
                  <c:v>0.5645</c:v>
                </c:pt>
                <c:pt idx="5698" formatCode="0.00%">
                  <c:v>0.5645</c:v>
                </c:pt>
                <c:pt idx="5699" formatCode="0.00%">
                  <c:v>0.5645</c:v>
                </c:pt>
                <c:pt idx="5700" formatCode="0.00%">
                  <c:v>0.57920000000000005</c:v>
                </c:pt>
                <c:pt idx="5701" formatCode="0.00%">
                  <c:v>0.58960000000000001</c:v>
                </c:pt>
                <c:pt idx="5702" formatCode="0.00%">
                  <c:v>0.56799999999999995</c:v>
                </c:pt>
                <c:pt idx="5703" formatCode="0.00%">
                  <c:v>0.5907</c:v>
                </c:pt>
                <c:pt idx="5704" formatCode="0.00%">
                  <c:v>0.5907</c:v>
                </c:pt>
                <c:pt idx="5705" formatCode="0.00%">
                  <c:v>0.5907</c:v>
                </c:pt>
                <c:pt idx="5706" formatCode="0.00%">
                  <c:v>0.5907</c:v>
                </c:pt>
                <c:pt idx="5707" formatCode="0.00%">
                  <c:v>0.5907</c:v>
                </c:pt>
                <c:pt idx="5708" formatCode="0.00%">
                  <c:v>0.63619999999999999</c:v>
                </c:pt>
                <c:pt idx="5709" formatCode="0.00%">
                  <c:v>0.71430000000000005</c:v>
                </c:pt>
                <c:pt idx="5710" formatCode="0.00%">
                  <c:v>0.68389999999999995</c:v>
                </c:pt>
                <c:pt idx="5711" formatCode="0.00%">
                  <c:v>0.72919999999999996</c:v>
                </c:pt>
                <c:pt idx="5712" formatCode="0.00%">
                  <c:v>0.72919999999999996</c:v>
                </c:pt>
                <c:pt idx="5713" formatCode="0.00%">
                  <c:v>0.72919999999999996</c:v>
                </c:pt>
                <c:pt idx="5714" formatCode="0.00%">
                  <c:v>0.78969999999999996</c:v>
                </c:pt>
                <c:pt idx="5715" formatCode="0.00%">
                  <c:v>0.88270000000000004</c:v>
                </c:pt>
                <c:pt idx="5716" formatCode="0.00%">
                  <c:v>0.86799999999999999</c:v>
                </c:pt>
                <c:pt idx="5717" formatCode="0.00%">
                  <c:v>0.876</c:v>
                </c:pt>
                <c:pt idx="5718" formatCode="0.00%">
                  <c:v>0.86129999999999995</c:v>
                </c:pt>
                <c:pt idx="5719" formatCode="0.00%">
                  <c:v>0.86129999999999995</c:v>
                </c:pt>
                <c:pt idx="5720" formatCode="0.00%">
                  <c:v>0.86129999999999995</c:v>
                </c:pt>
                <c:pt idx="5721" formatCode="0.00%">
                  <c:v>0.84140000000000004</c:v>
                </c:pt>
                <c:pt idx="5722" formatCode="0.00%">
                  <c:v>0.97589999999999999</c:v>
                </c:pt>
                <c:pt idx="5723" formatCode="0.00%">
                  <c:v>0.90959999999999996</c:v>
                </c:pt>
                <c:pt idx="5724" formatCode="0.00%">
                  <c:v>0.99119999999999997</c:v>
                </c:pt>
                <c:pt idx="5725" formatCode="0.00%">
                  <c:v>0.96750000000000003</c:v>
                </c:pt>
                <c:pt idx="5726" formatCode="0.00%">
                  <c:v>0.96750000000000003</c:v>
                </c:pt>
                <c:pt idx="5727" formatCode="0.00%">
                  <c:v>0.96750000000000003</c:v>
                </c:pt>
                <c:pt idx="5728" formatCode="0.00%">
                  <c:v>0.97160000000000002</c:v>
                </c:pt>
                <c:pt idx="5729" formatCode="0.00%">
                  <c:v>0.91649999999999998</c:v>
                </c:pt>
                <c:pt idx="5730" formatCode="0.00%">
                  <c:v>0.93559999999999999</c:v>
                </c:pt>
                <c:pt idx="5731" formatCode="0.00%">
                  <c:v>0.94950000000000001</c:v>
                </c:pt>
                <c:pt idx="5732" formatCode="0.00%">
                  <c:v>0.90700000000000003</c:v>
                </c:pt>
                <c:pt idx="5733" formatCode="0.00%">
                  <c:v>0.90700000000000003</c:v>
                </c:pt>
                <c:pt idx="5734" formatCode="0.00%">
                  <c:v>0.90700000000000003</c:v>
                </c:pt>
                <c:pt idx="5735" formatCode="0.00%">
                  <c:v>0.93420000000000003</c:v>
                </c:pt>
                <c:pt idx="5736" formatCode="0.00%">
                  <c:v>0.99</c:v>
                </c:pt>
                <c:pt idx="5737" formatCode="0.00%">
                  <c:v>0.87209999999999999</c:v>
                </c:pt>
                <c:pt idx="5738" formatCode="0.00%">
                  <c:v>0.81540000000000001</c:v>
                </c:pt>
                <c:pt idx="5739" formatCode="0.00%">
                  <c:v>0.71809999999999996</c:v>
                </c:pt>
                <c:pt idx="5740" formatCode="0.00%">
                  <c:v>0.71809999999999996</c:v>
                </c:pt>
                <c:pt idx="5741" formatCode="0.00%">
                  <c:v>0.71809999999999996</c:v>
                </c:pt>
                <c:pt idx="5742" formatCode="0.00%">
                  <c:v>0.68879999999999997</c:v>
                </c:pt>
                <c:pt idx="5743" formatCode="0.00%">
                  <c:v>0.66469999999999996</c:v>
                </c:pt>
                <c:pt idx="5744" formatCode="0.00%">
                  <c:v>0.66469999999999996</c:v>
                </c:pt>
                <c:pt idx="5745" formatCode="0.00%">
                  <c:v>0.68269999999999997</c:v>
                </c:pt>
                <c:pt idx="5746" formatCode="0.00%">
                  <c:v>0.70099999999999996</c:v>
                </c:pt>
                <c:pt idx="5747" formatCode="0.00%">
                  <c:v>0.70099999999999996</c:v>
                </c:pt>
                <c:pt idx="5748" formatCode="0.00%">
                  <c:v>0.70099999999999996</c:v>
                </c:pt>
                <c:pt idx="5749" formatCode="0.00%">
                  <c:v>0.70340000000000003</c:v>
                </c:pt>
                <c:pt idx="5750" formatCode="0.00%">
                  <c:v>0.72409999999999997</c:v>
                </c:pt>
                <c:pt idx="5751" formatCode="0.00%">
                  <c:v>0.66710000000000003</c:v>
                </c:pt>
                <c:pt idx="5752" formatCode="0.00%">
                  <c:v>0.60809999999999997</c:v>
                </c:pt>
                <c:pt idx="5753" formatCode="0.00%">
                  <c:v>0.58740000000000003</c:v>
                </c:pt>
                <c:pt idx="5754" formatCode="0.00%">
                  <c:v>0.58740000000000003</c:v>
                </c:pt>
                <c:pt idx="5755" formatCode="0.00%">
                  <c:v>0.58740000000000003</c:v>
                </c:pt>
                <c:pt idx="5756" formatCode="0.00%">
                  <c:v>0.59430000000000005</c:v>
                </c:pt>
                <c:pt idx="5757" formatCode="0.00%">
                  <c:v>0.61970000000000003</c:v>
                </c:pt>
                <c:pt idx="5758" formatCode="0.00%">
                  <c:v>0.61270000000000002</c:v>
                </c:pt>
                <c:pt idx="5759" formatCode="0.00%">
                  <c:v>0.60809999999999997</c:v>
                </c:pt>
                <c:pt idx="5760" formatCode="0.00%">
                  <c:v>0.60809999999999997</c:v>
                </c:pt>
                <c:pt idx="5761" formatCode="0.00%">
                  <c:v>0.60809999999999997</c:v>
                </c:pt>
                <c:pt idx="5762" formatCode="0.00%">
                  <c:v>0.60809999999999997</c:v>
                </c:pt>
                <c:pt idx="5763" formatCode="0.00%">
                  <c:v>0.61739999999999995</c:v>
                </c:pt>
                <c:pt idx="5764" formatCode="0.00%">
                  <c:v>0.61609999999999998</c:v>
                </c:pt>
                <c:pt idx="5765" formatCode="0.00%">
                  <c:v>0.67920000000000003</c:v>
                </c:pt>
                <c:pt idx="5766" formatCode="0.00%">
                  <c:v>0.68269999999999997</c:v>
                </c:pt>
                <c:pt idx="5767" formatCode="0.00%">
                  <c:v>0.78700000000000003</c:v>
                </c:pt>
                <c:pt idx="5768" formatCode="0.00%">
                  <c:v>0.78700000000000003</c:v>
                </c:pt>
                <c:pt idx="5769" formatCode="0.00%">
                  <c:v>0.78700000000000003</c:v>
                </c:pt>
                <c:pt idx="5770" formatCode="0.00%">
                  <c:v>0.7268</c:v>
                </c:pt>
                <c:pt idx="5771" formatCode="0.00%">
                  <c:v>0.83630000000000004</c:v>
                </c:pt>
                <c:pt idx="5772" formatCode="0.00%">
                  <c:v>0.92869999999999997</c:v>
                </c:pt>
                <c:pt idx="5773" formatCode="0.00%">
                  <c:v>0.8508</c:v>
                </c:pt>
                <c:pt idx="5774" formatCode="0.00%">
                  <c:v>0.86</c:v>
                </c:pt>
                <c:pt idx="5775" formatCode="0.00%">
                  <c:v>0.86</c:v>
                </c:pt>
                <c:pt idx="5776" formatCode="0.00%">
                  <c:v>0.86</c:v>
                </c:pt>
                <c:pt idx="5777" formatCode="0.00%">
                  <c:v>0.78320000000000001</c:v>
                </c:pt>
                <c:pt idx="5778" formatCode="0.00%">
                  <c:v>0.77059999999999995</c:v>
                </c:pt>
                <c:pt idx="5779" formatCode="0.00%">
                  <c:v>0.75790000000000002</c:v>
                </c:pt>
                <c:pt idx="5780" formatCode="0.00%">
                  <c:v>0.76800000000000002</c:v>
                </c:pt>
                <c:pt idx="5781" formatCode="0.00%">
                  <c:v>0.78449999999999998</c:v>
                </c:pt>
                <c:pt idx="5782" formatCode="0.00%">
                  <c:v>0.78449999999999998</c:v>
                </c:pt>
                <c:pt idx="5783" formatCode="0.00%">
                  <c:v>0.78449999999999998</c:v>
                </c:pt>
                <c:pt idx="5784" formatCode="0.00%">
                  <c:v>0.63490000000000002</c:v>
                </c:pt>
                <c:pt idx="5785" formatCode="0.00%">
                  <c:v>0.68640000000000001</c:v>
                </c:pt>
                <c:pt idx="5786" formatCode="0.00%">
                  <c:v>0.62309999999999999</c:v>
                </c:pt>
                <c:pt idx="5787" formatCode="0.00%">
                  <c:v>0.61850000000000005</c:v>
                </c:pt>
                <c:pt idx="5788" formatCode="0.00%">
                  <c:v>0.61850000000000005</c:v>
                </c:pt>
                <c:pt idx="5789" formatCode="0.00%">
                  <c:v>0.61850000000000005</c:v>
                </c:pt>
                <c:pt idx="5790" formatCode="0.00%">
                  <c:v>0.61850000000000005</c:v>
                </c:pt>
                <c:pt idx="5791" formatCode="0.00%">
                  <c:v>0.54990000000000006</c:v>
                </c:pt>
                <c:pt idx="5792" formatCode="0.00%">
                  <c:v>0.50680000000000003</c:v>
                </c:pt>
                <c:pt idx="5793" formatCode="0.00%">
                  <c:v>0.50680000000000003</c:v>
                </c:pt>
                <c:pt idx="5794" formatCode="0.00%">
                  <c:v>0.49480000000000002</c:v>
                </c:pt>
                <c:pt idx="5795" formatCode="0.00%">
                  <c:v>0.4753</c:v>
                </c:pt>
                <c:pt idx="5796" formatCode="0.00%">
                  <c:v>0.4753</c:v>
                </c:pt>
                <c:pt idx="5797" formatCode="0.00%">
                  <c:v>0.4753</c:v>
                </c:pt>
                <c:pt idx="5798" formatCode="0.00%">
                  <c:v>0.46789999999999998</c:v>
                </c:pt>
                <c:pt idx="5799" formatCode="0.00%">
                  <c:v>0.48280000000000001</c:v>
                </c:pt>
                <c:pt idx="5800" formatCode="0.00%">
                  <c:v>0.4476</c:v>
                </c:pt>
                <c:pt idx="5801" formatCode="0.00%">
                  <c:v>0.45190000000000002</c:v>
                </c:pt>
                <c:pt idx="5802" formatCode="0.00%">
                  <c:v>0.45190000000000002</c:v>
                </c:pt>
                <c:pt idx="5803" formatCode="0.00%">
                  <c:v>0.45190000000000002</c:v>
                </c:pt>
                <c:pt idx="5804" formatCode="0.00%">
                  <c:v>0.45190000000000002</c:v>
                </c:pt>
                <c:pt idx="5805" formatCode="0.00%">
                  <c:v>0.45190000000000002</c:v>
                </c:pt>
                <c:pt idx="5806" formatCode="0.00%">
                  <c:v>0.46029999999999999</c:v>
                </c:pt>
                <c:pt idx="5807" formatCode="0.00%">
                  <c:v>0.44450000000000001</c:v>
                </c:pt>
                <c:pt idx="5808" formatCode="0.00%">
                  <c:v>0.4667</c:v>
                </c:pt>
                <c:pt idx="5809" formatCode="0.00%">
                  <c:v>0.46250000000000002</c:v>
                </c:pt>
                <c:pt idx="5810" formatCode="0.00%">
                  <c:v>0.46250000000000002</c:v>
                </c:pt>
                <c:pt idx="5811" formatCode="0.00%">
                  <c:v>0.46250000000000002</c:v>
                </c:pt>
                <c:pt idx="5812" formatCode="0.00%">
                  <c:v>0.4425</c:v>
                </c:pt>
                <c:pt idx="5813" formatCode="0.00%">
                  <c:v>0.4279</c:v>
                </c:pt>
                <c:pt idx="5814" formatCode="0.00%">
                  <c:v>0.42270000000000002</c:v>
                </c:pt>
                <c:pt idx="5815" formatCode="0.00%">
                  <c:v>0.4299</c:v>
                </c:pt>
                <c:pt idx="5816" formatCode="0.00%">
                  <c:v>0.42470000000000002</c:v>
                </c:pt>
                <c:pt idx="5817" formatCode="0.00%">
                  <c:v>0.42470000000000002</c:v>
                </c:pt>
                <c:pt idx="5818" formatCode="0.00%">
                  <c:v>0.42470000000000002</c:v>
                </c:pt>
                <c:pt idx="5819" formatCode="0.00%">
                  <c:v>0.42470000000000002</c:v>
                </c:pt>
                <c:pt idx="5820" formatCode="0.00%">
                  <c:v>0.41649999999999998</c:v>
                </c:pt>
                <c:pt idx="5821" formatCode="0.00%">
                  <c:v>0.40100000000000002</c:v>
                </c:pt>
                <c:pt idx="5822" formatCode="0.00%">
                  <c:v>0.36870000000000003</c:v>
                </c:pt>
                <c:pt idx="5823" formatCode="0.00%">
                  <c:v>0.36070000000000002</c:v>
                </c:pt>
                <c:pt idx="5824" formatCode="0.00%">
                  <c:v>0.36070000000000002</c:v>
                </c:pt>
                <c:pt idx="5825" formatCode="0.00%">
                  <c:v>0.36070000000000002</c:v>
                </c:pt>
                <c:pt idx="5826" formatCode="0.00%">
                  <c:v>0.36070000000000002</c:v>
                </c:pt>
                <c:pt idx="5827" formatCode="0.00%">
                  <c:v>0.3488</c:v>
                </c:pt>
                <c:pt idx="5828" formatCode="0.00%">
                  <c:v>0.3528</c:v>
                </c:pt>
                <c:pt idx="5829" formatCode="0.00%">
                  <c:v>0.35670000000000002</c:v>
                </c:pt>
                <c:pt idx="5830" formatCode="0.00%">
                  <c:v>0.34389999999999998</c:v>
                </c:pt>
                <c:pt idx="5831" formatCode="0.00%">
                  <c:v>0.34389999999999998</c:v>
                </c:pt>
                <c:pt idx="5832" formatCode="0.00%">
                  <c:v>0.34389999999999998</c:v>
                </c:pt>
                <c:pt idx="5833" formatCode="0.00%">
                  <c:v>0.3488</c:v>
                </c:pt>
                <c:pt idx="5834" formatCode="0.00%">
                  <c:v>0.35670000000000002</c:v>
                </c:pt>
                <c:pt idx="5835" formatCode="0.00%">
                  <c:v>0.35670000000000002</c:v>
                </c:pt>
                <c:pt idx="5836" formatCode="0.00%">
                  <c:v>0.35670000000000002</c:v>
                </c:pt>
                <c:pt idx="5837" formatCode="0.00%">
                  <c:v>0.35770000000000002</c:v>
                </c:pt>
                <c:pt idx="5838" formatCode="0.00%">
                  <c:v>0.35770000000000002</c:v>
                </c:pt>
                <c:pt idx="5839" formatCode="0.00%">
                  <c:v>0.35770000000000002</c:v>
                </c:pt>
                <c:pt idx="5840" formatCode="0.00%">
                  <c:v>0.36359999999999998</c:v>
                </c:pt>
                <c:pt idx="5841" formatCode="0.00%">
                  <c:v>0.37680000000000002</c:v>
                </c:pt>
                <c:pt idx="5842" formatCode="0.00%">
                  <c:v>0.37680000000000002</c:v>
                </c:pt>
                <c:pt idx="5843" formatCode="0.00%">
                  <c:v>0.37680000000000002</c:v>
                </c:pt>
                <c:pt idx="5844" formatCode="0.00%">
                  <c:v>0.37469999999999998</c:v>
                </c:pt>
                <c:pt idx="5845" formatCode="0.00%">
                  <c:v>0.37469999999999998</c:v>
                </c:pt>
                <c:pt idx="5846" formatCode="0.00%">
                  <c:v>0.37469999999999998</c:v>
                </c:pt>
                <c:pt idx="5847" formatCode="0.00%">
                  <c:v>0.40310000000000001</c:v>
                </c:pt>
                <c:pt idx="5848" formatCode="0.00%">
                  <c:v>0.37469999999999998</c:v>
                </c:pt>
                <c:pt idx="5849" formatCode="0.00%">
                  <c:v>0.36170000000000002</c:v>
                </c:pt>
                <c:pt idx="5850" formatCode="0.00%">
                  <c:v>0.37159999999999999</c:v>
                </c:pt>
                <c:pt idx="5851" formatCode="0.00%">
                  <c:v>0.37159999999999999</c:v>
                </c:pt>
                <c:pt idx="5852" formatCode="0.00%">
                  <c:v>0.37159999999999999</c:v>
                </c:pt>
                <c:pt idx="5853" formatCode="0.00%">
                  <c:v>0.37159999999999999</c:v>
                </c:pt>
                <c:pt idx="5854" formatCode="0.00%">
                  <c:v>0.37469999999999998</c:v>
                </c:pt>
                <c:pt idx="5855" formatCode="0.00%">
                  <c:v>0.39289999999999997</c:v>
                </c:pt>
                <c:pt idx="5856" formatCode="0.00%">
                  <c:v>0.42469999999999997</c:v>
                </c:pt>
                <c:pt idx="5857" formatCode="0.00%">
                  <c:v>0.4299</c:v>
                </c:pt>
                <c:pt idx="5858" formatCode="0.00%">
                  <c:v>0.41649999999999998</c:v>
                </c:pt>
                <c:pt idx="5859" formatCode="0.00%">
                  <c:v>0.41649999999999998</c:v>
                </c:pt>
                <c:pt idx="5860" formatCode="0.00%">
                  <c:v>0.41649999999999998</c:v>
                </c:pt>
                <c:pt idx="5861" formatCode="0.00%">
                  <c:v>0.38280000000000003</c:v>
                </c:pt>
                <c:pt idx="5862" formatCode="0.00%">
                  <c:v>0.4133</c:v>
                </c:pt>
                <c:pt idx="5863" formatCode="0.00%">
                  <c:v>0.44549999999999995</c:v>
                </c:pt>
                <c:pt idx="5864" formatCode="0.00%">
                  <c:v>0.4582</c:v>
                </c:pt>
                <c:pt idx="5865" formatCode="0.00%">
                  <c:v>0.47310000000000002</c:v>
                </c:pt>
                <c:pt idx="5866" formatCode="0.00%">
                  <c:v>0.47310000000000002</c:v>
                </c:pt>
                <c:pt idx="5867" formatCode="0.00%">
                  <c:v>0.47310000000000002</c:v>
                </c:pt>
                <c:pt idx="5868" formatCode="0.00%">
                  <c:v>0.47220000000000001</c:v>
                </c:pt>
                <c:pt idx="5869" formatCode="0.00%">
                  <c:v>0.50890000000000002</c:v>
                </c:pt>
                <c:pt idx="5870" formatCode="0.00%">
                  <c:v>0.50570000000000004</c:v>
                </c:pt>
                <c:pt idx="5871" formatCode="0.00%">
                  <c:v>0.52229999999999999</c:v>
                </c:pt>
                <c:pt idx="5872" formatCode="0.00%">
                  <c:v>0.53649999999999998</c:v>
                </c:pt>
                <c:pt idx="5873" formatCode="0.00%">
                  <c:v>0.53649999999999998</c:v>
                </c:pt>
                <c:pt idx="5874" formatCode="0.00%">
                  <c:v>0.53649999999999998</c:v>
                </c:pt>
                <c:pt idx="5875" formatCode="0.00%">
                  <c:v>0.45939999999999998</c:v>
                </c:pt>
                <c:pt idx="5876" formatCode="0.00%">
                  <c:v>0.47659999999999997</c:v>
                </c:pt>
                <c:pt idx="5877" formatCode="0.00%">
                  <c:v>0.43840000000000001</c:v>
                </c:pt>
                <c:pt idx="5878" formatCode="0.00%">
                  <c:v>0.4289</c:v>
                </c:pt>
                <c:pt idx="5879" formatCode="0.00%">
                  <c:v>0.44549999999999995</c:v>
                </c:pt>
                <c:pt idx="5880" formatCode="0.00%">
                  <c:v>0.44549999999999995</c:v>
                </c:pt>
                <c:pt idx="5881" formatCode="0.00%">
                  <c:v>0.44549999999999995</c:v>
                </c:pt>
                <c:pt idx="5882" formatCode="0.00%">
                  <c:v>0.41549999999999998</c:v>
                </c:pt>
                <c:pt idx="5883" formatCode="0.00%">
                  <c:v>0.4531</c:v>
                </c:pt>
                <c:pt idx="5884" formatCode="0.00%">
                  <c:v>0.43420000000000003</c:v>
                </c:pt>
                <c:pt idx="5885" formatCode="0.00%">
                  <c:v>0.43090000000000006</c:v>
                </c:pt>
                <c:pt idx="5886" formatCode="0.00%">
                  <c:v>0.433</c:v>
                </c:pt>
                <c:pt idx="5887" formatCode="0.00%">
                  <c:v>0.433</c:v>
                </c:pt>
                <c:pt idx="5888" formatCode="0.00%">
                  <c:v>0.433</c:v>
                </c:pt>
                <c:pt idx="5889" formatCode="0.00%">
                  <c:v>0.433</c:v>
                </c:pt>
                <c:pt idx="5890" formatCode="0.00%">
                  <c:v>0.433</c:v>
                </c:pt>
                <c:pt idx="5891" formatCode="0.00%">
                  <c:v>0.41229999999999994</c:v>
                </c:pt>
                <c:pt idx="5892" formatCode="0.00%">
                  <c:v>0.42570000000000002</c:v>
                </c:pt>
                <c:pt idx="5893" formatCode="0.00%">
                  <c:v>0.40409999999999996</c:v>
                </c:pt>
                <c:pt idx="5894" formatCode="0.00%">
                  <c:v>0.40409999999999996</c:v>
                </c:pt>
                <c:pt idx="5895" formatCode="0.00%">
                  <c:v>0.40409999999999996</c:v>
                </c:pt>
                <c:pt idx="5896" formatCode="0.00%">
                  <c:v>0.42369999999999997</c:v>
                </c:pt>
                <c:pt idx="5897" formatCode="0.00%">
                  <c:v>0.4476</c:v>
                </c:pt>
                <c:pt idx="5898" formatCode="0.00%">
                  <c:v>0.43420000000000003</c:v>
                </c:pt>
                <c:pt idx="5899" formatCode="0.00%">
                  <c:v>0.45619999999999999</c:v>
                </c:pt>
                <c:pt idx="5900" formatCode="0.00%">
                  <c:v>0.47100000000000003</c:v>
                </c:pt>
                <c:pt idx="5901" formatCode="0.00%">
                  <c:v>0.47100000000000003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4BB-47F8-9E79-CEBDD81E12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04089984"/>
        <c:axId val="204104064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'Serie diaria (2)'!$C$1</c15:sqref>
                        </c15:formulaRef>
                      </c:ext>
                    </c:extLst>
                    <c:strCache>
                      <c:ptCount val="1"/>
                      <c:pt idx="0">
                        <c:v>TNA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'Serie diaria (2)'!$A$2:$A$5903</c15:sqref>
                        </c15:formulaRef>
                      </c:ext>
                    </c:extLst>
                    <c:numCache>
                      <c:formatCode>m/d/yyyy</c:formatCode>
                      <c:ptCount val="5902"/>
                      <c:pt idx="0">
                        <c:v>40178</c:v>
                      </c:pt>
                      <c:pt idx="1">
                        <c:v>40179</c:v>
                      </c:pt>
                      <c:pt idx="2">
                        <c:v>40180</c:v>
                      </c:pt>
                      <c:pt idx="3">
                        <c:v>40181</c:v>
                      </c:pt>
                      <c:pt idx="4">
                        <c:v>40182</c:v>
                      </c:pt>
                      <c:pt idx="5">
                        <c:v>40183</c:v>
                      </c:pt>
                      <c:pt idx="6">
                        <c:v>40184</c:v>
                      </c:pt>
                      <c:pt idx="7">
                        <c:v>40185</c:v>
                      </c:pt>
                      <c:pt idx="8">
                        <c:v>40186</c:v>
                      </c:pt>
                      <c:pt idx="9">
                        <c:v>40187</c:v>
                      </c:pt>
                      <c:pt idx="10">
                        <c:v>40188</c:v>
                      </c:pt>
                      <c:pt idx="11">
                        <c:v>40189</c:v>
                      </c:pt>
                      <c:pt idx="12">
                        <c:v>40190</c:v>
                      </c:pt>
                      <c:pt idx="13">
                        <c:v>40191</c:v>
                      </c:pt>
                      <c:pt idx="14">
                        <c:v>40192</c:v>
                      </c:pt>
                      <c:pt idx="15">
                        <c:v>40193</c:v>
                      </c:pt>
                      <c:pt idx="16">
                        <c:v>40194</c:v>
                      </c:pt>
                      <c:pt idx="17">
                        <c:v>40195</c:v>
                      </c:pt>
                      <c:pt idx="18">
                        <c:v>40196</c:v>
                      </c:pt>
                      <c:pt idx="19">
                        <c:v>40197</c:v>
                      </c:pt>
                      <c:pt idx="20">
                        <c:v>40198</c:v>
                      </c:pt>
                      <c:pt idx="21">
                        <c:v>40199</c:v>
                      </c:pt>
                      <c:pt idx="22">
                        <c:v>40200</c:v>
                      </c:pt>
                      <c:pt idx="23">
                        <c:v>40201</c:v>
                      </c:pt>
                      <c:pt idx="24">
                        <c:v>40202</c:v>
                      </c:pt>
                      <c:pt idx="25">
                        <c:v>40203</c:v>
                      </c:pt>
                      <c:pt idx="26">
                        <c:v>40204</c:v>
                      </c:pt>
                      <c:pt idx="27">
                        <c:v>40205</c:v>
                      </c:pt>
                      <c:pt idx="28">
                        <c:v>40206</c:v>
                      </c:pt>
                      <c:pt idx="29">
                        <c:v>40207</c:v>
                      </c:pt>
                      <c:pt idx="30">
                        <c:v>40208</c:v>
                      </c:pt>
                      <c:pt idx="31">
                        <c:v>40209</c:v>
                      </c:pt>
                      <c:pt idx="32">
                        <c:v>40210</c:v>
                      </c:pt>
                      <c:pt idx="33">
                        <c:v>40211</c:v>
                      </c:pt>
                      <c:pt idx="34">
                        <c:v>40212</c:v>
                      </c:pt>
                      <c:pt idx="35">
                        <c:v>40213</c:v>
                      </c:pt>
                      <c:pt idx="36">
                        <c:v>40214</c:v>
                      </c:pt>
                      <c:pt idx="37">
                        <c:v>40215</c:v>
                      </c:pt>
                      <c:pt idx="38">
                        <c:v>40216</c:v>
                      </c:pt>
                      <c:pt idx="39">
                        <c:v>40217</c:v>
                      </c:pt>
                      <c:pt idx="40">
                        <c:v>40218</c:v>
                      </c:pt>
                      <c:pt idx="41">
                        <c:v>40219</c:v>
                      </c:pt>
                      <c:pt idx="42">
                        <c:v>40220</c:v>
                      </c:pt>
                      <c:pt idx="43">
                        <c:v>40221</c:v>
                      </c:pt>
                      <c:pt idx="44">
                        <c:v>40222</c:v>
                      </c:pt>
                      <c:pt idx="45">
                        <c:v>40223</c:v>
                      </c:pt>
                      <c:pt idx="46">
                        <c:v>40224</c:v>
                      </c:pt>
                      <c:pt idx="47">
                        <c:v>40225</c:v>
                      </c:pt>
                      <c:pt idx="48">
                        <c:v>40226</c:v>
                      </c:pt>
                      <c:pt idx="49">
                        <c:v>40227</c:v>
                      </c:pt>
                      <c:pt idx="50">
                        <c:v>40228</c:v>
                      </c:pt>
                      <c:pt idx="51">
                        <c:v>40229</c:v>
                      </c:pt>
                      <c:pt idx="52">
                        <c:v>40230</c:v>
                      </c:pt>
                      <c:pt idx="53">
                        <c:v>40231</c:v>
                      </c:pt>
                      <c:pt idx="54">
                        <c:v>40232</c:v>
                      </c:pt>
                      <c:pt idx="55">
                        <c:v>40233</c:v>
                      </c:pt>
                      <c:pt idx="56">
                        <c:v>40234</c:v>
                      </c:pt>
                      <c:pt idx="57">
                        <c:v>40235</c:v>
                      </c:pt>
                      <c:pt idx="58">
                        <c:v>40236</c:v>
                      </c:pt>
                      <c:pt idx="59">
                        <c:v>40237</c:v>
                      </c:pt>
                      <c:pt idx="60">
                        <c:v>40238</c:v>
                      </c:pt>
                      <c:pt idx="61">
                        <c:v>40239</c:v>
                      </c:pt>
                      <c:pt idx="62">
                        <c:v>40240</c:v>
                      </c:pt>
                      <c:pt idx="63">
                        <c:v>40241</c:v>
                      </c:pt>
                      <c:pt idx="64">
                        <c:v>40242</c:v>
                      </c:pt>
                      <c:pt idx="65">
                        <c:v>40243</c:v>
                      </c:pt>
                      <c:pt idx="66">
                        <c:v>40244</c:v>
                      </c:pt>
                      <c:pt idx="67">
                        <c:v>40245</c:v>
                      </c:pt>
                      <c:pt idx="68">
                        <c:v>40246</c:v>
                      </c:pt>
                      <c:pt idx="69">
                        <c:v>40247</c:v>
                      </c:pt>
                      <c:pt idx="70">
                        <c:v>40248</c:v>
                      </c:pt>
                      <c:pt idx="71">
                        <c:v>40249</c:v>
                      </c:pt>
                      <c:pt idx="72">
                        <c:v>40250</c:v>
                      </c:pt>
                      <c:pt idx="73">
                        <c:v>40251</c:v>
                      </c:pt>
                      <c:pt idx="74">
                        <c:v>40252</c:v>
                      </c:pt>
                      <c:pt idx="75">
                        <c:v>40253</c:v>
                      </c:pt>
                      <c:pt idx="76">
                        <c:v>40254</c:v>
                      </c:pt>
                      <c:pt idx="77">
                        <c:v>40255</c:v>
                      </c:pt>
                      <c:pt idx="78">
                        <c:v>40256</c:v>
                      </c:pt>
                      <c:pt idx="79">
                        <c:v>40257</c:v>
                      </c:pt>
                      <c:pt idx="80">
                        <c:v>40258</c:v>
                      </c:pt>
                      <c:pt idx="81">
                        <c:v>40259</c:v>
                      </c:pt>
                      <c:pt idx="82">
                        <c:v>40260</c:v>
                      </c:pt>
                      <c:pt idx="83">
                        <c:v>40261</c:v>
                      </c:pt>
                      <c:pt idx="84">
                        <c:v>40262</c:v>
                      </c:pt>
                      <c:pt idx="85">
                        <c:v>40263</c:v>
                      </c:pt>
                      <c:pt idx="86">
                        <c:v>40264</c:v>
                      </c:pt>
                      <c:pt idx="87">
                        <c:v>40265</c:v>
                      </c:pt>
                      <c:pt idx="88">
                        <c:v>40266</c:v>
                      </c:pt>
                      <c:pt idx="89">
                        <c:v>40267</c:v>
                      </c:pt>
                      <c:pt idx="90">
                        <c:v>40268</c:v>
                      </c:pt>
                      <c:pt idx="91">
                        <c:v>40269</c:v>
                      </c:pt>
                      <c:pt idx="92">
                        <c:v>40270</c:v>
                      </c:pt>
                      <c:pt idx="93">
                        <c:v>40271</c:v>
                      </c:pt>
                      <c:pt idx="94">
                        <c:v>40272</c:v>
                      </c:pt>
                      <c:pt idx="95">
                        <c:v>40273</c:v>
                      </c:pt>
                      <c:pt idx="96">
                        <c:v>40274</c:v>
                      </c:pt>
                      <c:pt idx="97">
                        <c:v>40275</c:v>
                      </c:pt>
                      <c:pt idx="98">
                        <c:v>40276</c:v>
                      </c:pt>
                      <c:pt idx="99">
                        <c:v>40277</c:v>
                      </c:pt>
                      <c:pt idx="100">
                        <c:v>40278</c:v>
                      </c:pt>
                      <c:pt idx="101">
                        <c:v>40279</c:v>
                      </c:pt>
                      <c:pt idx="102">
                        <c:v>40280</c:v>
                      </c:pt>
                      <c:pt idx="103">
                        <c:v>40281</c:v>
                      </c:pt>
                      <c:pt idx="104">
                        <c:v>40282</c:v>
                      </c:pt>
                      <c:pt idx="105">
                        <c:v>40283</c:v>
                      </c:pt>
                      <c:pt idx="106">
                        <c:v>40284</c:v>
                      </c:pt>
                      <c:pt idx="107">
                        <c:v>40285</c:v>
                      </c:pt>
                      <c:pt idx="108">
                        <c:v>40286</c:v>
                      </c:pt>
                      <c:pt idx="109">
                        <c:v>40287</c:v>
                      </c:pt>
                      <c:pt idx="110">
                        <c:v>40288</c:v>
                      </c:pt>
                      <c:pt idx="111">
                        <c:v>40289</c:v>
                      </c:pt>
                      <c:pt idx="112">
                        <c:v>40290</c:v>
                      </c:pt>
                      <c:pt idx="113">
                        <c:v>40291</c:v>
                      </c:pt>
                      <c:pt idx="114">
                        <c:v>40292</c:v>
                      </c:pt>
                      <c:pt idx="115">
                        <c:v>40293</c:v>
                      </c:pt>
                      <c:pt idx="116">
                        <c:v>40294</c:v>
                      </c:pt>
                      <c:pt idx="117">
                        <c:v>40295</c:v>
                      </c:pt>
                      <c:pt idx="118">
                        <c:v>40296</c:v>
                      </c:pt>
                      <c:pt idx="119">
                        <c:v>40297</c:v>
                      </c:pt>
                      <c:pt idx="120">
                        <c:v>40298</c:v>
                      </c:pt>
                      <c:pt idx="121">
                        <c:v>40299</c:v>
                      </c:pt>
                      <c:pt idx="122">
                        <c:v>40300</c:v>
                      </c:pt>
                      <c:pt idx="123">
                        <c:v>40301</c:v>
                      </c:pt>
                      <c:pt idx="124">
                        <c:v>40302</c:v>
                      </c:pt>
                      <c:pt idx="125">
                        <c:v>40303</c:v>
                      </c:pt>
                      <c:pt idx="126">
                        <c:v>40304</c:v>
                      </c:pt>
                      <c:pt idx="127">
                        <c:v>40305</c:v>
                      </c:pt>
                      <c:pt idx="128">
                        <c:v>40306</c:v>
                      </c:pt>
                      <c:pt idx="129">
                        <c:v>40307</c:v>
                      </c:pt>
                      <c:pt idx="130">
                        <c:v>40308</c:v>
                      </c:pt>
                      <c:pt idx="131">
                        <c:v>40309</c:v>
                      </c:pt>
                      <c:pt idx="132">
                        <c:v>40310</c:v>
                      </c:pt>
                      <c:pt idx="133">
                        <c:v>40311</c:v>
                      </c:pt>
                      <c:pt idx="134">
                        <c:v>40312</c:v>
                      </c:pt>
                      <c:pt idx="135">
                        <c:v>40313</c:v>
                      </c:pt>
                      <c:pt idx="136">
                        <c:v>40314</c:v>
                      </c:pt>
                      <c:pt idx="137">
                        <c:v>40315</c:v>
                      </c:pt>
                      <c:pt idx="138">
                        <c:v>40316</c:v>
                      </c:pt>
                      <c:pt idx="139">
                        <c:v>40317</c:v>
                      </c:pt>
                      <c:pt idx="140">
                        <c:v>40318</c:v>
                      </c:pt>
                      <c:pt idx="141">
                        <c:v>40319</c:v>
                      </c:pt>
                      <c:pt idx="142">
                        <c:v>40320</c:v>
                      </c:pt>
                      <c:pt idx="143">
                        <c:v>40321</c:v>
                      </c:pt>
                      <c:pt idx="144">
                        <c:v>40322</c:v>
                      </c:pt>
                      <c:pt idx="145">
                        <c:v>40323</c:v>
                      </c:pt>
                      <c:pt idx="146">
                        <c:v>40324</c:v>
                      </c:pt>
                      <c:pt idx="147">
                        <c:v>40325</c:v>
                      </c:pt>
                      <c:pt idx="148">
                        <c:v>40326</c:v>
                      </c:pt>
                      <c:pt idx="149">
                        <c:v>40327</c:v>
                      </c:pt>
                      <c:pt idx="150">
                        <c:v>40328</c:v>
                      </c:pt>
                      <c:pt idx="151">
                        <c:v>40329</c:v>
                      </c:pt>
                      <c:pt idx="152">
                        <c:v>40330</c:v>
                      </c:pt>
                      <c:pt idx="153">
                        <c:v>40331</c:v>
                      </c:pt>
                      <c:pt idx="154">
                        <c:v>40332</c:v>
                      </c:pt>
                      <c:pt idx="155">
                        <c:v>40333</c:v>
                      </c:pt>
                      <c:pt idx="156">
                        <c:v>40334</c:v>
                      </c:pt>
                      <c:pt idx="157">
                        <c:v>40335</c:v>
                      </c:pt>
                      <c:pt idx="158">
                        <c:v>40336</c:v>
                      </c:pt>
                      <c:pt idx="159">
                        <c:v>40337</c:v>
                      </c:pt>
                      <c:pt idx="160">
                        <c:v>40338</c:v>
                      </c:pt>
                      <c:pt idx="161">
                        <c:v>40339</c:v>
                      </c:pt>
                      <c:pt idx="162">
                        <c:v>40340</c:v>
                      </c:pt>
                      <c:pt idx="163">
                        <c:v>40341</c:v>
                      </c:pt>
                      <c:pt idx="164">
                        <c:v>40342</c:v>
                      </c:pt>
                      <c:pt idx="165">
                        <c:v>40343</c:v>
                      </c:pt>
                      <c:pt idx="166">
                        <c:v>40344</c:v>
                      </c:pt>
                      <c:pt idx="167">
                        <c:v>40345</c:v>
                      </c:pt>
                      <c:pt idx="168">
                        <c:v>40346</c:v>
                      </c:pt>
                      <c:pt idx="169">
                        <c:v>40347</c:v>
                      </c:pt>
                      <c:pt idx="170">
                        <c:v>40348</c:v>
                      </c:pt>
                      <c:pt idx="171">
                        <c:v>40349</c:v>
                      </c:pt>
                      <c:pt idx="172">
                        <c:v>40350</c:v>
                      </c:pt>
                      <c:pt idx="173">
                        <c:v>40351</c:v>
                      </c:pt>
                      <c:pt idx="174">
                        <c:v>40352</c:v>
                      </c:pt>
                      <c:pt idx="175">
                        <c:v>40353</c:v>
                      </c:pt>
                      <c:pt idx="176">
                        <c:v>40354</c:v>
                      </c:pt>
                      <c:pt idx="177">
                        <c:v>40355</c:v>
                      </c:pt>
                      <c:pt idx="178">
                        <c:v>40356</c:v>
                      </c:pt>
                      <c:pt idx="179">
                        <c:v>40357</c:v>
                      </c:pt>
                      <c:pt idx="180">
                        <c:v>40358</c:v>
                      </c:pt>
                      <c:pt idx="181">
                        <c:v>40359</c:v>
                      </c:pt>
                      <c:pt idx="182">
                        <c:v>40360</c:v>
                      </c:pt>
                      <c:pt idx="183">
                        <c:v>40361</c:v>
                      </c:pt>
                      <c:pt idx="184">
                        <c:v>40362</c:v>
                      </c:pt>
                      <c:pt idx="185">
                        <c:v>40363</c:v>
                      </c:pt>
                      <c:pt idx="186">
                        <c:v>40364</c:v>
                      </c:pt>
                      <c:pt idx="187">
                        <c:v>40365</c:v>
                      </c:pt>
                      <c:pt idx="188">
                        <c:v>40366</c:v>
                      </c:pt>
                      <c:pt idx="189">
                        <c:v>40367</c:v>
                      </c:pt>
                      <c:pt idx="190">
                        <c:v>40368</c:v>
                      </c:pt>
                      <c:pt idx="191">
                        <c:v>40369</c:v>
                      </c:pt>
                      <c:pt idx="192">
                        <c:v>40370</c:v>
                      </c:pt>
                      <c:pt idx="193">
                        <c:v>40371</c:v>
                      </c:pt>
                      <c:pt idx="194">
                        <c:v>40372</c:v>
                      </c:pt>
                      <c:pt idx="195">
                        <c:v>40373</c:v>
                      </c:pt>
                      <c:pt idx="196">
                        <c:v>40374</c:v>
                      </c:pt>
                      <c:pt idx="197">
                        <c:v>40375</c:v>
                      </c:pt>
                      <c:pt idx="198">
                        <c:v>40376</c:v>
                      </c:pt>
                      <c:pt idx="199">
                        <c:v>40377</c:v>
                      </c:pt>
                      <c:pt idx="200">
                        <c:v>40378</c:v>
                      </c:pt>
                      <c:pt idx="201">
                        <c:v>40379</c:v>
                      </c:pt>
                      <c:pt idx="202">
                        <c:v>40380</c:v>
                      </c:pt>
                      <c:pt idx="203">
                        <c:v>40381</c:v>
                      </c:pt>
                      <c:pt idx="204">
                        <c:v>40382</c:v>
                      </c:pt>
                      <c:pt idx="205">
                        <c:v>40383</c:v>
                      </c:pt>
                      <c:pt idx="206">
                        <c:v>40384</c:v>
                      </c:pt>
                      <c:pt idx="207">
                        <c:v>40385</c:v>
                      </c:pt>
                      <c:pt idx="208">
                        <c:v>40386</c:v>
                      </c:pt>
                      <c:pt idx="209">
                        <c:v>40387</c:v>
                      </c:pt>
                      <c:pt idx="210">
                        <c:v>40388</c:v>
                      </c:pt>
                      <c:pt idx="211">
                        <c:v>40389</c:v>
                      </c:pt>
                      <c:pt idx="212">
                        <c:v>40390</c:v>
                      </c:pt>
                      <c:pt idx="213">
                        <c:v>40391</c:v>
                      </c:pt>
                      <c:pt idx="214">
                        <c:v>40392</c:v>
                      </c:pt>
                      <c:pt idx="215">
                        <c:v>40393</c:v>
                      </c:pt>
                      <c:pt idx="216">
                        <c:v>40394</c:v>
                      </c:pt>
                      <c:pt idx="217">
                        <c:v>40395</c:v>
                      </c:pt>
                      <c:pt idx="218">
                        <c:v>40396</c:v>
                      </c:pt>
                      <c:pt idx="219">
                        <c:v>40397</c:v>
                      </c:pt>
                      <c:pt idx="220">
                        <c:v>40398</c:v>
                      </c:pt>
                      <c:pt idx="221">
                        <c:v>40399</c:v>
                      </c:pt>
                      <c:pt idx="222">
                        <c:v>40400</c:v>
                      </c:pt>
                      <c:pt idx="223">
                        <c:v>40401</c:v>
                      </c:pt>
                      <c:pt idx="224">
                        <c:v>40402</c:v>
                      </c:pt>
                      <c:pt idx="225">
                        <c:v>40403</c:v>
                      </c:pt>
                      <c:pt idx="226">
                        <c:v>40404</c:v>
                      </c:pt>
                      <c:pt idx="227">
                        <c:v>40405</c:v>
                      </c:pt>
                      <c:pt idx="228">
                        <c:v>40406</c:v>
                      </c:pt>
                      <c:pt idx="229">
                        <c:v>40407</c:v>
                      </c:pt>
                      <c:pt idx="230">
                        <c:v>40408</c:v>
                      </c:pt>
                      <c:pt idx="231">
                        <c:v>40409</c:v>
                      </c:pt>
                      <c:pt idx="232">
                        <c:v>40410</c:v>
                      </c:pt>
                      <c:pt idx="233">
                        <c:v>40411</c:v>
                      </c:pt>
                      <c:pt idx="234">
                        <c:v>40412</c:v>
                      </c:pt>
                      <c:pt idx="235">
                        <c:v>40413</c:v>
                      </c:pt>
                      <c:pt idx="236">
                        <c:v>40414</c:v>
                      </c:pt>
                      <c:pt idx="237">
                        <c:v>40415</c:v>
                      </c:pt>
                      <c:pt idx="238">
                        <c:v>40416</c:v>
                      </c:pt>
                      <c:pt idx="239">
                        <c:v>40417</c:v>
                      </c:pt>
                      <c:pt idx="240">
                        <c:v>40418</c:v>
                      </c:pt>
                      <c:pt idx="241">
                        <c:v>40419</c:v>
                      </c:pt>
                      <c:pt idx="242">
                        <c:v>40420</c:v>
                      </c:pt>
                      <c:pt idx="243">
                        <c:v>40421</c:v>
                      </c:pt>
                      <c:pt idx="244">
                        <c:v>40422</c:v>
                      </c:pt>
                      <c:pt idx="245">
                        <c:v>40423</c:v>
                      </c:pt>
                      <c:pt idx="246">
                        <c:v>40424</c:v>
                      </c:pt>
                      <c:pt idx="247">
                        <c:v>40425</c:v>
                      </c:pt>
                      <c:pt idx="248">
                        <c:v>40426</c:v>
                      </c:pt>
                      <c:pt idx="249">
                        <c:v>40427</c:v>
                      </c:pt>
                      <c:pt idx="250">
                        <c:v>40428</c:v>
                      </c:pt>
                      <c:pt idx="251">
                        <c:v>40429</c:v>
                      </c:pt>
                      <c:pt idx="252">
                        <c:v>40430</c:v>
                      </c:pt>
                      <c:pt idx="253">
                        <c:v>40431</c:v>
                      </c:pt>
                      <c:pt idx="254">
                        <c:v>40432</c:v>
                      </c:pt>
                      <c:pt idx="255">
                        <c:v>40433</c:v>
                      </c:pt>
                      <c:pt idx="256">
                        <c:v>40434</c:v>
                      </c:pt>
                      <c:pt idx="257">
                        <c:v>40435</c:v>
                      </c:pt>
                      <c:pt idx="258">
                        <c:v>40436</c:v>
                      </c:pt>
                      <c:pt idx="259">
                        <c:v>40437</c:v>
                      </c:pt>
                      <c:pt idx="260">
                        <c:v>40438</c:v>
                      </c:pt>
                      <c:pt idx="261">
                        <c:v>40439</c:v>
                      </c:pt>
                      <c:pt idx="262">
                        <c:v>40440</c:v>
                      </c:pt>
                      <c:pt idx="263">
                        <c:v>40441</c:v>
                      </c:pt>
                      <c:pt idx="264">
                        <c:v>40442</c:v>
                      </c:pt>
                      <c:pt idx="265">
                        <c:v>40443</c:v>
                      </c:pt>
                      <c:pt idx="266">
                        <c:v>40444</c:v>
                      </c:pt>
                      <c:pt idx="267">
                        <c:v>40445</c:v>
                      </c:pt>
                      <c:pt idx="268">
                        <c:v>40446</c:v>
                      </c:pt>
                      <c:pt idx="269">
                        <c:v>40447</c:v>
                      </c:pt>
                      <c:pt idx="270">
                        <c:v>40448</c:v>
                      </c:pt>
                      <c:pt idx="271">
                        <c:v>40449</c:v>
                      </c:pt>
                      <c:pt idx="272">
                        <c:v>40450</c:v>
                      </c:pt>
                      <c:pt idx="273">
                        <c:v>40451</c:v>
                      </c:pt>
                      <c:pt idx="274">
                        <c:v>40452</c:v>
                      </c:pt>
                      <c:pt idx="275">
                        <c:v>40453</c:v>
                      </c:pt>
                      <c:pt idx="276">
                        <c:v>40454</c:v>
                      </c:pt>
                      <c:pt idx="277">
                        <c:v>40455</c:v>
                      </c:pt>
                      <c:pt idx="278">
                        <c:v>40456</c:v>
                      </c:pt>
                      <c:pt idx="279">
                        <c:v>40457</c:v>
                      </c:pt>
                      <c:pt idx="280">
                        <c:v>40458</c:v>
                      </c:pt>
                      <c:pt idx="281">
                        <c:v>40459</c:v>
                      </c:pt>
                      <c:pt idx="282">
                        <c:v>40460</c:v>
                      </c:pt>
                      <c:pt idx="283">
                        <c:v>40461</c:v>
                      </c:pt>
                      <c:pt idx="284">
                        <c:v>40462</c:v>
                      </c:pt>
                      <c:pt idx="285">
                        <c:v>40463</c:v>
                      </c:pt>
                      <c:pt idx="286">
                        <c:v>40464</c:v>
                      </c:pt>
                      <c:pt idx="287">
                        <c:v>40465</c:v>
                      </c:pt>
                      <c:pt idx="288">
                        <c:v>40466</c:v>
                      </c:pt>
                      <c:pt idx="289">
                        <c:v>40467</c:v>
                      </c:pt>
                      <c:pt idx="290">
                        <c:v>40468</c:v>
                      </c:pt>
                      <c:pt idx="291">
                        <c:v>40469</c:v>
                      </c:pt>
                      <c:pt idx="292">
                        <c:v>40470</c:v>
                      </c:pt>
                      <c:pt idx="293">
                        <c:v>40471</c:v>
                      </c:pt>
                      <c:pt idx="294">
                        <c:v>40472</c:v>
                      </c:pt>
                      <c:pt idx="295">
                        <c:v>40473</c:v>
                      </c:pt>
                      <c:pt idx="296">
                        <c:v>40474</c:v>
                      </c:pt>
                      <c:pt idx="297">
                        <c:v>40475</c:v>
                      </c:pt>
                      <c:pt idx="298">
                        <c:v>40476</c:v>
                      </c:pt>
                      <c:pt idx="299">
                        <c:v>40477</c:v>
                      </c:pt>
                      <c:pt idx="300">
                        <c:v>40478</c:v>
                      </c:pt>
                      <c:pt idx="301">
                        <c:v>40479</c:v>
                      </c:pt>
                      <c:pt idx="302">
                        <c:v>40480</c:v>
                      </c:pt>
                      <c:pt idx="303">
                        <c:v>40481</c:v>
                      </c:pt>
                      <c:pt idx="304">
                        <c:v>40482</c:v>
                      </c:pt>
                      <c:pt idx="305">
                        <c:v>40483</c:v>
                      </c:pt>
                      <c:pt idx="306">
                        <c:v>40484</c:v>
                      </c:pt>
                      <c:pt idx="307">
                        <c:v>40485</c:v>
                      </c:pt>
                      <c:pt idx="308">
                        <c:v>40486</c:v>
                      </c:pt>
                      <c:pt idx="309">
                        <c:v>40487</c:v>
                      </c:pt>
                      <c:pt idx="310">
                        <c:v>40488</c:v>
                      </c:pt>
                      <c:pt idx="311">
                        <c:v>40489</c:v>
                      </c:pt>
                      <c:pt idx="312">
                        <c:v>40490</c:v>
                      </c:pt>
                      <c:pt idx="313">
                        <c:v>40491</c:v>
                      </c:pt>
                      <c:pt idx="314">
                        <c:v>40492</c:v>
                      </c:pt>
                      <c:pt idx="315">
                        <c:v>40493</c:v>
                      </c:pt>
                      <c:pt idx="316">
                        <c:v>40494</c:v>
                      </c:pt>
                      <c:pt idx="317">
                        <c:v>40495</c:v>
                      </c:pt>
                      <c:pt idx="318">
                        <c:v>40496</c:v>
                      </c:pt>
                      <c:pt idx="319">
                        <c:v>40497</c:v>
                      </c:pt>
                      <c:pt idx="320">
                        <c:v>40498</c:v>
                      </c:pt>
                      <c:pt idx="321">
                        <c:v>40499</c:v>
                      </c:pt>
                      <c:pt idx="322">
                        <c:v>40500</c:v>
                      </c:pt>
                      <c:pt idx="323">
                        <c:v>40501</c:v>
                      </c:pt>
                      <c:pt idx="324">
                        <c:v>40502</c:v>
                      </c:pt>
                      <c:pt idx="325">
                        <c:v>40503</c:v>
                      </c:pt>
                      <c:pt idx="326">
                        <c:v>40504</c:v>
                      </c:pt>
                      <c:pt idx="327">
                        <c:v>40505</c:v>
                      </c:pt>
                      <c:pt idx="328">
                        <c:v>40506</c:v>
                      </c:pt>
                      <c:pt idx="329">
                        <c:v>40507</c:v>
                      </c:pt>
                      <c:pt idx="330">
                        <c:v>40508</c:v>
                      </c:pt>
                      <c:pt idx="331">
                        <c:v>40509</c:v>
                      </c:pt>
                      <c:pt idx="332">
                        <c:v>40510</c:v>
                      </c:pt>
                      <c:pt idx="333">
                        <c:v>40511</c:v>
                      </c:pt>
                      <c:pt idx="334">
                        <c:v>40512</c:v>
                      </c:pt>
                      <c:pt idx="335">
                        <c:v>40513</c:v>
                      </c:pt>
                      <c:pt idx="336">
                        <c:v>40514</c:v>
                      </c:pt>
                      <c:pt idx="337">
                        <c:v>40515</c:v>
                      </c:pt>
                      <c:pt idx="338">
                        <c:v>40516</c:v>
                      </c:pt>
                      <c:pt idx="339">
                        <c:v>40517</c:v>
                      </c:pt>
                      <c:pt idx="340">
                        <c:v>40518</c:v>
                      </c:pt>
                      <c:pt idx="341">
                        <c:v>40519</c:v>
                      </c:pt>
                      <c:pt idx="342">
                        <c:v>40520</c:v>
                      </c:pt>
                      <c:pt idx="343">
                        <c:v>40521</c:v>
                      </c:pt>
                      <c:pt idx="344">
                        <c:v>40522</c:v>
                      </c:pt>
                      <c:pt idx="345">
                        <c:v>40523</c:v>
                      </c:pt>
                      <c:pt idx="346">
                        <c:v>40524</c:v>
                      </c:pt>
                      <c:pt idx="347">
                        <c:v>40525</c:v>
                      </c:pt>
                      <c:pt idx="348">
                        <c:v>40526</c:v>
                      </c:pt>
                      <c:pt idx="349">
                        <c:v>40527</c:v>
                      </c:pt>
                      <c:pt idx="350">
                        <c:v>40528</c:v>
                      </c:pt>
                      <c:pt idx="351">
                        <c:v>40529</c:v>
                      </c:pt>
                      <c:pt idx="352">
                        <c:v>40530</c:v>
                      </c:pt>
                      <c:pt idx="353">
                        <c:v>40531</c:v>
                      </c:pt>
                      <c:pt idx="354">
                        <c:v>40532</c:v>
                      </c:pt>
                      <c:pt idx="355">
                        <c:v>40533</c:v>
                      </c:pt>
                      <c:pt idx="356">
                        <c:v>40534</c:v>
                      </c:pt>
                      <c:pt idx="357">
                        <c:v>40535</c:v>
                      </c:pt>
                      <c:pt idx="358">
                        <c:v>40536</c:v>
                      </c:pt>
                      <c:pt idx="359">
                        <c:v>40537</c:v>
                      </c:pt>
                      <c:pt idx="360">
                        <c:v>40538</c:v>
                      </c:pt>
                      <c:pt idx="361">
                        <c:v>40539</c:v>
                      </c:pt>
                      <c:pt idx="362">
                        <c:v>40540</c:v>
                      </c:pt>
                      <c:pt idx="363">
                        <c:v>40541</c:v>
                      </c:pt>
                      <c:pt idx="364">
                        <c:v>40542</c:v>
                      </c:pt>
                      <c:pt idx="365">
                        <c:v>40543</c:v>
                      </c:pt>
                      <c:pt idx="366">
                        <c:v>40544</c:v>
                      </c:pt>
                      <c:pt idx="367">
                        <c:v>40545</c:v>
                      </c:pt>
                      <c:pt idx="368">
                        <c:v>40546</c:v>
                      </c:pt>
                      <c:pt idx="369">
                        <c:v>40547</c:v>
                      </c:pt>
                      <c:pt idx="370">
                        <c:v>40548</c:v>
                      </c:pt>
                      <c:pt idx="371">
                        <c:v>40549</c:v>
                      </c:pt>
                      <c:pt idx="372">
                        <c:v>40550</c:v>
                      </c:pt>
                      <c:pt idx="373">
                        <c:v>40551</c:v>
                      </c:pt>
                      <c:pt idx="374">
                        <c:v>40552</c:v>
                      </c:pt>
                      <c:pt idx="375">
                        <c:v>40553</c:v>
                      </c:pt>
                      <c:pt idx="376">
                        <c:v>40554</c:v>
                      </c:pt>
                      <c:pt idx="377">
                        <c:v>40555</c:v>
                      </c:pt>
                      <c:pt idx="378">
                        <c:v>40556</c:v>
                      </c:pt>
                      <c:pt idx="379">
                        <c:v>40557</c:v>
                      </c:pt>
                      <c:pt idx="380">
                        <c:v>40558</c:v>
                      </c:pt>
                      <c:pt idx="381">
                        <c:v>40559</c:v>
                      </c:pt>
                      <c:pt idx="382">
                        <c:v>40560</c:v>
                      </c:pt>
                      <c:pt idx="383">
                        <c:v>40561</c:v>
                      </c:pt>
                      <c:pt idx="384">
                        <c:v>40562</c:v>
                      </c:pt>
                      <c:pt idx="385">
                        <c:v>40563</c:v>
                      </c:pt>
                      <c:pt idx="386">
                        <c:v>40564</c:v>
                      </c:pt>
                      <c:pt idx="387">
                        <c:v>40565</c:v>
                      </c:pt>
                      <c:pt idx="388">
                        <c:v>40566</c:v>
                      </c:pt>
                      <c:pt idx="389">
                        <c:v>40567</c:v>
                      </c:pt>
                      <c:pt idx="390">
                        <c:v>40568</c:v>
                      </c:pt>
                      <c:pt idx="391">
                        <c:v>40569</c:v>
                      </c:pt>
                      <c:pt idx="392">
                        <c:v>40570</c:v>
                      </c:pt>
                      <c:pt idx="393">
                        <c:v>40571</c:v>
                      </c:pt>
                      <c:pt idx="394">
                        <c:v>40572</c:v>
                      </c:pt>
                      <c:pt idx="395">
                        <c:v>40573</c:v>
                      </c:pt>
                      <c:pt idx="396">
                        <c:v>40574</c:v>
                      </c:pt>
                      <c:pt idx="397">
                        <c:v>40575</c:v>
                      </c:pt>
                      <c:pt idx="398">
                        <c:v>40576</c:v>
                      </c:pt>
                      <c:pt idx="399">
                        <c:v>40577</c:v>
                      </c:pt>
                      <c:pt idx="400">
                        <c:v>40578</c:v>
                      </c:pt>
                      <c:pt idx="401">
                        <c:v>40579</c:v>
                      </c:pt>
                      <c:pt idx="402">
                        <c:v>40580</c:v>
                      </c:pt>
                      <c:pt idx="403">
                        <c:v>40581</c:v>
                      </c:pt>
                      <c:pt idx="404">
                        <c:v>40582</c:v>
                      </c:pt>
                      <c:pt idx="405">
                        <c:v>40583</c:v>
                      </c:pt>
                      <c:pt idx="406">
                        <c:v>40584</c:v>
                      </c:pt>
                      <c:pt idx="407">
                        <c:v>40585</c:v>
                      </c:pt>
                      <c:pt idx="408">
                        <c:v>40586</c:v>
                      </c:pt>
                      <c:pt idx="409">
                        <c:v>40587</c:v>
                      </c:pt>
                      <c:pt idx="410">
                        <c:v>40588</c:v>
                      </c:pt>
                      <c:pt idx="411">
                        <c:v>40589</c:v>
                      </c:pt>
                      <c:pt idx="412">
                        <c:v>40590</c:v>
                      </c:pt>
                      <c:pt idx="413">
                        <c:v>40591</c:v>
                      </c:pt>
                      <c:pt idx="414">
                        <c:v>40592</c:v>
                      </c:pt>
                      <c:pt idx="415">
                        <c:v>40593</c:v>
                      </c:pt>
                      <c:pt idx="416">
                        <c:v>40594</c:v>
                      </c:pt>
                      <c:pt idx="417">
                        <c:v>40595</c:v>
                      </c:pt>
                      <c:pt idx="418">
                        <c:v>40596</c:v>
                      </c:pt>
                      <c:pt idx="419">
                        <c:v>40597</c:v>
                      </c:pt>
                      <c:pt idx="420">
                        <c:v>40598</c:v>
                      </c:pt>
                      <c:pt idx="421">
                        <c:v>40599</c:v>
                      </c:pt>
                      <c:pt idx="422">
                        <c:v>40600</c:v>
                      </c:pt>
                      <c:pt idx="423">
                        <c:v>40601</c:v>
                      </c:pt>
                      <c:pt idx="424">
                        <c:v>40602</c:v>
                      </c:pt>
                      <c:pt idx="425">
                        <c:v>40603</c:v>
                      </c:pt>
                      <c:pt idx="426">
                        <c:v>40604</c:v>
                      </c:pt>
                      <c:pt idx="427">
                        <c:v>40605</c:v>
                      </c:pt>
                      <c:pt idx="428">
                        <c:v>40606</c:v>
                      </c:pt>
                      <c:pt idx="429">
                        <c:v>40607</c:v>
                      </c:pt>
                      <c:pt idx="430">
                        <c:v>40608</c:v>
                      </c:pt>
                      <c:pt idx="431">
                        <c:v>40609</c:v>
                      </c:pt>
                      <c:pt idx="432">
                        <c:v>40610</c:v>
                      </c:pt>
                      <c:pt idx="433">
                        <c:v>40611</c:v>
                      </c:pt>
                      <c:pt idx="434">
                        <c:v>40612</c:v>
                      </c:pt>
                      <c:pt idx="435">
                        <c:v>40613</c:v>
                      </c:pt>
                      <c:pt idx="436">
                        <c:v>40614</c:v>
                      </c:pt>
                      <c:pt idx="437">
                        <c:v>40615</c:v>
                      </c:pt>
                      <c:pt idx="438">
                        <c:v>40616</c:v>
                      </c:pt>
                      <c:pt idx="439">
                        <c:v>40617</c:v>
                      </c:pt>
                      <c:pt idx="440">
                        <c:v>40618</c:v>
                      </c:pt>
                      <c:pt idx="441">
                        <c:v>40619</c:v>
                      </c:pt>
                      <c:pt idx="442">
                        <c:v>40620</c:v>
                      </c:pt>
                      <c:pt idx="443">
                        <c:v>40621</c:v>
                      </c:pt>
                      <c:pt idx="444">
                        <c:v>40622</c:v>
                      </c:pt>
                      <c:pt idx="445">
                        <c:v>40623</c:v>
                      </c:pt>
                      <c:pt idx="446">
                        <c:v>40624</c:v>
                      </c:pt>
                      <c:pt idx="447">
                        <c:v>40625</c:v>
                      </c:pt>
                      <c:pt idx="448">
                        <c:v>40626</c:v>
                      </c:pt>
                      <c:pt idx="449">
                        <c:v>40627</c:v>
                      </c:pt>
                      <c:pt idx="450">
                        <c:v>40628</c:v>
                      </c:pt>
                      <c:pt idx="451">
                        <c:v>40629</c:v>
                      </c:pt>
                      <c:pt idx="452">
                        <c:v>40630</c:v>
                      </c:pt>
                      <c:pt idx="453">
                        <c:v>40631</c:v>
                      </c:pt>
                      <c:pt idx="454">
                        <c:v>40632</c:v>
                      </c:pt>
                      <c:pt idx="455">
                        <c:v>40633</c:v>
                      </c:pt>
                      <c:pt idx="456">
                        <c:v>40634</c:v>
                      </c:pt>
                      <c:pt idx="457">
                        <c:v>40635</c:v>
                      </c:pt>
                      <c:pt idx="458">
                        <c:v>40636</c:v>
                      </c:pt>
                      <c:pt idx="459">
                        <c:v>40637</c:v>
                      </c:pt>
                      <c:pt idx="460">
                        <c:v>40638</c:v>
                      </c:pt>
                      <c:pt idx="461">
                        <c:v>40639</c:v>
                      </c:pt>
                      <c:pt idx="462">
                        <c:v>40640</c:v>
                      </c:pt>
                      <c:pt idx="463">
                        <c:v>40641</c:v>
                      </c:pt>
                      <c:pt idx="464">
                        <c:v>40642</c:v>
                      </c:pt>
                      <c:pt idx="465">
                        <c:v>40643</c:v>
                      </c:pt>
                      <c:pt idx="466">
                        <c:v>40644</c:v>
                      </c:pt>
                      <c:pt idx="467">
                        <c:v>40645</c:v>
                      </c:pt>
                      <c:pt idx="468">
                        <c:v>40646</c:v>
                      </c:pt>
                      <c:pt idx="469">
                        <c:v>40647</c:v>
                      </c:pt>
                      <c:pt idx="470">
                        <c:v>40648</c:v>
                      </c:pt>
                      <c:pt idx="471">
                        <c:v>40649</c:v>
                      </c:pt>
                      <c:pt idx="472">
                        <c:v>40650</c:v>
                      </c:pt>
                      <c:pt idx="473">
                        <c:v>40651</c:v>
                      </c:pt>
                      <c:pt idx="474">
                        <c:v>40652</c:v>
                      </c:pt>
                      <c:pt idx="475">
                        <c:v>40653</c:v>
                      </c:pt>
                      <c:pt idx="476">
                        <c:v>40654</c:v>
                      </c:pt>
                      <c:pt idx="477">
                        <c:v>40655</c:v>
                      </c:pt>
                      <c:pt idx="478">
                        <c:v>40656</c:v>
                      </c:pt>
                      <c:pt idx="479">
                        <c:v>40657</c:v>
                      </c:pt>
                      <c:pt idx="480">
                        <c:v>40658</c:v>
                      </c:pt>
                      <c:pt idx="481">
                        <c:v>40659</c:v>
                      </c:pt>
                      <c:pt idx="482">
                        <c:v>40660</c:v>
                      </c:pt>
                      <c:pt idx="483">
                        <c:v>40661</c:v>
                      </c:pt>
                      <c:pt idx="484">
                        <c:v>40662</c:v>
                      </c:pt>
                      <c:pt idx="485">
                        <c:v>40663</c:v>
                      </c:pt>
                      <c:pt idx="486">
                        <c:v>40664</c:v>
                      </c:pt>
                      <c:pt idx="487">
                        <c:v>40665</c:v>
                      </c:pt>
                      <c:pt idx="488">
                        <c:v>40666</c:v>
                      </c:pt>
                      <c:pt idx="489">
                        <c:v>40667</c:v>
                      </c:pt>
                      <c:pt idx="490">
                        <c:v>40668</c:v>
                      </c:pt>
                      <c:pt idx="491">
                        <c:v>40669</c:v>
                      </c:pt>
                      <c:pt idx="492">
                        <c:v>40670</c:v>
                      </c:pt>
                      <c:pt idx="493">
                        <c:v>40671</c:v>
                      </c:pt>
                      <c:pt idx="494">
                        <c:v>40672</c:v>
                      </c:pt>
                      <c:pt idx="495">
                        <c:v>40673</c:v>
                      </c:pt>
                      <c:pt idx="496">
                        <c:v>40674</c:v>
                      </c:pt>
                      <c:pt idx="497">
                        <c:v>40675</c:v>
                      </c:pt>
                      <c:pt idx="498">
                        <c:v>40676</c:v>
                      </c:pt>
                      <c:pt idx="499">
                        <c:v>40677</c:v>
                      </c:pt>
                      <c:pt idx="500">
                        <c:v>40678</c:v>
                      </c:pt>
                      <c:pt idx="501">
                        <c:v>40679</c:v>
                      </c:pt>
                      <c:pt idx="502">
                        <c:v>40680</c:v>
                      </c:pt>
                      <c:pt idx="503">
                        <c:v>40681</c:v>
                      </c:pt>
                      <c:pt idx="504">
                        <c:v>40682</c:v>
                      </c:pt>
                      <c:pt idx="505">
                        <c:v>40683</c:v>
                      </c:pt>
                      <c:pt idx="506">
                        <c:v>40684</c:v>
                      </c:pt>
                      <c:pt idx="507">
                        <c:v>40685</c:v>
                      </c:pt>
                      <c:pt idx="508">
                        <c:v>40686</c:v>
                      </c:pt>
                      <c:pt idx="509">
                        <c:v>40687</c:v>
                      </c:pt>
                      <c:pt idx="510">
                        <c:v>40688</c:v>
                      </c:pt>
                      <c:pt idx="511">
                        <c:v>40689</c:v>
                      </c:pt>
                      <c:pt idx="512">
                        <c:v>40690</c:v>
                      </c:pt>
                      <c:pt idx="513">
                        <c:v>40691</c:v>
                      </c:pt>
                      <c:pt idx="514">
                        <c:v>40692</c:v>
                      </c:pt>
                      <c:pt idx="515">
                        <c:v>40693</c:v>
                      </c:pt>
                      <c:pt idx="516">
                        <c:v>40694</c:v>
                      </c:pt>
                      <c:pt idx="517">
                        <c:v>40695</c:v>
                      </c:pt>
                      <c:pt idx="518">
                        <c:v>40696</c:v>
                      </c:pt>
                      <c:pt idx="519">
                        <c:v>40697</c:v>
                      </c:pt>
                      <c:pt idx="520">
                        <c:v>40698</c:v>
                      </c:pt>
                      <c:pt idx="521">
                        <c:v>40699</c:v>
                      </c:pt>
                      <c:pt idx="522">
                        <c:v>40700</c:v>
                      </c:pt>
                      <c:pt idx="523">
                        <c:v>40701</c:v>
                      </c:pt>
                      <c:pt idx="524">
                        <c:v>40702</c:v>
                      </c:pt>
                      <c:pt idx="525">
                        <c:v>40703</c:v>
                      </c:pt>
                      <c:pt idx="526">
                        <c:v>40704</c:v>
                      </c:pt>
                      <c:pt idx="527">
                        <c:v>40705</c:v>
                      </c:pt>
                      <c:pt idx="528">
                        <c:v>40706</c:v>
                      </c:pt>
                      <c:pt idx="529">
                        <c:v>40707</c:v>
                      </c:pt>
                      <c:pt idx="530">
                        <c:v>40708</c:v>
                      </c:pt>
                      <c:pt idx="531">
                        <c:v>40709</c:v>
                      </c:pt>
                      <c:pt idx="532">
                        <c:v>40710</c:v>
                      </c:pt>
                      <c:pt idx="533">
                        <c:v>40711</c:v>
                      </c:pt>
                      <c:pt idx="534">
                        <c:v>40712</c:v>
                      </c:pt>
                      <c:pt idx="535">
                        <c:v>40713</c:v>
                      </c:pt>
                      <c:pt idx="536">
                        <c:v>40714</c:v>
                      </c:pt>
                      <c:pt idx="537">
                        <c:v>40715</c:v>
                      </c:pt>
                      <c:pt idx="538">
                        <c:v>40716</c:v>
                      </c:pt>
                      <c:pt idx="539">
                        <c:v>40717</c:v>
                      </c:pt>
                      <c:pt idx="540">
                        <c:v>40718</c:v>
                      </c:pt>
                      <c:pt idx="541">
                        <c:v>40719</c:v>
                      </c:pt>
                      <c:pt idx="542">
                        <c:v>40720</c:v>
                      </c:pt>
                      <c:pt idx="543">
                        <c:v>40721</c:v>
                      </c:pt>
                      <c:pt idx="544">
                        <c:v>40722</c:v>
                      </c:pt>
                      <c:pt idx="545">
                        <c:v>40723</c:v>
                      </c:pt>
                      <c:pt idx="546">
                        <c:v>40724</c:v>
                      </c:pt>
                      <c:pt idx="547">
                        <c:v>40725</c:v>
                      </c:pt>
                      <c:pt idx="548">
                        <c:v>40726</c:v>
                      </c:pt>
                      <c:pt idx="549">
                        <c:v>40727</c:v>
                      </c:pt>
                      <c:pt idx="550">
                        <c:v>40728</c:v>
                      </c:pt>
                      <c:pt idx="551">
                        <c:v>40729</c:v>
                      </c:pt>
                      <c:pt idx="552">
                        <c:v>40730</c:v>
                      </c:pt>
                      <c:pt idx="553">
                        <c:v>40731</c:v>
                      </c:pt>
                      <c:pt idx="554">
                        <c:v>40732</c:v>
                      </c:pt>
                      <c:pt idx="555">
                        <c:v>40733</c:v>
                      </c:pt>
                      <c:pt idx="556">
                        <c:v>40734</c:v>
                      </c:pt>
                      <c:pt idx="557">
                        <c:v>40735</c:v>
                      </c:pt>
                      <c:pt idx="558">
                        <c:v>40736</c:v>
                      </c:pt>
                      <c:pt idx="559">
                        <c:v>40737</c:v>
                      </c:pt>
                      <c:pt idx="560">
                        <c:v>40738</c:v>
                      </c:pt>
                      <c:pt idx="561">
                        <c:v>40739</c:v>
                      </c:pt>
                      <c:pt idx="562">
                        <c:v>40740</c:v>
                      </c:pt>
                      <c:pt idx="563">
                        <c:v>40741</c:v>
                      </c:pt>
                      <c:pt idx="564">
                        <c:v>40742</c:v>
                      </c:pt>
                      <c:pt idx="565">
                        <c:v>40743</c:v>
                      </c:pt>
                      <c:pt idx="566">
                        <c:v>40744</c:v>
                      </c:pt>
                      <c:pt idx="567">
                        <c:v>40745</c:v>
                      </c:pt>
                      <c:pt idx="568">
                        <c:v>40746</c:v>
                      </c:pt>
                      <c:pt idx="569">
                        <c:v>40747</c:v>
                      </c:pt>
                      <c:pt idx="570">
                        <c:v>40748</c:v>
                      </c:pt>
                      <c:pt idx="571">
                        <c:v>40749</c:v>
                      </c:pt>
                      <c:pt idx="572">
                        <c:v>40750</c:v>
                      </c:pt>
                      <c:pt idx="573">
                        <c:v>40751</c:v>
                      </c:pt>
                      <c:pt idx="574">
                        <c:v>40752</c:v>
                      </c:pt>
                      <c:pt idx="575">
                        <c:v>40753</c:v>
                      </c:pt>
                      <c:pt idx="576">
                        <c:v>40754</c:v>
                      </c:pt>
                      <c:pt idx="577">
                        <c:v>40755</c:v>
                      </c:pt>
                      <c:pt idx="578">
                        <c:v>40756</c:v>
                      </c:pt>
                      <c:pt idx="579">
                        <c:v>40757</c:v>
                      </c:pt>
                      <c:pt idx="580">
                        <c:v>40758</c:v>
                      </c:pt>
                      <c:pt idx="581">
                        <c:v>40759</c:v>
                      </c:pt>
                      <c:pt idx="582">
                        <c:v>40760</c:v>
                      </c:pt>
                      <c:pt idx="583">
                        <c:v>40761</c:v>
                      </c:pt>
                      <c:pt idx="584">
                        <c:v>40762</c:v>
                      </c:pt>
                      <c:pt idx="585">
                        <c:v>40763</c:v>
                      </c:pt>
                      <c:pt idx="586">
                        <c:v>40764</c:v>
                      </c:pt>
                      <c:pt idx="587">
                        <c:v>40765</c:v>
                      </c:pt>
                      <c:pt idx="588">
                        <c:v>40766</c:v>
                      </c:pt>
                      <c:pt idx="589">
                        <c:v>40767</c:v>
                      </c:pt>
                      <c:pt idx="590">
                        <c:v>40768</c:v>
                      </c:pt>
                      <c:pt idx="591">
                        <c:v>40769</c:v>
                      </c:pt>
                      <c:pt idx="592">
                        <c:v>40770</c:v>
                      </c:pt>
                      <c:pt idx="593">
                        <c:v>40771</c:v>
                      </c:pt>
                      <c:pt idx="594">
                        <c:v>40772</c:v>
                      </c:pt>
                      <c:pt idx="595">
                        <c:v>40773</c:v>
                      </c:pt>
                      <c:pt idx="596">
                        <c:v>40774</c:v>
                      </c:pt>
                      <c:pt idx="597">
                        <c:v>40775</c:v>
                      </c:pt>
                      <c:pt idx="598">
                        <c:v>40776</c:v>
                      </c:pt>
                      <c:pt idx="599">
                        <c:v>40777</c:v>
                      </c:pt>
                      <c:pt idx="600">
                        <c:v>40778</c:v>
                      </c:pt>
                      <c:pt idx="601">
                        <c:v>40779</c:v>
                      </c:pt>
                      <c:pt idx="602">
                        <c:v>40780</c:v>
                      </c:pt>
                      <c:pt idx="603">
                        <c:v>40781</c:v>
                      </c:pt>
                      <c:pt idx="604">
                        <c:v>40782</c:v>
                      </c:pt>
                      <c:pt idx="605">
                        <c:v>40783</c:v>
                      </c:pt>
                      <c:pt idx="606">
                        <c:v>40784</c:v>
                      </c:pt>
                      <c:pt idx="607">
                        <c:v>40785</c:v>
                      </c:pt>
                      <c:pt idx="608">
                        <c:v>40786</c:v>
                      </c:pt>
                      <c:pt idx="609">
                        <c:v>40787</c:v>
                      </c:pt>
                      <c:pt idx="610">
                        <c:v>40788</c:v>
                      </c:pt>
                      <c:pt idx="611">
                        <c:v>40789</c:v>
                      </c:pt>
                      <c:pt idx="612">
                        <c:v>40790</c:v>
                      </c:pt>
                      <c:pt idx="613">
                        <c:v>40791</c:v>
                      </c:pt>
                      <c:pt idx="614">
                        <c:v>40792</c:v>
                      </c:pt>
                      <c:pt idx="615">
                        <c:v>40793</c:v>
                      </c:pt>
                      <c:pt idx="616">
                        <c:v>40794</c:v>
                      </c:pt>
                      <c:pt idx="617">
                        <c:v>40795</c:v>
                      </c:pt>
                      <c:pt idx="618">
                        <c:v>40796</c:v>
                      </c:pt>
                      <c:pt idx="619">
                        <c:v>40797</c:v>
                      </c:pt>
                      <c:pt idx="620">
                        <c:v>40798</c:v>
                      </c:pt>
                      <c:pt idx="621">
                        <c:v>40799</c:v>
                      </c:pt>
                      <c:pt idx="622">
                        <c:v>40800</c:v>
                      </c:pt>
                      <c:pt idx="623">
                        <c:v>40801</c:v>
                      </c:pt>
                      <c:pt idx="624">
                        <c:v>40802</c:v>
                      </c:pt>
                      <c:pt idx="625">
                        <c:v>40803</c:v>
                      </c:pt>
                      <c:pt idx="626">
                        <c:v>40804</c:v>
                      </c:pt>
                      <c:pt idx="627">
                        <c:v>40805</c:v>
                      </c:pt>
                      <c:pt idx="628">
                        <c:v>40806</c:v>
                      </c:pt>
                      <c:pt idx="629">
                        <c:v>40807</c:v>
                      </c:pt>
                      <c:pt idx="630">
                        <c:v>40808</c:v>
                      </c:pt>
                      <c:pt idx="631">
                        <c:v>40809</c:v>
                      </c:pt>
                      <c:pt idx="632">
                        <c:v>40810</c:v>
                      </c:pt>
                      <c:pt idx="633">
                        <c:v>40811</c:v>
                      </c:pt>
                      <c:pt idx="634">
                        <c:v>40812</c:v>
                      </c:pt>
                      <c:pt idx="635">
                        <c:v>40813</c:v>
                      </c:pt>
                      <c:pt idx="636">
                        <c:v>40814</c:v>
                      </c:pt>
                      <c:pt idx="637">
                        <c:v>40815</c:v>
                      </c:pt>
                      <c:pt idx="638">
                        <c:v>40816</c:v>
                      </c:pt>
                      <c:pt idx="639">
                        <c:v>40817</c:v>
                      </c:pt>
                      <c:pt idx="640">
                        <c:v>40818</c:v>
                      </c:pt>
                      <c:pt idx="641">
                        <c:v>40819</c:v>
                      </c:pt>
                      <c:pt idx="642">
                        <c:v>40820</c:v>
                      </c:pt>
                      <c:pt idx="643">
                        <c:v>40821</c:v>
                      </c:pt>
                      <c:pt idx="644">
                        <c:v>40822</c:v>
                      </c:pt>
                      <c:pt idx="645">
                        <c:v>40823</c:v>
                      </c:pt>
                      <c:pt idx="646">
                        <c:v>40824</c:v>
                      </c:pt>
                      <c:pt idx="647">
                        <c:v>40825</c:v>
                      </c:pt>
                      <c:pt idx="648">
                        <c:v>40826</c:v>
                      </c:pt>
                      <c:pt idx="649">
                        <c:v>40827</c:v>
                      </c:pt>
                      <c:pt idx="650">
                        <c:v>40828</c:v>
                      </c:pt>
                      <c:pt idx="651">
                        <c:v>40829</c:v>
                      </c:pt>
                      <c:pt idx="652">
                        <c:v>40830</c:v>
                      </c:pt>
                      <c:pt idx="653">
                        <c:v>40831</c:v>
                      </c:pt>
                      <c:pt idx="654">
                        <c:v>40832</c:v>
                      </c:pt>
                      <c:pt idx="655">
                        <c:v>40833</c:v>
                      </c:pt>
                      <c:pt idx="656">
                        <c:v>40834</c:v>
                      </c:pt>
                      <c:pt idx="657">
                        <c:v>40835</c:v>
                      </c:pt>
                      <c:pt idx="658">
                        <c:v>40836</c:v>
                      </c:pt>
                      <c:pt idx="659">
                        <c:v>40837</c:v>
                      </c:pt>
                      <c:pt idx="660">
                        <c:v>40838</c:v>
                      </c:pt>
                      <c:pt idx="661">
                        <c:v>40839</c:v>
                      </c:pt>
                      <c:pt idx="662">
                        <c:v>40840</c:v>
                      </c:pt>
                      <c:pt idx="663">
                        <c:v>40841</c:v>
                      </c:pt>
                      <c:pt idx="664">
                        <c:v>40842</c:v>
                      </c:pt>
                      <c:pt idx="665">
                        <c:v>40843</c:v>
                      </c:pt>
                      <c:pt idx="666">
                        <c:v>40844</c:v>
                      </c:pt>
                      <c:pt idx="667">
                        <c:v>40845</c:v>
                      </c:pt>
                      <c:pt idx="668">
                        <c:v>40846</c:v>
                      </c:pt>
                      <c:pt idx="669">
                        <c:v>40847</c:v>
                      </c:pt>
                      <c:pt idx="670">
                        <c:v>40848</c:v>
                      </c:pt>
                      <c:pt idx="671">
                        <c:v>40849</c:v>
                      </c:pt>
                      <c:pt idx="672">
                        <c:v>40850</c:v>
                      </c:pt>
                      <c:pt idx="673">
                        <c:v>40851</c:v>
                      </c:pt>
                      <c:pt idx="674">
                        <c:v>40852</c:v>
                      </c:pt>
                      <c:pt idx="675">
                        <c:v>40853</c:v>
                      </c:pt>
                      <c:pt idx="676">
                        <c:v>40854</c:v>
                      </c:pt>
                      <c:pt idx="677">
                        <c:v>40855</c:v>
                      </c:pt>
                      <c:pt idx="678">
                        <c:v>40856</c:v>
                      </c:pt>
                      <c:pt idx="679">
                        <c:v>40857</c:v>
                      </c:pt>
                      <c:pt idx="680">
                        <c:v>40858</c:v>
                      </c:pt>
                      <c:pt idx="681">
                        <c:v>40859</c:v>
                      </c:pt>
                      <c:pt idx="682">
                        <c:v>40860</c:v>
                      </c:pt>
                      <c:pt idx="683">
                        <c:v>40861</c:v>
                      </c:pt>
                      <c:pt idx="684">
                        <c:v>40862</c:v>
                      </c:pt>
                      <c:pt idx="685">
                        <c:v>40863</c:v>
                      </c:pt>
                      <c:pt idx="686">
                        <c:v>40864</c:v>
                      </c:pt>
                      <c:pt idx="687">
                        <c:v>40865</c:v>
                      </c:pt>
                      <c:pt idx="688">
                        <c:v>40866</c:v>
                      </c:pt>
                      <c:pt idx="689">
                        <c:v>40867</c:v>
                      </c:pt>
                      <c:pt idx="690">
                        <c:v>40868</c:v>
                      </c:pt>
                      <c:pt idx="691">
                        <c:v>40869</c:v>
                      </c:pt>
                      <c:pt idx="692">
                        <c:v>40870</c:v>
                      </c:pt>
                      <c:pt idx="693">
                        <c:v>40871</c:v>
                      </c:pt>
                      <c:pt idx="694">
                        <c:v>40872</c:v>
                      </c:pt>
                      <c:pt idx="695">
                        <c:v>40873</c:v>
                      </c:pt>
                      <c:pt idx="696">
                        <c:v>40874</c:v>
                      </c:pt>
                      <c:pt idx="697">
                        <c:v>40875</c:v>
                      </c:pt>
                      <c:pt idx="698">
                        <c:v>40876</c:v>
                      </c:pt>
                      <c:pt idx="699">
                        <c:v>40877</c:v>
                      </c:pt>
                      <c:pt idx="700">
                        <c:v>40878</c:v>
                      </c:pt>
                      <c:pt idx="701">
                        <c:v>40879</c:v>
                      </c:pt>
                      <c:pt idx="702">
                        <c:v>40880</c:v>
                      </c:pt>
                      <c:pt idx="703">
                        <c:v>40881</c:v>
                      </c:pt>
                      <c:pt idx="704">
                        <c:v>40882</c:v>
                      </c:pt>
                      <c:pt idx="705">
                        <c:v>40883</c:v>
                      </c:pt>
                      <c:pt idx="706">
                        <c:v>40884</c:v>
                      </c:pt>
                      <c:pt idx="707">
                        <c:v>40885</c:v>
                      </c:pt>
                      <c:pt idx="708">
                        <c:v>40886</c:v>
                      </c:pt>
                      <c:pt idx="709">
                        <c:v>40887</c:v>
                      </c:pt>
                      <c:pt idx="710">
                        <c:v>40888</c:v>
                      </c:pt>
                      <c:pt idx="711">
                        <c:v>40889</c:v>
                      </c:pt>
                      <c:pt idx="712">
                        <c:v>40890</c:v>
                      </c:pt>
                      <c:pt idx="713">
                        <c:v>40891</c:v>
                      </c:pt>
                      <c:pt idx="714">
                        <c:v>40892</c:v>
                      </c:pt>
                      <c:pt idx="715">
                        <c:v>40893</c:v>
                      </c:pt>
                      <c:pt idx="716">
                        <c:v>40894</c:v>
                      </c:pt>
                      <c:pt idx="717">
                        <c:v>40895</c:v>
                      </c:pt>
                      <c:pt idx="718">
                        <c:v>40896</c:v>
                      </c:pt>
                      <c:pt idx="719">
                        <c:v>40897</c:v>
                      </c:pt>
                      <c:pt idx="720">
                        <c:v>40898</c:v>
                      </c:pt>
                      <c:pt idx="721">
                        <c:v>40899</c:v>
                      </c:pt>
                      <c:pt idx="722">
                        <c:v>40900</c:v>
                      </c:pt>
                      <c:pt idx="723">
                        <c:v>40901</c:v>
                      </c:pt>
                      <c:pt idx="724">
                        <c:v>40902</c:v>
                      </c:pt>
                      <c:pt idx="725">
                        <c:v>40903</c:v>
                      </c:pt>
                      <c:pt idx="726">
                        <c:v>40904</c:v>
                      </c:pt>
                      <c:pt idx="727">
                        <c:v>40905</c:v>
                      </c:pt>
                      <c:pt idx="728">
                        <c:v>40906</c:v>
                      </c:pt>
                      <c:pt idx="729">
                        <c:v>40907</c:v>
                      </c:pt>
                      <c:pt idx="730">
                        <c:v>40908</c:v>
                      </c:pt>
                      <c:pt idx="731">
                        <c:v>40909</c:v>
                      </c:pt>
                      <c:pt idx="732">
                        <c:v>40910</c:v>
                      </c:pt>
                      <c:pt idx="733">
                        <c:v>40911</c:v>
                      </c:pt>
                      <c:pt idx="734">
                        <c:v>40912</c:v>
                      </c:pt>
                      <c:pt idx="735">
                        <c:v>40913</c:v>
                      </c:pt>
                      <c:pt idx="736">
                        <c:v>40914</c:v>
                      </c:pt>
                      <c:pt idx="737">
                        <c:v>40915</c:v>
                      </c:pt>
                      <c:pt idx="738">
                        <c:v>40916</c:v>
                      </c:pt>
                      <c:pt idx="739">
                        <c:v>40917</c:v>
                      </c:pt>
                      <c:pt idx="740">
                        <c:v>40918</c:v>
                      </c:pt>
                      <c:pt idx="741">
                        <c:v>40919</c:v>
                      </c:pt>
                      <c:pt idx="742">
                        <c:v>40920</c:v>
                      </c:pt>
                      <c:pt idx="743">
                        <c:v>40921</c:v>
                      </c:pt>
                      <c:pt idx="744">
                        <c:v>40922</c:v>
                      </c:pt>
                      <c:pt idx="745">
                        <c:v>40923</c:v>
                      </c:pt>
                      <c:pt idx="746">
                        <c:v>40924</c:v>
                      </c:pt>
                      <c:pt idx="747">
                        <c:v>40925</c:v>
                      </c:pt>
                      <c:pt idx="748">
                        <c:v>40926</c:v>
                      </c:pt>
                      <c:pt idx="749">
                        <c:v>40927</c:v>
                      </c:pt>
                      <c:pt idx="750">
                        <c:v>40928</c:v>
                      </c:pt>
                      <c:pt idx="751">
                        <c:v>40929</c:v>
                      </c:pt>
                      <c:pt idx="752">
                        <c:v>40930</c:v>
                      </c:pt>
                      <c:pt idx="753">
                        <c:v>40931</c:v>
                      </c:pt>
                      <c:pt idx="754">
                        <c:v>40932</c:v>
                      </c:pt>
                      <c:pt idx="755">
                        <c:v>40933</c:v>
                      </c:pt>
                      <c:pt idx="756">
                        <c:v>40934</c:v>
                      </c:pt>
                      <c:pt idx="757">
                        <c:v>40935</c:v>
                      </c:pt>
                      <c:pt idx="758">
                        <c:v>40936</c:v>
                      </c:pt>
                      <c:pt idx="759">
                        <c:v>40937</c:v>
                      </c:pt>
                      <c:pt idx="760">
                        <c:v>40938</c:v>
                      </c:pt>
                      <c:pt idx="761">
                        <c:v>40939</c:v>
                      </c:pt>
                      <c:pt idx="762">
                        <c:v>40940</c:v>
                      </c:pt>
                      <c:pt idx="763">
                        <c:v>40941</c:v>
                      </c:pt>
                      <c:pt idx="764">
                        <c:v>40942</c:v>
                      </c:pt>
                      <c:pt idx="765">
                        <c:v>40943</c:v>
                      </c:pt>
                      <c:pt idx="766">
                        <c:v>40944</c:v>
                      </c:pt>
                      <c:pt idx="767">
                        <c:v>40945</c:v>
                      </c:pt>
                      <c:pt idx="768">
                        <c:v>40946</c:v>
                      </c:pt>
                      <c:pt idx="769">
                        <c:v>40947</c:v>
                      </c:pt>
                      <c:pt idx="770">
                        <c:v>40948</c:v>
                      </c:pt>
                      <c:pt idx="771">
                        <c:v>40949</c:v>
                      </c:pt>
                      <c:pt idx="772">
                        <c:v>40950</c:v>
                      </c:pt>
                      <c:pt idx="773">
                        <c:v>40951</c:v>
                      </c:pt>
                      <c:pt idx="774">
                        <c:v>40952</c:v>
                      </c:pt>
                      <c:pt idx="775">
                        <c:v>40953</c:v>
                      </c:pt>
                      <c:pt idx="776">
                        <c:v>40954</c:v>
                      </c:pt>
                      <c:pt idx="777">
                        <c:v>40955</c:v>
                      </c:pt>
                      <c:pt idx="778">
                        <c:v>40956</c:v>
                      </c:pt>
                      <c:pt idx="779">
                        <c:v>40957</c:v>
                      </c:pt>
                      <c:pt idx="780">
                        <c:v>40958</c:v>
                      </c:pt>
                      <c:pt idx="781">
                        <c:v>40959</c:v>
                      </c:pt>
                      <c:pt idx="782">
                        <c:v>40960</c:v>
                      </c:pt>
                      <c:pt idx="783">
                        <c:v>40961</c:v>
                      </c:pt>
                      <c:pt idx="784">
                        <c:v>40962</c:v>
                      </c:pt>
                      <c:pt idx="785">
                        <c:v>40963</c:v>
                      </c:pt>
                      <c:pt idx="786">
                        <c:v>40964</c:v>
                      </c:pt>
                      <c:pt idx="787">
                        <c:v>40965</c:v>
                      </c:pt>
                      <c:pt idx="788">
                        <c:v>40966</c:v>
                      </c:pt>
                      <c:pt idx="789">
                        <c:v>40967</c:v>
                      </c:pt>
                      <c:pt idx="790">
                        <c:v>40968</c:v>
                      </c:pt>
                      <c:pt idx="791">
                        <c:v>40969</c:v>
                      </c:pt>
                      <c:pt idx="792">
                        <c:v>40970</c:v>
                      </c:pt>
                      <c:pt idx="793">
                        <c:v>40971</c:v>
                      </c:pt>
                      <c:pt idx="794">
                        <c:v>40972</c:v>
                      </c:pt>
                      <c:pt idx="795">
                        <c:v>40973</c:v>
                      </c:pt>
                      <c:pt idx="796">
                        <c:v>40974</c:v>
                      </c:pt>
                      <c:pt idx="797">
                        <c:v>40975</c:v>
                      </c:pt>
                      <c:pt idx="798">
                        <c:v>40976</c:v>
                      </c:pt>
                      <c:pt idx="799">
                        <c:v>40977</c:v>
                      </c:pt>
                      <c:pt idx="800">
                        <c:v>40978</c:v>
                      </c:pt>
                      <c:pt idx="801">
                        <c:v>40979</c:v>
                      </c:pt>
                      <c:pt idx="802">
                        <c:v>40980</c:v>
                      </c:pt>
                      <c:pt idx="803">
                        <c:v>40981</c:v>
                      </c:pt>
                      <c:pt idx="804">
                        <c:v>40982</c:v>
                      </c:pt>
                      <c:pt idx="805">
                        <c:v>40983</c:v>
                      </c:pt>
                      <c:pt idx="806">
                        <c:v>40984</c:v>
                      </c:pt>
                      <c:pt idx="807">
                        <c:v>40985</c:v>
                      </c:pt>
                      <c:pt idx="808">
                        <c:v>40986</c:v>
                      </c:pt>
                      <c:pt idx="809">
                        <c:v>40987</c:v>
                      </c:pt>
                      <c:pt idx="810">
                        <c:v>40988</c:v>
                      </c:pt>
                      <c:pt idx="811">
                        <c:v>40989</c:v>
                      </c:pt>
                      <c:pt idx="812">
                        <c:v>40990</c:v>
                      </c:pt>
                      <c:pt idx="813">
                        <c:v>40991</c:v>
                      </c:pt>
                      <c:pt idx="814">
                        <c:v>40992</c:v>
                      </c:pt>
                      <c:pt idx="815">
                        <c:v>40993</c:v>
                      </c:pt>
                      <c:pt idx="816">
                        <c:v>40994</c:v>
                      </c:pt>
                      <c:pt idx="817">
                        <c:v>40995</c:v>
                      </c:pt>
                      <c:pt idx="818">
                        <c:v>40996</c:v>
                      </c:pt>
                      <c:pt idx="819">
                        <c:v>40997</c:v>
                      </c:pt>
                      <c:pt idx="820">
                        <c:v>40998</c:v>
                      </c:pt>
                      <c:pt idx="821">
                        <c:v>40999</c:v>
                      </c:pt>
                      <c:pt idx="822">
                        <c:v>41000</c:v>
                      </c:pt>
                      <c:pt idx="823">
                        <c:v>41001</c:v>
                      </c:pt>
                      <c:pt idx="824">
                        <c:v>41002</c:v>
                      </c:pt>
                      <c:pt idx="825">
                        <c:v>41003</c:v>
                      </c:pt>
                      <c:pt idx="826">
                        <c:v>41004</c:v>
                      </c:pt>
                      <c:pt idx="827">
                        <c:v>41005</c:v>
                      </c:pt>
                      <c:pt idx="828">
                        <c:v>41006</c:v>
                      </c:pt>
                      <c:pt idx="829">
                        <c:v>41007</c:v>
                      </c:pt>
                      <c:pt idx="830">
                        <c:v>41008</c:v>
                      </c:pt>
                      <c:pt idx="831">
                        <c:v>41009</c:v>
                      </c:pt>
                      <c:pt idx="832">
                        <c:v>41010</c:v>
                      </c:pt>
                      <c:pt idx="833">
                        <c:v>41011</c:v>
                      </c:pt>
                      <c:pt idx="834">
                        <c:v>41012</c:v>
                      </c:pt>
                      <c:pt idx="835">
                        <c:v>41013</c:v>
                      </c:pt>
                      <c:pt idx="836">
                        <c:v>41014</c:v>
                      </c:pt>
                      <c:pt idx="837">
                        <c:v>41015</c:v>
                      </c:pt>
                      <c:pt idx="838">
                        <c:v>41016</c:v>
                      </c:pt>
                      <c:pt idx="839">
                        <c:v>41017</c:v>
                      </c:pt>
                      <c:pt idx="840">
                        <c:v>41018</c:v>
                      </c:pt>
                      <c:pt idx="841">
                        <c:v>41019</c:v>
                      </c:pt>
                      <c:pt idx="842">
                        <c:v>41020</c:v>
                      </c:pt>
                      <c:pt idx="843">
                        <c:v>41021</c:v>
                      </c:pt>
                      <c:pt idx="844">
                        <c:v>41022</c:v>
                      </c:pt>
                      <c:pt idx="845">
                        <c:v>41023</c:v>
                      </c:pt>
                      <c:pt idx="846">
                        <c:v>41024</c:v>
                      </c:pt>
                      <c:pt idx="847">
                        <c:v>41025</c:v>
                      </c:pt>
                      <c:pt idx="848">
                        <c:v>41026</c:v>
                      </c:pt>
                      <c:pt idx="849">
                        <c:v>41027</c:v>
                      </c:pt>
                      <c:pt idx="850">
                        <c:v>41028</c:v>
                      </c:pt>
                      <c:pt idx="851">
                        <c:v>41029</c:v>
                      </c:pt>
                      <c:pt idx="852">
                        <c:v>41030</c:v>
                      </c:pt>
                      <c:pt idx="853">
                        <c:v>41031</c:v>
                      </c:pt>
                      <c:pt idx="854">
                        <c:v>41032</c:v>
                      </c:pt>
                      <c:pt idx="855">
                        <c:v>41033</c:v>
                      </c:pt>
                      <c:pt idx="856">
                        <c:v>41034</c:v>
                      </c:pt>
                      <c:pt idx="857">
                        <c:v>41035</c:v>
                      </c:pt>
                      <c:pt idx="858">
                        <c:v>41036</c:v>
                      </c:pt>
                      <c:pt idx="859">
                        <c:v>41037</c:v>
                      </c:pt>
                      <c:pt idx="860">
                        <c:v>41038</c:v>
                      </c:pt>
                      <c:pt idx="861">
                        <c:v>41039</c:v>
                      </c:pt>
                      <c:pt idx="862">
                        <c:v>41040</c:v>
                      </c:pt>
                      <c:pt idx="863">
                        <c:v>41041</c:v>
                      </c:pt>
                      <c:pt idx="864">
                        <c:v>41042</c:v>
                      </c:pt>
                      <c:pt idx="865">
                        <c:v>41043</c:v>
                      </c:pt>
                      <c:pt idx="866">
                        <c:v>41044</c:v>
                      </c:pt>
                      <c:pt idx="867">
                        <c:v>41045</c:v>
                      </c:pt>
                      <c:pt idx="868">
                        <c:v>41046</c:v>
                      </c:pt>
                      <c:pt idx="869">
                        <c:v>41047</c:v>
                      </c:pt>
                      <c:pt idx="870">
                        <c:v>41048</c:v>
                      </c:pt>
                      <c:pt idx="871">
                        <c:v>41049</c:v>
                      </c:pt>
                      <c:pt idx="872">
                        <c:v>41050</c:v>
                      </c:pt>
                      <c:pt idx="873">
                        <c:v>41051</c:v>
                      </c:pt>
                      <c:pt idx="874">
                        <c:v>41052</c:v>
                      </c:pt>
                      <c:pt idx="875">
                        <c:v>41053</c:v>
                      </c:pt>
                      <c:pt idx="876">
                        <c:v>41054</c:v>
                      </c:pt>
                      <c:pt idx="877">
                        <c:v>41055</c:v>
                      </c:pt>
                      <c:pt idx="878">
                        <c:v>41056</c:v>
                      </c:pt>
                      <c:pt idx="879">
                        <c:v>41057</c:v>
                      </c:pt>
                      <c:pt idx="880">
                        <c:v>41058</c:v>
                      </c:pt>
                      <c:pt idx="881">
                        <c:v>41059</c:v>
                      </c:pt>
                      <c:pt idx="882">
                        <c:v>41060</c:v>
                      </c:pt>
                      <c:pt idx="883">
                        <c:v>41061</c:v>
                      </c:pt>
                      <c:pt idx="884">
                        <c:v>41062</c:v>
                      </c:pt>
                      <c:pt idx="885">
                        <c:v>41063</c:v>
                      </c:pt>
                      <c:pt idx="886">
                        <c:v>41064</c:v>
                      </c:pt>
                      <c:pt idx="887">
                        <c:v>41065</c:v>
                      </c:pt>
                      <c:pt idx="888">
                        <c:v>41066</c:v>
                      </c:pt>
                      <c:pt idx="889">
                        <c:v>41067</c:v>
                      </c:pt>
                      <c:pt idx="890">
                        <c:v>41068</c:v>
                      </c:pt>
                      <c:pt idx="891">
                        <c:v>41069</c:v>
                      </c:pt>
                      <c:pt idx="892">
                        <c:v>41070</c:v>
                      </c:pt>
                      <c:pt idx="893">
                        <c:v>41071</c:v>
                      </c:pt>
                      <c:pt idx="894">
                        <c:v>41072</c:v>
                      </c:pt>
                      <c:pt idx="895">
                        <c:v>41073</c:v>
                      </c:pt>
                      <c:pt idx="896">
                        <c:v>41074</c:v>
                      </c:pt>
                      <c:pt idx="897">
                        <c:v>41075</c:v>
                      </c:pt>
                      <c:pt idx="898">
                        <c:v>41076</c:v>
                      </c:pt>
                      <c:pt idx="899">
                        <c:v>41077</c:v>
                      </c:pt>
                      <c:pt idx="900">
                        <c:v>41078</c:v>
                      </c:pt>
                      <c:pt idx="901">
                        <c:v>41079</c:v>
                      </c:pt>
                      <c:pt idx="902">
                        <c:v>41080</c:v>
                      </c:pt>
                      <c:pt idx="903">
                        <c:v>41081</c:v>
                      </c:pt>
                      <c:pt idx="904">
                        <c:v>41082</c:v>
                      </c:pt>
                      <c:pt idx="905">
                        <c:v>41083</c:v>
                      </c:pt>
                      <c:pt idx="906">
                        <c:v>41084</c:v>
                      </c:pt>
                      <c:pt idx="907">
                        <c:v>41085</c:v>
                      </c:pt>
                      <c:pt idx="908">
                        <c:v>41086</c:v>
                      </c:pt>
                      <c:pt idx="909">
                        <c:v>41087</c:v>
                      </c:pt>
                      <c:pt idx="910">
                        <c:v>41088</c:v>
                      </c:pt>
                      <c:pt idx="911">
                        <c:v>41089</c:v>
                      </c:pt>
                      <c:pt idx="912">
                        <c:v>41090</c:v>
                      </c:pt>
                      <c:pt idx="913">
                        <c:v>41091</c:v>
                      </c:pt>
                      <c:pt idx="914">
                        <c:v>41092</c:v>
                      </c:pt>
                      <c:pt idx="915">
                        <c:v>41093</c:v>
                      </c:pt>
                      <c:pt idx="916">
                        <c:v>41094</c:v>
                      </c:pt>
                      <c:pt idx="917">
                        <c:v>41095</c:v>
                      </c:pt>
                      <c:pt idx="918">
                        <c:v>41096</c:v>
                      </c:pt>
                      <c:pt idx="919">
                        <c:v>41097</c:v>
                      </c:pt>
                      <c:pt idx="920">
                        <c:v>41098</c:v>
                      </c:pt>
                      <c:pt idx="921">
                        <c:v>41099</c:v>
                      </c:pt>
                      <c:pt idx="922">
                        <c:v>41100</c:v>
                      </c:pt>
                      <c:pt idx="923">
                        <c:v>41101</c:v>
                      </c:pt>
                      <c:pt idx="924">
                        <c:v>41102</c:v>
                      </c:pt>
                      <c:pt idx="925">
                        <c:v>41103</c:v>
                      </c:pt>
                      <c:pt idx="926">
                        <c:v>41104</c:v>
                      </c:pt>
                      <c:pt idx="927">
                        <c:v>41105</c:v>
                      </c:pt>
                      <c:pt idx="928">
                        <c:v>41106</c:v>
                      </c:pt>
                      <c:pt idx="929">
                        <c:v>41107</c:v>
                      </c:pt>
                      <c:pt idx="930">
                        <c:v>41108</c:v>
                      </c:pt>
                      <c:pt idx="931">
                        <c:v>41109</c:v>
                      </c:pt>
                      <c:pt idx="932">
                        <c:v>41110</c:v>
                      </c:pt>
                      <c:pt idx="933">
                        <c:v>41111</c:v>
                      </c:pt>
                      <c:pt idx="934">
                        <c:v>41112</c:v>
                      </c:pt>
                      <c:pt idx="935">
                        <c:v>41113</c:v>
                      </c:pt>
                      <c:pt idx="936">
                        <c:v>41114</c:v>
                      </c:pt>
                      <c:pt idx="937">
                        <c:v>41115</c:v>
                      </c:pt>
                      <c:pt idx="938">
                        <c:v>41116</c:v>
                      </c:pt>
                      <c:pt idx="939">
                        <c:v>41117</c:v>
                      </c:pt>
                      <c:pt idx="940">
                        <c:v>41118</c:v>
                      </c:pt>
                      <c:pt idx="941">
                        <c:v>41119</c:v>
                      </c:pt>
                      <c:pt idx="942">
                        <c:v>41120</c:v>
                      </c:pt>
                      <c:pt idx="943">
                        <c:v>41121</c:v>
                      </c:pt>
                      <c:pt idx="944">
                        <c:v>41122</c:v>
                      </c:pt>
                      <c:pt idx="945">
                        <c:v>41123</c:v>
                      </c:pt>
                      <c:pt idx="946">
                        <c:v>41124</c:v>
                      </c:pt>
                      <c:pt idx="947">
                        <c:v>41125</c:v>
                      </c:pt>
                      <c:pt idx="948">
                        <c:v>41126</c:v>
                      </c:pt>
                      <c:pt idx="949">
                        <c:v>41127</c:v>
                      </c:pt>
                      <c:pt idx="950">
                        <c:v>41128</c:v>
                      </c:pt>
                      <c:pt idx="951">
                        <c:v>41129</c:v>
                      </c:pt>
                      <c:pt idx="952">
                        <c:v>41130</c:v>
                      </c:pt>
                      <c:pt idx="953">
                        <c:v>41131</c:v>
                      </c:pt>
                      <c:pt idx="954">
                        <c:v>41132</c:v>
                      </c:pt>
                      <c:pt idx="955">
                        <c:v>41133</c:v>
                      </c:pt>
                      <c:pt idx="956">
                        <c:v>41134</c:v>
                      </c:pt>
                      <c:pt idx="957">
                        <c:v>41135</c:v>
                      </c:pt>
                      <c:pt idx="958">
                        <c:v>41136</c:v>
                      </c:pt>
                      <c:pt idx="959">
                        <c:v>41137</c:v>
                      </c:pt>
                      <c:pt idx="960">
                        <c:v>41138</c:v>
                      </c:pt>
                      <c:pt idx="961">
                        <c:v>41139</c:v>
                      </c:pt>
                      <c:pt idx="962">
                        <c:v>41140</c:v>
                      </c:pt>
                      <c:pt idx="963">
                        <c:v>41141</c:v>
                      </c:pt>
                      <c:pt idx="964">
                        <c:v>41142</c:v>
                      </c:pt>
                      <c:pt idx="965">
                        <c:v>41143</c:v>
                      </c:pt>
                      <c:pt idx="966">
                        <c:v>41144</c:v>
                      </c:pt>
                      <c:pt idx="967">
                        <c:v>41145</c:v>
                      </c:pt>
                      <c:pt idx="968">
                        <c:v>41146</c:v>
                      </c:pt>
                      <c:pt idx="969">
                        <c:v>41147</c:v>
                      </c:pt>
                      <c:pt idx="970">
                        <c:v>41148</c:v>
                      </c:pt>
                      <c:pt idx="971">
                        <c:v>41149</c:v>
                      </c:pt>
                      <c:pt idx="972">
                        <c:v>41150</c:v>
                      </c:pt>
                      <c:pt idx="973">
                        <c:v>41151</c:v>
                      </c:pt>
                      <c:pt idx="974">
                        <c:v>41152</c:v>
                      </c:pt>
                      <c:pt idx="975">
                        <c:v>41153</c:v>
                      </c:pt>
                      <c:pt idx="976">
                        <c:v>41154</c:v>
                      </c:pt>
                      <c:pt idx="977">
                        <c:v>41155</c:v>
                      </c:pt>
                      <c:pt idx="978">
                        <c:v>41156</c:v>
                      </c:pt>
                      <c:pt idx="979">
                        <c:v>41157</c:v>
                      </c:pt>
                      <c:pt idx="980">
                        <c:v>41158</c:v>
                      </c:pt>
                      <c:pt idx="981">
                        <c:v>41159</c:v>
                      </c:pt>
                      <c:pt idx="982">
                        <c:v>41160</c:v>
                      </c:pt>
                      <c:pt idx="983">
                        <c:v>41161</c:v>
                      </c:pt>
                      <c:pt idx="984">
                        <c:v>41162</c:v>
                      </c:pt>
                      <c:pt idx="985">
                        <c:v>41163</c:v>
                      </c:pt>
                      <c:pt idx="986">
                        <c:v>41164</c:v>
                      </c:pt>
                      <c:pt idx="987">
                        <c:v>41165</c:v>
                      </c:pt>
                      <c:pt idx="988">
                        <c:v>41166</c:v>
                      </c:pt>
                      <c:pt idx="989">
                        <c:v>41167</c:v>
                      </c:pt>
                      <c:pt idx="990">
                        <c:v>41168</c:v>
                      </c:pt>
                      <c:pt idx="991">
                        <c:v>41169</c:v>
                      </c:pt>
                      <c:pt idx="992">
                        <c:v>41170</c:v>
                      </c:pt>
                      <c:pt idx="993">
                        <c:v>41171</c:v>
                      </c:pt>
                      <c:pt idx="994">
                        <c:v>41172</c:v>
                      </c:pt>
                      <c:pt idx="995">
                        <c:v>41173</c:v>
                      </c:pt>
                      <c:pt idx="996">
                        <c:v>41174</c:v>
                      </c:pt>
                      <c:pt idx="997">
                        <c:v>41175</c:v>
                      </c:pt>
                      <c:pt idx="998">
                        <c:v>41176</c:v>
                      </c:pt>
                      <c:pt idx="999">
                        <c:v>41177</c:v>
                      </c:pt>
                      <c:pt idx="1000">
                        <c:v>41178</c:v>
                      </c:pt>
                      <c:pt idx="1001">
                        <c:v>41179</c:v>
                      </c:pt>
                      <c:pt idx="1002">
                        <c:v>41180</c:v>
                      </c:pt>
                      <c:pt idx="1003">
                        <c:v>41181</c:v>
                      </c:pt>
                      <c:pt idx="1004">
                        <c:v>41182</c:v>
                      </c:pt>
                      <c:pt idx="1005">
                        <c:v>41183</c:v>
                      </c:pt>
                      <c:pt idx="1006">
                        <c:v>41184</c:v>
                      </c:pt>
                      <c:pt idx="1007">
                        <c:v>41185</c:v>
                      </c:pt>
                      <c:pt idx="1008">
                        <c:v>41186</c:v>
                      </c:pt>
                      <c:pt idx="1009">
                        <c:v>41187</c:v>
                      </c:pt>
                      <c:pt idx="1010">
                        <c:v>41188</c:v>
                      </c:pt>
                      <c:pt idx="1011">
                        <c:v>41189</c:v>
                      </c:pt>
                      <c:pt idx="1012">
                        <c:v>41190</c:v>
                      </c:pt>
                      <c:pt idx="1013">
                        <c:v>41191</c:v>
                      </c:pt>
                      <c:pt idx="1014">
                        <c:v>41192</c:v>
                      </c:pt>
                      <c:pt idx="1015">
                        <c:v>41193</c:v>
                      </c:pt>
                      <c:pt idx="1016">
                        <c:v>41194</c:v>
                      </c:pt>
                      <c:pt idx="1017">
                        <c:v>41195</c:v>
                      </c:pt>
                      <c:pt idx="1018">
                        <c:v>41196</c:v>
                      </c:pt>
                      <c:pt idx="1019">
                        <c:v>41197</c:v>
                      </c:pt>
                      <c:pt idx="1020">
                        <c:v>41198</c:v>
                      </c:pt>
                      <c:pt idx="1021">
                        <c:v>41199</c:v>
                      </c:pt>
                      <c:pt idx="1022">
                        <c:v>41200</c:v>
                      </c:pt>
                      <c:pt idx="1023">
                        <c:v>41201</c:v>
                      </c:pt>
                      <c:pt idx="1024">
                        <c:v>41202</c:v>
                      </c:pt>
                      <c:pt idx="1025">
                        <c:v>41203</c:v>
                      </c:pt>
                      <c:pt idx="1026">
                        <c:v>41204</c:v>
                      </c:pt>
                      <c:pt idx="1027">
                        <c:v>41205</c:v>
                      </c:pt>
                      <c:pt idx="1028">
                        <c:v>41206</c:v>
                      </c:pt>
                      <c:pt idx="1029">
                        <c:v>41207</c:v>
                      </c:pt>
                      <c:pt idx="1030">
                        <c:v>41208</c:v>
                      </c:pt>
                      <c:pt idx="1031">
                        <c:v>41209</c:v>
                      </c:pt>
                      <c:pt idx="1032">
                        <c:v>41210</c:v>
                      </c:pt>
                      <c:pt idx="1033">
                        <c:v>41211</c:v>
                      </c:pt>
                      <c:pt idx="1034">
                        <c:v>41212</c:v>
                      </c:pt>
                      <c:pt idx="1035">
                        <c:v>41213</c:v>
                      </c:pt>
                      <c:pt idx="1036">
                        <c:v>41214</c:v>
                      </c:pt>
                      <c:pt idx="1037">
                        <c:v>41215</c:v>
                      </c:pt>
                      <c:pt idx="1038">
                        <c:v>41216</c:v>
                      </c:pt>
                      <c:pt idx="1039">
                        <c:v>41217</c:v>
                      </c:pt>
                      <c:pt idx="1040">
                        <c:v>41218</c:v>
                      </c:pt>
                      <c:pt idx="1041">
                        <c:v>41219</c:v>
                      </c:pt>
                      <c:pt idx="1042">
                        <c:v>41220</c:v>
                      </c:pt>
                      <c:pt idx="1043">
                        <c:v>41221</c:v>
                      </c:pt>
                      <c:pt idx="1044">
                        <c:v>41222</c:v>
                      </c:pt>
                      <c:pt idx="1045">
                        <c:v>41223</c:v>
                      </c:pt>
                      <c:pt idx="1046">
                        <c:v>41224</c:v>
                      </c:pt>
                      <c:pt idx="1047">
                        <c:v>41225</c:v>
                      </c:pt>
                      <c:pt idx="1048">
                        <c:v>41226</c:v>
                      </c:pt>
                      <c:pt idx="1049">
                        <c:v>41227</c:v>
                      </c:pt>
                      <c:pt idx="1050">
                        <c:v>41228</c:v>
                      </c:pt>
                      <c:pt idx="1051">
                        <c:v>41229</c:v>
                      </c:pt>
                      <c:pt idx="1052">
                        <c:v>41230</c:v>
                      </c:pt>
                      <c:pt idx="1053">
                        <c:v>41231</c:v>
                      </c:pt>
                      <c:pt idx="1054">
                        <c:v>41232</c:v>
                      </c:pt>
                      <c:pt idx="1055">
                        <c:v>41233</c:v>
                      </c:pt>
                      <c:pt idx="1056">
                        <c:v>41234</c:v>
                      </c:pt>
                      <c:pt idx="1057">
                        <c:v>41235</c:v>
                      </c:pt>
                      <c:pt idx="1058">
                        <c:v>41236</c:v>
                      </c:pt>
                      <c:pt idx="1059">
                        <c:v>41237</c:v>
                      </c:pt>
                      <c:pt idx="1060">
                        <c:v>41238</c:v>
                      </c:pt>
                      <c:pt idx="1061">
                        <c:v>41239</c:v>
                      </c:pt>
                      <c:pt idx="1062">
                        <c:v>41240</c:v>
                      </c:pt>
                      <c:pt idx="1063">
                        <c:v>41241</c:v>
                      </c:pt>
                      <c:pt idx="1064">
                        <c:v>41242</c:v>
                      </c:pt>
                      <c:pt idx="1065">
                        <c:v>41243</c:v>
                      </c:pt>
                      <c:pt idx="1066">
                        <c:v>41244</c:v>
                      </c:pt>
                      <c:pt idx="1067">
                        <c:v>41245</c:v>
                      </c:pt>
                      <c:pt idx="1068">
                        <c:v>41246</c:v>
                      </c:pt>
                      <c:pt idx="1069">
                        <c:v>41247</c:v>
                      </c:pt>
                      <c:pt idx="1070">
                        <c:v>41248</c:v>
                      </c:pt>
                      <c:pt idx="1071">
                        <c:v>41249</c:v>
                      </c:pt>
                      <c:pt idx="1072">
                        <c:v>41250</c:v>
                      </c:pt>
                      <c:pt idx="1073">
                        <c:v>41251</c:v>
                      </c:pt>
                      <c:pt idx="1074">
                        <c:v>41252</c:v>
                      </c:pt>
                      <c:pt idx="1075">
                        <c:v>41253</c:v>
                      </c:pt>
                      <c:pt idx="1076">
                        <c:v>41254</c:v>
                      </c:pt>
                      <c:pt idx="1077">
                        <c:v>41255</c:v>
                      </c:pt>
                      <c:pt idx="1078">
                        <c:v>41256</c:v>
                      </c:pt>
                      <c:pt idx="1079">
                        <c:v>41257</c:v>
                      </c:pt>
                      <c:pt idx="1080">
                        <c:v>41258</c:v>
                      </c:pt>
                      <c:pt idx="1081">
                        <c:v>41259</c:v>
                      </c:pt>
                      <c:pt idx="1082">
                        <c:v>41260</c:v>
                      </c:pt>
                      <c:pt idx="1083">
                        <c:v>41261</c:v>
                      </c:pt>
                      <c:pt idx="1084">
                        <c:v>41262</c:v>
                      </c:pt>
                      <c:pt idx="1085">
                        <c:v>41263</c:v>
                      </c:pt>
                      <c:pt idx="1086">
                        <c:v>41264</c:v>
                      </c:pt>
                      <c:pt idx="1087">
                        <c:v>41265</c:v>
                      </c:pt>
                      <c:pt idx="1088">
                        <c:v>41266</c:v>
                      </c:pt>
                      <c:pt idx="1089">
                        <c:v>41267</c:v>
                      </c:pt>
                      <c:pt idx="1090">
                        <c:v>41268</c:v>
                      </c:pt>
                      <c:pt idx="1091">
                        <c:v>41269</c:v>
                      </c:pt>
                      <c:pt idx="1092">
                        <c:v>41270</c:v>
                      </c:pt>
                      <c:pt idx="1093">
                        <c:v>41271</c:v>
                      </c:pt>
                      <c:pt idx="1094">
                        <c:v>41272</c:v>
                      </c:pt>
                      <c:pt idx="1095">
                        <c:v>41273</c:v>
                      </c:pt>
                      <c:pt idx="1096">
                        <c:v>41274</c:v>
                      </c:pt>
                      <c:pt idx="1097">
                        <c:v>41275</c:v>
                      </c:pt>
                      <c:pt idx="1098">
                        <c:v>41276</c:v>
                      </c:pt>
                      <c:pt idx="1099">
                        <c:v>41277</c:v>
                      </c:pt>
                      <c:pt idx="1100">
                        <c:v>41278</c:v>
                      </c:pt>
                      <c:pt idx="1101">
                        <c:v>41279</c:v>
                      </c:pt>
                      <c:pt idx="1102">
                        <c:v>41280</c:v>
                      </c:pt>
                      <c:pt idx="1103">
                        <c:v>41281</c:v>
                      </c:pt>
                      <c:pt idx="1104">
                        <c:v>41282</c:v>
                      </c:pt>
                      <c:pt idx="1105">
                        <c:v>41283</c:v>
                      </c:pt>
                      <c:pt idx="1106">
                        <c:v>41284</c:v>
                      </c:pt>
                      <c:pt idx="1107">
                        <c:v>41285</c:v>
                      </c:pt>
                      <c:pt idx="1108">
                        <c:v>41286</c:v>
                      </c:pt>
                      <c:pt idx="1109">
                        <c:v>41287</c:v>
                      </c:pt>
                      <c:pt idx="1110">
                        <c:v>41288</c:v>
                      </c:pt>
                      <c:pt idx="1111">
                        <c:v>41289</c:v>
                      </c:pt>
                      <c:pt idx="1112">
                        <c:v>41290</c:v>
                      </c:pt>
                      <c:pt idx="1113">
                        <c:v>41291</c:v>
                      </c:pt>
                      <c:pt idx="1114">
                        <c:v>41292</c:v>
                      </c:pt>
                      <c:pt idx="1115">
                        <c:v>41293</c:v>
                      </c:pt>
                      <c:pt idx="1116">
                        <c:v>41294</c:v>
                      </c:pt>
                      <c:pt idx="1117">
                        <c:v>41295</c:v>
                      </c:pt>
                      <c:pt idx="1118">
                        <c:v>41296</c:v>
                      </c:pt>
                      <c:pt idx="1119">
                        <c:v>41297</c:v>
                      </c:pt>
                      <c:pt idx="1120">
                        <c:v>41298</c:v>
                      </c:pt>
                      <c:pt idx="1121">
                        <c:v>41299</c:v>
                      </c:pt>
                      <c:pt idx="1122">
                        <c:v>41300</c:v>
                      </c:pt>
                      <c:pt idx="1123">
                        <c:v>41301</c:v>
                      </c:pt>
                      <c:pt idx="1124">
                        <c:v>41302</c:v>
                      </c:pt>
                      <c:pt idx="1125">
                        <c:v>41303</c:v>
                      </c:pt>
                      <c:pt idx="1126">
                        <c:v>41304</c:v>
                      </c:pt>
                      <c:pt idx="1127">
                        <c:v>41305</c:v>
                      </c:pt>
                      <c:pt idx="1128">
                        <c:v>41306</c:v>
                      </c:pt>
                      <c:pt idx="1129">
                        <c:v>41307</c:v>
                      </c:pt>
                      <c:pt idx="1130">
                        <c:v>41308</c:v>
                      </c:pt>
                      <c:pt idx="1131">
                        <c:v>41309</c:v>
                      </c:pt>
                      <c:pt idx="1132">
                        <c:v>41310</c:v>
                      </c:pt>
                      <c:pt idx="1133">
                        <c:v>41311</c:v>
                      </c:pt>
                      <c:pt idx="1134">
                        <c:v>41312</c:v>
                      </c:pt>
                      <c:pt idx="1135">
                        <c:v>41313</c:v>
                      </c:pt>
                      <c:pt idx="1136">
                        <c:v>41314</c:v>
                      </c:pt>
                      <c:pt idx="1137">
                        <c:v>41315</c:v>
                      </c:pt>
                      <c:pt idx="1138">
                        <c:v>41316</c:v>
                      </c:pt>
                      <c:pt idx="1139">
                        <c:v>41317</c:v>
                      </c:pt>
                      <c:pt idx="1140">
                        <c:v>41318</c:v>
                      </c:pt>
                      <c:pt idx="1141">
                        <c:v>41319</c:v>
                      </c:pt>
                      <c:pt idx="1142">
                        <c:v>41320</c:v>
                      </c:pt>
                      <c:pt idx="1143">
                        <c:v>41321</c:v>
                      </c:pt>
                      <c:pt idx="1144">
                        <c:v>41322</c:v>
                      </c:pt>
                      <c:pt idx="1145">
                        <c:v>41323</c:v>
                      </c:pt>
                      <c:pt idx="1146">
                        <c:v>41324</c:v>
                      </c:pt>
                      <c:pt idx="1147">
                        <c:v>41325</c:v>
                      </c:pt>
                      <c:pt idx="1148">
                        <c:v>41326</c:v>
                      </c:pt>
                      <c:pt idx="1149">
                        <c:v>41327</c:v>
                      </c:pt>
                      <c:pt idx="1150">
                        <c:v>41328</c:v>
                      </c:pt>
                      <c:pt idx="1151">
                        <c:v>41329</c:v>
                      </c:pt>
                      <c:pt idx="1152">
                        <c:v>41330</c:v>
                      </c:pt>
                      <c:pt idx="1153">
                        <c:v>41331</c:v>
                      </c:pt>
                      <c:pt idx="1154">
                        <c:v>41332</c:v>
                      </c:pt>
                      <c:pt idx="1155">
                        <c:v>41333</c:v>
                      </c:pt>
                      <c:pt idx="1156">
                        <c:v>41334</c:v>
                      </c:pt>
                      <c:pt idx="1157">
                        <c:v>41335</c:v>
                      </c:pt>
                      <c:pt idx="1158">
                        <c:v>41336</c:v>
                      </c:pt>
                      <c:pt idx="1159">
                        <c:v>41337</c:v>
                      </c:pt>
                      <c:pt idx="1160">
                        <c:v>41338</c:v>
                      </c:pt>
                      <c:pt idx="1161">
                        <c:v>41339</c:v>
                      </c:pt>
                      <c:pt idx="1162">
                        <c:v>41340</c:v>
                      </c:pt>
                      <c:pt idx="1163">
                        <c:v>41341</c:v>
                      </c:pt>
                      <c:pt idx="1164">
                        <c:v>41342</c:v>
                      </c:pt>
                      <c:pt idx="1165">
                        <c:v>41343</c:v>
                      </c:pt>
                      <c:pt idx="1166">
                        <c:v>41344</c:v>
                      </c:pt>
                      <c:pt idx="1167">
                        <c:v>41345</c:v>
                      </c:pt>
                      <c:pt idx="1168">
                        <c:v>41346</c:v>
                      </c:pt>
                      <c:pt idx="1169">
                        <c:v>41347</c:v>
                      </c:pt>
                      <c:pt idx="1170">
                        <c:v>41348</c:v>
                      </c:pt>
                      <c:pt idx="1171">
                        <c:v>41349</c:v>
                      </c:pt>
                      <c:pt idx="1172">
                        <c:v>41350</c:v>
                      </c:pt>
                      <c:pt idx="1173">
                        <c:v>41351</c:v>
                      </c:pt>
                      <c:pt idx="1174">
                        <c:v>41352</c:v>
                      </c:pt>
                      <c:pt idx="1175">
                        <c:v>41353</c:v>
                      </c:pt>
                      <c:pt idx="1176">
                        <c:v>41354</c:v>
                      </c:pt>
                      <c:pt idx="1177">
                        <c:v>41355</c:v>
                      </c:pt>
                      <c:pt idx="1178">
                        <c:v>41356</c:v>
                      </c:pt>
                      <c:pt idx="1179">
                        <c:v>41357</c:v>
                      </c:pt>
                      <c:pt idx="1180">
                        <c:v>41358</c:v>
                      </c:pt>
                      <c:pt idx="1181">
                        <c:v>41359</c:v>
                      </c:pt>
                      <c:pt idx="1182">
                        <c:v>41360</c:v>
                      </c:pt>
                      <c:pt idx="1183">
                        <c:v>41361</c:v>
                      </c:pt>
                      <c:pt idx="1184">
                        <c:v>41362</c:v>
                      </c:pt>
                      <c:pt idx="1185">
                        <c:v>41363</c:v>
                      </c:pt>
                      <c:pt idx="1186">
                        <c:v>41364</c:v>
                      </c:pt>
                      <c:pt idx="1187">
                        <c:v>41365</c:v>
                      </c:pt>
                      <c:pt idx="1188">
                        <c:v>41366</c:v>
                      </c:pt>
                      <c:pt idx="1189">
                        <c:v>41367</c:v>
                      </c:pt>
                      <c:pt idx="1190">
                        <c:v>41368</c:v>
                      </c:pt>
                      <c:pt idx="1191">
                        <c:v>41369</c:v>
                      </c:pt>
                      <c:pt idx="1192">
                        <c:v>41370</c:v>
                      </c:pt>
                      <c:pt idx="1193">
                        <c:v>41371</c:v>
                      </c:pt>
                      <c:pt idx="1194">
                        <c:v>41372</c:v>
                      </c:pt>
                      <c:pt idx="1195">
                        <c:v>41373</c:v>
                      </c:pt>
                      <c:pt idx="1196">
                        <c:v>41374</c:v>
                      </c:pt>
                      <c:pt idx="1197">
                        <c:v>41375</c:v>
                      </c:pt>
                      <c:pt idx="1198">
                        <c:v>41376</c:v>
                      </c:pt>
                      <c:pt idx="1199">
                        <c:v>41377</c:v>
                      </c:pt>
                      <c:pt idx="1200">
                        <c:v>41378</c:v>
                      </c:pt>
                      <c:pt idx="1201">
                        <c:v>41379</c:v>
                      </c:pt>
                      <c:pt idx="1202">
                        <c:v>41380</c:v>
                      </c:pt>
                      <c:pt idx="1203">
                        <c:v>41381</c:v>
                      </c:pt>
                      <c:pt idx="1204">
                        <c:v>41382</c:v>
                      </c:pt>
                      <c:pt idx="1205">
                        <c:v>41383</c:v>
                      </c:pt>
                      <c:pt idx="1206">
                        <c:v>41384</c:v>
                      </c:pt>
                      <c:pt idx="1207">
                        <c:v>41385</c:v>
                      </c:pt>
                      <c:pt idx="1208">
                        <c:v>41386</c:v>
                      </c:pt>
                      <c:pt idx="1209">
                        <c:v>41387</c:v>
                      </c:pt>
                      <c:pt idx="1210">
                        <c:v>41388</c:v>
                      </c:pt>
                      <c:pt idx="1211">
                        <c:v>41389</c:v>
                      </c:pt>
                      <c:pt idx="1212">
                        <c:v>41390</c:v>
                      </c:pt>
                      <c:pt idx="1213">
                        <c:v>41391</c:v>
                      </c:pt>
                      <c:pt idx="1214">
                        <c:v>41392</c:v>
                      </c:pt>
                      <c:pt idx="1215">
                        <c:v>41393</c:v>
                      </c:pt>
                      <c:pt idx="1216">
                        <c:v>41394</c:v>
                      </c:pt>
                      <c:pt idx="1217">
                        <c:v>41395</c:v>
                      </c:pt>
                      <c:pt idx="1218">
                        <c:v>41396</c:v>
                      </c:pt>
                      <c:pt idx="1219">
                        <c:v>41397</c:v>
                      </c:pt>
                      <c:pt idx="1220">
                        <c:v>41398</c:v>
                      </c:pt>
                      <c:pt idx="1221">
                        <c:v>41399</c:v>
                      </c:pt>
                      <c:pt idx="1222">
                        <c:v>41400</c:v>
                      </c:pt>
                      <c:pt idx="1223">
                        <c:v>41401</c:v>
                      </c:pt>
                      <c:pt idx="1224">
                        <c:v>41402</c:v>
                      </c:pt>
                      <c:pt idx="1225">
                        <c:v>41403</c:v>
                      </c:pt>
                      <c:pt idx="1226">
                        <c:v>41404</c:v>
                      </c:pt>
                      <c:pt idx="1227">
                        <c:v>41405</c:v>
                      </c:pt>
                      <c:pt idx="1228">
                        <c:v>41406</c:v>
                      </c:pt>
                      <c:pt idx="1229">
                        <c:v>41407</c:v>
                      </c:pt>
                      <c:pt idx="1230">
                        <c:v>41408</c:v>
                      </c:pt>
                      <c:pt idx="1231">
                        <c:v>41409</c:v>
                      </c:pt>
                      <c:pt idx="1232">
                        <c:v>41410</c:v>
                      </c:pt>
                      <c:pt idx="1233">
                        <c:v>41411</c:v>
                      </c:pt>
                      <c:pt idx="1234">
                        <c:v>41412</c:v>
                      </c:pt>
                      <c:pt idx="1235">
                        <c:v>41413</c:v>
                      </c:pt>
                      <c:pt idx="1236">
                        <c:v>41414</c:v>
                      </c:pt>
                      <c:pt idx="1237">
                        <c:v>41415</c:v>
                      </c:pt>
                      <c:pt idx="1238">
                        <c:v>41416</c:v>
                      </c:pt>
                      <c:pt idx="1239">
                        <c:v>41417</c:v>
                      </c:pt>
                      <c:pt idx="1240">
                        <c:v>41418</c:v>
                      </c:pt>
                      <c:pt idx="1241">
                        <c:v>41419</c:v>
                      </c:pt>
                      <c:pt idx="1242">
                        <c:v>41420</c:v>
                      </c:pt>
                      <c:pt idx="1243">
                        <c:v>41421</c:v>
                      </c:pt>
                      <c:pt idx="1244">
                        <c:v>41422</c:v>
                      </c:pt>
                      <c:pt idx="1245">
                        <c:v>41423</c:v>
                      </c:pt>
                      <c:pt idx="1246">
                        <c:v>41424</c:v>
                      </c:pt>
                      <c:pt idx="1247">
                        <c:v>41425</c:v>
                      </c:pt>
                      <c:pt idx="1248">
                        <c:v>41426</c:v>
                      </c:pt>
                      <c:pt idx="1249">
                        <c:v>41427</c:v>
                      </c:pt>
                      <c:pt idx="1250">
                        <c:v>41428</c:v>
                      </c:pt>
                      <c:pt idx="1251">
                        <c:v>41429</c:v>
                      </c:pt>
                      <c:pt idx="1252">
                        <c:v>41430</c:v>
                      </c:pt>
                      <c:pt idx="1253">
                        <c:v>41431</c:v>
                      </c:pt>
                      <c:pt idx="1254">
                        <c:v>41432</c:v>
                      </c:pt>
                      <c:pt idx="1255">
                        <c:v>41433</c:v>
                      </c:pt>
                      <c:pt idx="1256">
                        <c:v>41434</c:v>
                      </c:pt>
                      <c:pt idx="1257">
                        <c:v>41435</c:v>
                      </c:pt>
                      <c:pt idx="1258">
                        <c:v>41436</c:v>
                      </c:pt>
                      <c:pt idx="1259">
                        <c:v>41437</c:v>
                      </c:pt>
                      <c:pt idx="1260">
                        <c:v>41438</c:v>
                      </c:pt>
                      <c:pt idx="1261">
                        <c:v>41439</c:v>
                      </c:pt>
                      <c:pt idx="1262">
                        <c:v>41440</c:v>
                      </c:pt>
                      <c:pt idx="1263">
                        <c:v>41441</c:v>
                      </c:pt>
                      <c:pt idx="1264">
                        <c:v>41442</c:v>
                      </c:pt>
                      <c:pt idx="1265">
                        <c:v>41443</c:v>
                      </c:pt>
                      <c:pt idx="1266">
                        <c:v>41444</c:v>
                      </c:pt>
                      <c:pt idx="1267">
                        <c:v>41445</c:v>
                      </c:pt>
                      <c:pt idx="1268">
                        <c:v>41446</c:v>
                      </c:pt>
                      <c:pt idx="1269">
                        <c:v>41447</c:v>
                      </c:pt>
                      <c:pt idx="1270">
                        <c:v>41448</c:v>
                      </c:pt>
                      <c:pt idx="1271">
                        <c:v>41449</c:v>
                      </c:pt>
                      <c:pt idx="1272">
                        <c:v>41450</c:v>
                      </c:pt>
                      <c:pt idx="1273">
                        <c:v>41451</c:v>
                      </c:pt>
                      <c:pt idx="1274">
                        <c:v>41452</c:v>
                      </c:pt>
                      <c:pt idx="1275">
                        <c:v>41453</c:v>
                      </c:pt>
                      <c:pt idx="1276">
                        <c:v>41454</c:v>
                      </c:pt>
                      <c:pt idx="1277">
                        <c:v>41455</c:v>
                      </c:pt>
                      <c:pt idx="1278">
                        <c:v>41456</c:v>
                      </c:pt>
                      <c:pt idx="1279">
                        <c:v>41457</c:v>
                      </c:pt>
                      <c:pt idx="1280">
                        <c:v>41458</c:v>
                      </c:pt>
                      <c:pt idx="1281">
                        <c:v>41459</c:v>
                      </c:pt>
                      <c:pt idx="1282">
                        <c:v>41460</c:v>
                      </c:pt>
                      <c:pt idx="1283">
                        <c:v>41461</c:v>
                      </c:pt>
                      <c:pt idx="1284">
                        <c:v>41462</c:v>
                      </c:pt>
                      <c:pt idx="1285">
                        <c:v>41463</c:v>
                      </c:pt>
                      <c:pt idx="1286">
                        <c:v>41464</c:v>
                      </c:pt>
                      <c:pt idx="1287">
                        <c:v>41465</c:v>
                      </c:pt>
                      <c:pt idx="1288">
                        <c:v>41466</c:v>
                      </c:pt>
                      <c:pt idx="1289">
                        <c:v>41467</c:v>
                      </c:pt>
                      <c:pt idx="1290">
                        <c:v>41468</c:v>
                      </c:pt>
                      <c:pt idx="1291">
                        <c:v>41469</c:v>
                      </c:pt>
                      <c:pt idx="1292">
                        <c:v>41470</c:v>
                      </c:pt>
                      <c:pt idx="1293">
                        <c:v>41471</c:v>
                      </c:pt>
                      <c:pt idx="1294">
                        <c:v>41472</c:v>
                      </c:pt>
                      <c:pt idx="1295">
                        <c:v>41473</c:v>
                      </c:pt>
                      <c:pt idx="1296">
                        <c:v>41474</c:v>
                      </c:pt>
                      <c:pt idx="1297">
                        <c:v>41475</c:v>
                      </c:pt>
                      <c:pt idx="1298">
                        <c:v>41476</c:v>
                      </c:pt>
                      <c:pt idx="1299">
                        <c:v>41477</c:v>
                      </c:pt>
                      <c:pt idx="1300">
                        <c:v>41478</c:v>
                      </c:pt>
                      <c:pt idx="1301">
                        <c:v>41479</c:v>
                      </c:pt>
                      <c:pt idx="1302">
                        <c:v>41480</c:v>
                      </c:pt>
                      <c:pt idx="1303">
                        <c:v>41481</c:v>
                      </c:pt>
                      <c:pt idx="1304">
                        <c:v>41482</c:v>
                      </c:pt>
                      <c:pt idx="1305">
                        <c:v>41483</c:v>
                      </c:pt>
                      <c:pt idx="1306">
                        <c:v>41484</c:v>
                      </c:pt>
                      <c:pt idx="1307">
                        <c:v>41485</c:v>
                      </c:pt>
                      <c:pt idx="1308">
                        <c:v>41486</c:v>
                      </c:pt>
                      <c:pt idx="1309">
                        <c:v>41487</c:v>
                      </c:pt>
                      <c:pt idx="1310">
                        <c:v>41488</c:v>
                      </c:pt>
                      <c:pt idx="1311">
                        <c:v>41489</c:v>
                      </c:pt>
                      <c:pt idx="1312">
                        <c:v>41490</c:v>
                      </c:pt>
                      <c:pt idx="1313">
                        <c:v>41491</c:v>
                      </c:pt>
                      <c:pt idx="1314">
                        <c:v>41492</c:v>
                      </c:pt>
                      <c:pt idx="1315">
                        <c:v>41493</c:v>
                      </c:pt>
                      <c:pt idx="1316">
                        <c:v>41494</c:v>
                      </c:pt>
                      <c:pt idx="1317">
                        <c:v>41495</c:v>
                      </c:pt>
                      <c:pt idx="1318">
                        <c:v>41496</c:v>
                      </c:pt>
                      <c:pt idx="1319">
                        <c:v>41497</c:v>
                      </c:pt>
                      <c:pt idx="1320">
                        <c:v>41498</c:v>
                      </c:pt>
                      <c:pt idx="1321">
                        <c:v>41499</c:v>
                      </c:pt>
                      <c:pt idx="1322">
                        <c:v>41500</c:v>
                      </c:pt>
                      <c:pt idx="1323">
                        <c:v>41501</c:v>
                      </c:pt>
                      <c:pt idx="1324">
                        <c:v>41502</c:v>
                      </c:pt>
                      <c:pt idx="1325">
                        <c:v>41503</c:v>
                      </c:pt>
                      <c:pt idx="1326">
                        <c:v>41504</c:v>
                      </c:pt>
                      <c:pt idx="1327">
                        <c:v>41505</c:v>
                      </c:pt>
                      <c:pt idx="1328">
                        <c:v>41506</c:v>
                      </c:pt>
                      <c:pt idx="1329">
                        <c:v>41507</c:v>
                      </c:pt>
                      <c:pt idx="1330">
                        <c:v>41508</c:v>
                      </c:pt>
                      <c:pt idx="1331">
                        <c:v>41509</c:v>
                      </c:pt>
                      <c:pt idx="1332">
                        <c:v>41510</c:v>
                      </c:pt>
                      <c:pt idx="1333">
                        <c:v>41511</c:v>
                      </c:pt>
                      <c:pt idx="1334">
                        <c:v>41512</c:v>
                      </c:pt>
                      <c:pt idx="1335">
                        <c:v>41513</c:v>
                      </c:pt>
                      <c:pt idx="1336">
                        <c:v>41514</c:v>
                      </c:pt>
                      <c:pt idx="1337">
                        <c:v>41515</c:v>
                      </c:pt>
                      <c:pt idx="1338">
                        <c:v>41516</c:v>
                      </c:pt>
                      <c:pt idx="1339">
                        <c:v>41517</c:v>
                      </c:pt>
                      <c:pt idx="1340">
                        <c:v>41518</c:v>
                      </c:pt>
                      <c:pt idx="1341">
                        <c:v>41519</c:v>
                      </c:pt>
                      <c:pt idx="1342">
                        <c:v>41520</c:v>
                      </c:pt>
                      <c:pt idx="1343">
                        <c:v>41521</c:v>
                      </c:pt>
                      <c:pt idx="1344">
                        <c:v>41522</c:v>
                      </c:pt>
                      <c:pt idx="1345">
                        <c:v>41523</c:v>
                      </c:pt>
                      <c:pt idx="1346">
                        <c:v>41524</c:v>
                      </c:pt>
                      <c:pt idx="1347">
                        <c:v>41525</c:v>
                      </c:pt>
                      <c:pt idx="1348">
                        <c:v>41526</c:v>
                      </c:pt>
                      <c:pt idx="1349">
                        <c:v>41527</c:v>
                      </c:pt>
                      <c:pt idx="1350">
                        <c:v>41528</c:v>
                      </c:pt>
                      <c:pt idx="1351">
                        <c:v>41529</c:v>
                      </c:pt>
                      <c:pt idx="1352">
                        <c:v>41530</c:v>
                      </c:pt>
                      <c:pt idx="1353">
                        <c:v>41531</c:v>
                      </c:pt>
                      <c:pt idx="1354">
                        <c:v>41532</c:v>
                      </c:pt>
                      <c:pt idx="1355">
                        <c:v>41533</c:v>
                      </c:pt>
                      <c:pt idx="1356">
                        <c:v>41534</c:v>
                      </c:pt>
                      <c:pt idx="1357">
                        <c:v>41535</c:v>
                      </c:pt>
                      <c:pt idx="1358">
                        <c:v>41536</c:v>
                      </c:pt>
                      <c:pt idx="1359">
                        <c:v>41537</c:v>
                      </c:pt>
                      <c:pt idx="1360">
                        <c:v>41538</c:v>
                      </c:pt>
                      <c:pt idx="1361">
                        <c:v>41539</c:v>
                      </c:pt>
                      <c:pt idx="1362">
                        <c:v>41540</c:v>
                      </c:pt>
                      <c:pt idx="1363">
                        <c:v>41541</c:v>
                      </c:pt>
                      <c:pt idx="1364">
                        <c:v>41542</c:v>
                      </c:pt>
                      <c:pt idx="1365">
                        <c:v>41543</c:v>
                      </c:pt>
                      <c:pt idx="1366">
                        <c:v>41544</c:v>
                      </c:pt>
                      <c:pt idx="1367">
                        <c:v>41545</c:v>
                      </c:pt>
                      <c:pt idx="1368">
                        <c:v>41546</c:v>
                      </c:pt>
                      <c:pt idx="1369">
                        <c:v>41547</c:v>
                      </c:pt>
                      <c:pt idx="1370">
                        <c:v>41548</c:v>
                      </c:pt>
                      <c:pt idx="1371">
                        <c:v>41549</c:v>
                      </c:pt>
                      <c:pt idx="1372">
                        <c:v>41550</c:v>
                      </c:pt>
                      <c:pt idx="1373">
                        <c:v>41551</c:v>
                      </c:pt>
                      <c:pt idx="1374">
                        <c:v>41552</c:v>
                      </c:pt>
                      <c:pt idx="1375">
                        <c:v>41553</c:v>
                      </c:pt>
                      <c:pt idx="1376">
                        <c:v>41554</c:v>
                      </c:pt>
                      <c:pt idx="1377">
                        <c:v>41555</c:v>
                      </c:pt>
                      <c:pt idx="1378">
                        <c:v>41556</c:v>
                      </c:pt>
                      <c:pt idx="1379">
                        <c:v>41557</c:v>
                      </c:pt>
                      <c:pt idx="1380">
                        <c:v>41558</c:v>
                      </c:pt>
                      <c:pt idx="1381">
                        <c:v>41559</c:v>
                      </c:pt>
                      <c:pt idx="1382">
                        <c:v>41560</c:v>
                      </c:pt>
                      <c:pt idx="1383">
                        <c:v>41561</c:v>
                      </c:pt>
                      <c:pt idx="1384">
                        <c:v>41562</c:v>
                      </c:pt>
                      <c:pt idx="1385">
                        <c:v>41563</c:v>
                      </c:pt>
                      <c:pt idx="1386">
                        <c:v>41564</c:v>
                      </c:pt>
                      <c:pt idx="1387">
                        <c:v>41565</c:v>
                      </c:pt>
                      <c:pt idx="1388">
                        <c:v>41566</c:v>
                      </c:pt>
                      <c:pt idx="1389">
                        <c:v>41567</c:v>
                      </c:pt>
                      <c:pt idx="1390">
                        <c:v>41568</c:v>
                      </c:pt>
                      <c:pt idx="1391">
                        <c:v>41569</c:v>
                      </c:pt>
                      <c:pt idx="1392">
                        <c:v>41570</c:v>
                      </c:pt>
                      <c:pt idx="1393">
                        <c:v>41571</c:v>
                      </c:pt>
                      <c:pt idx="1394">
                        <c:v>41572</c:v>
                      </c:pt>
                      <c:pt idx="1395">
                        <c:v>41573</c:v>
                      </c:pt>
                      <c:pt idx="1396">
                        <c:v>41574</c:v>
                      </c:pt>
                      <c:pt idx="1397">
                        <c:v>41575</c:v>
                      </c:pt>
                      <c:pt idx="1398">
                        <c:v>41576</c:v>
                      </c:pt>
                      <c:pt idx="1399">
                        <c:v>41577</c:v>
                      </c:pt>
                      <c:pt idx="1400">
                        <c:v>41578</c:v>
                      </c:pt>
                      <c:pt idx="1401">
                        <c:v>41579</c:v>
                      </c:pt>
                      <c:pt idx="1402">
                        <c:v>41580</c:v>
                      </c:pt>
                      <c:pt idx="1403">
                        <c:v>41581</c:v>
                      </c:pt>
                      <c:pt idx="1404">
                        <c:v>41582</c:v>
                      </c:pt>
                      <c:pt idx="1405">
                        <c:v>41583</c:v>
                      </c:pt>
                      <c:pt idx="1406">
                        <c:v>41584</c:v>
                      </c:pt>
                      <c:pt idx="1407">
                        <c:v>41585</c:v>
                      </c:pt>
                      <c:pt idx="1408">
                        <c:v>41586</c:v>
                      </c:pt>
                      <c:pt idx="1409">
                        <c:v>41587</c:v>
                      </c:pt>
                      <c:pt idx="1410">
                        <c:v>41588</c:v>
                      </c:pt>
                      <c:pt idx="1411">
                        <c:v>41589</c:v>
                      </c:pt>
                      <c:pt idx="1412">
                        <c:v>41590</c:v>
                      </c:pt>
                      <c:pt idx="1413">
                        <c:v>41591</c:v>
                      </c:pt>
                      <c:pt idx="1414">
                        <c:v>41592</c:v>
                      </c:pt>
                      <c:pt idx="1415">
                        <c:v>41593</c:v>
                      </c:pt>
                      <c:pt idx="1416">
                        <c:v>41594</c:v>
                      </c:pt>
                      <c:pt idx="1417">
                        <c:v>41595</c:v>
                      </c:pt>
                      <c:pt idx="1418">
                        <c:v>41596</c:v>
                      </c:pt>
                      <c:pt idx="1419">
                        <c:v>41597</c:v>
                      </c:pt>
                      <c:pt idx="1420">
                        <c:v>41598</c:v>
                      </c:pt>
                      <c:pt idx="1421">
                        <c:v>41599</c:v>
                      </c:pt>
                      <c:pt idx="1422">
                        <c:v>41600</c:v>
                      </c:pt>
                      <c:pt idx="1423">
                        <c:v>41601</c:v>
                      </c:pt>
                      <c:pt idx="1424">
                        <c:v>41602</c:v>
                      </c:pt>
                      <c:pt idx="1425">
                        <c:v>41603</c:v>
                      </c:pt>
                      <c:pt idx="1426">
                        <c:v>41604</c:v>
                      </c:pt>
                      <c:pt idx="1427">
                        <c:v>41605</c:v>
                      </c:pt>
                      <c:pt idx="1428">
                        <c:v>41606</c:v>
                      </c:pt>
                      <c:pt idx="1429">
                        <c:v>41607</c:v>
                      </c:pt>
                      <c:pt idx="1430">
                        <c:v>41608</c:v>
                      </c:pt>
                      <c:pt idx="1431">
                        <c:v>41609</c:v>
                      </c:pt>
                      <c:pt idx="1432">
                        <c:v>41610</c:v>
                      </c:pt>
                      <c:pt idx="1433">
                        <c:v>41611</c:v>
                      </c:pt>
                      <c:pt idx="1434">
                        <c:v>41612</c:v>
                      </c:pt>
                      <c:pt idx="1435">
                        <c:v>41613</c:v>
                      </c:pt>
                      <c:pt idx="1436">
                        <c:v>41614</c:v>
                      </c:pt>
                      <c:pt idx="1437">
                        <c:v>41615</c:v>
                      </c:pt>
                      <c:pt idx="1438">
                        <c:v>41616</c:v>
                      </c:pt>
                      <c:pt idx="1439">
                        <c:v>41617</c:v>
                      </c:pt>
                      <c:pt idx="1440">
                        <c:v>41618</c:v>
                      </c:pt>
                      <c:pt idx="1441">
                        <c:v>41619</c:v>
                      </c:pt>
                      <c:pt idx="1442">
                        <c:v>41620</c:v>
                      </c:pt>
                      <c:pt idx="1443">
                        <c:v>41621</c:v>
                      </c:pt>
                      <c:pt idx="1444">
                        <c:v>41622</c:v>
                      </c:pt>
                      <c:pt idx="1445">
                        <c:v>41623</c:v>
                      </c:pt>
                      <c:pt idx="1446">
                        <c:v>41624</c:v>
                      </c:pt>
                      <c:pt idx="1447">
                        <c:v>41625</c:v>
                      </c:pt>
                      <c:pt idx="1448">
                        <c:v>41626</c:v>
                      </c:pt>
                      <c:pt idx="1449">
                        <c:v>41627</c:v>
                      </c:pt>
                      <c:pt idx="1450">
                        <c:v>41628</c:v>
                      </c:pt>
                      <c:pt idx="1451">
                        <c:v>41629</c:v>
                      </c:pt>
                      <c:pt idx="1452">
                        <c:v>41630</c:v>
                      </c:pt>
                      <c:pt idx="1453">
                        <c:v>41631</c:v>
                      </c:pt>
                      <c:pt idx="1454">
                        <c:v>41632</c:v>
                      </c:pt>
                      <c:pt idx="1455">
                        <c:v>41633</c:v>
                      </c:pt>
                      <c:pt idx="1456">
                        <c:v>41634</c:v>
                      </c:pt>
                      <c:pt idx="1457">
                        <c:v>41635</c:v>
                      </c:pt>
                      <c:pt idx="1458">
                        <c:v>41636</c:v>
                      </c:pt>
                      <c:pt idx="1459">
                        <c:v>41637</c:v>
                      </c:pt>
                      <c:pt idx="1460">
                        <c:v>41638</c:v>
                      </c:pt>
                      <c:pt idx="1461">
                        <c:v>41639</c:v>
                      </c:pt>
                      <c:pt idx="1462">
                        <c:v>41640</c:v>
                      </c:pt>
                      <c:pt idx="1463">
                        <c:v>41641</c:v>
                      </c:pt>
                      <c:pt idx="1464">
                        <c:v>41642</c:v>
                      </c:pt>
                      <c:pt idx="1465">
                        <c:v>41643</c:v>
                      </c:pt>
                      <c:pt idx="1466">
                        <c:v>41644</c:v>
                      </c:pt>
                      <c:pt idx="1467">
                        <c:v>41645</c:v>
                      </c:pt>
                      <c:pt idx="1468">
                        <c:v>41646</c:v>
                      </c:pt>
                      <c:pt idx="1469">
                        <c:v>41647</c:v>
                      </c:pt>
                      <c:pt idx="1470">
                        <c:v>41648</c:v>
                      </c:pt>
                      <c:pt idx="1471">
                        <c:v>41649</c:v>
                      </c:pt>
                      <c:pt idx="1472">
                        <c:v>41650</c:v>
                      </c:pt>
                      <c:pt idx="1473">
                        <c:v>41651</c:v>
                      </c:pt>
                      <c:pt idx="1474">
                        <c:v>41652</c:v>
                      </c:pt>
                      <c:pt idx="1475">
                        <c:v>41653</c:v>
                      </c:pt>
                      <c:pt idx="1476">
                        <c:v>41654</c:v>
                      </c:pt>
                      <c:pt idx="1477">
                        <c:v>41655</c:v>
                      </c:pt>
                      <c:pt idx="1478">
                        <c:v>41656</c:v>
                      </c:pt>
                      <c:pt idx="1479">
                        <c:v>41657</c:v>
                      </c:pt>
                      <c:pt idx="1480">
                        <c:v>41658</c:v>
                      </c:pt>
                      <c:pt idx="1481">
                        <c:v>41659</c:v>
                      </c:pt>
                      <c:pt idx="1482">
                        <c:v>41660</c:v>
                      </c:pt>
                      <c:pt idx="1483">
                        <c:v>41661</c:v>
                      </c:pt>
                      <c:pt idx="1484">
                        <c:v>41662</c:v>
                      </c:pt>
                      <c:pt idx="1485">
                        <c:v>41663</c:v>
                      </c:pt>
                      <c:pt idx="1486">
                        <c:v>41664</c:v>
                      </c:pt>
                      <c:pt idx="1487">
                        <c:v>41665</c:v>
                      </c:pt>
                      <c:pt idx="1488">
                        <c:v>41666</c:v>
                      </c:pt>
                      <c:pt idx="1489">
                        <c:v>41667</c:v>
                      </c:pt>
                      <c:pt idx="1490">
                        <c:v>41668</c:v>
                      </c:pt>
                      <c:pt idx="1491">
                        <c:v>41669</c:v>
                      </c:pt>
                      <c:pt idx="1492">
                        <c:v>41670</c:v>
                      </c:pt>
                      <c:pt idx="1493">
                        <c:v>41671</c:v>
                      </c:pt>
                      <c:pt idx="1494">
                        <c:v>41672</c:v>
                      </c:pt>
                      <c:pt idx="1495">
                        <c:v>41673</c:v>
                      </c:pt>
                      <c:pt idx="1496">
                        <c:v>41674</c:v>
                      </c:pt>
                      <c:pt idx="1497">
                        <c:v>41675</c:v>
                      </c:pt>
                      <c:pt idx="1498">
                        <c:v>41676</c:v>
                      </c:pt>
                      <c:pt idx="1499">
                        <c:v>41677</c:v>
                      </c:pt>
                      <c:pt idx="1500">
                        <c:v>41678</c:v>
                      </c:pt>
                      <c:pt idx="1501">
                        <c:v>41679</c:v>
                      </c:pt>
                      <c:pt idx="1502">
                        <c:v>41680</c:v>
                      </c:pt>
                      <c:pt idx="1503">
                        <c:v>41681</c:v>
                      </c:pt>
                      <c:pt idx="1504">
                        <c:v>41682</c:v>
                      </c:pt>
                      <c:pt idx="1505">
                        <c:v>41683</c:v>
                      </c:pt>
                      <c:pt idx="1506">
                        <c:v>41684</c:v>
                      </c:pt>
                      <c:pt idx="1507">
                        <c:v>41685</c:v>
                      </c:pt>
                      <c:pt idx="1508">
                        <c:v>41686</c:v>
                      </c:pt>
                      <c:pt idx="1509">
                        <c:v>41687</c:v>
                      </c:pt>
                      <c:pt idx="1510">
                        <c:v>41688</c:v>
                      </c:pt>
                      <c:pt idx="1511">
                        <c:v>41689</c:v>
                      </c:pt>
                      <c:pt idx="1512">
                        <c:v>41690</c:v>
                      </c:pt>
                      <c:pt idx="1513">
                        <c:v>41691</c:v>
                      </c:pt>
                      <c:pt idx="1514">
                        <c:v>41692</c:v>
                      </c:pt>
                      <c:pt idx="1515">
                        <c:v>41693</c:v>
                      </c:pt>
                      <c:pt idx="1516">
                        <c:v>41694</c:v>
                      </c:pt>
                      <c:pt idx="1517">
                        <c:v>41695</c:v>
                      </c:pt>
                      <c:pt idx="1518">
                        <c:v>41696</c:v>
                      </c:pt>
                      <c:pt idx="1519">
                        <c:v>41697</c:v>
                      </c:pt>
                      <c:pt idx="1520">
                        <c:v>41698</c:v>
                      </c:pt>
                      <c:pt idx="1521">
                        <c:v>41699</c:v>
                      </c:pt>
                      <c:pt idx="1522">
                        <c:v>41700</c:v>
                      </c:pt>
                      <c:pt idx="1523">
                        <c:v>41701</c:v>
                      </c:pt>
                      <c:pt idx="1524">
                        <c:v>41702</c:v>
                      </c:pt>
                      <c:pt idx="1525">
                        <c:v>41703</c:v>
                      </c:pt>
                      <c:pt idx="1526">
                        <c:v>41704</c:v>
                      </c:pt>
                      <c:pt idx="1527">
                        <c:v>41705</c:v>
                      </c:pt>
                      <c:pt idx="1528">
                        <c:v>41706</c:v>
                      </c:pt>
                      <c:pt idx="1529">
                        <c:v>41707</c:v>
                      </c:pt>
                      <c:pt idx="1530">
                        <c:v>41708</c:v>
                      </c:pt>
                      <c:pt idx="1531">
                        <c:v>41709</c:v>
                      </c:pt>
                      <c:pt idx="1532">
                        <c:v>41710</c:v>
                      </c:pt>
                      <c:pt idx="1533">
                        <c:v>41711</c:v>
                      </c:pt>
                      <c:pt idx="1534">
                        <c:v>41712</c:v>
                      </c:pt>
                      <c:pt idx="1535">
                        <c:v>41713</c:v>
                      </c:pt>
                      <c:pt idx="1536">
                        <c:v>41714</c:v>
                      </c:pt>
                      <c:pt idx="1537">
                        <c:v>41715</c:v>
                      </c:pt>
                      <c:pt idx="1538">
                        <c:v>41716</c:v>
                      </c:pt>
                      <c:pt idx="1539">
                        <c:v>41717</c:v>
                      </c:pt>
                      <c:pt idx="1540">
                        <c:v>41718</c:v>
                      </c:pt>
                      <c:pt idx="1541">
                        <c:v>41719</c:v>
                      </c:pt>
                      <c:pt idx="1542">
                        <c:v>41720</c:v>
                      </c:pt>
                      <c:pt idx="1543">
                        <c:v>41721</c:v>
                      </c:pt>
                      <c:pt idx="1544">
                        <c:v>41722</c:v>
                      </c:pt>
                      <c:pt idx="1545">
                        <c:v>41723</c:v>
                      </c:pt>
                      <c:pt idx="1546">
                        <c:v>41724</c:v>
                      </c:pt>
                      <c:pt idx="1547">
                        <c:v>41725</c:v>
                      </c:pt>
                      <c:pt idx="1548">
                        <c:v>41726</c:v>
                      </c:pt>
                      <c:pt idx="1549">
                        <c:v>41727</c:v>
                      </c:pt>
                      <c:pt idx="1550">
                        <c:v>41728</c:v>
                      </c:pt>
                      <c:pt idx="1551">
                        <c:v>41729</c:v>
                      </c:pt>
                      <c:pt idx="1552">
                        <c:v>41730</c:v>
                      </c:pt>
                      <c:pt idx="1553">
                        <c:v>41731</c:v>
                      </c:pt>
                      <c:pt idx="1554">
                        <c:v>41732</c:v>
                      </c:pt>
                      <c:pt idx="1555">
                        <c:v>41733</c:v>
                      </c:pt>
                      <c:pt idx="1556">
                        <c:v>41734</c:v>
                      </c:pt>
                      <c:pt idx="1557">
                        <c:v>41735</c:v>
                      </c:pt>
                      <c:pt idx="1558">
                        <c:v>41736</c:v>
                      </c:pt>
                      <c:pt idx="1559">
                        <c:v>41737</c:v>
                      </c:pt>
                      <c:pt idx="1560">
                        <c:v>41738</c:v>
                      </c:pt>
                      <c:pt idx="1561">
                        <c:v>41739</c:v>
                      </c:pt>
                      <c:pt idx="1562">
                        <c:v>41740</c:v>
                      </c:pt>
                      <c:pt idx="1563">
                        <c:v>41741</c:v>
                      </c:pt>
                      <c:pt idx="1564">
                        <c:v>41742</c:v>
                      </c:pt>
                      <c:pt idx="1565">
                        <c:v>41743</c:v>
                      </c:pt>
                      <c:pt idx="1566">
                        <c:v>41744</c:v>
                      </c:pt>
                      <c:pt idx="1567">
                        <c:v>41745</c:v>
                      </c:pt>
                      <c:pt idx="1568">
                        <c:v>41746</c:v>
                      </c:pt>
                      <c:pt idx="1569">
                        <c:v>41747</c:v>
                      </c:pt>
                      <c:pt idx="1570">
                        <c:v>41748</c:v>
                      </c:pt>
                      <c:pt idx="1571">
                        <c:v>41749</c:v>
                      </c:pt>
                      <c:pt idx="1572">
                        <c:v>41750</c:v>
                      </c:pt>
                      <c:pt idx="1573">
                        <c:v>41751</c:v>
                      </c:pt>
                      <c:pt idx="1574">
                        <c:v>41752</c:v>
                      </c:pt>
                      <c:pt idx="1575">
                        <c:v>41753</c:v>
                      </c:pt>
                      <c:pt idx="1576">
                        <c:v>41754</c:v>
                      </c:pt>
                      <c:pt idx="1577">
                        <c:v>41755</c:v>
                      </c:pt>
                      <c:pt idx="1578">
                        <c:v>41756</c:v>
                      </c:pt>
                      <c:pt idx="1579">
                        <c:v>41757</c:v>
                      </c:pt>
                      <c:pt idx="1580">
                        <c:v>41758</c:v>
                      </c:pt>
                      <c:pt idx="1581">
                        <c:v>41759</c:v>
                      </c:pt>
                      <c:pt idx="1582">
                        <c:v>41760</c:v>
                      </c:pt>
                      <c:pt idx="1583">
                        <c:v>41761</c:v>
                      </c:pt>
                      <c:pt idx="1584">
                        <c:v>41762</c:v>
                      </c:pt>
                      <c:pt idx="1585">
                        <c:v>41763</c:v>
                      </c:pt>
                      <c:pt idx="1586">
                        <c:v>41764</c:v>
                      </c:pt>
                      <c:pt idx="1587">
                        <c:v>41765</c:v>
                      </c:pt>
                      <c:pt idx="1588">
                        <c:v>41766</c:v>
                      </c:pt>
                      <c:pt idx="1589">
                        <c:v>41767</c:v>
                      </c:pt>
                      <c:pt idx="1590">
                        <c:v>41768</c:v>
                      </c:pt>
                      <c:pt idx="1591">
                        <c:v>41769</c:v>
                      </c:pt>
                      <c:pt idx="1592">
                        <c:v>41770</c:v>
                      </c:pt>
                      <c:pt idx="1593">
                        <c:v>41771</c:v>
                      </c:pt>
                      <c:pt idx="1594">
                        <c:v>41772</c:v>
                      </c:pt>
                      <c:pt idx="1595">
                        <c:v>41773</c:v>
                      </c:pt>
                      <c:pt idx="1596">
                        <c:v>41774</c:v>
                      </c:pt>
                      <c:pt idx="1597">
                        <c:v>41775</c:v>
                      </c:pt>
                      <c:pt idx="1598">
                        <c:v>41776</c:v>
                      </c:pt>
                      <c:pt idx="1599">
                        <c:v>41777</c:v>
                      </c:pt>
                      <c:pt idx="1600">
                        <c:v>41778</c:v>
                      </c:pt>
                      <c:pt idx="1601">
                        <c:v>41779</c:v>
                      </c:pt>
                      <c:pt idx="1602">
                        <c:v>41780</c:v>
                      </c:pt>
                      <c:pt idx="1603">
                        <c:v>41781</c:v>
                      </c:pt>
                      <c:pt idx="1604">
                        <c:v>41782</c:v>
                      </c:pt>
                      <c:pt idx="1605">
                        <c:v>41783</c:v>
                      </c:pt>
                      <c:pt idx="1606">
                        <c:v>41784</c:v>
                      </c:pt>
                      <c:pt idx="1607">
                        <c:v>41785</c:v>
                      </c:pt>
                      <c:pt idx="1608">
                        <c:v>41786</c:v>
                      </c:pt>
                      <c:pt idx="1609">
                        <c:v>41787</c:v>
                      </c:pt>
                      <c:pt idx="1610">
                        <c:v>41788</c:v>
                      </c:pt>
                      <c:pt idx="1611">
                        <c:v>41789</c:v>
                      </c:pt>
                      <c:pt idx="1612">
                        <c:v>41790</c:v>
                      </c:pt>
                      <c:pt idx="1613">
                        <c:v>41791</c:v>
                      </c:pt>
                      <c:pt idx="1614">
                        <c:v>41792</c:v>
                      </c:pt>
                      <c:pt idx="1615">
                        <c:v>41793</c:v>
                      </c:pt>
                      <c:pt idx="1616">
                        <c:v>41794</c:v>
                      </c:pt>
                      <c:pt idx="1617">
                        <c:v>41795</c:v>
                      </c:pt>
                      <c:pt idx="1618">
                        <c:v>41796</c:v>
                      </c:pt>
                      <c:pt idx="1619">
                        <c:v>41797</c:v>
                      </c:pt>
                      <c:pt idx="1620">
                        <c:v>41798</c:v>
                      </c:pt>
                      <c:pt idx="1621">
                        <c:v>41799</c:v>
                      </c:pt>
                      <c:pt idx="1622">
                        <c:v>41800</c:v>
                      </c:pt>
                      <c:pt idx="1623">
                        <c:v>41801</c:v>
                      </c:pt>
                      <c:pt idx="1624">
                        <c:v>41802</c:v>
                      </c:pt>
                      <c:pt idx="1625">
                        <c:v>41803</c:v>
                      </c:pt>
                      <c:pt idx="1626">
                        <c:v>41804</c:v>
                      </c:pt>
                      <c:pt idx="1627">
                        <c:v>41805</c:v>
                      </c:pt>
                      <c:pt idx="1628">
                        <c:v>41806</c:v>
                      </c:pt>
                      <c:pt idx="1629">
                        <c:v>41807</c:v>
                      </c:pt>
                      <c:pt idx="1630">
                        <c:v>41808</c:v>
                      </c:pt>
                      <c:pt idx="1631">
                        <c:v>41809</c:v>
                      </c:pt>
                      <c:pt idx="1632">
                        <c:v>41810</c:v>
                      </c:pt>
                      <c:pt idx="1633">
                        <c:v>41811</c:v>
                      </c:pt>
                      <c:pt idx="1634">
                        <c:v>41812</c:v>
                      </c:pt>
                      <c:pt idx="1635">
                        <c:v>41813</c:v>
                      </c:pt>
                      <c:pt idx="1636">
                        <c:v>41814</c:v>
                      </c:pt>
                      <c:pt idx="1637">
                        <c:v>41815</c:v>
                      </c:pt>
                      <c:pt idx="1638">
                        <c:v>41816</c:v>
                      </c:pt>
                      <c:pt idx="1639">
                        <c:v>41817</c:v>
                      </c:pt>
                      <c:pt idx="1640">
                        <c:v>41818</c:v>
                      </c:pt>
                      <c:pt idx="1641">
                        <c:v>41819</c:v>
                      </c:pt>
                      <c:pt idx="1642">
                        <c:v>41820</c:v>
                      </c:pt>
                      <c:pt idx="1643">
                        <c:v>41821</c:v>
                      </c:pt>
                      <c:pt idx="1644">
                        <c:v>41822</c:v>
                      </c:pt>
                      <c:pt idx="1645">
                        <c:v>41823</c:v>
                      </c:pt>
                      <c:pt idx="1646">
                        <c:v>41824</c:v>
                      </c:pt>
                      <c:pt idx="1647">
                        <c:v>41825</c:v>
                      </c:pt>
                      <c:pt idx="1648">
                        <c:v>41826</c:v>
                      </c:pt>
                      <c:pt idx="1649">
                        <c:v>41827</c:v>
                      </c:pt>
                      <c:pt idx="1650">
                        <c:v>41828</c:v>
                      </c:pt>
                      <c:pt idx="1651">
                        <c:v>41829</c:v>
                      </c:pt>
                      <c:pt idx="1652">
                        <c:v>41830</c:v>
                      </c:pt>
                      <c:pt idx="1653">
                        <c:v>41831</c:v>
                      </c:pt>
                      <c:pt idx="1654">
                        <c:v>41832</c:v>
                      </c:pt>
                      <c:pt idx="1655">
                        <c:v>41833</c:v>
                      </c:pt>
                      <c:pt idx="1656">
                        <c:v>41834</c:v>
                      </c:pt>
                      <c:pt idx="1657">
                        <c:v>41835</c:v>
                      </c:pt>
                      <c:pt idx="1658">
                        <c:v>41836</c:v>
                      </c:pt>
                      <c:pt idx="1659">
                        <c:v>41837</c:v>
                      </c:pt>
                      <c:pt idx="1660">
                        <c:v>41838</c:v>
                      </c:pt>
                      <c:pt idx="1661">
                        <c:v>41839</c:v>
                      </c:pt>
                      <c:pt idx="1662">
                        <c:v>41840</c:v>
                      </c:pt>
                      <c:pt idx="1663">
                        <c:v>41841</c:v>
                      </c:pt>
                      <c:pt idx="1664">
                        <c:v>41842</c:v>
                      </c:pt>
                      <c:pt idx="1665">
                        <c:v>41843</c:v>
                      </c:pt>
                      <c:pt idx="1666">
                        <c:v>41844</c:v>
                      </c:pt>
                      <c:pt idx="1667">
                        <c:v>41845</c:v>
                      </c:pt>
                      <c:pt idx="1668">
                        <c:v>41846</c:v>
                      </c:pt>
                      <c:pt idx="1669">
                        <c:v>41847</c:v>
                      </c:pt>
                      <c:pt idx="1670">
                        <c:v>41848</c:v>
                      </c:pt>
                      <c:pt idx="1671">
                        <c:v>41849</c:v>
                      </c:pt>
                      <c:pt idx="1672">
                        <c:v>41850</c:v>
                      </c:pt>
                      <c:pt idx="1673">
                        <c:v>41851</c:v>
                      </c:pt>
                      <c:pt idx="1674">
                        <c:v>41852</c:v>
                      </c:pt>
                      <c:pt idx="1675">
                        <c:v>41853</c:v>
                      </c:pt>
                      <c:pt idx="1676">
                        <c:v>41854</c:v>
                      </c:pt>
                      <c:pt idx="1677">
                        <c:v>41855</c:v>
                      </c:pt>
                      <c:pt idx="1678">
                        <c:v>41856</c:v>
                      </c:pt>
                      <c:pt idx="1679">
                        <c:v>41857</c:v>
                      </c:pt>
                      <c:pt idx="1680">
                        <c:v>41858</c:v>
                      </c:pt>
                      <c:pt idx="1681">
                        <c:v>41859</c:v>
                      </c:pt>
                      <c:pt idx="1682">
                        <c:v>41860</c:v>
                      </c:pt>
                      <c:pt idx="1683">
                        <c:v>41861</c:v>
                      </c:pt>
                      <c:pt idx="1684">
                        <c:v>41862</c:v>
                      </c:pt>
                      <c:pt idx="1685">
                        <c:v>41863</c:v>
                      </c:pt>
                      <c:pt idx="1686">
                        <c:v>41864</c:v>
                      </c:pt>
                      <c:pt idx="1687">
                        <c:v>41865</c:v>
                      </c:pt>
                      <c:pt idx="1688">
                        <c:v>41866</c:v>
                      </c:pt>
                      <c:pt idx="1689">
                        <c:v>41867</c:v>
                      </c:pt>
                      <c:pt idx="1690">
                        <c:v>41868</c:v>
                      </c:pt>
                      <c:pt idx="1691">
                        <c:v>41869</c:v>
                      </c:pt>
                      <c:pt idx="1692">
                        <c:v>41870</c:v>
                      </c:pt>
                      <c:pt idx="1693">
                        <c:v>41871</c:v>
                      </c:pt>
                      <c:pt idx="1694">
                        <c:v>41872</c:v>
                      </c:pt>
                      <c:pt idx="1695">
                        <c:v>41873</c:v>
                      </c:pt>
                      <c:pt idx="1696">
                        <c:v>41874</c:v>
                      </c:pt>
                      <c:pt idx="1697">
                        <c:v>41875</c:v>
                      </c:pt>
                      <c:pt idx="1698">
                        <c:v>41876</c:v>
                      </c:pt>
                      <c:pt idx="1699">
                        <c:v>41877</c:v>
                      </c:pt>
                      <c:pt idx="1700">
                        <c:v>41878</c:v>
                      </c:pt>
                      <c:pt idx="1701">
                        <c:v>41879</c:v>
                      </c:pt>
                      <c:pt idx="1702">
                        <c:v>41880</c:v>
                      </c:pt>
                      <c:pt idx="1703">
                        <c:v>41881</c:v>
                      </c:pt>
                      <c:pt idx="1704">
                        <c:v>41882</c:v>
                      </c:pt>
                      <c:pt idx="1705">
                        <c:v>41883</c:v>
                      </c:pt>
                      <c:pt idx="1706">
                        <c:v>41884</c:v>
                      </c:pt>
                      <c:pt idx="1707">
                        <c:v>41885</c:v>
                      </c:pt>
                      <c:pt idx="1708">
                        <c:v>41886</c:v>
                      </c:pt>
                      <c:pt idx="1709">
                        <c:v>41887</c:v>
                      </c:pt>
                      <c:pt idx="1710">
                        <c:v>41888</c:v>
                      </c:pt>
                      <c:pt idx="1711">
                        <c:v>41889</c:v>
                      </c:pt>
                      <c:pt idx="1712">
                        <c:v>41890</c:v>
                      </c:pt>
                      <c:pt idx="1713">
                        <c:v>41891</c:v>
                      </c:pt>
                      <c:pt idx="1714">
                        <c:v>41892</c:v>
                      </c:pt>
                      <c:pt idx="1715">
                        <c:v>41893</c:v>
                      </c:pt>
                      <c:pt idx="1716">
                        <c:v>41894</c:v>
                      </c:pt>
                      <c:pt idx="1717">
                        <c:v>41895</c:v>
                      </c:pt>
                      <c:pt idx="1718">
                        <c:v>41896</c:v>
                      </c:pt>
                      <c:pt idx="1719">
                        <c:v>41897</c:v>
                      </c:pt>
                      <c:pt idx="1720">
                        <c:v>41898</c:v>
                      </c:pt>
                      <c:pt idx="1721">
                        <c:v>41899</c:v>
                      </c:pt>
                      <c:pt idx="1722">
                        <c:v>41900</c:v>
                      </c:pt>
                      <c:pt idx="1723">
                        <c:v>41901</c:v>
                      </c:pt>
                      <c:pt idx="1724">
                        <c:v>41902</c:v>
                      </c:pt>
                      <c:pt idx="1725">
                        <c:v>41903</c:v>
                      </c:pt>
                      <c:pt idx="1726">
                        <c:v>41904</c:v>
                      </c:pt>
                      <c:pt idx="1727">
                        <c:v>41905</c:v>
                      </c:pt>
                      <c:pt idx="1728">
                        <c:v>41906</c:v>
                      </c:pt>
                      <c:pt idx="1729">
                        <c:v>41907</c:v>
                      </c:pt>
                      <c:pt idx="1730">
                        <c:v>41908</c:v>
                      </c:pt>
                      <c:pt idx="1731">
                        <c:v>41909</c:v>
                      </c:pt>
                      <c:pt idx="1732">
                        <c:v>41910</c:v>
                      </c:pt>
                      <c:pt idx="1733">
                        <c:v>41911</c:v>
                      </c:pt>
                      <c:pt idx="1734">
                        <c:v>41912</c:v>
                      </c:pt>
                      <c:pt idx="1735">
                        <c:v>41913</c:v>
                      </c:pt>
                      <c:pt idx="1736">
                        <c:v>41914</c:v>
                      </c:pt>
                      <c:pt idx="1737">
                        <c:v>41915</c:v>
                      </c:pt>
                      <c:pt idx="1738">
                        <c:v>41916</c:v>
                      </c:pt>
                      <c:pt idx="1739">
                        <c:v>41917</c:v>
                      </c:pt>
                      <c:pt idx="1740">
                        <c:v>41918</c:v>
                      </c:pt>
                      <c:pt idx="1741">
                        <c:v>41919</c:v>
                      </c:pt>
                      <c:pt idx="1742">
                        <c:v>41920</c:v>
                      </c:pt>
                      <c:pt idx="1743">
                        <c:v>41921</c:v>
                      </c:pt>
                      <c:pt idx="1744">
                        <c:v>41922</c:v>
                      </c:pt>
                      <c:pt idx="1745">
                        <c:v>41923</c:v>
                      </c:pt>
                      <c:pt idx="1746">
                        <c:v>41924</c:v>
                      </c:pt>
                      <c:pt idx="1747">
                        <c:v>41925</c:v>
                      </c:pt>
                      <c:pt idx="1748">
                        <c:v>41926</c:v>
                      </c:pt>
                      <c:pt idx="1749">
                        <c:v>41927</c:v>
                      </c:pt>
                      <c:pt idx="1750">
                        <c:v>41928</c:v>
                      </c:pt>
                      <c:pt idx="1751">
                        <c:v>41929</c:v>
                      </c:pt>
                      <c:pt idx="1752">
                        <c:v>41930</c:v>
                      </c:pt>
                      <c:pt idx="1753">
                        <c:v>41931</c:v>
                      </c:pt>
                      <c:pt idx="1754">
                        <c:v>41932</c:v>
                      </c:pt>
                      <c:pt idx="1755">
                        <c:v>41933</c:v>
                      </c:pt>
                      <c:pt idx="1756">
                        <c:v>41934</c:v>
                      </c:pt>
                      <c:pt idx="1757">
                        <c:v>41935</c:v>
                      </c:pt>
                      <c:pt idx="1758">
                        <c:v>41936</c:v>
                      </c:pt>
                      <c:pt idx="1759">
                        <c:v>41937</c:v>
                      </c:pt>
                      <c:pt idx="1760">
                        <c:v>41938</c:v>
                      </c:pt>
                      <c:pt idx="1761">
                        <c:v>41939</c:v>
                      </c:pt>
                      <c:pt idx="1762">
                        <c:v>41940</c:v>
                      </c:pt>
                      <c:pt idx="1763">
                        <c:v>41941</c:v>
                      </c:pt>
                      <c:pt idx="1764">
                        <c:v>41942</c:v>
                      </c:pt>
                      <c:pt idx="1765">
                        <c:v>41943</c:v>
                      </c:pt>
                      <c:pt idx="1766">
                        <c:v>41944</c:v>
                      </c:pt>
                      <c:pt idx="1767">
                        <c:v>41945</c:v>
                      </c:pt>
                      <c:pt idx="1768">
                        <c:v>41946</c:v>
                      </c:pt>
                      <c:pt idx="1769">
                        <c:v>41947</c:v>
                      </c:pt>
                      <c:pt idx="1770">
                        <c:v>41948</c:v>
                      </c:pt>
                      <c:pt idx="1771">
                        <c:v>41949</c:v>
                      </c:pt>
                      <c:pt idx="1772">
                        <c:v>41950</c:v>
                      </c:pt>
                      <c:pt idx="1773">
                        <c:v>41951</c:v>
                      </c:pt>
                      <c:pt idx="1774">
                        <c:v>41952</c:v>
                      </c:pt>
                      <c:pt idx="1775">
                        <c:v>41953</c:v>
                      </c:pt>
                      <c:pt idx="1776">
                        <c:v>41954</c:v>
                      </c:pt>
                      <c:pt idx="1777">
                        <c:v>41955</c:v>
                      </c:pt>
                      <c:pt idx="1778">
                        <c:v>41956</c:v>
                      </c:pt>
                      <c:pt idx="1779">
                        <c:v>41957</c:v>
                      </c:pt>
                      <c:pt idx="1780">
                        <c:v>41958</c:v>
                      </c:pt>
                      <c:pt idx="1781">
                        <c:v>41959</c:v>
                      </c:pt>
                      <c:pt idx="1782">
                        <c:v>41960</c:v>
                      </c:pt>
                      <c:pt idx="1783">
                        <c:v>41961</c:v>
                      </c:pt>
                      <c:pt idx="1784">
                        <c:v>41962</c:v>
                      </c:pt>
                      <c:pt idx="1785">
                        <c:v>41963</c:v>
                      </c:pt>
                      <c:pt idx="1786">
                        <c:v>41964</c:v>
                      </c:pt>
                      <c:pt idx="1787">
                        <c:v>41965</c:v>
                      </c:pt>
                      <c:pt idx="1788">
                        <c:v>41966</c:v>
                      </c:pt>
                      <c:pt idx="1789">
                        <c:v>41967</c:v>
                      </c:pt>
                      <c:pt idx="1790">
                        <c:v>41968</c:v>
                      </c:pt>
                      <c:pt idx="1791">
                        <c:v>41969</c:v>
                      </c:pt>
                      <c:pt idx="1792">
                        <c:v>41970</c:v>
                      </c:pt>
                      <c:pt idx="1793">
                        <c:v>41971</c:v>
                      </c:pt>
                      <c:pt idx="1794">
                        <c:v>41972</c:v>
                      </c:pt>
                      <c:pt idx="1795">
                        <c:v>41973</c:v>
                      </c:pt>
                      <c:pt idx="1796">
                        <c:v>41974</c:v>
                      </c:pt>
                      <c:pt idx="1797">
                        <c:v>41975</c:v>
                      </c:pt>
                      <c:pt idx="1798">
                        <c:v>41976</c:v>
                      </c:pt>
                      <c:pt idx="1799">
                        <c:v>41977</c:v>
                      </c:pt>
                      <c:pt idx="1800">
                        <c:v>41978</c:v>
                      </c:pt>
                      <c:pt idx="1801">
                        <c:v>41979</c:v>
                      </c:pt>
                      <c:pt idx="1802">
                        <c:v>41980</c:v>
                      </c:pt>
                      <c:pt idx="1803">
                        <c:v>41981</c:v>
                      </c:pt>
                      <c:pt idx="1804">
                        <c:v>41982</c:v>
                      </c:pt>
                      <c:pt idx="1805">
                        <c:v>41983</c:v>
                      </c:pt>
                      <c:pt idx="1806">
                        <c:v>41984</c:v>
                      </c:pt>
                      <c:pt idx="1807">
                        <c:v>41985</c:v>
                      </c:pt>
                      <c:pt idx="1808">
                        <c:v>41986</c:v>
                      </c:pt>
                      <c:pt idx="1809">
                        <c:v>41987</c:v>
                      </c:pt>
                      <c:pt idx="1810">
                        <c:v>41988</c:v>
                      </c:pt>
                      <c:pt idx="1811">
                        <c:v>41989</c:v>
                      </c:pt>
                      <c:pt idx="1812">
                        <c:v>41990</c:v>
                      </c:pt>
                      <c:pt idx="1813">
                        <c:v>41991</c:v>
                      </c:pt>
                      <c:pt idx="1814">
                        <c:v>41992</c:v>
                      </c:pt>
                      <c:pt idx="1815">
                        <c:v>41993</c:v>
                      </c:pt>
                      <c:pt idx="1816">
                        <c:v>41994</c:v>
                      </c:pt>
                      <c:pt idx="1817">
                        <c:v>41995</c:v>
                      </c:pt>
                      <c:pt idx="1818">
                        <c:v>41996</c:v>
                      </c:pt>
                      <c:pt idx="1819">
                        <c:v>41997</c:v>
                      </c:pt>
                      <c:pt idx="1820">
                        <c:v>41998</c:v>
                      </c:pt>
                      <c:pt idx="1821">
                        <c:v>41999</c:v>
                      </c:pt>
                      <c:pt idx="1822">
                        <c:v>42000</c:v>
                      </c:pt>
                      <c:pt idx="1823">
                        <c:v>42001</c:v>
                      </c:pt>
                      <c:pt idx="1824">
                        <c:v>42002</c:v>
                      </c:pt>
                      <c:pt idx="1825">
                        <c:v>42003</c:v>
                      </c:pt>
                      <c:pt idx="1826">
                        <c:v>42004</c:v>
                      </c:pt>
                      <c:pt idx="1827">
                        <c:v>42005</c:v>
                      </c:pt>
                      <c:pt idx="1828">
                        <c:v>42006</c:v>
                      </c:pt>
                      <c:pt idx="1829">
                        <c:v>42007</c:v>
                      </c:pt>
                      <c:pt idx="1830">
                        <c:v>42008</c:v>
                      </c:pt>
                      <c:pt idx="1831">
                        <c:v>42009</c:v>
                      </c:pt>
                      <c:pt idx="1832">
                        <c:v>42010</c:v>
                      </c:pt>
                      <c:pt idx="1833">
                        <c:v>42011</c:v>
                      </c:pt>
                      <c:pt idx="1834">
                        <c:v>42012</c:v>
                      </c:pt>
                      <c:pt idx="1835">
                        <c:v>42013</c:v>
                      </c:pt>
                      <c:pt idx="1836">
                        <c:v>42014</c:v>
                      </c:pt>
                      <c:pt idx="1837">
                        <c:v>42015</c:v>
                      </c:pt>
                      <c:pt idx="1838">
                        <c:v>42016</c:v>
                      </c:pt>
                      <c:pt idx="1839">
                        <c:v>42017</c:v>
                      </c:pt>
                      <c:pt idx="1840">
                        <c:v>42018</c:v>
                      </c:pt>
                      <c:pt idx="1841">
                        <c:v>42019</c:v>
                      </c:pt>
                      <c:pt idx="1842">
                        <c:v>42020</c:v>
                      </c:pt>
                      <c:pt idx="1843">
                        <c:v>42021</c:v>
                      </c:pt>
                      <c:pt idx="1844">
                        <c:v>42022</c:v>
                      </c:pt>
                      <c:pt idx="1845">
                        <c:v>42023</c:v>
                      </c:pt>
                      <c:pt idx="1846">
                        <c:v>42024</c:v>
                      </c:pt>
                      <c:pt idx="1847">
                        <c:v>42025</c:v>
                      </c:pt>
                      <c:pt idx="1848">
                        <c:v>42026</c:v>
                      </c:pt>
                      <c:pt idx="1849">
                        <c:v>42027</c:v>
                      </c:pt>
                      <c:pt idx="1850">
                        <c:v>42028</c:v>
                      </c:pt>
                      <c:pt idx="1851">
                        <c:v>42029</c:v>
                      </c:pt>
                      <c:pt idx="1852">
                        <c:v>42030</c:v>
                      </c:pt>
                      <c:pt idx="1853">
                        <c:v>42031</c:v>
                      </c:pt>
                      <c:pt idx="1854">
                        <c:v>42032</c:v>
                      </c:pt>
                      <c:pt idx="1855">
                        <c:v>42033</c:v>
                      </c:pt>
                      <c:pt idx="1856">
                        <c:v>42034</c:v>
                      </c:pt>
                      <c:pt idx="1857">
                        <c:v>42035</c:v>
                      </c:pt>
                      <c:pt idx="1858">
                        <c:v>42036</c:v>
                      </c:pt>
                      <c:pt idx="1859">
                        <c:v>42037</c:v>
                      </c:pt>
                      <c:pt idx="1860">
                        <c:v>42038</c:v>
                      </c:pt>
                      <c:pt idx="1861">
                        <c:v>42039</c:v>
                      </c:pt>
                      <c:pt idx="1862">
                        <c:v>42040</c:v>
                      </c:pt>
                      <c:pt idx="1863">
                        <c:v>42041</c:v>
                      </c:pt>
                      <c:pt idx="1864">
                        <c:v>42042</c:v>
                      </c:pt>
                      <c:pt idx="1865">
                        <c:v>42043</c:v>
                      </c:pt>
                      <c:pt idx="1866">
                        <c:v>42044</c:v>
                      </c:pt>
                      <c:pt idx="1867">
                        <c:v>42045</c:v>
                      </c:pt>
                      <c:pt idx="1868">
                        <c:v>42046</c:v>
                      </c:pt>
                      <c:pt idx="1869">
                        <c:v>42047</c:v>
                      </c:pt>
                      <c:pt idx="1870">
                        <c:v>42048</c:v>
                      </c:pt>
                      <c:pt idx="1871">
                        <c:v>42049</c:v>
                      </c:pt>
                      <c:pt idx="1872">
                        <c:v>42050</c:v>
                      </c:pt>
                      <c:pt idx="1873">
                        <c:v>42051</c:v>
                      </c:pt>
                      <c:pt idx="1874">
                        <c:v>42052</c:v>
                      </c:pt>
                      <c:pt idx="1875">
                        <c:v>42053</c:v>
                      </c:pt>
                      <c:pt idx="1876">
                        <c:v>42054</c:v>
                      </c:pt>
                      <c:pt idx="1877">
                        <c:v>42055</c:v>
                      </c:pt>
                      <c:pt idx="1878">
                        <c:v>42056</c:v>
                      </c:pt>
                      <c:pt idx="1879">
                        <c:v>42057</c:v>
                      </c:pt>
                      <c:pt idx="1880">
                        <c:v>42058</c:v>
                      </c:pt>
                      <c:pt idx="1881">
                        <c:v>42059</c:v>
                      </c:pt>
                      <c:pt idx="1882">
                        <c:v>42060</c:v>
                      </c:pt>
                      <c:pt idx="1883">
                        <c:v>42061</c:v>
                      </c:pt>
                      <c:pt idx="1884">
                        <c:v>42062</c:v>
                      </c:pt>
                      <c:pt idx="1885">
                        <c:v>42063</c:v>
                      </c:pt>
                      <c:pt idx="1886">
                        <c:v>42064</c:v>
                      </c:pt>
                      <c:pt idx="1887">
                        <c:v>42065</c:v>
                      </c:pt>
                      <c:pt idx="1888">
                        <c:v>42066</c:v>
                      </c:pt>
                      <c:pt idx="1889">
                        <c:v>42067</c:v>
                      </c:pt>
                      <c:pt idx="1890">
                        <c:v>42068</c:v>
                      </c:pt>
                      <c:pt idx="1891">
                        <c:v>42069</c:v>
                      </c:pt>
                      <c:pt idx="1892">
                        <c:v>42070</c:v>
                      </c:pt>
                      <c:pt idx="1893">
                        <c:v>42071</c:v>
                      </c:pt>
                      <c:pt idx="1894">
                        <c:v>42072</c:v>
                      </c:pt>
                      <c:pt idx="1895">
                        <c:v>42073</c:v>
                      </c:pt>
                      <c:pt idx="1896">
                        <c:v>42074</c:v>
                      </c:pt>
                      <c:pt idx="1897">
                        <c:v>42075</c:v>
                      </c:pt>
                      <c:pt idx="1898">
                        <c:v>42076</c:v>
                      </c:pt>
                      <c:pt idx="1899">
                        <c:v>42077</c:v>
                      </c:pt>
                      <c:pt idx="1900">
                        <c:v>42078</c:v>
                      </c:pt>
                      <c:pt idx="1901">
                        <c:v>42079</c:v>
                      </c:pt>
                      <c:pt idx="1902">
                        <c:v>42080</c:v>
                      </c:pt>
                      <c:pt idx="1903">
                        <c:v>42081</c:v>
                      </c:pt>
                      <c:pt idx="1904">
                        <c:v>42082</c:v>
                      </c:pt>
                      <c:pt idx="1905">
                        <c:v>42083</c:v>
                      </c:pt>
                      <c:pt idx="1906">
                        <c:v>42084</c:v>
                      </c:pt>
                      <c:pt idx="1907">
                        <c:v>42085</c:v>
                      </c:pt>
                      <c:pt idx="1908">
                        <c:v>42086</c:v>
                      </c:pt>
                      <c:pt idx="1909">
                        <c:v>42087</c:v>
                      </c:pt>
                      <c:pt idx="1910">
                        <c:v>42088</c:v>
                      </c:pt>
                      <c:pt idx="1911">
                        <c:v>42089</c:v>
                      </c:pt>
                      <c:pt idx="1912">
                        <c:v>42090</c:v>
                      </c:pt>
                      <c:pt idx="1913">
                        <c:v>42091</c:v>
                      </c:pt>
                      <c:pt idx="1914">
                        <c:v>42092</c:v>
                      </c:pt>
                      <c:pt idx="1915">
                        <c:v>42093</c:v>
                      </c:pt>
                      <c:pt idx="1916">
                        <c:v>42094</c:v>
                      </c:pt>
                      <c:pt idx="1917">
                        <c:v>42095</c:v>
                      </c:pt>
                      <c:pt idx="1918">
                        <c:v>42096</c:v>
                      </c:pt>
                      <c:pt idx="1919">
                        <c:v>42097</c:v>
                      </c:pt>
                      <c:pt idx="1920">
                        <c:v>42098</c:v>
                      </c:pt>
                      <c:pt idx="1921">
                        <c:v>42099</c:v>
                      </c:pt>
                      <c:pt idx="1922">
                        <c:v>42100</c:v>
                      </c:pt>
                      <c:pt idx="1923">
                        <c:v>42101</c:v>
                      </c:pt>
                      <c:pt idx="1924">
                        <c:v>42102</c:v>
                      </c:pt>
                      <c:pt idx="1925">
                        <c:v>42103</c:v>
                      </c:pt>
                      <c:pt idx="1926">
                        <c:v>42104</c:v>
                      </c:pt>
                      <c:pt idx="1927">
                        <c:v>42105</c:v>
                      </c:pt>
                      <c:pt idx="1928">
                        <c:v>42106</c:v>
                      </c:pt>
                      <c:pt idx="1929">
                        <c:v>42107</c:v>
                      </c:pt>
                      <c:pt idx="1930">
                        <c:v>42108</c:v>
                      </c:pt>
                      <c:pt idx="1931">
                        <c:v>42109</c:v>
                      </c:pt>
                      <c:pt idx="1932">
                        <c:v>42110</c:v>
                      </c:pt>
                      <c:pt idx="1933">
                        <c:v>42111</c:v>
                      </c:pt>
                      <c:pt idx="1934">
                        <c:v>42112</c:v>
                      </c:pt>
                      <c:pt idx="1935">
                        <c:v>42113</c:v>
                      </c:pt>
                      <c:pt idx="1936">
                        <c:v>42114</c:v>
                      </c:pt>
                      <c:pt idx="1937">
                        <c:v>42115</c:v>
                      </c:pt>
                      <c:pt idx="1938">
                        <c:v>42116</c:v>
                      </c:pt>
                      <c:pt idx="1939">
                        <c:v>42117</c:v>
                      </c:pt>
                      <c:pt idx="1940">
                        <c:v>42118</c:v>
                      </c:pt>
                      <c:pt idx="1941">
                        <c:v>42119</c:v>
                      </c:pt>
                      <c:pt idx="1942">
                        <c:v>42120</c:v>
                      </c:pt>
                      <c:pt idx="1943">
                        <c:v>42121</c:v>
                      </c:pt>
                      <c:pt idx="1944">
                        <c:v>42122</c:v>
                      </c:pt>
                      <c:pt idx="1945">
                        <c:v>42123</c:v>
                      </c:pt>
                      <c:pt idx="1946">
                        <c:v>42124</c:v>
                      </c:pt>
                      <c:pt idx="1947">
                        <c:v>42125</c:v>
                      </c:pt>
                      <c:pt idx="1948">
                        <c:v>42126</c:v>
                      </c:pt>
                      <c:pt idx="1949">
                        <c:v>42127</c:v>
                      </c:pt>
                      <c:pt idx="1950">
                        <c:v>42128</c:v>
                      </c:pt>
                      <c:pt idx="1951">
                        <c:v>42129</c:v>
                      </c:pt>
                      <c:pt idx="1952">
                        <c:v>42130</c:v>
                      </c:pt>
                      <c:pt idx="1953">
                        <c:v>42131</c:v>
                      </c:pt>
                      <c:pt idx="1954">
                        <c:v>42132</c:v>
                      </c:pt>
                      <c:pt idx="1955">
                        <c:v>42133</c:v>
                      </c:pt>
                      <c:pt idx="1956">
                        <c:v>42134</c:v>
                      </c:pt>
                      <c:pt idx="1957">
                        <c:v>42135</c:v>
                      </c:pt>
                      <c:pt idx="1958">
                        <c:v>42136</c:v>
                      </c:pt>
                      <c:pt idx="1959">
                        <c:v>42137</c:v>
                      </c:pt>
                      <c:pt idx="1960">
                        <c:v>42138</c:v>
                      </c:pt>
                      <c:pt idx="1961">
                        <c:v>42139</c:v>
                      </c:pt>
                      <c:pt idx="1962">
                        <c:v>42140</c:v>
                      </c:pt>
                      <c:pt idx="1963">
                        <c:v>42141</c:v>
                      </c:pt>
                      <c:pt idx="1964">
                        <c:v>42142</c:v>
                      </c:pt>
                      <c:pt idx="1965">
                        <c:v>42143</c:v>
                      </c:pt>
                      <c:pt idx="1966">
                        <c:v>42144</c:v>
                      </c:pt>
                      <c:pt idx="1967">
                        <c:v>42145</c:v>
                      </c:pt>
                      <c:pt idx="1968">
                        <c:v>42146</c:v>
                      </c:pt>
                      <c:pt idx="1969">
                        <c:v>42147</c:v>
                      </c:pt>
                      <c:pt idx="1970">
                        <c:v>42148</c:v>
                      </c:pt>
                      <c:pt idx="1971">
                        <c:v>42149</c:v>
                      </c:pt>
                      <c:pt idx="1972">
                        <c:v>42150</c:v>
                      </c:pt>
                      <c:pt idx="1973">
                        <c:v>42151</c:v>
                      </c:pt>
                      <c:pt idx="1974">
                        <c:v>42152</c:v>
                      </c:pt>
                      <c:pt idx="1975">
                        <c:v>42153</c:v>
                      </c:pt>
                      <c:pt idx="1976">
                        <c:v>42154</c:v>
                      </c:pt>
                      <c:pt idx="1977">
                        <c:v>42155</c:v>
                      </c:pt>
                      <c:pt idx="1978">
                        <c:v>42156</c:v>
                      </c:pt>
                      <c:pt idx="1979">
                        <c:v>42157</c:v>
                      </c:pt>
                      <c:pt idx="1980">
                        <c:v>42158</c:v>
                      </c:pt>
                      <c:pt idx="1981">
                        <c:v>42159</c:v>
                      </c:pt>
                      <c:pt idx="1982">
                        <c:v>42160</c:v>
                      </c:pt>
                      <c:pt idx="1983">
                        <c:v>42161</c:v>
                      </c:pt>
                      <c:pt idx="1984">
                        <c:v>42162</c:v>
                      </c:pt>
                      <c:pt idx="1985">
                        <c:v>42163</c:v>
                      </c:pt>
                      <c:pt idx="1986">
                        <c:v>42164</c:v>
                      </c:pt>
                      <c:pt idx="1987">
                        <c:v>42165</c:v>
                      </c:pt>
                      <c:pt idx="1988">
                        <c:v>42166</c:v>
                      </c:pt>
                      <c:pt idx="1989">
                        <c:v>42167</c:v>
                      </c:pt>
                      <c:pt idx="1990">
                        <c:v>42168</c:v>
                      </c:pt>
                      <c:pt idx="1991">
                        <c:v>42169</c:v>
                      </c:pt>
                      <c:pt idx="1992">
                        <c:v>42170</c:v>
                      </c:pt>
                      <c:pt idx="1993">
                        <c:v>42171</c:v>
                      </c:pt>
                      <c:pt idx="1994">
                        <c:v>42172</c:v>
                      </c:pt>
                      <c:pt idx="1995">
                        <c:v>42173</c:v>
                      </c:pt>
                      <c:pt idx="1996">
                        <c:v>42174</c:v>
                      </c:pt>
                      <c:pt idx="1997">
                        <c:v>42175</c:v>
                      </c:pt>
                      <c:pt idx="1998">
                        <c:v>42176</c:v>
                      </c:pt>
                      <c:pt idx="1999">
                        <c:v>42177</c:v>
                      </c:pt>
                      <c:pt idx="2000">
                        <c:v>42178</c:v>
                      </c:pt>
                      <c:pt idx="2001">
                        <c:v>42179</c:v>
                      </c:pt>
                      <c:pt idx="2002">
                        <c:v>42180</c:v>
                      </c:pt>
                      <c:pt idx="2003">
                        <c:v>42181</c:v>
                      </c:pt>
                      <c:pt idx="2004">
                        <c:v>42182</c:v>
                      </c:pt>
                      <c:pt idx="2005">
                        <c:v>42183</c:v>
                      </c:pt>
                      <c:pt idx="2006">
                        <c:v>42184</c:v>
                      </c:pt>
                      <c:pt idx="2007">
                        <c:v>42185</c:v>
                      </c:pt>
                      <c:pt idx="2008">
                        <c:v>42186</c:v>
                      </c:pt>
                      <c:pt idx="2009">
                        <c:v>42187</c:v>
                      </c:pt>
                      <c:pt idx="2010">
                        <c:v>42188</c:v>
                      </c:pt>
                      <c:pt idx="2011">
                        <c:v>42189</c:v>
                      </c:pt>
                      <c:pt idx="2012">
                        <c:v>42190</c:v>
                      </c:pt>
                      <c:pt idx="2013">
                        <c:v>42191</c:v>
                      </c:pt>
                      <c:pt idx="2014">
                        <c:v>42192</c:v>
                      </c:pt>
                      <c:pt idx="2015">
                        <c:v>42193</c:v>
                      </c:pt>
                      <c:pt idx="2016">
                        <c:v>42194</c:v>
                      </c:pt>
                      <c:pt idx="2017">
                        <c:v>42195</c:v>
                      </c:pt>
                      <c:pt idx="2018">
                        <c:v>42196</c:v>
                      </c:pt>
                      <c:pt idx="2019">
                        <c:v>42197</c:v>
                      </c:pt>
                      <c:pt idx="2020">
                        <c:v>42198</c:v>
                      </c:pt>
                      <c:pt idx="2021">
                        <c:v>42199</c:v>
                      </c:pt>
                      <c:pt idx="2022">
                        <c:v>42200</c:v>
                      </c:pt>
                      <c:pt idx="2023">
                        <c:v>42201</c:v>
                      </c:pt>
                      <c:pt idx="2024">
                        <c:v>42202</c:v>
                      </c:pt>
                      <c:pt idx="2025">
                        <c:v>42203</c:v>
                      </c:pt>
                      <c:pt idx="2026">
                        <c:v>42204</c:v>
                      </c:pt>
                      <c:pt idx="2027">
                        <c:v>42205</c:v>
                      </c:pt>
                      <c:pt idx="2028">
                        <c:v>42206</c:v>
                      </c:pt>
                      <c:pt idx="2029">
                        <c:v>42207</c:v>
                      </c:pt>
                      <c:pt idx="2030">
                        <c:v>42208</c:v>
                      </c:pt>
                      <c:pt idx="2031">
                        <c:v>42209</c:v>
                      </c:pt>
                      <c:pt idx="2032">
                        <c:v>42210</c:v>
                      </c:pt>
                      <c:pt idx="2033">
                        <c:v>42211</c:v>
                      </c:pt>
                      <c:pt idx="2034">
                        <c:v>42212</c:v>
                      </c:pt>
                      <c:pt idx="2035">
                        <c:v>42213</c:v>
                      </c:pt>
                      <c:pt idx="2036">
                        <c:v>42214</c:v>
                      </c:pt>
                      <c:pt idx="2037">
                        <c:v>42215</c:v>
                      </c:pt>
                      <c:pt idx="2038">
                        <c:v>42216</c:v>
                      </c:pt>
                      <c:pt idx="2039">
                        <c:v>42217</c:v>
                      </c:pt>
                      <c:pt idx="2040">
                        <c:v>42218</c:v>
                      </c:pt>
                      <c:pt idx="2041">
                        <c:v>42219</c:v>
                      </c:pt>
                      <c:pt idx="2042">
                        <c:v>42220</c:v>
                      </c:pt>
                      <c:pt idx="2043">
                        <c:v>42221</c:v>
                      </c:pt>
                      <c:pt idx="2044">
                        <c:v>42222</c:v>
                      </c:pt>
                      <c:pt idx="2045">
                        <c:v>42223</c:v>
                      </c:pt>
                      <c:pt idx="2046">
                        <c:v>42224</c:v>
                      </c:pt>
                      <c:pt idx="2047">
                        <c:v>42225</c:v>
                      </c:pt>
                      <c:pt idx="2048">
                        <c:v>42226</c:v>
                      </c:pt>
                      <c:pt idx="2049">
                        <c:v>42227</c:v>
                      </c:pt>
                      <c:pt idx="2050">
                        <c:v>42228</c:v>
                      </c:pt>
                      <c:pt idx="2051">
                        <c:v>42229</c:v>
                      </c:pt>
                      <c:pt idx="2052">
                        <c:v>42230</c:v>
                      </c:pt>
                      <c:pt idx="2053">
                        <c:v>42231</c:v>
                      </c:pt>
                      <c:pt idx="2054">
                        <c:v>42232</c:v>
                      </c:pt>
                      <c:pt idx="2055">
                        <c:v>42233</c:v>
                      </c:pt>
                      <c:pt idx="2056">
                        <c:v>42234</c:v>
                      </c:pt>
                      <c:pt idx="2057">
                        <c:v>42235</c:v>
                      </c:pt>
                      <c:pt idx="2058">
                        <c:v>42236</c:v>
                      </c:pt>
                      <c:pt idx="2059">
                        <c:v>42237</c:v>
                      </c:pt>
                      <c:pt idx="2060">
                        <c:v>42238</c:v>
                      </c:pt>
                      <c:pt idx="2061">
                        <c:v>42239</c:v>
                      </c:pt>
                      <c:pt idx="2062">
                        <c:v>42240</c:v>
                      </c:pt>
                      <c:pt idx="2063">
                        <c:v>42241</c:v>
                      </c:pt>
                      <c:pt idx="2064">
                        <c:v>42242</c:v>
                      </c:pt>
                      <c:pt idx="2065">
                        <c:v>42243</c:v>
                      </c:pt>
                      <c:pt idx="2066">
                        <c:v>42244</c:v>
                      </c:pt>
                      <c:pt idx="2067">
                        <c:v>42245</c:v>
                      </c:pt>
                      <c:pt idx="2068">
                        <c:v>42246</c:v>
                      </c:pt>
                      <c:pt idx="2069">
                        <c:v>42247</c:v>
                      </c:pt>
                      <c:pt idx="2070">
                        <c:v>42248</c:v>
                      </c:pt>
                      <c:pt idx="2071">
                        <c:v>42249</c:v>
                      </c:pt>
                      <c:pt idx="2072">
                        <c:v>42250</c:v>
                      </c:pt>
                      <c:pt idx="2073">
                        <c:v>42251</c:v>
                      </c:pt>
                      <c:pt idx="2074">
                        <c:v>42252</c:v>
                      </c:pt>
                      <c:pt idx="2075">
                        <c:v>42253</c:v>
                      </c:pt>
                      <c:pt idx="2076">
                        <c:v>42254</c:v>
                      </c:pt>
                      <c:pt idx="2077">
                        <c:v>42255</c:v>
                      </c:pt>
                      <c:pt idx="2078">
                        <c:v>42256</c:v>
                      </c:pt>
                      <c:pt idx="2079">
                        <c:v>42257</c:v>
                      </c:pt>
                      <c:pt idx="2080">
                        <c:v>42258</c:v>
                      </c:pt>
                      <c:pt idx="2081">
                        <c:v>42259</c:v>
                      </c:pt>
                      <c:pt idx="2082">
                        <c:v>42260</c:v>
                      </c:pt>
                      <c:pt idx="2083">
                        <c:v>42261</c:v>
                      </c:pt>
                      <c:pt idx="2084">
                        <c:v>42262</c:v>
                      </c:pt>
                      <c:pt idx="2085">
                        <c:v>42263</c:v>
                      </c:pt>
                      <c:pt idx="2086">
                        <c:v>42264</c:v>
                      </c:pt>
                      <c:pt idx="2087">
                        <c:v>42265</c:v>
                      </c:pt>
                      <c:pt idx="2088">
                        <c:v>42266</c:v>
                      </c:pt>
                      <c:pt idx="2089">
                        <c:v>42267</c:v>
                      </c:pt>
                      <c:pt idx="2090">
                        <c:v>42268</c:v>
                      </c:pt>
                      <c:pt idx="2091">
                        <c:v>42269</c:v>
                      </c:pt>
                      <c:pt idx="2092">
                        <c:v>42270</c:v>
                      </c:pt>
                      <c:pt idx="2093">
                        <c:v>42271</c:v>
                      </c:pt>
                      <c:pt idx="2094">
                        <c:v>42272</c:v>
                      </c:pt>
                      <c:pt idx="2095">
                        <c:v>42273</c:v>
                      </c:pt>
                      <c:pt idx="2096">
                        <c:v>42274</c:v>
                      </c:pt>
                      <c:pt idx="2097">
                        <c:v>42275</c:v>
                      </c:pt>
                      <c:pt idx="2098">
                        <c:v>42276</c:v>
                      </c:pt>
                      <c:pt idx="2099">
                        <c:v>42277</c:v>
                      </c:pt>
                      <c:pt idx="2100">
                        <c:v>42278</c:v>
                      </c:pt>
                      <c:pt idx="2101">
                        <c:v>42279</c:v>
                      </c:pt>
                      <c:pt idx="2102">
                        <c:v>42280</c:v>
                      </c:pt>
                      <c:pt idx="2103">
                        <c:v>42281</c:v>
                      </c:pt>
                      <c:pt idx="2104">
                        <c:v>42282</c:v>
                      </c:pt>
                      <c:pt idx="2105">
                        <c:v>42283</c:v>
                      </c:pt>
                      <c:pt idx="2106">
                        <c:v>42284</c:v>
                      </c:pt>
                      <c:pt idx="2107">
                        <c:v>42285</c:v>
                      </c:pt>
                      <c:pt idx="2108">
                        <c:v>42286</c:v>
                      </c:pt>
                      <c:pt idx="2109">
                        <c:v>42287</c:v>
                      </c:pt>
                      <c:pt idx="2110">
                        <c:v>42288</c:v>
                      </c:pt>
                      <c:pt idx="2111">
                        <c:v>42289</c:v>
                      </c:pt>
                      <c:pt idx="2112">
                        <c:v>42290</c:v>
                      </c:pt>
                      <c:pt idx="2113">
                        <c:v>42291</c:v>
                      </c:pt>
                      <c:pt idx="2114">
                        <c:v>42292</c:v>
                      </c:pt>
                      <c:pt idx="2115">
                        <c:v>42293</c:v>
                      </c:pt>
                      <c:pt idx="2116">
                        <c:v>42294</c:v>
                      </c:pt>
                      <c:pt idx="2117">
                        <c:v>42295</c:v>
                      </c:pt>
                      <c:pt idx="2118">
                        <c:v>42296</c:v>
                      </c:pt>
                      <c:pt idx="2119">
                        <c:v>42297</c:v>
                      </c:pt>
                      <c:pt idx="2120">
                        <c:v>42298</c:v>
                      </c:pt>
                      <c:pt idx="2121">
                        <c:v>42299</c:v>
                      </c:pt>
                      <c:pt idx="2122">
                        <c:v>42300</c:v>
                      </c:pt>
                      <c:pt idx="2123">
                        <c:v>42301</c:v>
                      </c:pt>
                      <c:pt idx="2124">
                        <c:v>42302</c:v>
                      </c:pt>
                      <c:pt idx="2125">
                        <c:v>42303</c:v>
                      </c:pt>
                      <c:pt idx="2126">
                        <c:v>42304</c:v>
                      </c:pt>
                      <c:pt idx="2127">
                        <c:v>42305</c:v>
                      </c:pt>
                      <c:pt idx="2128">
                        <c:v>42306</c:v>
                      </c:pt>
                      <c:pt idx="2129">
                        <c:v>42307</c:v>
                      </c:pt>
                      <c:pt idx="2130">
                        <c:v>42308</c:v>
                      </c:pt>
                      <c:pt idx="2131">
                        <c:v>42309</c:v>
                      </c:pt>
                      <c:pt idx="2132">
                        <c:v>42310</c:v>
                      </c:pt>
                      <c:pt idx="2133">
                        <c:v>42311</c:v>
                      </c:pt>
                      <c:pt idx="2134">
                        <c:v>42312</c:v>
                      </c:pt>
                      <c:pt idx="2135">
                        <c:v>42313</c:v>
                      </c:pt>
                      <c:pt idx="2136">
                        <c:v>42314</c:v>
                      </c:pt>
                      <c:pt idx="2137">
                        <c:v>42315</c:v>
                      </c:pt>
                      <c:pt idx="2138">
                        <c:v>42316</c:v>
                      </c:pt>
                      <c:pt idx="2139">
                        <c:v>42317</c:v>
                      </c:pt>
                      <c:pt idx="2140">
                        <c:v>42318</c:v>
                      </c:pt>
                      <c:pt idx="2141">
                        <c:v>42319</c:v>
                      </c:pt>
                      <c:pt idx="2142">
                        <c:v>42320</c:v>
                      </c:pt>
                      <c:pt idx="2143">
                        <c:v>42321</c:v>
                      </c:pt>
                      <c:pt idx="2144">
                        <c:v>42322</c:v>
                      </c:pt>
                      <c:pt idx="2145">
                        <c:v>42323</c:v>
                      </c:pt>
                      <c:pt idx="2146">
                        <c:v>42324</c:v>
                      </c:pt>
                      <c:pt idx="2147">
                        <c:v>42325</c:v>
                      </c:pt>
                      <c:pt idx="2148">
                        <c:v>42326</c:v>
                      </c:pt>
                      <c:pt idx="2149">
                        <c:v>42327</c:v>
                      </c:pt>
                      <c:pt idx="2150">
                        <c:v>42328</c:v>
                      </c:pt>
                      <c:pt idx="2151">
                        <c:v>42329</c:v>
                      </c:pt>
                      <c:pt idx="2152">
                        <c:v>42330</c:v>
                      </c:pt>
                      <c:pt idx="2153">
                        <c:v>42331</c:v>
                      </c:pt>
                      <c:pt idx="2154">
                        <c:v>42332</c:v>
                      </c:pt>
                      <c:pt idx="2155">
                        <c:v>42333</c:v>
                      </c:pt>
                      <c:pt idx="2156">
                        <c:v>42334</c:v>
                      </c:pt>
                      <c:pt idx="2157">
                        <c:v>42335</c:v>
                      </c:pt>
                      <c:pt idx="2158">
                        <c:v>42336</c:v>
                      </c:pt>
                      <c:pt idx="2159">
                        <c:v>42337</c:v>
                      </c:pt>
                      <c:pt idx="2160">
                        <c:v>42338</c:v>
                      </c:pt>
                      <c:pt idx="2161">
                        <c:v>42339</c:v>
                      </c:pt>
                      <c:pt idx="2162">
                        <c:v>42340</c:v>
                      </c:pt>
                      <c:pt idx="2163">
                        <c:v>42341</c:v>
                      </c:pt>
                      <c:pt idx="2164">
                        <c:v>42342</c:v>
                      </c:pt>
                      <c:pt idx="2165">
                        <c:v>42343</c:v>
                      </c:pt>
                      <c:pt idx="2166">
                        <c:v>42344</c:v>
                      </c:pt>
                      <c:pt idx="2167">
                        <c:v>42345</c:v>
                      </c:pt>
                      <c:pt idx="2168">
                        <c:v>42346</c:v>
                      </c:pt>
                      <c:pt idx="2169">
                        <c:v>42347</c:v>
                      </c:pt>
                      <c:pt idx="2170">
                        <c:v>42348</c:v>
                      </c:pt>
                      <c:pt idx="2171">
                        <c:v>42349</c:v>
                      </c:pt>
                      <c:pt idx="2172">
                        <c:v>42350</c:v>
                      </c:pt>
                      <c:pt idx="2173">
                        <c:v>42351</c:v>
                      </c:pt>
                      <c:pt idx="2174">
                        <c:v>42352</c:v>
                      </c:pt>
                      <c:pt idx="2175">
                        <c:v>42353</c:v>
                      </c:pt>
                      <c:pt idx="2176">
                        <c:v>42354</c:v>
                      </c:pt>
                      <c:pt idx="2177">
                        <c:v>42355</c:v>
                      </c:pt>
                      <c:pt idx="2178">
                        <c:v>42356</c:v>
                      </c:pt>
                      <c:pt idx="2179">
                        <c:v>42357</c:v>
                      </c:pt>
                      <c:pt idx="2180">
                        <c:v>42358</c:v>
                      </c:pt>
                      <c:pt idx="2181">
                        <c:v>42359</c:v>
                      </c:pt>
                      <c:pt idx="2182">
                        <c:v>42360</c:v>
                      </c:pt>
                      <c:pt idx="2183">
                        <c:v>42361</c:v>
                      </c:pt>
                      <c:pt idx="2184">
                        <c:v>42362</c:v>
                      </c:pt>
                      <c:pt idx="2185">
                        <c:v>42363</c:v>
                      </c:pt>
                      <c:pt idx="2186">
                        <c:v>42364</c:v>
                      </c:pt>
                      <c:pt idx="2187">
                        <c:v>42365</c:v>
                      </c:pt>
                      <c:pt idx="2188">
                        <c:v>42366</c:v>
                      </c:pt>
                      <c:pt idx="2189">
                        <c:v>42367</c:v>
                      </c:pt>
                      <c:pt idx="2190">
                        <c:v>42368</c:v>
                      </c:pt>
                      <c:pt idx="2191">
                        <c:v>42369</c:v>
                      </c:pt>
                      <c:pt idx="2192">
                        <c:v>42370</c:v>
                      </c:pt>
                      <c:pt idx="2193">
                        <c:v>42371</c:v>
                      </c:pt>
                      <c:pt idx="2194">
                        <c:v>42372</c:v>
                      </c:pt>
                      <c:pt idx="2195">
                        <c:v>42373</c:v>
                      </c:pt>
                      <c:pt idx="2196">
                        <c:v>42374</c:v>
                      </c:pt>
                      <c:pt idx="2197">
                        <c:v>42375</c:v>
                      </c:pt>
                      <c:pt idx="2198">
                        <c:v>42376</c:v>
                      </c:pt>
                      <c:pt idx="2199">
                        <c:v>42377</c:v>
                      </c:pt>
                      <c:pt idx="2200">
                        <c:v>42378</c:v>
                      </c:pt>
                      <c:pt idx="2201">
                        <c:v>42379</c:v>
                      </c:pt>
                      <c:pt idx="2202">
                        <c:v>42380</c:v>
                      </c:pt>
                      <c:pt idx="2203">
                        <c:v>42381</c:v>
                      </c:pt>
                      <c:pt idx="2204">
                        <c:v>42382</c:v>
                      </c:pt>
                      <c:pt idx="2205">
                        <c:v>42383</c:v>
                      </c:pt>
                      <c:pt idx="2206">
                        <c:v>42384</c:v>
                      </c:pt>
                      <c:pt idx="2207">
                        <c:v>42385</c:v>
                      </c:pt>
                      <c:pt idx="2208">
                        <c:v>42386</c:v>
                      </c:pt>
                      <c:pt idx="2209">
                        <c:v>42387</c:v>
                      </c:pt>
                      <c:pt idx="2210">
                        <c:v>42388</c:v>
                      </c:pt>
                      <c:pt idx="2211">
                        <c:v>42389</c:v>
                      </c:pt>
                      <c:pt idx="2212">
                        <c:v>42390</c:v>
                      </c:pt>
                      <c:pt idx="2213">
                        <c:v>42391</c:v>
                      </c:pt>
                      <c:pt idx="2214">
                        <c:v>42392</c:v>
                      </c:pt>
                      <c:pt idx="2215">
                        <c:v>42393</c:v>
                      </c:pt>
                      <c:pt idx="2216">
                        <c:v>42394</c:v>
                      </c:pt>
                      <c:pt idx="2217">
                        <c:v>42395</c:v>
                      </c:pt>
                      <c:pt idx="2218">
                        <c:v>42396</c:v>
                      </c:pt>
                      <c:pt idx="2219">
                        <c:v>42397</c:v>
                      </c:pt>
                      <c:pt idx="2220">
                        <c:v>42398</c:v>
                      </c:pt>
                      <c:pt idx="2221">
                        <c:v>42399</c:v>
                      </c:pt>
                      <c:pt idx="2222">
                        <c:v>42400</c:v>
                      </c:pt>
                      <c:pt idx="2223">
                        <c:v>42401</c:v>
                      </c:pt>
                      <c:pt idx="2224">
                        <c:v>42402</c:v>
                      </c:pt>
                      <c:pt idx="2225">
                        <c:v>42403</c:v>
                      </c:pt>
                      <c:pt idx="2226">
                        <c:v>42404</c:v>
                      </c:pt>
                      <c:pt idx="2227">
                        <c:v>42405</c:v>
                      </c:pt>
                      <c:pt idx="2228">
                        <c:v>42406</c:v>
                      </c:pt>
                      <c:pt idx="2229">
                        <c:v>42407</c:v>
                      </c:pt>
                      <c:pt idx="2230">
                        <c:v>42408</c:v>
                      </c:pt>
                      <c:pt idx="2231">
                        <c:v>42409</c:v>
                      </c:pt>
                      <c:pt idx="2232">
                        <c:v>42410</c:v>
                      </c:pt>
                      <c:pt idx="2233">
                        <c:v>42411</c:v>
                      </c:pt>
                      <c:pt idx="2234">
                        <c:v>42412</c:v>
                      </c:pt>
                      <c:pt idx="2235">
                        <c:v>42413</c:v>
                      </c:pt>
                      <c:pt idx="2236">
                        <c:v>42414</c:v>
                      </c:pt>
                      <c:pt idx="2237">
                        <c:v>42415</c:v>
                      </c:pt>
                      <c:pt idx="2238">
                        <c:v>42416</c:v>
                      </c:pt>
                      <c:pt idx="2239">
                        <c:v>42417</c:v>
                      </c:pt>
                      <c:pt idx="2240">
                        <c:v>42418</c:v>
                      </c:pt>
                      <c:pt idx="2241">
                        <c:v>42419</c:v>
                      </c:pt>
                      <c:pt idx="2242">
                        <c:v>42420</c:v>
                      </c:pt>
                      <c:pt idx="2243">
                        <c:v>42421</c:v>
                      </c:pt>
                      <c:pt idx="2244">
                        <c:v>42422</c:v>
                      </c:pt>
                      <c:pt idx="2245">
                        <c:v>42423</c:v>
                      </c:pt>
                      <c:pt idx="2246">
                        <c:v>42424</c:v>
                      </c:pt>
                      <c:pt idx="2247">
                        <c:v>42425</c:v>
                      </c:pt>
                      <c:pt idx="2248">
                        <c:v>42426</c:v>
                      </c:pt>
                      <c:pt idx="2249">
                        <c:v>42427</c:v>
                      </c:pt>
                      <c:pt idx="2250">
                        <c:v>42428</c:v>
                      </c:pt>
                      <c:pt idx="2251">
                        <c:v>42429</c:v>
                      </c:pt>
                      <c:pt idx="2252">
                        <c:v>42430</c:v>
                      </c:pt>
                      <c:pt idx="2253">
                        <c:v>42431</c:v>
                      </c:pt>
                      <c:pt idx="2254">
                        <c:v>42432</c:v>
                      </c:pt>
                      <c:pt idx="2255">
                        <c:v>42433</c:v>
                      </c:pt>
                      <c:pt idx="2256">
                        <c:v>42434</c:v>
                      </c:pt>
                      <c:pt idx="2257">
                        <c:v>42435</c:v>
                      </c:pt>
                      <c:pt idx="2258">
                        <c:v>42436</c:v>
                      </c:pt>
                      <c:pt idx="2259">
                        <c:v>42437</c:v>
                      </c:pt>
                      <c:pt idx="2260">
                        <c:v>42438</c:v>
                      </c:pt>
                      <c:pt idx="2261">
                        <c:v>42439</c:v>
                      </c:pt>
                      <c:pt idx="2262">
                        <c:v>42440</c:v>
                      </c:pt>
                      <c:pt idx="2263">
                        <c:v>42441</c:v>
                      </c:pt>
                      <c:pt idx="2264">
                        <c:v>42442</c:v>
                      </c:pt>
                      <c:pt idx="2265">
                        <c:v>42443</c:v>
                      </c:pt>
                      <c:pt idx="2266">
                        <c:v>42444</c:v>
                      </c:pt>
                      <c:pt idx="2267">
                        <c:v>42445</c:v>
                      </c:pt>
                      <c:pt idx="2268">
                        <c:v>42446</c:v>
                      </c:pt>
                      <c:pt idx="2269">
                        <c:v>42447</c:v>
                      </c:pt>
                      <c:pt idx="2270">
                        <c:v>42448</c:v>
                      </c:pt>
                      <c:pt idx="2271">
                        <c:v>42449</c:v>
                      </c:pt>
                      <c:pt idx="2272">
                        <c:v>42450</c:v>
                      </c:pt>
                      <c:pt idx="2273">
                        <c:v>42451</c:v>
                      </c:pt>
                      <c:pt idx="2274">
                        <c:v>42452</c:v>
                      </c:pt>
                      <c:pt idx="2275">
                        <c:v>42453</c:v>
                      </c:pt>
                      <c:pt idx="2276">
                        <c:v>42454</c:v>
                      </c:pt>
                      <c:pt idx="2277">
                        <c:v>42455</c:v>
                      </c:pt>
                      <c:pt idx="2278">
                        <c:v>42456</c:v>
                      </c:pt>
                      <c:pt idx="2279">
                        <c:v>42457</c:v>
                      </c:pt>
                      <c:pt idx="2280">
                        <c:v>42458</c:v>
                      </c:pt>
                      <c:pt idx="2281">
                        <c:v>42459</c:v>
                      </c:pt>
                      <c:pt idx="2282">
                        <c:v>42460</c:v>
                      </c:pt>
                      <c:pt idx="2283">
                        <c:v>42461</c:v>
                      </c:pt>
                      <c:pt idx="2284">
                        <c:v>42462</c:v>
                      </c:pt>
                      <c:pt idx="2285">
                        <c:v>42463</c:v>
                      </c:pt>
                      <c:pt idx="2286">
                        <c:v>42464</c:v>
                      </c:pt>
                      <c:pt idx="2287">
                        <c:v>42465</c:v>
                      </c:pt>
                      <c:pt idx="2288">
                        <c:v>42466</c:v>
                      </c:pt>
                      <c:pt idx="2289">
                        <c:v>42467</c:v>
                      </c:pt>
                      <c:pt idx="2290">
                        <c:v>42468</c:v>
                      </c:pt>
                      <c:pt idx="2291">
                        <c:v>42469</c:v>
                      </c:pt>
                      <c:pt idx="2292">
                        <c:v>42470</c:v>
                      </c:pt>
                      <c:pt idx="2293">
                        <c:v>42471</c:v>
                      </c:pt>
                      <c:pt idx="2294">
                        <c:v>42472</c:v>
                      </c:pt>
                      <c:pt idx="2295">
                        <c:v>42473</c:v>
                      </c:pt>
                      <c:pt idx="2296">
                        <c:v>42474</c:v>
                      </c:pt>
                      <c:pt idx="2297">
                        <c:v>42475</c:v>
                      </c:pt>
                      <c:pt idx="2298">
                        <c:v>42476</c:v>
                      </c:pt>
                      <c:pt idx="2299">
                        <c:v>42477</c:v>
                      </c:pt>
                      <c:pt idx="2300">
                        <c:v>42478</c:v>
                      </c:pt>
                      <c:pt idx="2301">
                        <c:v>42479</c:v>
                      </c:pt>
                      <c:pt idx="2302">
                        <c:v>42480</c:v>
                      </c:pt>
                      <c:pt idx="2303">
                        <c:v>42481</c:v>
                      </c:pt>
                      <c:pt idx="2304">
                        <c:v>42482</c:v>
                      </c:pt>
                      <c:pt idx="2305">
                        <c:v>42483</c:v>
                      </c:pt>
                      <c:pt idx="2306">
                        <c:v>42484</c:v>
                      </c:pt>
                      <c:pt idx="2307">
                        <c:v>42485</c:v>
                      </c:pt>
                      <c:pt idx="2308">
                        <c:v>42486</c:v>
                      </c:pt>
                      <c:pt idx="2309">
                        <c:v>42487</c:v>
                      </c:pt>
                      <c:pt idx="2310">
                        <c:v>42488</c:v>
                      </c:pt>
                      <c:pt idx="2311">
                        <c:v>42489</c:v>
                      </c:pt>
                      <c:pt idx="2312">
                        <c:v>42490</c:v>
                      </c:pt>
                      <c:pt idx="2313">
                        <c:v>42491</c:v>
                      </c:pt>
                      <c:pt idx="2314">
                        <c:v>42492</c:v>
                      </c:pt>
                      <c:pt idx="2315">
                        <c:v>42493</c:v>
                      </c:pt>
                      <c:pt idx="2316">
                        <c:v>42494</c:v>
                      </c:pt>
                      <c:pt idx="2317">
                        <c:v>42495</c:v>
                      </c:pt>
                      <c:pt idx="2318">
                        <c:v>42496</c:v>
                      </c:pt>
                      <c:pt idx="2319">
                        <c:v>42497</c:v>
                      </c:pt>
                      <c:pt idx="2320">
                        <c:v>42498</c:v>
                      </c:pt>
                      <c:pt idx="2321">
                        <c:v>42499</c:v>
                      </c:pt>
                      <c:pt idx="2322">
                        <c:v>42500</c:v>
                      </c:pt>
                      <c:pt idx="2323">
                        <c:v>42501</c:v>
                      </c:pt>
                      <c:pt idx="2324">
                        <c:v>42502</c:v>
                      </c:pt>
                      <c:pt idx="2325">
                        <c:v>42503</c:v>
                      </c:pt>
                      <c:pt idx="2326">
                        <c:v>42504</c:v>
                      </c:pt>
                      <c:pt idx="2327">
                        <c:v>42505</c:v>
                      </c:pt>
                      <c:pt idx="2328">
                        <c:v>42506</c:v>
                      </c:pt>
                      <c:pt idx="2329">
                        <c:v>42507</c:v>
                      </c:pt>
                      <c:pt idx="2330">
                        <c:v>42508</c:v>
                      </c:pt>
                      <c:pt idx="2331">
                        <c:v>42509</c:v>
                      </c:pt>
                      <c:pt idx="2332">
                        <c:v>42510</c:v>
                      </c:pt>
                      <c:pt idx="2333">
                        <c:v>42511</c:v>
                      </c:pt>
                      <c:pt idx="2334">
                        <c:v>42512</c:v>
                      </c:pt>
                      <c:pt idx="2335">
                        <c:v>42513</c:v>
                      </c:pt>
                      <c:pt idx="2336">
                        <c:v>42514</c:v>
                      </c:pt>
                      <c:pt idx="2337">
                        <c:v>42515</c:v>
                      </c:pt>
                      <c:pt idx="2338">
                        <c:v>42516</c:v>
                      </c:pt>
                      <c:pt idx="2339">
                        <c:v>42517</c:v>
                      </c:pt>
                      <c:pt idx="2340">
                        <c:v>42518</c:v>
                      </c:pt>
                      <c:pt idx="2341">
                        <c:v>42519</c:v>
                      </c:pt>
                      <c:pt idx="2342">
                        <c:v>42520</c:v>
                      </c:pt>
                      <c:pt idx="2343">
                        <c:v>42521</c:v>
                      </c:pt>
                      <c:pt idx="2344">
                        <c:v>42522</c:v>
                      </c:pt>
                      <c:pt idx="2345">
                        <c:v>42523</c:v>
                      </c:pt>
                      <c:pt idx="2346">
                        <c:v>42524</c:v>
                      </c:pt>
                      <c:pt idx="2347">
                        <c:v>42525</c:v>
                      </c:pt>
                      <c:pt idx="2348">
                        <c:v>42526</c:v>
                      </c:pt>
                      <c:pt idx="2349">
                        <c:v>42527</c:v>
                      </c:pt>
                      <c:pt idx="2350">
                        <c:v>42528</c:v>
                      </c:pt>
                      <c:pt idx="2351">
                        <c:v>42529</c:v>
                      </c:pt>
                      <c:pt idx="2352">
                        <c:v>42530</c:v>
                      </c:pt>
                      <c:pt idx="2353">
                        <c:v>42531</c:v>
                      </c:pt>
                      <c:pt idx="2354">
                        <c:v>42532</c:v>
                      </c:pt>
                      <c:pt idx="2355">
                        <c:v>42533</c:v>
                      </c:pt>
                      <c:pt idx="2356">
                        <c:v>42534</c:v>
                      </c:pt>
                      <c:pt idx="2357">
                        <c:v>42535</c:v>
                      </c:pt>
                      <c:pt idx="2358">
                        <c:v>42536</c:v>
                      </c:pt>
                      <c:pt idx="2359">
                        <c:v>42537</c:v>
                      </c:pt>
                      <c:pt idx="2360">
                        <c:v>42538</c:v>
                      </c:pt>
                      <c:pt idx="2361">
                        <c:v>42539</c:v>
                      </c:pt>
                      <c:pt idx="2362">
                        <c:v>42540</c:v>
                      </c:pt>
                      <c:pt idx="2363">
                        <c:v>42541</c:v>
                      </c:pt>
                      <c:pt idx="2364">
                        <c:v>42542</c:v>
                      </c:pt>
                      <c:pt idx="2365">
                        <c:v>42543</c:v>
                      </c:pt>
                      <c:pt idx="2366">
                        <c:v>42544</c:v>
                      </c:pt>
                      <c:pt idx="2367">
                        <c:v>42545</c:v>
                      </c:pt>
                      <c:pt idx="2368">
                        <c:v>42546</c:v>
                      </c:pt>
                      <c:pt idx="2369">
                        <c:v>42547</c:v>
                      </c:pt>
                      <c:pt idx="2370">
                        <c:v>42548</c:v>
                      </c:pt>
                      <c:pt idx="2371">
                        <c:v>42549</c:v>
                      </c:pt>
                      <c:pt idx="2372">
                        <c:v>42550</c:v>
                      </c:pt>
                      <c:pt idx="2373">
                        <c:v>42551</c:v>
                      </c:pt>
                      <c:pt idx="2374">
                        <c:v>42552</c:v>
                      </c:pt>
                      <c:pt idx="2375">
                        <c:v>42553</c:v>
                      </c:pt>
                      <c:pt idx="2376">
                        <c:v>42554</c:v>
                      </c:pt>
                      <c:pt idx="2377">
                        <c:v>42555</c:v>
                      </c:pt>
                      <c:pt idx="2378">
                        <c:v>42556</c:v>
                      </c:pt>
                      <c:pt idx="2379">
                        <c:v>42557</c:v>
                      </c:pt>
                      <c:pt idx="2380">
                        <c:v>42558</c:v>
                      </c:pt>
                      <c:pt idx="2381">
                        <c:v>42559</c:v>
                      </c:pt>
                      <c:pt idx="2382">
                        <c:v>42560</c:v>
                      </c:pt>
                      <c:pt idx="2383">
                        <c:v>42561</c:v>
                      </c:pt>
                      <c:pt idx="2384">
                        <c:v>42562</c:v>
                      </c:pt>
                      <c:pt idx="2385">
                        <c:v>42563</c:v>
                      </c:pt>
                      <c:pt idx="2386">
                        <c:v>42564</c:v>
                      </c:pt>
                      <c:pt idx="2387">
                        <c:v>42565</c:v>
                      </c:pt>
                      <c:pt idx="2388">
                        <c:v>42566</c:v>
                      </c:pt>
                      <c:pt idx="2389">
                        <c:v>42567</c:v>
                      </c:pt>
                      <c:pt idx="2390">
                        <c:v>42568</c:v>
                      </c:pt>
                      <c:pt idx="2391">
                        <c:v>42569</c:v>
                      </c:pt>
                      <c:pt idx="2392">
                        <c:v>42570</c:v>
                      </c:pt>
                      <c:pt idx="2393">
                        <c:v>42571</c:v>
                      </c:pt>
                      <c:pt idx="2394">
                        <c:v>42572</c:v>
                      </c:pt>
                      <c:pt idx="2395">
                        <c:v>42573</c:v>
                      </c:pt>
                      <c:pt idx="2396">
                        <c:v>42574</c:v>
                      </c:pt>
                      <c:pt idx="2397">
                        <c:v>42575</c:v>
                      </c:pt>
                      <c:pt idx="2398">
                        <c:v>42576</c:v>
                      </c:pt>
                      <c:pt idx="2399">
                        <c:v>42577</c:v>
                      </c:pt>
                      <c:pt idx="2400">
                        <c:v>42578</c:v>
                      </c:pt>
                      <c:pt idx="2401">
                        <c:v>42579</c:v>
                      </c:pt>
                      <c:pt idx="2402">
                        <c:v>42580</c:v>
                      </c:pt>
                      <c:pt idx="2403">
                        <c:v>42581</c:v>
                      </c:pt>
                      <c:pt idx="2404">
                        <c:v>42582</c:v>
                      </c:pt>
                      <c:pt idx="2405">
                        <c:v>42583</c:v>
                      </c:pt>
                      <c:pt idx="2406">
                        <c:v>42584</c:v>
                      </c:pt>
                      <c:pt idx="2407">
                        <c:v>42585</c:v>
                      </c:pt>
                      <c:pt idx="2408">
                        <c:v>42586</c:v>
                      </c:pt>
                      <c:pt idx="2409">
                        <c:v>42587</c:v>
                      </c:pt>
                      <c:pt idx="2410">
                        <c:v>42588</c:v>
                      </c:pt>
                      <c:pt idx="2411">
                        <c:v>42589</c:v>
                      </c:pt>
                      <c:pt idx="2412">
                        <c:v>42590</c:v>
                      </c:pt>
                      <c:pt idx="2413">
                        <c:v>42591</c:v>
                      </c:pt>
                      <c:pt idx="2414">
                        <c:v>42592</c:v>
                      </c:pt>
                      <c:pt idx="2415">
                        <c:v>42593</c:v>
                      </c:pt>
                      <c:pt idx="2416">
                        <c:v>42594</c:v>
                      </c:pt>
                      <c:pt idx="2417">
                        <c:v>42595</c:v>
                      </c:pt>
                      <c:pt idx="2418">
                        <c:v>42596</c:v>
                      </c:pt>
                      <c:pt idx="2419">
                        <c:v>42597</c:v>
                      </c:pt>
                      <c:pt idx="2420">
                        <c:v>42598</c:v>
                      </c:pt>
                      <c:pt idx="2421">
                        <c:v>42599</c:v>
                      </c:pt>
                      <c:pt idx="2422">
                        <c:v>42600</c:v>
                      </c:pt>
                      <c:pt idx="2423">
                        <c:v>42601</c:v>
                      </c:pt>
                      <c:pt idx="2424">
                        <c:v>42602</c:v>
                      </c:pt>
                      <c:pt idx="2425">
                        <c:v>42603</c:v>
                      </c:pt>
                      <c:pt idx="2426">
                        <c:v>42604</c:v>
                      </c:pt>
                      <c:pt idx="2427">
                        <c:v>42605</c:v>
                      </c:pt>
                      <c:pt idx="2428">
                        <c:v>42606</c:v>
                      </c:pt>
                      <c:pt idx="2429">
                        <c:v>42607</c:v>
                      </c:pt>
                      <c:pt idx="2430">
                        <c:v>42608</c:v>
                      </c:pt>
                      <c:pt idx="2431">
                        <c:v>42609</c:v>
                      </c:pt>
                      <c:pt idx="2432">
                        <c:v>42610</c:v>
                      </c:pt>
                      <c:pt idx="2433">
                        <c:v>42611</c:v>
                      </c:pt>
                      <c:pt idx="2434">
                        <c:v>42612</c:v>
                      </c:pt>
                      <c:pt idx="2435">
                        <c:v>42613</c:v>
                      </c:pt>
                      <c:pt idx="2436">
                        <c:v>42614</c:v>
                      </c:pt>
                      <c:pt idx="2437">
                        <c:v>42615</c:v>
                      </c:pt>
                      <c:pt idx="2438">
                        <c:v>42616</c:v>
                      </c:pt>
                      <c:pt idx="2439">
                        <c:v>42617</c:v>
                      </c:pt>
                      <c:pt idx="2440">
                        <c:v>42618</c:v>
                      </c:pt>
                      <c:pt idx="2441">
                        <c:v>42619</c:v>
                      </c:pt>
                      <c:pt idx="2442">
                        <c:v>42620</c:v>
                      </c:pt>
                      <c:pt idx="2443">
                        <c:v>42621</c:v>
                      </c:pt>
                      <c:pt idx="2444">
                        <c:v>42622</c:v>
                      </c:pt>
                      <c:pt idx="2445">
                        <c:v>42623</c:v>
                      </c:pt>
                      <c:pt idx="2446">
                        <c:v>42624</c:v>
                      </c:pt>
                      <c:pt idx="2447">
                        <c:v>42625</c:v>
                      </c:pt>
                      <c:pt idx="2448">
                        <c:v>42626</c:v>
                      </c:pt>
                      <c:pt idx="2449">
                        <c:v>42627</c:v>
                      </c:pt>
                      <c:pt idx="2450">
                        <c:v>42628</c:v>
                      </c:pt>
                      <c:pt idx="2451">
                        <c:v>42629</c:v>
                      </c:pt>
                      <c:pt idx="2452">
                        <c:v>42630</c:v>
                      </c:pt>
                      <c:pt idx="2453">
                        <c:v>42631</c:v>
                      </c:pt>
                      <c:pt idx="2454">
                        <c:v>42632</c:v>
                      </c:pt>
                      <c:pt idx="2455">
                        <c:v>42633</c:v>
                      </c:pt>
                      <c:pt idx="2456">
                        <c:v>42634</c:v>
                      </c:pt>
                      <c:pt idx="2457">
                        <c:v>42635</c:v>
                      </c:pt>
                      <c:pt idx="2458">
                        <c:v>42636</c:v>
                      </c:pt>
                      <c:pt idx="2459">
                        <c:v>42637</c:v>
                      </c:pt>
                      <c:pt idx="2460">
                        <c:v>42638</c:v>
                      </c:pt>
                      <c:pt idx="2461">
                        <c:v>42639</c:v>
                      </c:pt>
                      <c:pt idx="2462">
                        <c:v>42640</c:v>
                      </c:pt>
                      <c:pt idx="2463">
                        <c:v>42641</c:v>
                      </c:pt>
                      <c:pt idx="2464">
                        <c:v>42642</c:v>
                      </c:pt>
                      <c:pt idx="2465">
                        <c:v>42643</c:v>
                      </c:pt>
                      <c:pt idx="2466">
                        <c:v>42644</c:v>
                      </c:pt>
                      <c:pt idx="2467">
                        <c:v>42645</c:v>
                      </c:pt>
                      <c:pt idx="2468">
                        <c:v>42646</c:v>
                      </c:pt>
                      <c:pt idx="2469">
                        <c:v>42647</c:v>
                      </c:pt>
                      <c:pt idx="2470">
                        <c:v>42648</c:v>
                      </c:pt>
                      <c:pt idx="2471">
                        <c:v>42649</c:v>
                      </c:pt>
                      <c:pt idx="2472">
                        <c:v>42650</c:v>
                      </c:pt>
                      <c:pt idx="2473">
                        <c:v>42651</c:v>
                      </c:pt>
                      <c:pt idx="2474">
                        <c:v>42652</c:v>
                      </c:pt>
                      <c:pt idx="2475">
                        <c:v>42653</c:v>
                      </c:pt>
                      <c:pt idx="2476">
                        <c:v>42654</c:v>
                      </c:pt>
                      <c:pt idx="2477">
                        <c:v>42655</c:v>
                      </c:pt>
                      <c:pt idx="2478">
                        <c:v>42656</c:v>
                      </c:pt>
                      <c:pt idx="2479">
                        <c:v>42657</c:v>
                      </c:pt>
                      <c:pt idx="2480">
                        <c:v>42658</c:v>
                      </c:pt>
                      <c:pt idx="2481">
                        <c:v>42659</c:v>
                      </c:pt>
                      <c:pt idx="2482">
                        <c:v>42660</c:v>
                      </c:pt>
                      <c:pt idx="2483">
                        <c:v>42661</c:v>
                      </c:pt>
                      <c:pt idx="2484">
                        <c:v>42662</c:v>
                      </c:pt>
                      <c:pt idx="2485">
                        <c:v>42663</c:v>
                      </c:pt>
                      <c:pt idx="2486">
                        <c:v>42664</c:v>
                      </c:pt>
                      <c:pt idx="2487">
                        <c:v>42665</c:v>
                      </c:pt>
                      <c:pt idx="2488">
                        <c:v>42666</c:v>
                      </c:pt>
                      <c:pt idx="2489">
                        <c:v>42667</c:v>
                      </c:pt>
                      <c:pt idx="2490">
                        <c:v>42668</c:v>
                      </c:pt>
                      <c:pt idx="2491">
                        <c:v>42669</c:v>
                      </c:pt>
                      <c:pt idx="2492">
                        <c:v>42670</c:v>
                      </c:pt>
                      <c:pt idx="2493">
                        <c:v>42671</c:v>
                      </c:pt>
                      <c:pt idx="2494">
                        <c:v>42672</c:v>
                      </c:pt>
                      <c:pt idx="2495">
                        <c:v>42673</c:v>
                      </c:pt>
                      <c:pt idx="2496">
                        <c:v>42674</c:v>
                      </c:pt>
                      <c:pt idx="2497">
                        <c:v>42675</c:v>
                      </c:pt>
                      <c:pt idx="2498">
                        <c:v>42676</c:v>
                      </c:pt>
                      <c:pt idx="2499">
                        <c:v>42677</c:v>
                      </c:pt>
                      <c:pt idx="2500">
                        <c:v>42678</c:v>
                      </c:pt>
                      <c:pt idx="2501">
                        <c:v>42679</c:v>
                      </c:pt>
                      <c:pt idx="2502">
                        <c:v>42680</c:v>
                      </c:pt>
                      <c:pt idx="2503">
                        <c:v>42681</c:v>
                      </c:pt>
                      <c:pt idx="2504">
                        <c:v>42682</c:v>
                      </c:pt>
                      <c:pt idx="2505">
                        <c:v>42683</c:v>
                      </c:pt>
                      <c:pt idx="2506">
                        <c:v>42684</c:v>
                      </c:pt>
                      <c:pt idx="2507">
                        <c:v>42685</c:v>
                      </c:pt>
                      <c:pt idx="2508">
                        <c:v>42686</c:v>
                      </c:pt>
                      <c:pt idx="2509">
                        <c:v>42687</c:v>
                      </c:pt>
                      <c:pt idx="2510">
                        <c:v>42688</c:v>
                      </c:pt>
                      <c:pt idx="2511">
                        <c:v>42689</c:v>
                      </c:pt>
                      <c:pt idx="2512">
                        <c:v>42690</c:v>
                      </c:pt>
                      <c:pt idx="2513">
                        <c:v>42691</c:v>
                      </c:pt>
                      <c:pt idx="2514">
                        <c:v>42692</c:v>
                      </c:pt>
                      <c:pt idx="2515">
                        <c:v>42693</c:v>
                      </c:pt>
                      <c:pt idx="2516">
                        <c:v>42694</c:v>
                      </c:pt>
                      <c:pt idx="2517">
                        <c:v>42695</c:v>
                      </c:pt>
                      <c:pt idx="2518">
                        <c:v>42696</c:v>
                      </c:pt>
                      <c:pt idx="2519">
                        <c:v>42697</c:v>
                      </c:pt>
                      <c:pt idx="2520">
                        <c:v>42698</c:v>
                      </c:pt>
                      <c:pt idx="2521">
                        <c:v>42699</c:v>
                      </c:pt>
                      <c:pt idx="2522">
                        <c:v>42700</c:v>
                      </c:pt>
                      <c:pt idx="2523">
                        <c:v>42701</c:v>
                      </c:pt>
                      <c:pt idx="2524">
                        <c:v>42702</c:v>
                      </c:pt>
                      <c:pt idx="2525">
                        <c:v>42703</c:v>
                      </c:pt>
                      <c:pt idx="2526">
                        <c:v>42704</c:v>
                      </c:pt>
                      <c:pt idx="2527">
                        <c:v>42705</c:v>
                      </c:pt>
                      <c:pt idx="2528">
                        <c:v>42706</c:v>
                      </c:pt>
                      <c:pt idx="2529">
                        <c:v>42707</c:v>
                      </c:pt>
                      <c:pt idx="2530">
                        <c:v>42708</c:v>
                      </c:pt>
                      <c:pt idx="2531">
                        <c:v>42709</c:v>
                      </c:pt>
                      <c:pt idx="2532">
                        <c:v>42710</c:v>
                      </c:pt>
                      <c:pt idx="2533">
                        <c:v>42711</c:v>
                      </c:pt>
                      <c:pt idx="2534">
                        <c:v>42712</c:v>
                      </c:pt>
                      <c:pt idx="2535">
                        <c:v>42713</c:v>
                      </c:pt>
                      <c:pt idx="2536">
                        <c:v>42714</c:v>
                      </c:pt>
                      <c:pt idx="2537">
                        <c:v>42715</c:v>
                      </c:pt>
                      <c:pt idx="2538">
                        <c:v>42716</c:v>
                      </c:pt>
                      <c:pt idx="2539">
                        <c:v>42717</c:v>
                      </c:pt>
                      <c:pt idx="2540">
                        <c:v>42718</c:v>
                      </c:pt>
                      <c:pt idx="2541">
                        <c:v>42719</c:v>
                      </c:pt>
                      <c:pt idx="2542">
                        <c:v>42720</c:v>
                      </c:pt>
                      <c:pt idx="2543">
                        <c:v>42721</c:v>
                      </c:pt>
                      <c:pt idx="2544">
                        <c:v>42722</c:v>
                      </c:pt>
                      <c:pt idx="2545">
                        <c:v>42723</c:v>
                      </c:pt>
                      <c:pt idx="2546">
                        <c:v>42724</c:v>
                      </c:pt>
                      <c:pt idx="2547">
                        <c:v>42725</c:v>
                      </c:pt>
                      <c:pt idx="2548">
                        <c:v>42726</c:v>
                      </c:pt>
                      <c:pt idx="2549">
                        <c:v>42727</c:v>
                      </c:pt>
                      <c:pt idx="2550">
                        <c:v>42728</c:v>
                      </c:pt>
                      <c:pt idx="2551">
                        <c:v>42729</c:v>
                      </c:pt>
                      <c:pt idx="2552">
                        <c:v>42730</c:v>
                      </c:pt>
                      <c:pt idx="2553">
                        <c:v>42731</c:v>
                      </c:pt>
                      <c:pt idx="2554">
                        <c:v>42732</c:v>
                      </c:pt>
                      <c:pt idx="2555">
                        <c:v>42733</c:v>
                      </c:pt>
                      <c:pt idx="2556">
                        <c:v>42734</c:v>
                      </c:pt>
                      <c:pt idx="2557">
                        <c:v>42735</c:v>
                      </c:pt>
                      <c:pt idx="2558">
                        <c:v>42736</c:v>
                      </c:pt>
                      <c:pt idx="2559">
                        <c:v>42737</c:v>
                      </c:pt>
                      <c:pt idx="2560">
                        <c:v>42738</c:v>
                      </c:pt>
                      <c:pt idx="2561">
                        <c:v>42739</c:v>
                      </c:pt>
                      <c:pt idx="2562">
                        <c:v>42740</c:v>
                      </c:pt>
                      <c:pt idx="2563">
                        <c:v>42741</c:v>
                      </c:pt>
                      <c:pt idx="2564">
                        <c:v>42742</c:v>
                      </c:pt>
                      <c:pt idx="2565">
                        <c:v>42743</c:v>
                      </c:pt>
                      <c:pt idx="2566">
                        <c:v>42744</c:v>
                      </c:pt>
                      <c:pt idx="2567">
                        <c:v>42745</c:v>
                      </c:pt>
                      <c:pt idx="2568">
                        <c:v>42746</c:v>
                      </c:pt>
                      <c:pt idx="2569">
                        <c:v>42747</c:v>
                      </c:pt>
                      <c:pt idx="2570">
                        <c:v>42748</c:v>
                      </c:pt>
                      <c:pt idx="2571">
                        <c:v>42749</c:v>
                      </c:pt>
                      <c:pt idx="2572">
                        <c:v>42750</c:v>
                      </c:pt>
                      <c:pt idx="2573">
                        <c:v>42751</c:v>
                      </c:pt>
                      <c:pt idx="2574">
                        <c:v>42752</c:v>
                      </c:pt>
                      <c:pt idx="2575">
                        <c:v>42753</c:v>
                      </c:pt>
                      <c:pt idx="2576">
                        <c:v>42754</c:v>
                      </c:pt>
                      <c:pt idx="2577">
                        <c:v>42755</c:v>
                      </c:pt>
                      <c:pt idx="2578">
                        <c:v>42756</c:v>
                      </c:pt>
                      <c:pt idx="2579">
                        <c:v>42757</c:v>
                      </c:pt>
                      <c:pt idx="2580">
                        <c:v>42758</c:v>
                      </c:pt>
                      <c:pt idx="2581">
                        <c:v>42759</c:v>
                      </c:pt>
                      <c:pt idx="2582">
                        <c:v>42760</c:v>
                      </c:pt>
                      <c:pt idx="2583">
                        <c:v>42761</c:v>
                      </c:pt>
                      <c:pt idx="2584">
                        <c:v>42762</c:v>
                      </c:pt>
                      <c:pt idx="2585">
                        <c:v>42763</c:v>
                      </c:pt>
                      <c:pt idx="2586">
                        <c:v>42764</c:v>
                      </c:pt>
                      <c:pt idx="2587">
                        <c:v>42765</c:v>
                      </c:pt>
                      <c:pt idx="2588">
                        <c:v>42766</c:v>
                      </c:pt>
                      <c:pt idx="2589">
                        <c:v>42767</c:v>
                      </c:pt>
                      <c:pt idx="2590">
                        <c:v>42768</c:v>
                      </c:pt>
                      <c:pt idx="2591">
                        <c:v>42769</c:v>
                      </c:pt>
                      <c:pt idx="2592">
                        <c:v>42770</c:v>
                      </c:pt>
                      <c:pt idx="2593">
                        <c:v>42771</c:v>
                      </c:pt>
                      <c:pt idx="2594">
                        <c:v>42772</c:v>
                      </c:pt>
                      <c:pt idx="2595">
                        <c:v>42773</c:v>
                      </c:pt>
                      <c:pt idx="2596">
                        <c:v>42774</c:v>
                      </c:pt>
                      <c:pt idx="2597">
                        <c:v>42775</c:v>
                      </c:pt>
                      <c:pt idx="2598">
                        <c:v>42776</c:v>
                      </c:pt>
                      <c:pt idx="2599">
                        <c:v>42777</c:v>
                      </c:pt>
                      <c:pt idx="2600">
                        <c:v>42778</c:v>
                      </c:pt>
                      <c:pt idx="2601">
                        <c:v>42779</c:v>
                      </c:pt>
                      <c:pt idx="2602">
                        <c:v>42780</c:v>
                      </c:pt>
                      <c:pt idx="2603">
                        <c:v>42781</c:v>
                      </c:pt>
                      <c:pt idx="2604">
                        <c:v>42782</c:v>
                      </c:pt>
                      <c:pt idx="2605">
                        <c:v>42783</c:v>
                      </c:pt>
                      <c:pt idx="2606">
                        <c:v>42784</c:v>
                      </c:pt>
                      <c:pt idx="2607">
                        <c:v>42785</c:v>
                      </c:pt>
                      <c:pt idx="2608">
                        <c:v>42786</c:v>
                      </c:pt>
                      <c:pt idx="2609">
                        <c:v>42787</c:v>
                      </c:pt>
                      <c:pt idx="2610">
                        <c:v>42788</c:v>
                      </c:pt>
                      <c:pt idx="2611">
                        <c:v>42789</c:v>
                      </c:pt>
                      <c:pt idx="2612">
                        <c:v>42790</c:v>
                      </c:pt>
                      <c:pt idx="2613">
                        <c:v>42791</c:v>
                      </c:pt>
                      <c:pt idx="2614">
                        <c:v>42792</c:v>
                      </c:pt>
                      <c:pt idx="2615">
                        <c:v>42793</c:v>
                      </c:pt>
                      <c:pt idx="2616">
                        <c:v>42794</c:v>
                      </c:pt>
                      <c:pt idx="2617">
                        <c:v>42795</c:v>
                      </c:pt>
                      <c:pt idx="2618">
                        <c:v>42796</c:v>
                      </c:pt>
                      <c:pt idx="2619">
                        <c:v>42797</c:v>
                      </c:pt>
                      <c:pt idx="2620">
                        <c:v>42798</c:v>
                      </c:pt>
                      <c:pt idx="2621">
                        <c:v>42799</c:v>
                      </c:pt>
                      <c:pt idx="2622">
                        <c:v>42800</c:v>
                      </c:pt>
                      <c:pt idx="2623">
                        <c:v>42801</c:v>
                      </c:pt>
                      <c:pt idx="2624">
                        <c:v>42802</c:v>
                      </c:pt>
                      <c:pt idx="2625">
                        <c:v>42803</c:v>
                      </c:pt>
                      <c:pt idx="2626">
                        <c:v>42804</c:v>
                      </c:pt>
                      <c:pt idx="2627">
                        <c:v>42805</c:v>
                      </c:pt>
                      <c:pt idx="2628">
                        <c:v>42806</c:v>
                      </c:pt>
                      <c:pt idx="2629">
                        <c:v>42807</c:v>
                      </c:pt>
                      <c:pt idx="2630">
                        <c:v>42808</c:v>
                      </c:pt>
                      <c:pt idx="2631">
                        <c:v>42809</c:v>
                      </c:pt>
                      <c:pt idx="2632">
                        <c:v>42810</c:v>
                      </c:pt>
                      <c:pt idx="2633">
                        <c:v>42811</c:v>
                      </c:pt>
                      <c:pt idx="2634">
                        <c:v>42812</c:v>
                      </c:pt>
                      <c:pt idx="2635">
                        <c:v>42813</c:v>
                      </c:pt>
                      <c:pt idx="2636">
                        <c:v>42814</c:v>
                      </c:pt>
                      <c:pt idx="2637">
                        <c:v>42815</c:v>
                      </c:pt>
                      <c:pt idx="2638">
                        <c:v>42816</c:v>
                      </c:pt>
                      <c:pt idx="2639">
                        <c:v>42817</c:v>
                      </c:pt>
                      <c:pt idx="2640">
                        <c:v>42818</c:v>
                      </c:pt>
                      <c:pt idx="2641">
                        <c:v>42819</c:v>
                      </c:pt>
                      <c:pt idx="2642">
                        <c:v>42820</c:v>
                      </c:pt>
                      <c:pt idx="2643">
                        <c:v>42821</c:v>
                      </c:pt>
                      <c:pt idx="2644">
                        <c:v>42822</c:v>
                      </c:pt>
                      <c:pt idx="2645">
                        <c:v>42823</c:v>
                      </c:pt>
                      <c:pt idx="2646">
                        <c:v>42824</c:v>
                      </c:pt>
                      <c:pt idx="2647">
                        <c:v>42825</c:v>
                      </c:pt>
                      <c:pt idx="2648">
                        <c:v>42826</c:v>
                      </c:pt>
                      <c:pt idx="2649">
                        <c:v>42827</c:v>
                      </c:pt>
                      <c:pt idx="2650">
                        <c:v>42828</c:v>
                      </c:pt>
                      <c:pt idx="2651">
                        <c:v>42829</c:v>
                      </c:pt>
                      <c:pt idx="2652">
                        <c:v>42830</c:v>
                      </c:pt>
                      <c:pt idx="2653">
                        <c:v>42831</c:v>
                      </c:pt>
                      <c:pt idx="2654">
                        <c:v>42832</c:v>
                      </c:pt>
                      <c:pt idx="2655">
                        <c:v>42833</c:v>
                      </c:pt>
                      <c:pt idx="2656">
                        <c:v>42834</c:v>
                      </c:pt>
                      <c:pt idx="2657">
                        <c:v>42835</c:v>
                      </c:pt>
                      <c:pt idx="2658">
                        <c:v>42836</c:v>
                      </c:pt>
                      <c:pt idx="2659">
                        <c:v>42837</c:v>
                      </c:pt>
                      <c:pt idx="2660">
                        <c:v>42838</c:v>
                      </c:pt>
                      <c:pt idx="2661">
                        <c:v>42839</c:v>
                      </c:pt>
                      <c:pt idx="2662">
                        <c:v>42840</c:v>
                      </c:pt>
                      <c:pt idx="2663">
                        <c:v>42841</c:v>
                      </c:pt>
                      <c:pt idx="2664">
                        <c:v>42842</c:v>
                      </c:pt>
                      <c:pt idx="2665">
                        <c:v>42843</c:v>
                      </c:pt>
                      <c:pt idx="2666">
                        <c:v>42844</c:v>
                      </c:pt>
                      <c:pt idx="2667">
                        <c:v>42845</c:v>
                      </c:pt>
                      <c:pt idx="2668">
                        <c:v>42846</c:v>
                      </c:pt>
                      <c:pt idx="2669">
                        <c:v>42847</c:v>
                      </c:pt>
                      <c:pt idx="2670">
                        <c:v>42848</c:v>
                      </c:pt>
                      <c:pt idx="2671">
                        <c:v>42849</c:v>
                      </c:pt>
                      <c:pt idx="2672">
                        <c:v>42850</c:v>
                      </c:pt>
                      <c:pt idx="2673">
                        <c:v>42851</c:v>
                      </c:pt>
                      <c:pt idx="2674">
                        <c:v>42852</c:v>
                      </c:pt>
                      <c:pt idx="2675">
                        <c:v>42853</c:v>
                      </c:pt>
                      <c:pt idx="2676">
                        <c:v>42854</c:v>
                      </c:pt>
                      <c:pt idx="2677">
                        <c:v>42855</c:v>
                      </c:pt>
                      <c:pt idx="2678">
                        <c:v>42856</c:v>
                      </c:pt>
                      <c:pt idx="2679">
                        <c:v>42857</c:v>
                      </c:pt>
                      <c:pt idx="2680">
                        <c:v>42858</c:v>
                      </c:pt>
                      <c:pt idx="2681">
                        <c:v>42859</c:v>
                      </c:pt>
                      <c:pt idx="2682">
                        <c:v>42860</c:v>
                      </c:pt>
                      <c:pt idx="2683">
                        <c:v>42861</c:v>
                      </c:pt>
                      <c:pt idx="2684">
                        <c:v>42862</c:v>
                      </c:pt>
                      <c:pt idx="2685">
                        <c:v>42863</c:v>
                      </c:pt>
                      <c:pt idx="2686">
                        <c:v>42864</c:v>
                      </c:pt>
                      <c:pt idx="2687">
                        <c:v>42865</c:v>
                      </c:pt>
                      <c:pt idx="2688">
                        <c:v>42866</c:v>
                      </c:pt>
                      <c:pt idx="2689">
                        <c:v>42867</c:v>
                      </c:pt>
                      <c:pt idx="2690">
                        <c:v>42868</c:v>
                      </c:pt>
                      <c:pt idx="2691">
                        <c:v>42869</c:v>
                      </c:pt>
                      <c:pt idx="2692">
                        <c:v>42870</c:v>
                      </c:pt>
                      <c:pt idx="2693">
                        <c:v>42871</c:v>
                      </c:pt>
                      <c:pt idx="2694">
                        <c:v>42872</c:v>
                      </c:pt>
                      <c:pt idx="2695">
                        <c:v>42873</c:v>
                      </c:pt>
                      <c:pt idx="2696">
                        <c:v>42874</c:v>
                      </c:pt>
                      <c:pt idx="2697">
                        <c:v>42875</c:v>
                      </c:pt>
                      <c:pt idx="2698">
                        <c:v>42876</c:v>
                      </c:pt>
                      <c:pt idx="2699">
                        <c:v>42877</c:v>
                      </c:pt>
                      <c:pt idx="2700">
                        <c:v>42878</c:v>
                      </c:pt>
                      <c:pt idx="2701">
                        <c:v>42879</c:v>
                      </c:pt>
                      <c:pt idx="2702">
                        <c:v>42880</c:v>
                      </c:pt>
                      <c:pt idx="2703">
                        <c:v>42881</c:v>
                      </c:pt>
                      <c:pt idx="2704">
                        <c:v>42882</c:v>
                      </c:pt>
                      <c:pt idx="2705">
                        <c:v>42883</c:v>
                      </c:pt>
                      <c:pt idx="2706">
                        <c:v>42884</c:v>
                      </c:pt>
                      <c:pt idx="2707">
                        <c:v>42885</c:v>
                      </c:pt>
                      <c:pt idx="2708">
                        <c:v>42886</c:v>
                      </c:pt>
                      <c:pt idx="2709">
                        <c:v>42887</c:v>
                      </c:pt>
                      <c:pt idx="2710">
                        <c:v>42888</c:v>
                      </c:pt>
                      <c:pt idx="2711">
                        <c:v>42889</c:v>
                      </c:pt>
                      <c:pt idx="2712">
                        <c:v>42890</c:v>
                      </c:pt>
                      <c:pt idx="2713">
                        <c:v>42891</c:v>
                      </c:pt>
                      <c:pt idx="2714">
                        <c:v>42892</c:v>
                      </c:pt>
                      <c:pt idx="2715">
                        <c:v>42893</c:v>
                      </c:pt>
                      <c:pt idx="2716">
                        <c:v>42894</c:v>
                      </c:pt>
                      <c:pt idx="2717">
                        <c:v>42895</c:v>
                      </c:pt>
                      <c:pt idx="2718">
                        <c:v>42896</c:v>
                      </c:pt>
                      <c:pt idx="2719">
                        <c:v>42897</c:v>
                      </c:pt>
                      <c:pt idx="2720">
                        <c:v>42898</c:v>
                      </c:pt>
                      <c:pt idx="2721">
                        <c:v>42899</c:v>
                      </c:pt>
                      <c:pt idx="2722">
                        <c:v>42900</c:v>
                      </c:pt>
                      <c:pt idx="2723">
                        <c:v>42901</c:v>
                      </c:pt>
                      <c:pt idx="2724">
                        <c:v>42902</c:v>
                      </c:pt>
                      <c:pt idx="2725">
                        <c:v>42903</c:v>
                      </c:pt>
                      <c:pt idx="2726">
                        <c:v>42904</c:v>
                      </c:pt>
                      <c:pt idx="2727">
                        <c:v>42905</c:v>
                      </c:pt>
                      <c:pt idx="2728">
                        <c:v>42906</c:v>
                      </c:pt>
                      <c:pt idx="2729">
                        <c:v>42907</c:v>
                      </c:pt>
                      <c:pt idx="2730">
                        <c:v>42908</c:v>
                      </c:pt>
                      <c:pt idx="2731">
                        <c:v>42909</c:v>
                      </c:pt>
                      <c:pt idx="2732">
                        <c:v>42910</c:v>
                      </c:pt>
                      <c:pt idx="2733">
                        <c:v>42911</c:v>
                      </c:pt>
                      <c:pt idx="2734">
                        <c:v>42912</c:v>
                      </c:pt>
                      <c:pt idx="2735">
                        <c:v>42913</c:v>
                      </c:pt>
                      <c:pt idx="2736">
                        <c:v>42914</c:v>
                      </c:pt>
                      <c:pt idx="2737">
                        <c:v>42915</c:v>
                      </c:pt>
                      <c:pt idx="2738">
                        <c:v>42916</c:v>
                      </c:pt>
                      <c:pt idx="2739">
                        <c:v>42917</c:v>
                      </c:pt>
                      <c:pt idx="2740">
                        <c:v>42918</c:v>
                      </c:pt>
                      <c:pt idx="2741">
                        <c:v>42919</c:v>
                      </c:pt>
                      <c:pt idx="2742">
                        <c:v>42920</c:v>
                      </c:pt>
                      <c:pt idx="2743">
                        <c:v>42921</c:v>
                      </c:pt>
                      <c:pt idx="2744">
                        <c:v>42922</c:v>
                      </c:pt>
                      <c:pt idx="2745">
                        <c:v>42923</c:v>
                      </c:pt>
                      <c:pt idx="2746">
                        <c:v>42924</c:v>
                      </c:pt>
                      <c:pt idx="2747">
                        <c:v>42925</c:v>
                      </c:pt>
                      <c:pt idx="2748">
                        <c:v>42926</c:v>
                      </c:pt>
                      <c:pt idx="2749">
                        <c:v>42927</c:v>
                      </c:pt>
                      <c:pt idx="2750">
                        <c:v>42928</c:v>
                      </c:pt>
                      <c:pt idx="2751">
                        <c:v>42929</c:v>
                      </c:pt>
                      <c:pt idx="2752">
                        <c:v>42930</c:v>
                      </c:pt>
                      <c:pt idx="2753">
                        <c:v>42931</c:v>
                      </c:pt>
                      <c:pt idx="2754">
                        <c:v>42932</c:v>
                      </c:pt>
                      <c:pt idx="2755">
                        <c:v>42933</c:v>
                      </c:pt>
                      <c:pt idx="2756">
                        <c:v>42934</c:v>
                      </c:pt>
                      <c:pt idx="2757">
                        <c:v>42935</c:v>
                      </c:pt>
                      <c:pt idx="2758">
                        <c:v>42936</c:v>
                      </c:pt>
                      <c:pt idx="2759">
                        <c:v>42937</c:v>
                      </c:pt>
                      <c:pt idx="2760">
                        <c:v>42938</c:v>
                      </c:pt>
                      <c:pt idx="2761">
                        <c:v>42939</c:v>
                      </c:pt>
                      <c:pt idx="2762">
                        <c:v>42940</c:v>
                      </c:pt>
                      <c:pt idx="2763">
                        <c:v>42941</c:v>
                      </c:pt>
                      <c:pt idx="2764">
                        <c:v>42942</c:v>
                      </c:pt>
                      <c:pt idx="2765">
                        <c:v>42943</c:v>
                      </c:pt>
                      <c:pt idx="2766">
                        <c:v>42944</c:v>
                      </c:pt>
                      <c:pt idx="2767">
                        <c:v>42945</c:v>
                      </c:pt>
                      <c:pt idx="2768">
                        <c:v>42946</c:v>
                      </c:pt>
                      <c:pt idx="2769">
                        <c:v>42947</c:v>
                      </c:pt>
                      <c:pt idx="2770">
                        <c:v>42948</c:v>
                      </c:pt>
                      <c:pt idx="2771">
                        <c:v>42949</c:v>
                      </c:pt>
                      <c:pt idx="2772">
                        <c:v>42950</c:v>
                      </c:pt>
                      <c:pt idx="2773">
                        <c:v>42951</c:v>
                      </c:pt>
                      <c:pt idx="2774">
                        <c:v>42952</c:v>
                      </c:pt>
                      <c:pt idx="2775">
                        <c:v>42953</c:v>
                      </c:pt>
                      <c:pt idx="2776">
                        <c:v>42954</c:v>
                      </c:pt>
                      <c:pt idx="2777">
                        <c:v>42955</c:v>
                      </c:pt>
                      <c:pt idx="2778">
                        <c:v>42956</c:v>
                      </c:pt>
                      <c:pt idx="2779">
                        <c:v>42957</c:v>
                      </c:pt>
                      <c:pt idx="2780">
                        <c:v>42958</c:v>
                      </c:pt>
                      <c:pt idx="2781">
                        <c:v>42959</c:v>
                      </c:pt>
                      <c:pt idx="2782">
                        <c:v>42960</c:v>
                      </c:pt>
                      <c:pt idx="2783">
                        <c:v>42961</c:v>
                      </c:pt>
                      <c:pt idx="2784">
                        <c:v>42962</c:v>
                      </c:pt>
                      <c:pt idx="2785">
                        <c:v>42963</c:v>
                      </c:pt>
                      <c:pt idx="2786">
                        <c:v>42964</c:v>
                      </c:pt>
                      <c:pt idx="2787">
                        <c:v>42965</c:v>
                      </c:pt>
                      <c:pt idx="2788">
                        <c:v>42966</c:v>
                      </c:pt>
                      <c:pt idx="2789">
                        <c:v>42967</c:v>
                      </c:pt>
                      <c:pt idx="2790">
                        <c:v>42968</c:v>
                      </c:pt>
                      <c:pt idx="2791">
                        <c:v>42969</c:v>
                      </c:pt>
                      <c:pt idx="2792">
                        <c:v>42970</c:v>
                      </c:pt>
                      <c:pt idx="2793">
                        <c:v>42971</c:v>
                      </c:pt>
                      <c:pt idx="2794">
                        <c:v>42972</c:v>
                      </c:pt>
                      <c:pt idx="2795">
                        <c:v>42973</c:v>
                      </c:pt>
                      <c:pt idx="2796">
                        <c:v>42974</c:v>
                      </c:pt>
                      <c:pt idx="2797">
                        <c:v>42975</c:v>
                      </c:pt>
                      <c:pt idx="2798">
                        <c:v>42976</c:v>
                      </c:pt>
                      <c:pt idx="2799">
                        <c:v>42977</c:v>
                      </c:pt>
                      <c:pt idx="2800">
                        <c:v>42978</c:v>
                      </c:pt>
                      <c:pt idx="2801">
                        <c:v>42979</c:v>
                      </c:pt>
                      <c:pt idx="2802">
                        <c:v>42980</c:v>
                      </c:pt>
                      <c:pt idx="2803">
                        <c:v>42981</c:v>
                      </c:pt>
                      <c:pt idx="2804">
                        <c:v>42982</c:v>
                      </c:pt>
                      <c:pt idx="2805">
                        <c:v>42983</c:v>
                      </c:pt>
                      <c:pt idx="2806">
                        <c:v>42984</c:v>
                      </c:pt>
                      <c:pt idx="2807">
                        <c:v>42985</c:v>
                      </c:pt>
                      <c:pt idx="2808">
                        <c:v>42986</c:v>
                      </c:pt>
                      <c:pt idx="2809">
                        <c:v>42987</c:v>
                      </c:pt>
                      <c:pt idx="2810">
                        <c:v>42988</c:v>
                      </c:pt>
                      <c:pt idx="2811">
                        <c:v>42989</c:v>
                      </c:pt>
                      <c:pt idx="2812">
                        <c:v>42990</c:v>
                      </c:pt>
                      <c:pt idx="2813">
                        <c:v>42991</c:v>
                      </c:pt>
                      <c:pt idx="2814">
                        <c:v>42992</c:v>
                      </c:pt>
                      <c:pt idx="2815">
                        <c:v>42993</c:v>
                      </c:pt>
                      <c:pt idx="2816">
                        <c:v>42994</c:v>
                      </c:pt>
                      <c:pt idx="2817">
                        <c:v>42995</c:v>
                      </c:pt>
                      <c:pt idx="2818">
                        <c:v>42996</c:v>
                      </c:pt>
                      <c:pt idx="2819">
                        <c:v>42997</c:v>
                      </c:pt>
                      <c:pt idx="2820">
                        <c:v>42998</c:v>
                      </c:pt>
                      <c:pt idx="2821">
                        <c:v>42999</c:v>
                      </c:pt>
                      <c:pt idx="2822">
                        <c:v>43000</c:v>
                      </c:pt>
                      <c:pt idx="2823">
                        <c:v>43001</c:v>
                      </c:pt>
                      <c:pt idx="2824">
                        <c:v>43002</c:v>
                      </c:pt>
                      <c:pt idx="2825">
                        <c:v>43003</c:v>
                      </c:pt>
                      <c:pt idx="2826">
                        <c:v>43004</c:v>
                      </c:pt>
                      <c:pt idx="2827">
                        <c:v>43005</c:v>
                      </c:pt>
                      <c:pt idx="2828">
                        <c:v>43006</c:v>
                      </c:pt>
                      <c:pt idx="2829">
                        <c:v>43007</c:v>
                      </c:pt>
                      <c:pt idx="2830">
                        <c:v>43008</c:v>
                      </c:pt>
                      <c:pt idx="2831">
                        <c:v>43009</c:v>
                      </c:pt>
                      <c:pt idx="2832">
                        <c:v>43010</c:v>
                      </c:pt>
                      <c:pt idx="2833">
                        <c:v>43011</c:v>
                      </c:pt>
                      <c:pt idx="2834">
                        <c:v>43012</c:v>
                      </c:pt>
                      <c:pt idx="2835">
                        <c:v>43013</c:v>
                      </c:pt>
                      <c:pt idx="2836">
                        <c:v>43014</c:v>
                      </c:pt>
                      <c:pt idx="2837">
                        <c:v>43015</c:v>
                      </c:pt>
                      <c:pt idx="2838">
                        <c:v>43016</c:v>
                      </c:pt>
                      <c:pt idx="2839">
                        <c:v>43017</c:v>
                      </c:pt>
                      <c:pt idx="2840">
                        <c:v>43018</c:v>
                      </c:pt>
                      <c:pt idx="2841">
                        <c:v>43019</c:v>
                      </c:pt>
                      <c:pt idx="2842">
                        <c:v>43020</c:v>
                      </c:pt>
                      <c:pt idx="2843">
                        <c:v>43021</c:v>
                      </c:pt>
                      <c:pt idx="2844">
                        <c:v>43022</c:v>
                      </c:pt>
                      <c:pt idx="2845">
                        <c:v>43023</c:v>
                      </c:pt>
                      <c:pt idx="2846">
                        <c:v>43024</c:v>
                      </c:pt>
                      <c:pt idx="2847">
                        <c:v>43025</c:v>
                      </c:pt>
                      <c:pt idx="2848">
                        <c:v>43026</c:v>
                      </c:pt>
                      <c:pt idx="2849">
                        <c:v>43027</c:v>
                      </c:pt>
                      <c:pt idx="2850">
                        <c:v>43028</c:v>
                      </c:pt>
                      <c:pt idx="2851">
                        <c:v>43029</c:v>
                      </c:pt>
                      <c:pt idx="2852">
                        <c:v>43030</c:v>
                      </c:pt>
                      <c:pt idx="2853">
                        <c:v>43031</c:v>
                      </c:pt>
                      <c:pt idx="2854">
                        <c:v>43032</c:v>
                      </c:pt>
                      <c:pt idx="2855">
                        <c:v>43033</c:v>
                      </c:pt>
                      <c:pt idx="2856">
                        <c:v>43034</c:v>
                      </c:pt>
                      <c:pt idx="2857">
                        <c:v>43035</c:v>
                      </c:pt>
                      <c:pt idx="2858">
                        <c:v>43036</c:v>
                      </c:pt>
                      <c:pt idx="2859">
                        <c:v>43037</c:v>
                      </c:pt>
                      <c:pt idx="2860">
                        <c:v>43038</c:v>
                      </c:pt>
                      <c:pt idx="2861">
                        <c:v>43039</c:v>
                      </c:pt>
                      <c:pt idx="2862">
                        <c:v>43040</c:v>
                      </c:pt>
                      <c:pt idx="2863">
                        <c:v>43041</c:v>
                      </c:pt>
                      <c:pt idx="2864">
                        <c:v>43042</c:v>
                      </c:pt>
                      <c:pt idx="2865">
                        <c:v>43043</c:v>
                      </c:pt>
                      <c:pt idx="2866">
                        <c:v>43044</c:v>
                      </c:pt>
                      <c:pt idx="2867">
                        <c:v>43045</c:v>
                      </c:pt>
                      <c:pt idx="2868">
                        <c:v>43046</c:v>
                      </c:pt>
                      <c:pt idx="2869">
                        <c:v>43047</c:v>
                      </c:pt>
                      <c:pt idx="2870">
                        <c:v>43048</c:v>
                      </c:pt>
                      <c:pt idx="2871">
                        <c:v>43049</c:v>
                      </c:pt>
                      <c:pt idx="2872">
                        <c:v>43050</c:v>
                      </c:pt>
                      <c:pt idx="2873">
                        <c:v>43051</c:v>
                      </c:pt>
                      <c:pt idx="2874">
                        <c:v>43052</c:v>
                      </c:pt>
                      <c:pt idx="2875">
                        <c:v>43053</c:v>
                      </c:pt>
                      <c:pt idx="2876">
                        <c:v>43054</c:v>
                      </c:pt>
                      <c:pt idx="2877">
                        <c:v>43055</c:v>
                      </c:pt>
                      <c:pt idx="2878">
                        <c:v>43056</c:v>
                      </c:pt>
                      <c:pt idx="2879">
                        <c:v>43057</c:v>
                      </c:pt>
                      <c:pt idx="2880">
                        <c:v>43058</c:v>
                      </c:pt>
                      <c:pt idx="2881">
                        <c:v>43059</c:v>
                      </c:pt>
                      <c:pt idx="2882">
                        <c:v>43060</c:v>
                      </c:pt>
                      <c:pt idx="2883">
                        <c:v>43061</c:v>
                      </c:pt>
                      <c:pt idx="2884">
                        <c:v>43062</c:v>
                      </c:pt>
                      <c:pt idx="2885">
                        <c:v>43063</c:v>
                      </c:pt>
                      <c:pt idx="2886">
                        <c:v>43064</c:v>
                      </c:pt>
                      <c:pt idx="2887">
                        <c:v>43065</c:v>
                      </c:pt>
                      <c:pt idx="2888">
                        <c:v>43066</c:v>
                      </c:pt>
                      <c:pt idx="2889">
                        <c:v>43067</c:v>
                      </c:pt>
                      <c:pt idx="2890">
                        <c:v>43068</c:v>
                      </c:pt>
                      <c:pt idx="2891">
                        <c:v>43069</c:v>
                      </c:pt>
                      <c:pt idx="2892">
                        <c:v>43070</c:v>
                      </c:pt>
                      <c:pt idx="2893">
                        <c:v>43071</c:v>
                      </c:pt>
                      <c:pt idx="2894">
                        <c:v>43072</c:v>
                      </c:pt>
                      <c:pt idx="2895">
                        <c:v>43073</c:v>
                      </c:pt>
                      <c:pt idx="2896">
                        <c:v>43074</c:v>
                      </c:pt>
                      <c:pt idx="2897">
                        <c:v>43075</c:v>
                      </c:pt>
                      <c:pt idx="2898">
                        <c:v>43076</c:v>
                      </c:pt>
                      <c:pt idx="2899">
                        <c:v>43077</c:v>
                      </c:pt>
                      <c:pt idx="2900">
                        <c:v>43078</c:v>
                      </c:pt>
                      <c:pt idx="2901">
                        <c:v>43079</c:v>
                      </c:pt>
                      <c:pt idx="2902">
                        <c:v>43080</c:v>
                      </c:pt>
                      <c:pt idx="2903">
                        <c:v>43081</c:v>
                      </c:pt>
                      <c:pt idx="2904">
                        <c:v>43082</c:v>
                      </c:pt>
                      <c:pt idx="2905">
                        <c:v>43083</c:v>
                      </c:pt>
                      <c:pt idx="2906">
                        <c:v>43084</c:v>
                      </c:pt>
                      <c:pt idx="2907">
                        <c:v>43085</c:v>
                      </c:pt>
                      <c:pt idx="2908">
                        <c:v>43086</c:v>
                      </c:pt>
                      <c:pt idx="2909">
                        <c:v>43087</c:v>
                      </c:pt>
                      <c:pt idx="2910">
                        <c:v>43088</c:v>
                      </c:pt>
                      <c:pt idx="2911">
                        <c:v>43089</c:v>
                      </c:pt>
                      <c:pt idx="2912">
                        <c:v>43090</c:v>
                      </c:pt>
                      <c:pt idx="2913">
                        <c:v>43091</c:v>
                      </c:pt>
                      <c:pt idx="2914">
                        <c:v>43092</c:v>
                      </c:pt>
                      <c:pt idx="2915">
                        <c:v>43093</c:v>
                      </c:pt>
                      <c:pt idx="2916">
                        <c:v>43094</c:v>
                      </c:pt>
                      <c:pt idx="2917">
                        <c:v>43095</c:v>
                      </c:pt>
                      <c:pt idx="2918">
                        <c:v>43096</c:v>
                      </c:pt>
                      <c:pt idx="2919">
                        <c:v>43097</c:v>
                      </c:pt>
                      <c:pt idx="2920">
                        <c:v>43098</c:v>
                      </c:pt>
                      <c:pt idx="2921">
                        <c:v>43099</c:v>
                      </c:pt>
                      <c:pt idx="2922">
                        <c:v>43100</c:v>
                      </c:pt>
                      <c:pt idx="2923">
                        <c:v>43101</c:v>
                      </c:pt>
                      <c:pt idx="2924">
                        <c:v>43102</c:v>
                      </c:pt>
                      <c:pt idx="2925">
                        <c:v>43103</c:v>
                      </c:pt>
                      <c:pt idx="2926">
                        <c:v>43104</c:v>
                      </c:pt>
                      <c:pt idx="2927">
                        <c:v>43105</c:v>
                      </c:pt>
                      <c:pt idx="2928">
                        <c:v>43106</c:v>
                      </c:pt>
                      <c:pt idx="2929">
                        <c:v>43107</c:v>
                      </c:pt>
                      <c:pt idx="2930">
                        <c:v>43108</c:v>
                      </c:pt>
                      <c:pt idx="2931">
                        <c:v>43109</c:v>
                      </c:pt>
                      <c:pt idx="2932">
                        <c:v>43110</c:v>
                      </c:pt>
                      <c:pt idx="2933">
                        <c:v>43111</c:v>
                      </c:pt>
                      <c:pt idx="2934">
                        <c:v>43112</c:v>
                      </c:pt>
                      <c:pt idx="2935">
                        <c:v>43113</c:v>
                      </c:pt>
                      <c:pt idx="2936">
                        <c:v>43114</c:v>
                      </c:pt>
                      <c:pt idx="2937">
                        <c:v>43115</c:v>
                      </c:pt>
                      <c:pt idx="2938">
                        <c:v>43116</c:v>
                      </c:pt>
                      <c:pt idx="2939">
                        <c:v>43117</c:v>
                      </c:pt>
                      <c:pt idx="2940">
                        <c:v>43118</c:v>
                      </c:pt>
                      <c:pt idx="2941">
                        <c:v>43119</c:v>
                      </c:pt>
                      <c:pt idx="2942">
                        <c:v>43120</c:v>
                      </c:pt>
                      <c:pt idx="2943">
                        <c:v>43121</c:v>
                      </c:pt>
                      <c:pt idx="2944">
                        <c:v>43122</c:v>
                      </c:pt>
                      <c:pt idx="2945">
                        <c:v>43123</c:v>
                      </c:pt>
                      <c:pt idx="2946">
                        <c:v>43124</c:v>
                      </c:pt>
                      <c:pt idx="2947">
                        <c:v>43125</c:v>
                      </c:pt>
                      <c:pt idx="2948">
                        <c:v>43126</c:v>
                      </c:pt>
                      <c:pt idx="2949">
                        <c:v>43127</c:v>
                      </c:pt>
                      <c:pt idx="2950">
                        <c:v>43128</c:v>
                      </c:pt>
                      <c:pt idx="2951">
                        <c:v>43129</c:v>
                      </c:pt>
                      <c:pt idx="2952">
                        <c:v>43130</c:v>
                      </c:pt>
                      <c:pt idx="2953">
                        <c:v>43131</c:v>
                      </c:pt>
                      <c:pt idx="2954">
                        <c:v>43132</c:v>
                      </c:pt>
                      <c:pt idx="2955">
                        <c:v>43133</c:v>
                      </c:pt>
                      <c:pt idx="2956">
                        <c:v>43134</c:v>
                      </c:pt>
                      <c:pt idx="2957">
                        <c:v>43135</c:v>
                      </c:pt>
                      <c:pt idx="2958">
                        <c:v>43136</c:v>
                      </c:pt>
                      <c:pt idx="2959">
                        <c:v>43137</c:v>
                      </c:pt>
                      <c:pt idx="2960">
                        <c:v>43138</c:v>
                      </c:pt>
                      <c:pt idx="2961">
                        <c:v>43139</c:v>
                      </c:pt>
                      <c:pt idx="2962">
                        <c:v>43140</c:v>
                      </c:pt>
                      <c:pt idx="2963">
                        <c:v>43141</c:v>
                      </c:pt>
                      <c:pt idx="2964">
                        <c:v>43142</c:v>
                      </c:pt>
                      <c:pt idx="2965">
                        <c:v>43143</c:v>
                      </c:pt>
                      <c:pt idx="2966">
                        <c:v>43144</c:v>
                      </c:pt>
                      <c:pt idx="2967">
                        <c:v>43145</c:v>
                      </c:pt>
                      <c:pt idx="2968">
                        <c:v>43146</c:v>
                      </c:pt>
                      <c:pt idx="2969">
                        <c:v>43147</c:v>
                      </c:pt>
                      <c:pt idx="2970">
                        <c:v>43148</c:v>
                      </c:pt>
                      <c:pt idx="2971">
                        <c:v>43149</c:v>
                      </c:pt>
                      <c:pt idx="2972">
                        <c:v>43150</c:v>
                      </c:pt>
                      <c:pt idx="2973">
                        <c:v>43151</c:v>
                      </c:pt>
                      <c:pt idx="2974">
                        <c:v>43152</c:v>
                      </c:pt>
                      <c:pt idx="2975">
                        <c:v>43153</c:v>
                      </c:pt>
                      <c:pt idx="2976">
                        <c:v>43154</c:v>
                      </c:pt>
                      <c:pt idx="2977">
                        <c:v>43155</c:v>
                      </c:pt>
                      <c:pt idx="2978">
                        <c:v>43156</c:v>
                      </c:pt>
                      <c:pt idx="2979">
                        <c:v>43157</c:v>
                      </c:pt>
                      <c:pt idx="2980">
                        <c:v>43158</c:v>
                      </c:pt>
                      <c:pt idx="2981">
                        <c:v>43159</c:v>
                      </c:pt>
                      <c:pt idx="2982">
                        <c:v>43160</c:v>
                      </c:pt>
                      <c:pt idx="2983">
                        <c:v>43161</c:v>
                      </c:pt>
                      <c:pt idx="2984">
                        <c:v>43162</c:v>
                      </c:pt>
                      <c:pt idx="2985">
                        <c:v>43163</c:v>
                      </c:pt>
                      <c:pt idx="2986">
                        <c:v>43164</c:v>
                      </c:pt>
                      <c:pt idx="2987">
                        <c:v>43165</c:v>
                      </c:pt>
                      <c:pt idx="2988">
                        <c:v>43166</c:v>
                      </c:pt>
                      <c:pt idx="2989">
                        <c:v>43167</c:v>
                      </c:pt>
                      <c:pt idx="2990">
                        <c:v>43168</c:v>
                      </c:pt>
                      <c:pt idx="2991">
                        <c:v>43169</c:v>
                      </c:pt>
                      <c:pt idx="2992">
                        <c:v>43170</c:v>
                      </c:pt>
                      <c:pt idx="2993">
                        <c:v>43171</c:v>
                      </c:pt>
                      <c:pt idx="2994">
                        <c:v>43172</c:v>
                      </c:pt>
                      <c:pt idx="2995">
                        <c:v>43173</c:v>
                      </c:pt>
                      <c:pt idx="2996">
                        <c:v>43174</c:v>
                      </c:pt>
                      <c:pt idx="2997">
                        <c:v>43175</c:v>
                      </c:pt>
                      <c:pt idx="2998">
                        <c:v>43176</c:v>
                      </c:pt>
                      <c:pt idx="2999">
                        <c:v>43177</c:v>
                      </c:pt>
                      <c:pt idx="3000">
                        <c:v>43178</c:v>
                      </c:pt>
                      <c:pt idx="3001">
                        <c:v>43179</c:v>
                      </c:pt>
                      <c:pt idx="3002">
                        <c:v>43180</c:v>
                      </c:pt>
                      <c:pt idx="3003">
                        <c:v>43181</c:v>
                      </c:pt>
                      <c:pt idx="3004">
                        <c:v>43182</c:v>
                      </c:pt>
                      <c:pt idx="3005">
                        <c:v>43183</c:v>
                      </c:pt>
                      <c:pt idx="3006">
                        <c:v>43184</c:v>
                      </c:pt>
                      <c:pt idx="3007">
                        <c:v>43185</c:v>
                      </c:pt>
                      <c:pt idx="3008">
                        <c:v>43186</c:v>
                      </c:pt>
                      <c:pt idx="3009">
                        <c:v>43187</c:v>
                      </c:pt>
                      <c:pt idx="3010">
                        <c:v>43188</c:v>
                      </c:pt>
                      <c:pt idx="3011">
                        <c:v>43189</c:v>
                      </c:pt>
                      <c:pt idx="3012">
                        <c:v>43190</c:v>
                      </c:pt>
                      <c:pt idx="3013">
                        <c:v>43191</c:v>
                      </c:pt>
                      <c:pt idx="3014">
                        <c:v>43192</c:v>
                      </c:pt>
                      <c:pt idx="3015">
                        <c:v>43193</c:v>
                      </c:pt>
                      <c:pt idx="3016">
                        <c:v>43194</c:v>
                      </c:pt>
                      <c:pt idx="3017">
                        <c:v>43195</c:v>
                      </c:pt>
                      <c:pt idx="3018">
                        <c:v>43196</c:v>
                      </c:pt>
                      <c:pt idx="3019">
                        <c:v>43197</c:v>
                      </c:pt>
                      <c:pt idx="3020">
                        <c:v>43198</c:v>
                      </c:pt>
                      <c:pt idx="3021">
                        <c:v>43199</c:v>
                      </c:pt>
                      <c:pt idx="3022">
                        <c:v>43200</c:v>
                      </c:pt>
                      <c:pt idx="3023">
                        <c:v>43201</c:v>
                      </c:pt>
                      <c:pt idx="3024">
                        <c:v>43202</c:v>
                      </c:pt>
                      <c:pt idx="3025">
                        <c:v>43203</c:v>
                      </c:pt>
                      <c:pt idx="3026">
                        <c:v>43204</c:v>
                      </c:pt>
                      <c:pt idx="3027">
                        <c:v>43205</c:v>
                      </c:pt>
                      <c:pt idx="3028">
                        <c:v>43206</c:v>
                      </c:pt>
                      <c:pt idx="3029">
                        <c:v>43207</c:v>
                      </c:pt>
                      <c:pt idx="3030">
                        <c:v>43208</c:v>
                      </c:pt>
                      <c:pt idx="3031">
                        <c:v>43209</c:v>
                      </c:pt>
                      <c:pt idx="3032">
                        <c:v>43210</c:v>
                      </c:pt>
                      <c:pt idx="3033">
                        <c:v>43211</c:v>
                      </c:pt>
                      <c:pt idx="3034">
                        <c:v>43212</c:v>
                      </c:pt>
                      <c:pt idx="3035">
                        <c:v>43213</c:v>
                      </c:pt>
                      <c:pt idx="3036">
                        <c:v>43214</c:v>
                      </c:pt>
                      <c:pt idx="3037">
                        <c:v>43215</c:v>
                      </c:pt>
                      <c:pt idx="3038">
                        <c:v>43216</c:v>
                      </c:pt>
                      <c:pt idx="3039">
                        <c:v>43217</c:v>
                      </c:pt>
                      <c:pt idx="3040">
                        <c:v>43218</c:v>
                      </c:pt>
                      <c:pt idx="3041">
                        <c:v>43219</c:v>
                      </c:pt>
                      <c:pt idx="3042">
                        <c:v>43220</c:v>
                      </c:pt>
                      <c:pt idx="3043">
                        <c:v>43221</c:v>
                      </c:pt>
                      <c:pt idx="3044">
                        <c:v>43222</c:v>
                      </c:pt>
                      <c:pt idx="3045">
                        <c:v>43223</c:v>
                      </c:pt>
                      <c:pt idx="3046">
                        <c:v>43224</c:v>
                      </c:pt>
                      <c:pt idx="3047">
                        <c:v>43225</c:v>
                      </c:pt>
                      <c:pt idx="3048">
                        <c:v>43226</c:v>
                      </c:pt>
                      <c:pt idx="3049">
                        <c:v>43227</c:v>
                      </c:pt>
                      <c:pt idx="3050">
                        <c:v>43228</c:v>
                      </c:pt>
                      <c:pt idx="3051">
                        <c:v>43229</c:v>
                      </c:pt>
                      <c:pt idx="3052">
                        <c:v>43230</c:v>
                      </c:pt>
                      <c:pt idx="3053">
                        <c:v>43231</c:v>
                      </c:pt>
                      <c:pt idx="3054">
                        <c:v>43232</c:v>
                      </c:pt>
                      <c:pt idx="3055">
                        <c:v>43233</c:v>
                      </c:pt>
                      <c:pt idx="3056">
                        <c:v>43234</c:v>
                      </c:pt>
                      <c:pt idx="3057">
                        <c:v>43235</c:v>
                      </c:pt>
                      <c:pt idx="3058">
                        <c:v>43236</c:v>
                      </c:pt>
                      <c:pt idx="3059">
                        <c:v>43237</c:v>
                      </c:pt>
                      <c:pt idx="3060">
                        <c:v>43238</c:v>
                      </c:pt>
                      <c:pt idx="3061">
                        <c:v>43239</c:v>
                      </c:pt>
                      <c:pt idx="3062">
                        <c:v>43240</c:v>
                      </c:pt>
                      <c:pt idx="3063">
                        <c:v>43241</c:v>
                      </c:pt>
                      <c:pt idx="3064">
                        <c:v>43242</c:v>
                      </c:pt>
                      <c:pt idx="3065">
                        <c:v>43243</c:v>
                      </c:pt>
                      <c:pt idx="3066">
                        <c:v>43244</c:v>
                      </c:pt>
                      <c:pt idx="3067">
                        <c:v>43245</c:v>
                      </c:pt>
                      <c:pt idx="3068">
                        <c:v>43246</c:v>
                      </c:pt>
                      <c:pt idx="3069">
                        <c:v>43247</c:v>
                      </c:pt>
                      <c:pt idx="3070">
                        <c:v>43248</c:v>
                      </c:pt>
                      <c:pt idx="3071">
                        <c:v>43249</c:v>
                      </c:pt>
                      <c:pt idx="3072">
                        <c:v>43250</c:v>
                      </c:pt>
                      <c:pt idx="3073">
                        <c:v>43251</c:v>
                      </c:pt>
                      <c:pt idx="3074">
                        <c:v>43252</c:v>
                      </c:pt>
                      <c:pt idx="3075">
                        <c:v>43253</c:v>
                      </c:pt>
                      <c:pt idx="3076">
                        <c:v>43254</c:v>
                      </c:pt>
                      <c:pt idx="3077">
                        <c:v>43255</c:v>
                      </c:pt>
                      <c:pt idx="3078">
                        <c:v>43256</c:v>
                      </c:pt>
                      <c:pt idx="3079">
                        <c:v>43257</c:v>
                      </c:pt>
                      <c:pt idx="3080">
                        <c:v>43258</c:v>
                      </c:pt>
                      <c:pt idx="3081">
                        <c:v>43259</c:v>
                      </c:pt>
                      <c:pt idx="3082">
                        <c:v>43260</c:v>
                      </c:pt>
                      <c:pt idx="3083">
                        <c:v>43261</c:v>
                      </c:pt>
                      <c:pt idx="3084">
                        <c:v>43262</c:v>
                      </c:pt>
                      <c:pt idx="3085">
                        <c:v>43263</c:v>
                      </c:pt>
                      <c:pt idx="3086">
                        <c:v>43264</c:v>
                      </c:pt>
                      <c:pt idx="3087">
                        <c:v>43265</c:v>
                      </c:pt>
                      <c:pt idx="3088">
                        <c:v>43266</c:v>
                      </c:pt>
                      <c:pt idx="3089">
                        <c:v>43267</c:v>
                      </c:pt>
                      <c:pt idx="3090">
                        <c:v>43268</c:v>
                      </c:pt>
                      <c:pt idx="3091">
                        <c:v>43269</c:v>
                      </c:pt>
                      <c:pt idx="3092">
                        <c:v>43270</c:v>
                      </c:pt>
                      <c:pt idx="3093">
                        <c:v>43271</c:v>
                      </c:pt>
                      <c:pt idx="3094">
                        <c:v>43272</c:v>
                      </c:pt>
                      <c:pt idx="3095">
                        <c:v>43273</c:v>
                      </c:pt>
                      <c:pt idx="3096">
                        <c:v>43274</c:v>
                      </c:pt>
                      <c:pt idx="3097">
                        <c:v>43275</c:v>
                      </c:pt>
                      <c:pt idx="3098">
                        <c:v>43276</c:v>
                      </c:pt>
                      <c:pt idx="3099">
                        <c:v>43277</c:v>
                      </c:pt>
                      <c:pt idx="3100">
                        <c:v>43278</c:v>
                      </c:pt>
                      <c:pt idx="3101">
                        <c:v>43279</c:v>
                      </c:pt>
                      <c:pt idx="3102">
                        <c:v>43280</c:v>
                      </c:pt>
                      <c:pt idx="3103">
                        <c:v>43281</c:v>
                      </c:pt>
                      <c:pt idx="3104">
                        <c:v>43282</c:v>
                      </c:pt>
                      <c:pt idx="3105">
                        <c:v>43283</c:v>
                      </c:pt>
                      <c:pt idx="3106">
                        <c:v>43284</c:v>
                      </c:pt>
                      <c:pt idx="3107">
                        <c:v>43285</c:v>
                      </c:pt>
                      <c:pt idx="3108">
                        <c:v>43286</c:v>
                      </c:pt>
                      <c:pt idx="3109">
                        <c:v>43287</c:v>
                      </c:pt>
                      <c:pt idx="3110">
                        <c:v>43288</c:v>
                      </c:pt>
                      <c:pt idx="3111">
                        <c:v>43289</c:v>
                      </c:pt>
                      <c:pt idx="3112">
                        <c:v>43290</c:v>
                      </c:pt>
                      <c:pt idx="3113">
                        <c:v>43291</c:v>
                      </c:pt>
                      <c:pt idx="3114">
                        <c:v>43292</c:v>
                      </c:pt>
                      <c:pt idx="3115">
                        <c:v>43293</c:v>
                      </c:pt>
                      <c:pt idx="3116">
                        <c:v>43294</c:v>
                      </c:pt>
                      <c:pt idx="3117">
                        <c:v>43295</c:v>
                      </c:pt>
                      <c:pt idx="3118">
                        <c:v>43296</c:v>
                      </c:pt>
                      <c:pt idx="3119">
                        <c:v>43297</c:v>
                      </c:pt>
                      <c:pt idx="3120">
                        <c:v>43298</c:v>
                      </c:pt>
                      <c:pt idx="3121">
                        <c:v>43299</c:v>
                      </c:pt>
                      <c:pt idx="3122">
                        <c:v>43300</c:v>
                      </c:pt>
                      <c:pt idx="3123">
                        <c:v>43301</c:v>
                      </c:pt>
                      <c:pt idx="3124">
                        <c:v>43302</c:v>
                      </c:pt>
                      <c:pt idx="3125">
                        <c:v>43303</c:v>
                      </c:pt>
                      <c:pt idx="3126">
                        <c:v>43304</c:v>
                      </c:pt>
                      <c:pt idx="3127">
                        <c:v>43305</c:v>
                      </c:pt>
                      <c:pt idx="3128">
                        <c:v>43306</c:v>
                      </c:pt>
                      <c:pt idx="3129">
                        <c:v>43307</c:v>
                      </c:pt>
                      <c:pt idx="3130">
                        <c:v>43308</c:v>
                      </c:pt>
                      <c:pt idx="3131">
                        <c:v>43309</c:v>
                      </c:pt>
                      <c:pt idx="3132">
                        <c:v>43310</c:v>
                      </c:pt>
                      <c:pt idx="3133">
                        <c:v>43311</c:v>
                      </c:pt>
                      <c:pt idx="3134">
                        <c:v>43312</c:v>
                      </c:pt>
                      <c:pt idx="3135">
                        <c:v>43313</c:v>
                      </c:pt>
                      <c:pt idx="3136">
                        <c:v>43314</c:v>
                      </c:pt>
                      <c:pt idx="3137">
                        <c:v>43315</c:v>
                      </c:pt>
                      <c:pt idx="3138">
                        <c:v>43316</c:v>
                      </c:pt>
                      <c:pt idx="3139">
                        <c:v>43317</c:v>
                      </c:pt>
                      <c:pt idx="3140">
                        <c:v>43318</c:v>
                      </c:pt>
                      <c:pt idx="3141">
                        <c:v>43319</c:v>
                      </c:pt>
                      <c:pt idx="3142">
                        <c:v>43320</c:v>
                      </c:pt>
                      <c:pt idx="3143">
                        <c:v>43321</c:v>
                      </c:pt>
                      <c:pt idx="3144">
                        <c:v>43322</c:v>
                      </c:pt>
                      <c:pt idx="3145">
                        <c:v>43323</c:v>
                      </c:pt>
                      <c:pt idx="3146">
                        <c:v>43324</c:v>
                      </c:pt>
                      <c:pt idx="3147">
                        <c:v>43325</c:v>
                      </c:pt>
                      <c:pt idx="3148">
                        <c:v>43326</c:v>
                      </c:pt>
                      <c:pt idx="3149">
                        <c:v>43327</c:v>
                      </c:pt>
                      <c:pt idx="3150">
                        <c:v>43328</c:v>
                      </c:pt>
                      <c:pt idx="3151">
                        <c:v>43329</c:v>
                      </c:pt>
                      <c:pt idx="3152">
                        <c:v>43330</c:v>
                      </c:pt>
                      <c:pt idx="3153">
                        <c:v>43331</c:v>
                      </c:pt>
                      <c:pt idx="3154">
                        <c:v>43332</c:v>
                      </c:pt>
                      <c:pt idx="3155">
                        <c:v>43333</c:v>
                      </c:pt>
                      <c:pt idx="3156">
                        <c:v>43334</c:v>
                      </c:pt>
                      <c:pt idx="3157">
                        <c:v>43335</c:v>
                      </c:pt>
                      <c:pt idx="3158">
                        <c:v>43336</c:v>
                      </c:pt>
                      <c:pt idx="3159">
                        <c:v>43337</c:v>
                      </c:pt>
                      <c:pt idx="3160">
                        <c:v>43338</c:v>
                      </c:pt>
                      <c:pt idx="3161">
                        <c:v>43339</c:v>
                      </c:pt>
                      <c:pt idx="3162">
                        <c:v>43340</c:v>
                      </c:pt>
                      <c:pt idx="3163">
                        <c:v>43341</c:v>
                      </c:pt>
                      <c:pt idx="3164">
                        <c:v>43342</c:v>
                      </c:pt>
                      <c:pt idx="3165">
                        <c:v>43343</c:v>
                      </c:pt>
                      <c:pt idx="3166">
                        <c:v>43344</c:v>
                      </c:pt>
                      <c:pt idx="3167">
                        <c:v>43345</c:v>
                      </c:pt>
                      <c:pt idx="3168">
                        <c:v>43346</c:v>
                      </c:pt>
                      <c:pt idx="3169">
                        <c:v>43347</c:v>
                      </c:pt>
                      <c:pt idx="3170">
                        <c:v>43348</c:v>
                      </c:pt>
                      <c:pt idx="3171">
                        <c:v>43349</c:v>
                      </c:pt>
                      <c:pt idx="3172">
                        <c:v>43350</c:v>
                      </c:pt>
                      <c:pt idx="3173">
                        <c:v>43351</c:v>
                      </c:pt>
                      <c:pt idx="3174">
                        <c:v>43352</c:v>
                      </c:pt>
                      <c:pt idx="3175">
                        <c:v>43353</c:v>
                      </c:pt>
                      <c:pt idx="3176">
                        <c:v>43354</c:v>
                      </c:pt>
                      <c:pt idx="3177">
                        <c:v>43355</c:v>
                      </c:pt>
                      <c:pt idx="3178">
                        <c:v>43356</c:v>
                      </c:pt>
                      <c:pt idx="3179">
                        <c:v>43357</c:v>
                      </c:pt>
                      <c:pt idx="3180">
                        <c:v>43358</c:v>
                      </c:pt>
                      <c:pt idx="3181">
                        <c:v>43359</c:v>
                      </c:pt>
                      <c:pt idx="3182">
                        <c:v>43360</c:v>
                      </c:pt>
                      <c:pt idx="3183">
                        <c:v>43361</c:v>
                      </c:pt>
                      <c:pt idx="3184">
                        <c:v>43362</c:v>
                      </c:pt>
                      <c:pt idx="3185">
                        <c:v>43363</c:v>
                      </c:pt>
                      <c:pt idx="3186">
                        <c:v>43364</c:v>
                      </c:pt>
                      <c:pt idx="3187">
                        <c:v>43365</c:v>
                      </c:pt>
                      <c:pt idx="3188">
                        <c:v>43366</c:v>
                      </c:pt>
                      <c:pt idx="3189">
                        <c:v>43367</c:v>
                      </c:pt>
                      <c:pt idx="3190">
                        <c:v>43368</c:v>
                      </c:pt>
                      <c:pt idx="3191">
                        <c:v>43369</c:v>
                      </c:pt>
                      <c:pt idx="3192">
                        <c:v>43370</c:v>
                      </c:pt>
                      <c:pt idx="3193">
                        <c:v>43371</c:v>
                      </c:pt>
                      <c:pt idx="3194">
                        <c:v>43372</c:v>
                      </c:pt>
                      <c:pt idx="3195">
                        <c:v>43373</c:v>
                      </c:pt>
                      <c:pt idx="3196">
                        <c:v>43374</c:v>
                      </c:pt>
                      <c:pt idx="3197">
                        <c:v>43375</c:v>
                      </c:pt>
                      <c:pt idx="3198">
                        <c:v>43376</c:v>
                      </c:pt>
                      <c:pt idx="3199">
                        <c:v>43377</c:v>
                      </c:pt>
                      <c:pt idx="3200">
                        <c:v>43378</c:v>
                      </c:pt>
                      <c:pt idx="3201">
                        <c:v>43379</c:v>
                      </c:pt>
                      <c:pt idx="3202">
                        <c:v>43380</c:v>
                      </c:pt>
                      <c:pt idx="3203">
                        <c:v>43381</c:v>
                      </c:pt>
                      <c:pt idx="3204">
                        <c:v>43382</c:v>
                      </c:pt>
                      <c:pt idx="3205">
                        <c:v>43383</c:v>
                      </c:pt>
                      <c:pt idx="3206">
                        <c:v>43384</c:v>
                      </c:pt>
                      <c:pt idx="3207">
                        <c:v>43385</c:v>
                      </c:pt>
                      <c:pt idx="3208">
                        <c:v>43386</c:v>
                      </c:pt>
                      <c:pt idx="3209">
                        <c:v>43387</c:v>
                      </c:pt>
                      <c:pt idx="3210">
                        <c:v>43388</c:v>
                      </c:pt>
                      <c:pt idx="3211">
                        <c:v>43389</c:v>
                      </c:pt>
                      <c:pt idx="3212">
                        <c:v>43390</c:v>
                      </c:pt>
                      <c:pt idx="3213">
                        <c:v>43391</c:v>
                      </c:pt>
                      <c:pt idx="3214">
                        <c:v>43392</c:v>
                      </c:pt>
                      <c:pt idx="3215">
                        <c:v>43393</c:v>
                      </c:pt>
                      <c:pt idx="3216">
                        <c:v>43394</c:v>
                      </c:pt>
                      <c:pt idx="3217">
                        <c:v>43395</c:v>
                      </c:pt>
                      <c:pt idx="3218">
                        <c:v>43396</c:v>
                      </c:pt>
                      <c:pt idx="3219">
                        <c:v>43397</c:v>
                      </c:pt>
                      <c:pt idx="3220">
                        <c:v>43398</c:v>
                      </c:pt>
                      <c:pt idx="3221">
                        <c:v>43399</c:v>
                      </c:pt>
                      <c:pt idx="3222">
                        <c:v>43400</c:v>
                      </c:pt>
                      <c:pt idx="3223">
                        <c:v>43401</c:v>
                      </c:pt>
                      <c:pt idx="3224">
                        <c:v>43402</c:v>
                      </c:pt>
                      <c:pt idx="3225">
                        <c:v>43403</c:v>
                      </c:pt>
                      <c:pt idx="3226">
                        <c:v>43404</c:v>
                      </c:pt>
                      <c:pt idx="3227">
                        <c:v>43405</c:v>
                      </c:pt>
                      <c:pt idx="3228">
                        <c:v>43406</c:v>
                      </c:pt>
                      <c:pt idx="3229">
                        <c:v>43407</c:v>
                      </c:pt>
                      <c:pt idx="3230">
                        <c:v>43408</c:v>
                      </c:pt>
                      <c:pt idx="3231">
                        <c:v>43409</c:v>
                      </c:pt>
                      <c:pt idx="3232">
                        <c:v>43410</c:v>
                      </c:pt>
                      <c:pt idx="3233">
                        <c:v>43411</c:v>
                      </c:pt>
                      <c:pt idx="3234">
                        <c:v>43412</c:v>
                      </c:pt>
                      <c:pt idx="3235">
                        <c:v>43413</c:v>
                      </c:pt>
                      <c:pt idx="3236">
                        <c:v>43414</c:v>
                      </c:pt>
                      <c:pt idx="3237">
                        <c:v>43415</c:v>
                      </c:pt>
                      <c:pt idx="3238">
                        <c:v>43416</c:v>
                      </c:pt>
                      <c:pt idx="3239">
                        <c:v>43417</c:v>
                      </c:pt>
                      <c:pt idx="3240">
                        <c:v>43418</c:v>
                      </c:pt>
                      <c:pt idx="3241">
                        <c:v>43419</c:v>
                      </c:pt>
                      <c:pt idx="3242">
                        <c:v>43420</c:v>
                      </c:pt>
                      <c:pt idx="3243">
                        <c:v>43421</c:v>
                      </c:pt>
                      <c:pt idx="3244">
                        <c:v>43422</c:v>
                      </c:pt>
                      <c:pt idx="3245">
                        <c:v>43423</c:v>
                      </c:pt>
                      <c:pt idx="3246">
                        <c:v>43424</c:v>
                      </c:pt>
                      <c:pt idx="3247">
                        <c:v>43425</c:v>
                      </c:pt>
                      <c:pt idx="3248">
                        <c:v>43426</c:v>
                      </c:pt>
                      <c:pt idx="3249">
                        <c:v>43427</c:v>
                      </c:pt>
                      <c:pt idx="3250">
                        <c:v>43428</c:v>
                      </c:pt>
                      <c:pt idx="3251">
                        <c:v>43429</c:v>
                      </c:pt>
                      <c:pt idx="3252">
                        <c:v>43430</c:v>
                      </c:pt>
                      <c:pt idx="3253">
                        <c:v>43431</c:v>
                      </c:pt>
                      <c:pt idx="3254">
                        <c:v>43432</c:v>
                      </c:pt>
                      <c:pt idx="3255">
                        <c:v>43433</c:v>
                      </c:pt>
                      <c:pt idx="3256">
                        <c:v>43434</c:v>
                      </c:pt>
                      <c:pt idx="3257">
                        <c:v>43435</c:v>
                      </c:pt>
                      <c:pt idx="3258">
                        <c:v>43436</c:v>
                      </c:pt>
                      <c:pt idx="3259">
                        <c:v>43437</c:v>
                      </c:pt>
                      <c:pt idx="3260">
                        <c:v>43438</c:v>
                      </c:pt>
                      <c:pt idx="3261">
                        <c:v>43439</c:v>
                      </c:pt>
                      <c:pt idx="3262">
                        <c:v>43440</c:v>
                      </c:pt>
                      <c:pt idx="3263">
                        <c:v>43441</c:v>
                      </c:pt>
                      <c:pt idx="3264">
                        <c:v>43442</c:v>
                      </c:pt>
                      <c:pt idx="3265">
                        <c:v>43443</c:v>
                      </c:pt>
                      <c:pt idx="3266">
                        <c:v>43444</c:v>
                      </c:pt>
                      <c:pt idx="3267">
                        <c:v>43445</c:v>
                      </c:pt>
                      <c:pt idx="3268">
                        <c:v>43446</c:v>
                      </c:pt>
                      <c:pt idx="3269">
                        <c:v>43447</c:v>
                      </c:pt>
                      <c:pt idx="3270">
                        <c:v>43448</c:v>
                      </c:pt>
                      <c:pt idx="3271">
                        <c:v>43449</c:v>
                      </c:pt>
                      <c:pt idx="3272">
                        <c:v>43450</c:v>
                      </c:pt>
                      <c:pt idx="3273">
                        <c:v>43451</c:v>
                      </c:pt>
                      <c:pt idx="3274">
                        <c:v>43452</c:v>
                      </c:pt>
                      <c:pt idx="3275">
                        <c:v>43453</c:v>
                      </c:pt>
                      <c:pt idx="3276">
                        <c:v>43454</c:v>
                      </c:pt>
                      <c:pt idx="3277">
                        <c:v>43455</c:v>
                      </c:pt>
                      <c:pt idx="3278">
                        <c:v>43456</c:v>
                      </c:pt>
                      <c:pt idx="3279">
                        <c:v>43457</c:v>
                      </c:pt>
                      <c:pt idx="3280">
                        <c:v>43458</c:v>
                      </c:pt>
                      <c:pt idx="3281">
                        <c:v>43459</c:v>
                      </c:pt>
                      <c:pt idx="3282">
                        <c:v>43460</c:v>
                      </c:pt>
                      <c:pt idx="3283">
                        <c:v>43461</c:v>
                      </c:pt>
                      <c:pt idx="3284">
                        <c:v>43462</c:v>
                      </c:pt>
                      <c:pt idx="3285">
                        <c:v>43463</c:v>
                      </c:pt>
                      <c:pt idx="3286">
                        <c:v>43464</c:v>
                      </c:pt>
                      <c:pt idx="3287">
                        <c:v>43465</c:v>
                      </c:pt>
                      <c:pt idx="3288">
                        <c:v>43466</c:v>
                      </c:pt>
                      <c:pt idx="3289">
                        <c:v>43467</c:v>
                      </c:pt>
                      <c:pt idx="3290">
                        <c:v>43468</c:v>
                      </c:pt>
                      <c:pt idx="3291">
                        <c:v>43469</c:v>
                      </c:pt>
                      <c:pt idx="3292">
                        <c:v>43470</c:v>
                      </c:pt>
                      <c:pt idx="3293">
                        <c:v>43471</c:v>
                      </c:pt>
                      <c:pt idx="3294">
                        <c:v>43472</c:v>
                      </c:pt>
                      <c:pt idx="3295">
                        <c:v>43473</c:v>
                      </c:pt>
                      <c:pt idx="3296">
                        <c:v>43474</c:v>
                      </c:pt>
                      <c:pt idx="3297">
                        <c:v>43475</c:v>
                      </c:pt>
                      <c:pt idx="3298">
                        <c:v>43476</c:v>
                      </c:pt>
                      <c:pt idx="3299">
                        <c:v>43477</c:v>
                      </c:pt>
                      <c:pt idx="3300">
                        <c:v>43478</c:v>
                      </c:pt>
                      <c:pt idx="3301">
                        <c:v>43479</c:v>
                      </c:pt>
                      <c:pt idx="3302">
                        <c:v>43480</c:v>
                      </c:pt>
                      <c:pt idx="3303">
                        <c:v>43481</c:v>
                      </c:pt>
                      <c:pt idx="3304">
                        <c:v>43482</c:v>
                      </c:pt>
                      <c:pt idx="3305">
                        <c:v>43483</c:v>
                      </c:pt>
                      <c:pt idx="3306">
                        <c:v>43484</c:v>
                      </c:pt>
                      <c:pt idx="3307">
                        <c:v>43485</c:v>
                      </c:pt>
                      <c:pt idx="3308">
                        <c:v>43486</c:v>
                      </c:pt>
                      <c:pt idx="3309">
                        <c:v>43487</c:v>
                      </c:pt>
                      <c:pt idx="3310">
                        <c:v>43488</c:v>
                      </c:pt>
                      <c:pt idx="3311">
                        <c:v>43489</c:v>
                      </c:pt>
                      <c:pt idx="3312">
                        <c:v>43490</c:v>
                      </c:pt>
                      <c:pt idx="3313">
                        <c:v>43491</c:v>
                      </c:pt>
                      <c:pt idx="3314">
                        <c:v>43492</c:v>
                      </c:pt>
                      <c:pt idx="3315">
                        <c:v>43493</c:v>
                      </c:pt>
                      <c:pt idx="3316">
                        <c:v>43494</c:v>
                      </c:pt>
                      <c:pt idx="3317">
                        <c:v>43495</c:v>
                      </c:pt>
                      <c:pt idx="3318">
                        <c:v>43496</c:v>
                      </c:pt>
                      <c:pt idx="3319">
                        <c:v>43497</c:v>
                      </c:pt>
                      <c:pt idx="3320">
                        <c:v>43498</c:v>
                      </c:pt>
                      <c:pt idx="3321">
                        <c:v>43499</c:v>
                      </c:pt>
                      <c:pt idx="3322">
                        <c:v>43500</c:v>
                      </c:pt>
                      <c:pt idx="3323">
                        <c:v>43501</c:v>
                      </c:pt>
                      <c:pt idx="3324">
                        <c:v>43502</c:v>
                      </c:pt>
                      <c:pt idx="3325">
                        <c:v>43503</c:v>
                      </c:pt>
                      <c:pt idx="3326">
                        <c:v>43504</c:v>
                      </c:pt>
                      <c:pt idx="3327">
                        <c:v>43505</c:v>
                      </c:pt>
                      <c:pt idx="3328">
                        <c:v>43506</c:v>
                      </c:pt>
                      <c:pt idx="3329">
                        <c:v>43507</c:v>
                      </c:pt>
                      <c:pt idx="3330">
                        <c:v>43508</c:v>
                      </c:pt>
                      <c:pt idx="3331">
                        <c:v>43509</c:v>
                      </c:pt>
                      <c:pt idx="3332">
                        <c:v>43510</c:v>
                      </c:pt>
                      <c:pt idx="3333">
                        <c:v>43511</c:v>
                      </c:pt>
                      <c:pt idx="3334">
                        <c:v>43512</c:v>
                      </c:pt>
                      <c:pt idx="3335">
                        <c:v>43513</c:v>
                      </c:pt>
                      <c:pt idx="3336">
                        <c:v>43514</c:v>
                      </c:pt>
                      <c:pt idx="3337">
                        <c:v>43515</c:v>
                      </c:pt>
                      <c:pt idx="3338">
                        <c:v>43516</c:v>
                      </c:pt>
                      <c:pt idx="3339">
                        <c:v>43517</c:v>
                      </c:pt>
                      <c:pt idx="3340">
                        <c:v>43518</c:v>
                      </c:pt>
                      <c:pt idx="3341">
                        <c:v>43519</c:v>
                      </c:pt>
                      <c:pt idx="3342">
                        <c:v>43520</c:v>
                      </c:pt>
                      <c:pt idx="3343">
                        <c:v>43521</c:v>
                      </c:pt>
                      <c:pt idx="3344">
                        <c:v>43522</c:v>
                      </c:pt>
                      <c:pt idx="3345">
                        <c:v>43523</c:v>
                      </c:pt>
                      <c:pt idx="3346">
                        <c:v>43524</c:v>
                      </c:pt>
                      <c:pt idx="3347">
                        <c:v>43525</c:v>
                      </c:pt>
                      <c:pt idx="3348">
                        <c:v>43526</c:v>
                      </c:pt>
                      <c:pt idx="3349">
                        <c:v>43527</c:v>
                      </c:pt>
                      <c:pt idx="3350">
                        <c:v>43528</c:v>
                      </c:pt>
                      <c:pt idx="3351">
                        <c:v>43529</c:v>
                      </c:pt>
                      <c:pt idx="3352">
                        <c:v>43530</c:v>
                      </c:pt>
                      <c:pt idx="3353">
                        <c:v>43531</c:v>
                      </c:pt>
                      <c:pt idx="3354">
                        <c:v>43532</c:v>
                      </c:pt>
                      <c:pt idx="3355">
                        <c:v>43533</c:v>
                      </c:pt>
                      <c:pt idx="3356">
                        <c:v>43534</c:v>
                      </c:pt>
                      <c:pt idx="3357">
                        <c:v>43535</c:v>
                      </c:pt>
                      <c:pt idx="3358">
                        <c:v>43536</c:v>
                      </c:pt>
                      <c:pt idx="3359">
                        <c:v>43537</c:v>
                      </c:pt>
                      <c:pt idx="3360">
                        <c:v>43538</c:v>
                      </c:pt>
                      <c:pt idx="3361">
                        <c:v>43539</c:v>
                      </c:pt>
                      <c:pt idx="3362">
                        <c:v>43540</c:v>
                      </c:pt>
                      <c:pt idx="3363">
                        <c:v>43541</c:v>
                      </c:pt>
                      <c:pt idx="3364">
                        <c:v>43542</c:v>
                      </c:pt>
                      <c:pt idx="3365">
                        <c:v>43543</c:v>
                      </c:pt>
                      <c:pt idx="3366">
                        <c:v>43544</c:v>
                      </c:pt>
                      <c:pt idx="3367">
                        <c:v>43545</c:v>
                      </c:pt>
                      <c:pt idx="3368">
                        <c:v>43546</c:v>
                      </c:pt>
                      <c:pt idx="3369">
                        <c:v>43547</c:v>
                      </c:pt>
                      <c:pt idx="3370">
                        <c:v>43548</c:v>
                      </c:pt>
                      <c:pt idx="3371">
                        <c:v>43549</c:v>
                      </c:pt>
                      <c:pt idx="3372">
                        <c:v>43550</c:v>
                      </c:pt>
                      <c:pt idx="3373">
                        <c:v>43551</c:v>
                      </c:pt>
                      <c:pt idx="3374">
                        <c:v>43552</c:v>
                      </c:pt>
                      <c:pt idx="3375">
                        <c:v>43553</c:v>
                      </c:pt>
                      <c:pt idx="3376">
                        <c:v>43554</c:v>
                      </c:pt>
                      <c:pt idx="3377">
                        <c:v>43555</c:v>
                      </c:pt>
                      <c:pt idx="3378">
                        <c:v>43556</c:v>
                      </c:pt>
                      <c:pt idx="3379">
                        <c:v>43557</c:v>
                      </c:pt>
                      <c:pt idx="3380">
                        <c:v>43558</c:v>
                      </c:pt>
                      <c:pt idx="3381">
                        <c:v>43559</c:v>
                      </c:pt>
                      <c:pt idx="3382">
                        <c:v>43560</c:v>
                      </c:pt>
                      <c:pt idx="3383">
                        <c:v>43561</c:v>
                      </c:pt>
                      <c:pt idx="3384">
                        <c:v>43562</c:v>
                      </c:pt>
                      <c:pt idx="3385">
                        <c:v>43563</c:v>
                      </c:pt>
                      <c:pt idx="3386">
                        <c:v>43564</c:v>
                      </c:pt>
                      <c:pt idx="3387">
                        <c:v>43565</c:v>
                      </c:pt>
                      <c:pt idx="3388">
                        <c:v>43566</c:v>
                      </c:pt>
                      <c:pt idx="3389">
                        <c:v>43567</c:v>
                      </c:pt>
                      <c:pt idx="3390">
                        <c:v>43568</c:v>
                      </c:pt>
                      <c:pt idx="3391">
                        <c:v>43569</c:v>
                      </c:pt>
                      <c:pt idx="3392">
                        <c:v>43570</c:v>
                      </c:pt>
                      <c:pt idx="3393">
                        <c:v>43571</c:v>
                      </c:pt>
                      <c:pt idx="3394">
                        <c:v>43572</c:v>
                      </c:pt>
                      <c:pt idx="3395">
                        <c:v>43573</c:v>
                      </c:pt>
                      <c:pt idx="3396">
                        <c:v>43574</c:v>
                      </c:pt>
                      <c:pt idx="3397">
                        <c:v>43575</c:v>
                      </c:pt>
                      <c:pt idx="3398">
                        <c:v>43576</c:v>
                      </c:pt>
                      <c:pt idx="3399">
                        <c:v>43577</c:v>
                      </c:pt>
                      <c:pt idx="3400">
                        <c:v>43578</c:v>
                      </c:pt>
                      <c:pt idx="3401">
                        <c:v>43579</c:v>
                      </c:pt>
                      <c:pt idx="3402">
                        <c:v>43580</c:v>
                      </c:pt>
                      <c:pt idx="3403">
                        <c:v>43581</c:v>
                      </c:pt>
                      <c:pt idx="3404">
                        <c:v>43582</c:v>
                      </c:pt>
                      <c:pt idx="3405">
                        <c:v>43583</c:v>
                      </c:pt>
                      <c:pt idx="3406">
                        <c:v>43584</c:v>
                      </c:pt>
                      <c:pt idx="3407">
                        <c:v>43585</c:v>
                      </c:pt>
                      <c:pt idx="3408">
                        <c:v>43586</c:v>
                      </c:pt>
                      <c:pt idx="3409">
                        <c:v>43587</c:v>
                      </c:pt>
                      <c:pt idx="3410">
                        <c:v>43588</c:v>
                      </c:pt>
                      <c:pt idx="3411">
                        <c:v>43589</c:v>
                      </c:pt>
                      <c:pt idx="3412">
                        <c:v>43590</c:v>
                      </c:pt>
                      <c:pt idx="3413">
                        <c:v>43591</c:v>
                      </c:pt>
                      <c:pt idx="3414">
                        <c:v>43592</c:v>
                      </c:pt>
                      <c:pt idx="3415">
                        <c:v>43593</c:v>
                      </c:pt>
                      <c:pt idx="3416">
                        <c:v>43594</c:v>
                      </c:pt>
                      <c:pt idx="3417">
                        <c:v>43595</c:v>
                      </c:pt>
                      <c:pt idx="3418">
                        <c:v>43596</c:v>
                      </c:pt>
                      <c:pt idx="3419">
                        <c:v>43597</c:v>
                      </c:pt>
                      <c:pt idx="3420">
                        <c:v>43598</c:v>
                      </c:pt>
                      <c:pt idx="3421">
                        <c:v>43599</c:v>
                      </c:pt>
                      <c:pt idx="3422">
                        <c:v>43600</c:v>
                      </c:pt>
                      <c:pt idx="3423">
                        <c:v>43601</c:v>
                      </c:pt>
                      <c:pt idx="3424">
                        <c:v>43602</c:v>
                      </c:pt>
                      <c:pt idx="3425">
                        <c:v>43603</c:v>
                      </c:pt>
                      <c:pt idx="3426">
                        <c:v>43604</c:v>
                      </c:pt>
                      <c:pt idx="3427">
                        <c:v>43605</c:v>
                      </c:pt>
                      <c:pt idx="3428">
                        <c:v>43606</c:v>
                      </c:pt>
                      <c:pt idx="3429">
                        <c:v>43607</c:v>
                      </c:pt>
                      <c:pt idx="3430">
                        <c:v>43608</c:v>
                      </c:pt>
                      <c:pt idx="3431">
                        <c:v>43609</c:v>
                      </c:pt>
                      <c:pt idx="3432">
                        <c:v>43610</c:v>
                      </c:pt>
                      <c:pt idx="3433">
                        <c:v>43611</c:v>
                      </c:pt>
                      <c:pt idx="3434">
                        <c:v>43612</c:v>
                      </c:pt>
                      <c:pt idx="3435">
                        <c:v>43613</c:v>
                      </c:pt>
                      <c:pt idx="3436">
                        <c:v>43614</c:v>
                      </c:pt>
                      <c:pt idx="3437">
                        <c:v>43615</c:v>
                      </c:pt>
                      <c:pt idx="3438">
                        <c:v>43616</c:v>
                      </c:pt>
                      <c:pt idx="3439">
                        <c:v>43617</c:v>
                      </c:pt>
                      <c:pt idx="3440">
                        <c:v>43618</c:v>
                      </c:pt>
                      <c:pt idx="3441">
                        <c:v>43619</c:v>
                      </c:pt>
                      <c:pt idx="3442">
                        <c:v>43620</c:v>
                      </c:pt>
                      <c:pt idx="3443">
                        <c:v>43621</c:v>
                      </c:pt>
                      <c:pt idx="3444">
                        <c:v>43622</c:v>
                      </c:pt>
                      <c:pt idx="3445">
                        <c:v>43623</c:v>
                      </c:pt>
                      <c:pt idx="3446">
                        <c:v>43624</c:v>
                      </c:pt>
                      <c:pt idx="3447">
                        <c:v>43625</c:v>
                      </c:pt>
                      <c:pt idx="3448">
                        <c:v>43626</c:v>
                      </c:pt>
                      <c:pt idx="3449">
                        <c:v>43627</c:v>
                      </c:pt>
                      <c:pt idx="3450">
                        <c:v>43628</c:v>
                      </c:pt>
                      <c:pt idx="3451">
                        <c:v>43629</c:v>
                      </c:pt>
                      <c:pt idx="3452">
                        <c:v>43630</c:v>
                      </c:pt>
                      <c:pt idx="3453">
                        <c:v>43631</c:v>
                      </c:pt>
                      <c:pt idx="3454">
                        <c:v>43632</c:v>
                      </c:pt>
                      <c:pt idx="3455">
                        <c:v>43633</c:v>
                      </c:pt>
                      <c:pt idx="3456">
                        <c:v>43634</c:v>
                      </c:pt>
                      <c:pt idx="3457">
                        <c:v>43635</c:v>
                      </c:pt>
                      <c:pt idx="3458">
                        <c:v>43636</c:v>
                      </c:pt>
                      <c:pt idx="3459">
                        <c:v>43637</c:v>
                      </c:pt>
                      <c:pt idx="3460">
                        <c:v>43638</c:v>
                      </c:pt>
                      <c:pt idx="3461">
                        <c:v>43639</c:v>
                      </c:pt>
                      <c:pt idx="3462">
                        <c:v>43640</c:v>
                      </c:pt>
                      <c:pt idx="3463">
                        <c:v>43641</c:v>
                      </c:pt>
                      <c:pt idx="3464">
                        <c:v>43642</c:v>
                      </c:pt>
                      <c:pt idx="3465">
                        <c:v>43643</c:v>
                      </c:pt>
                      <c:pt idx="3466">
                        <c:v>43644</c:v>
                      </c:pt>
                      <c:pt idx="3467">
                        <c:v>43645</c:v>
                      </c:pt>
                      <c:pt idx="3468">
                        <c:v>43646</c:v>
                      </c:pt>
                      <c:pt idx="3469">
                        <c:v>43647</c:v>
                      </c:pt>
                      <c:pt idx="3470">
                        <c:v>43648</c:v>
                      </c:pt>
                      <c:pt idx="3471">
                        <c:v>43649</c:v>
                      </c:pt>
                      <c:pt idx="3472">
                        <c:v>43650</c:v>
                      </c:pt>
                      <c:pt idx="3473">
                        <c:v>43651</c:v>
                      </c:pt>
                      <c:pt idx="3474">
                        <c:v>43652</c:v>
                      </c:pt>
                      <c:pt idx="3475">
                        <c:v>43653</c:v>
                      </c:pt>
                      <c:pt idx="3476">
                        <c:v>43654</c:v>
                      </c:pt>
                      <c:pt idx="3477">
                        <c:v>43655</c:v>
                      </c:pt>
                      <c:pt idx="3478">
                        <c:v>43656</c:v>
                      </c:pt>
                      <c:pt idx="3479">
                        <c:v>43657</c:v>
                      </c:pt>
                      <c:pt idx="3480">
                        <c:v>43658</c:v>
                      </c:pt>
                      <c:pt idx="3481">
                        <c:v>43659</c:v>
                      </c:pt>
                      <c:pt idx="3482">
                        <c:v>43660</c:v>
                      </c:pt>
                      <c:pt idx="3483">
                        <c:v>43661</c:v>
                      </c:pt>
                      <c:pt idx="3484">
                        <c:v>43662</c:v>
                      </c:pt>
                      <c:pt idx="3485">
                        <c:v>43663</c:v>
                      </c:pt>
                      <c:pt idx="3486">
                        <c:v>43664</c:v>
                      </c:pt>
                      <c:pt idx="3487">
                        <c:v>43665</c:v>
                      </c:pt>
                      <c:pt idx="3488">
                        <c:v>43666</c:v>
                      </c:pt>
                      <c:pt idx="3489">
                        <c:v>43667</c:v>
                      </c:pt>
                      <c:pt idx="3490">
                        <c:v>43668</c:v>
                      </c:pt>
                      <c:pt idx="3491">
                        <c:v>43669</c:v>
                      </c:pt>
                      <c:pt idx="3492">
                        <c:v>43670</c:v>
                      </c:pt>
                      <c:pt idx="3493">
                        <c:v>43671</c:v>
                      </c:pt>
                      <c:pt idx="3494">
                        <c:v>43672</c:v>
                      </c:pt>
                      <c:pt idx="3495">
                        <c:v>43673</c:v>
                      </c:pt>
                      <c:pt idx="3496">
                        <c:v>43674</c:v>
                      </c:pt>
                      <c:pt idx="3497">
                        <c:v>43675</c:v>
                      </c:pt>
                      <c:pt idx="3498">
                        <c:v>43676</c:v>
                      </c:pt>
                      <c:pt idx="3499">
                        <c:v>43677</c:v>
                      </c:pt>
                      <c:pt idx="3500">
                        <c:v>43678</c:v>
                      </c:pt>
                      <c:pt idx="3501">
                        <c:v>43679</c:v>
                      </c:pt>
                      <c:pt idx="3502">
                        <c:v>43680</c:v>
                      </c:pt>
                      <c:pt idx="3503">
                        <c:v>43681</c:v>
                      </c:pt>
                      <c:pt idx="3504">
                        <c:v>43682</c:v>
                      </c:pt>
                      <c:pt idx="3505">
                        <c:v>43683</c:v>
                      </c:pt>
                      <c:pt idx="3506">
                        <c:v>43684</c:v>
                      </c:pt>
                      <c:pt idx="3507">
                        <c:v>43685</c:v>
                      </c:pt>
                      <c:pt idx="3508">
                        <c:v>43686</c:v>
                      </c:pt>
                      <c:pt idx="3509">
                        <c:v>43687</c:v>
                      </c:pt>
                      <c:pt idx="3510">
                        <c:v>43688</c:v>
                      </c:pt>
                      <c:pt idx="3511">
                        <c:v>43689</c:v>
                      </c:pt>
                      <c:pt idx="3512">
                        <c:v>43690</c:v>
                      </c:pt>
                      <c:pt idx="3513">
                        <c:v>43691</c:v>
                      </c:pt>
                      <c:pt idx="3514">
                        <c:v>43692</c:v>
                      </c:pt>
                      <c:pt idx="3515">
                        <c:v>43693</c:v>
                      </c:pt>
                      <c:pt idx="3516">
                        <c:v>43694</c:v>
                      </c:pt>
                      <c:pt idx="3517">
                        <c:v>43695</c:v>
                      </c:pt>
                      <c:pt idx="3518">
                        <c:v>43696</c:v>
                      </c:pt>
                      <c:pt idx="3519">
                        <c:v>43697</c:v>
                      </c:pt>
                      <c:pt idx="3520">
                        <c:v>43698</c:v>
                      </c:pt>
                      <c:pt idx="3521">
                        <c:v>43699</c:v>
                      </c:pt>
                      <c:pt idx="3522">
                        <c:v>43700</c:v>
                      </c:pt>
                      <c:pt idx="3523">
                        <c:v>43701</c:v>
                      </c:pt>
                      <c:pt idx="3524">
                        <c:v>43702</c:v>
                      </c:pt>
                      <c:pt idx="3525">
                        <c:v>43703</c:v>
                      </c:pt>
                      <c:pt idx="3526">
                        <c:v>43704</c:v>
                      </c:pt>
                      <c:pt idx="3527">
                        <c:v>43705</c:v>
                      </c:pt>
                      <c:pt idx="3528">
                        <c:v>43706</c:v>
                      </c:pt>
                      <c:pt idx="3529">
                        <c:v>43707</c:v>
                      </c:pt>
                      <c:pt idx="3530">
                        <c:v>43708</c:v>
                      </c:pt>
                      <c:pt idx="3531">
                        <c:v>43709</c:v>
                      </c:pt>
                      <c:pt idx="3532">
                        <c:v>43710</c:v>
                      </c:pt>
                      <c:pt idx="3533">
                        <c:v>43711</c:v>
                      </c:pt>
                      <c:pt idx="3534">
                        <c:v>43712</c:v>
                      </c:pt>
                      <c:pt idx="3535">
                        <c:v>43713</c:v>
                      </c:pt>
                      <c:pt idx="3536">
                        <c:v>43714</c:v>
                      </c:pt>
                      <c:pt idx="3537">
                        <c:v>43715</c:v>
                      </c:pt>
                      <c:pt idx="3538">
                        <c:v>43716</c:v>
                      </c:pt>
                      <c:pt idx="3539">
                        <c:v>43717</c:v>
                      </c:pt>
                      <c:pt idx="3540">
                        <c:v>43718</c:v>
                      </c:pt>
                      <c:pt idx="3541">
                        <c:v>43719</c:v>
                      </c:pt>
                      <c:pt idx="3542">
                        <c:v>43720</c:v>
                      </c:pt>
                      <c:pt idx="3543">
                        <c:v>43721</c:v>
                      </c:pt>
                      <c:pt idx="3544">
                        <c:v>43722</c:v>
                      </c:pt>
                      <c:pt idx="3545">
                        <c:v>43723</c:v>
                      </c:pt>
                      <c:pt idx="3546">
                        <c:v>43724</c:v>
                      </c:pt>
                      <c:pt idx="3547">
                        <c:v>43725</c:v>
                      </c:pt>
                      <c:pt idx="3548">
                        <c:v>43726</c:v>
                      </c:pt>
                      <c:pt idx="3549">
                        <c:v>43727</c:v>
                      </c:pt>
                      <c:pt idx="3550">
                        <c:v>43728</c:v>
                      </c:pt>
                      <c:pt idx="3551">
                        <c:v>43729</c:v>
                      </c:pt>
                      <c:pt idx="3552">
                        <c:v>43730</c:v>
                      </c:pt>
                      <c:pt idx="3553">
                        <c:v>43731</c:v>
                      </c:pt>
                      <c:pt idx="3554">
                        <c:v>43732</c:v>
                      </c:pt>
                      <c:pt idx="3555">
                        <c:v>43733</c:v>
                      </c:pt>
                      <c:pt idx="3556">
                        <c:v>43734</c:v>
                      </c:pt>
                      <c:pt idx="3557">
                        <c:v>43735</c:v>
                      </c:pt>
                      <c:pt idx="3558">
                        <c:v>43736</c:v>
                      </c:pt>
                      <c:pt idx="3559">
                        <c:v>43737</c:v>
                      </c:pt>
                      <c:pt idx="3560">
                        <c:v>43738</c:v>
                      </c:pt>
                      <c:pt idx="3561">
                        <c:v>43739</c:v>
                      </c:pt>
                      <c:pt idx="3562">
                        <c:v>43740</c:v>
                      </c:pt>
                      <c:pt idx="3563">
                        <c:v>43741</c:v>
                      </c:pt>
                      <c:pt idx="3564">
                        <c:v>43742</c:v>
                      </c:pt>
                      <c:pt idx="3565">
                        <c:v>43743</c:v>
                      </c:pt>
                      <c:pt idx="3566">
                        <c:v>43744</c:v>
                      </c:pt>
                      <c:pt idx="3567">
                        <c:v>43745</c:v>
                      </c:pt>
                      <c:pt idx="3568">
                        <c:v>43746</c:v>
                      </c:pt>
                      <c:pt idx="3569">
                        <c:v>43747</c:v>
                      </c:pt>
                      <c:pt idx="3570">
                        <c:v>43748</c:v>
                      </c:pt>
                      <c:pt idx="3571">
                        <c:v>43749</c:v>
                      </c:pt>
                      <c:pt idx="3572">
                        <c:v>43750</c:v>
                      </c:pt>
                      <c:pt idx="3573">
                        <c:v>43751</c:v>
                      </c:pt>
                      <c:pt idx="3574">
                        <c:v>43752</c:v>
                      </c:pt>
                      <c:pt idx="3575">
                        <c:v>43753</c:v>
                      </c:pt>
                      <c:pt idx="3576">
                        <c:v>43754</c:v>
                      </c:pt>
                      <c:pt idx="3577">
                        <c:v>43755</c:v>
                      </c:pt>
                      <c:pt idx="3578">
                        <c:v>43756</c:v>
                      </c:pt>
                      <c:pt idx="3579">
                        <c:v>43757</c:v>
                      </c:pt>
                      <c:pt idx="3580">
                        <c:v>43758</c:v>
                      </c:pt>
                      <c:pt idx="3581">
                        <c:v>43759</c:v>
                      </c:pt>
                      <c:pt idx="3582">
                        <c:v>43760</c:v>
                      </c:pt>
                      <c:pt idx="3583">
                        <c:v>43761</c:v>
                      </c:pt>
                      <c:pt idx="3584">
                        <c:v>43762</c:v>
                      </c:pt>
                      <c:pt idx="3585">
                        <c:v>43763</c:v>
                      </c:pt>
                      <c:pt idx="3586">
                        <c:v>43764</c:v>
                      </c:pt>
                      <c:pt idx="3587">
                        <c:v>43765</c:v>
                      </c:pt>
                      <c:pt idx="3588">
                        <c:v>43766</c:v>
                      </c:pt>
                      <c:pt idx="3589">
                        <c:v>43767</c:v>
                      </c:pt>
                      <c:pt idx="3590">
                        <c:v>43768</c:v>
                      </c:pt>
                      <c:pt idx="3591">
                        <c:v>43769</c:v>
                      </c:pt>
                      <c:pt idx="3592">
                        <c:v>43770</c:v>
                      </c:pt>
                      <c:pt idx="3593">
                        <c:v>43771</c:v>
                      </c:pt>
                      <c:pt idx="3594">
                        <c:v>43772</c:v>
                      </c:pt>
                      <c:pt idx="3595">
                        <c:v>43773</c:v>
                      </c:pt>
                      <c:pt idx="3596">
                        <c:v>43774</c:v>
                      </c:pt>
                      <c:pt idx="3597">
                        <c:v>43775</c:v>
                      </c:pt>
                      <c:pt idx="3598">
                        <c:v>43776</c:v>
                      </c:pt>
                      <c:pt idx="3599">
                        <c:v>43777</c:v>
                      </c:pt>
                      <c:pt idx="3600">
                        <c:v>43778</c:v>
                      </c:pt>
                      <c:pt idx="3601">
                        <c:v>43779</c:v>
                      </c:pt>
                      <c:pt idx="3602">
                        <c:v>43780</c:v>
                      </c:pt>
                      <c:pt idx="3603">
                        <c:v>43781</c:v>
                      </c:pt>
                      <c:pt idx="3604">
                        <c:v>43782</c:v>
                      </c:pt>
                      <c:pt idx="3605">
                        <c:v>43783</c:v>
                      </c:pt>
                      <c:pt idx="3606">
                        <c:v>43784</c:v>
                      </c:pt>
                      <c:pt idx="3607">
                        <c:v>43785</c:v>
                      </c:pt>
                      <c:pt idx="3608">
                        <c:v>43786</c:v>
                      </c:pt>
                      <c:pt idx="3609">
                        <c:v>43787</c:v>
                      </c:pt>
                      <c:pt idx="3610">
                        <c:v>43788</c:v>
                      </c:pt>
                      <c:pt idx="3611">
                        <c:v>43789</c:v>
                      </c:pt>
                      <c:pt idx="3612">
                        <c:v>43790</c:v>
                      </c:pt>
                      <c:pt idx="3613">
                        <c:v>43791</c:v>
                      </c:pt>
                      <c:pt idx="3614">
                        <c:v>43792</c:v>
                      </c:pt>
                      <c:pt idx="3615">
                        <c:v>43793</c:v>
                      </c:pt>
                      <c:pt idx="3616">
                        <c:v>43794</c:v>
                      </c:pt>
                      <c:pt idx="3617">
                        <c:v>43795</c:v>
                      </c:pt>
                      <c:pt idx="3618">
                        <c:v>43796</c:v>
                      </c:pt>
                      <c:pt idx="3619">
                        <c:v>43797</c:v>
                      </c:pt>
                      <c:pt idx="3620">
                        <c:v>43798</c:v>
                      </c:pt>
                      <c:pt idx="3621">
                        <c:v>43799</c:v>
                      </c:pt>
                      <c:pt idx="3622">
                        <c:v>43800</c:v>
                      </c:pt>
                      <c:pt idx="3623">
                        <c:v>43801</c:v>
                      </c:pt>
                      <c:pt idx="3624">
                        <c:v>43802</c:v>
                      </c:pt>
                      <c:pt idx="3625">
                        <c:v>43803</c:v>
                      </c:pt>
                      <c:pt idx="3626">
                        <c:v>43804</c:v>
                      </c:pt>
                      <c:pt idx="3627">
                        <c:v>43805</c:v>
                      </c:pt>
                      <c:pt idx="3628">
                        <c:v>43806</c:v>
                      </c:pt>
                      <c:pt idx="3629">
                        <c:v>43807</c:v>
                      </c:pt>
                      <c:pt idx="3630">
                        <c:v>43808</c:v>
                      </c:pt>
                      <c:pt idx="3631">
                        <c:v>43809</c:v>
                      </c:pt>
                      <c:pt idx="3632">
                        <c:v>43810</c:v>
                      </c:pt>
                      <c:pt idx="3633">
                        <c:v>43811</c:v>
                      </c:pt>
                      <c:pt idx="3634">
                        <c:v>43812</c:v>
                      </c:pt>
                      <c:pt idx="3635">
                        <c:v>43813</c:v>
                      </c:pt>
                      <c:pt idx="3636">
                        <c:v>43814</c:v>
                      </c:pt>
                      <c:pt idx="3637">
                        <c:v>43815</c:v>
                      </c:pt>
                      <c:pt idx="3638">
                        <c:v>43816</c:v>
                      </c:pt>
                      <c:pt idx="3639">
                        <c:v>43817</c:v>
                      </c:pt>
                      <c:pt idx="3640">
                        <c:v>43818</c:v>
                      </c:pt>
                      <c:pt idx="3641">
                        <c:v>43819</c:v>
                      </c:pt>
                      <c:pt idx="3642">
                        <c:v>43820</c:v>
                      </c:pt>
                      <c:pt idx="3643">
                        <c:v>43821</c:v>
                      </c:pt>
                      <c:pt idx="3644">
                        <c:v>43822</c:v>
                      </c:pt>
                      <c:pt idx="3645">
                        <c:v>43823</c:v>
                      </c:pt>
                      <c:pt idx="3646">
                        <c:v>43824</c:v>
                      </c:pt>
                      <c:pt idx="3647">
                        <c:v>43825</c:v>
                      </c:pt>
                      <c:pt idx="3648">
                        <c:v>43826</c:v>
                      </c:pt>
                      <c:pt idx="3649">
                        <c:v>43827</c:v>
                      </c:pt>
                      <c:pt idx="3650">
                        <c:v>43828</c:v>
                      </c:pt>
                      <c:pt idx="3651">
                        <c:v>43829</c:v>
                      </c:pt>
                      <c:pt idx="3652">
                        <c:v>43830</c:v>
                      </c:pt>
                      <c:pt idx="3653">
                        <c:v>43831</c:v>
                      </c:pt>
                      <c:pt idx="3654">
                        <c:v>43832</c:v>
                      </c:pt>
                      <c:pt idx="3655">
                        <c:v>43833</c:v>
                      </c:pt>
                      <c:pt idx="3656">
                        <c:v>43834</c:v>
                      </c:pt>
                      <c:pt idx="3657">
                        <c:v>43835</c:v>
                      </c:pt>
                      <c:pt idx="3658">
                        <c:v>43836</c:v>
                      </c:pt>
                      <c:pt idx="3659">
                        <c:v>43837</c:v>
                      </c:pt>
                      <c:pt idx="3660">
                        <c:v>43838</c:v>
                      </c:pt>
                      <c:pt idx="3661">
                        <c:v>43839</c:v>
                      </c:pt>
                      <c:pt idx="3662">
                        <c:v>43840</c:v>
                      </c:pt>
                      <c:pt idx="3663">
                        <c:v>43841</c:v>
                      </c:pt>
                      <c:pt idx="3664">
                        <c:v>43842</c:v>
                      </c:pt>
                      <c:pt idx="3665">
                        <c:v>43843</c:v>
                      </c:pt>
                      <c:pt idx="3666">
                        <c:v>43844</c:v>
                      </c:pt>
                      <c:pt idx="3667">
                        <c:v>43845</c:v>
                      </c:pt>
                      <c:pt idx="3668">
                        <c:v>43846</c:v>
                      </c:pt>
                      <c:pt idx="3669">
                        <c:v>43847</c:v>
                      </c:pt>
                      <c:pt idx="3670">
                        <c:v>43848</c:v>
                      </c:pt>
                      <c:pt idx="3671">
                        <c:v>43849</c:v>
                      </c:pt>
                      <c:pt idx="3672">
                        <c:v>43850</c:v>
                      </c:pt>
                      <c:pt idx="3673">
                        <c:v>43851</c:v>
                      </c:pt>
                      <c:pt idx="3674">
                        <c:v>43852</c:v>
                      </c:pt>
                      <c:pt idx="3675">
                        <c:v>43853</c:v>
                      </c:pt>
                      <c:pt idx="3676">
                        <c:v>43854</c:v>
                      </c:pt>
                      <c:pt idx="3677">
                        <c:v>43855</c:v>
                      </c:pt>
                      <c:pt idx="3678">
                        <c:v>43856</c:v>
                      </c:pt>
                      <c:pt idx="3679">
                        <c:v>43857</c:v>
                      </c:pt>
                      <c:pt idx="3680">
                        <c:v>43858</c:v>
                      </c:pt>
                      <c:pt idx="3681">
                        <c:v>43859</c:v>
                      </c:pt>
                      <c:pt idx="3682">
                        <c:v>43860</c:v>
                      </c:pt>
                      <c:pt idx="3683">
                        <c:v>43861</c:v>
                      </c:pt>
                      <c:pt idx="3684">
                        <c:v>43862</c:v>
                      </c:pt>
                      <c:pt idx="3685">
                        <c:v>43863</c:v>
                      </c:pt>
                      <c:pt idx="3686">
                        <c:v>43864</c:v>
                      </c:pt>
                      <c:pt idx="3687">
                        <c:v>43865</c:v>
                      </c:pt>
                      <c:pt idx="3688">
                        <c:v>43866</c:v>
                      </c:pt>
                      <c:pt idx="3689">
                        <c:v>43867</c:v>
                      </c:pt>
                      <c:pt idx="3690">
                        <c:v>43868</c:v>
                      </c:pt>
                      <c:pt idx="3691">
                        <c:v>43869</c:v>
                      </c:pt>
                      <c:pt idx="3692">
                        <c:v>43870</c:v>
                      </c:pt>
                      <c:pt idx="3693">
                        <c:v>43871</c:v>
                      </c:pt>
                      <c:pt idx="3694">
                        <c:v>43872</c:v>
                      </c:pt>
                      <c:pt idx="3695">
                        <c:v>43873</c:v>
                      </c:pt>
                      <c:pt idx="3696">
                        <c:v>43874</c:v>
                      </c:pt>
                      <c:pt idx="3697">
                        <c:v>43875</c:v>
                      </c:pt>
                      <c:pt idx="3698">
                        <c:v>43876</c:v>
                      </c:pt>
                      <c:pt idx="3699">
                        <c:v>43877</c:v>
                      </c:pt>
                      <c:pt idx="3700">
                        <c:v>43878</c:v>
                      </c:pt>
                      <c:pt idx="3701">
                        <c:v>43879</c:v>
                      </c:pt>
                      <c:pt idx="3702">
                        <c:v>43880</c:v>
                      </c:pt>
                      <c:pt idx="3703">
                        <c:v>43881</c:v>
                      </c:pt>
                      <c:pt idx="3704">
                        <c:v>43882</c:v>
                      </c:pt>
                      <c:pt idx="3705">
                        <c:v>43883</c:v>
                      </c:pt>
                      <c:pt idx="3706">
                        <c:v>43884</c:v>
                      </c:pt>
                      <c:pt idx="3707">
                        <c:v>43885</c:v>
                      </c:pt>
                      <c:pt idx="3708">
                        <c:v>43886</c:v>
                      </c:pt>
                      <c:pt idx="3709">
                        <c:v>43887</c:v>
                      </c:pt>
                      <c:pt idx="3710">
                        <c:v>43888</c:v>
                      </c:pt>
                      <c:pt idx="3711">
                        <c:v>43889</c:v>
                      </c:pt>
                      <c:pt idx="3712">
                        <c:v>43890</c:v>
                      </c:pt>
                      <c:pt idx="3713">
                        <c:v>43891</c:v>
                      </c:pt>
                      <c:pt idx="3714">
                        <c:v>43892</c:v>
                      </c:pt>
                      <c:pt idx="3715">
                        <c:v>43893</c:v>
                      </c:pt>
                      <c:pt idx="3716">
                        <c:v>43894</c:v>
                      </c:pt>
                      <c:pt idx="3717">
                        <c:v>43895</c:v>
                      </c:pt>
                      <c:pt idx="3718">
                        <c:v>43896</c:v>
                      </c:pt>
                      <c:pt idx="3719">
                        <c:v>43897</c:v>
                      </c:pt>
                      <c:pt idx="3720">
                        <c:v>43898</c:v>
                      </c:pt>
                      <c:pt idx="3721">
                        <c:v>43899</c:v>
                      </c:pt>
                      <c:pt idx="3722">
                        <c:v>43900</c:v>
                      </c:pt>
                      <c:pt idx="3723">
                        <c:v>43901</c:v>
                      </c:pt>
                      <c:pt idx="3724">
                        <c:v>43902</c:v>
                      </c:pt>
                      <c:pt idx="3725">
                        <c:v>43903</c:v>
                      </c:pt>
                      <c:pt idx="3726">
                        <c:v>43904</c:v>
                      </c:pt>
                      <c:pt idx="3727">
                        <c:v>43905</c:v>
                      </c:pt>
                      <c:pt idx="3728">
                        <c:v>43906</c:v>
                      </c:pt>
                      <c:pt idx="3729">
                        <c:v>43907</c:v>
                      </c:pt>
                      <c:pt idx="3730">
                        <c:v>43908</c:v>
                      </c:pt>
                      <c:pt idx="3731">
                        <c:v>43909</c:v>
                      </c:pt>
                      <c:pt idx="3732">
                        <c:v>43910</c:v>
                      </c:pt>
                      <c:pt idx="3733">
                        <c:v>43911</c:v>
                      </c:pt>
                      <c:pt idx="3734">
                        <c:v>43912</c:v>
                      </c:pt>
                      <c:pt idx="3735">
                        <c:v>43913</c:v>
                      </c:pt>
                      <c:pt idx="3736">
                        <c:v>43914</c:v>
                      </c:pt>
                      <c:pt idx="3737">
                        <c:v>43915</c:v>
                      </c:pt>
                      <c:pt idx="3738">
                        <c:v>43916</c:v>
                      </c:pt>
                      <c:pt idx="3739">
                        <c:v>43917</c:v>
                      </c:pt>
                      <c:pt idx="3740">
                        <c:v>43918</c:v>
                      </c:pt>
                      <c:pt idx="3741">
                        <c:v>43919</c:v>
                      </c:pt>
                      <c:pt idx="3742">
                        <c:v>43920</c:v>
                      </c:pt>
                      <c:pt idx="3743">
                        <c:v>43921</c:v>
                      </c:pt>
                      <c:pt idx="3744">
                        <c:v>43922</c:v>
                      </c:pt>
                      <c:pt idx="3745">
                        <c:v>43923</c:v>
                      </c:pt>
                      <c:pt idx="3746">
                        <c:v>43924</c:v>
                      </c:pt>
                      <c:pt idx="3747">
                        <c:v>43925</c:v>
                      </c:pt>
                      <c:pt idx="3748">
                        <c:v>43926</c:v>
                      </c:pt>
                      <c:pt idx="3749">
                        <c:v>43927</c:v>
                      </c:pt>
                      <c:pt idx="3750">
                        <c:v>43928</c:v>
                      </c:pt>
                      <c:pt idx="3751">
                        <c:v>43929</c:v>
                      </c:pt>
                      <c:pt idx="3752">
                        <c:v>43930</c:v>
                      </c:pt>
                      <c:pt idx="3753">
                        <c:v>43931</c:v>
                      </c:pt>
                      <c:pt idx="3754">
                        <c:v>43932</c:v>
                      </c:pt>
                      <c:pt idx="3755">
                        <c:v>43933</c:v>
                      </c:pt>
                      <c:pt idx="3756">
                        <c:v>43934</c:v>
                      </c:pt>
                      <c:pt idx="3757">
                        <c:v>43935</c:v>
                      </c:pt>
                      <c:pt idx="3758">
                        <c:v>43936</c:v>
                      </c:pt>
                      <c:pt idx="3759">
                        <c:v>43937</c:v>
                      </c:pt>
                      <c:pt idx="3760">
                        <c:v>43938</c:v>
                      </c:pt>
                      <c:pt idx="3761">
                        <c:v>43939</c:v>
                      </c:pt>
                      <c:pt idx="3762">
                        <c:v>43940</c:v>
                      </c:pt>
                      <c:pt idx="3763">
                        <c:v>43941</c:v>
                      </c:pt>
                      <c:pt idx="3764">
                        <c:v>43942</c:v>
                      </c:pt>
                      <c:pt idx="3765">
                        <c:v>43943</c:v>
                      </c:pt>
                      <c:pt idx="3766">
                        <c:v>43944</c:v>
                      </c:pt>
                      <c:pt idx="3767">
                        <c:v>43945</c:v>
                      </c:pt>
                      <c:pt idx="3768">
                        <c:v>43946</c:v>
                      </c:pt>
                      <c:pt idx="3769">
                        <c:v>43947</c:v>
                      </c:pt>
                      <c:pt idx="3770">
                        <c:v>43948</c:v>
                      </c:pt>
                      <c:pt idx="3771">
                        <c:v>43949</c:v>
                      </c:pt>
                      <c:pt idx="3772">
                        <c:v>43950</c:v>
                      </c:pt>
                      <c:pt idx="3773">
                        <c:v>43951</c:v>
                      </c:pt>
                      <c:pt idx="3774">
                        <c:v>43952</c:v>
                      </c:pt>
                      <c:pt idx="3775">
                        <c:v>43953</c:v>
                      </c:pt>
                      <c:pt idx="3776">
                        <c:v>43954</c:v>
                      </c:pt>
                      <c:pt idx="3777">
                        <c:v>43955</c:v>
                      </c:pt>
                      <c:pt idx="3778">
                        <c:v>43956</c:v>
                      </c:pt>
                      <c:pt idx="3779">
                        <c:v>43957</c:v>
                      </c:pt>
                      <c:pt idx="3780">
                        <c:v>43958</c:v>
                      </c:pt>
                      <c:pt idx="3781">
                        <c:v>43959</c:v>
                      </c:pt>
                      <c:pt idx="3782">
                        <c:v>43960</c:v>
                      </c:pt>
                      <c:pt idx="3783">
                        <c:v>43961</c:v>
                      </c:pt>
                      <c:pt idx="3784">
                        <c:v>43962</c:v>
                      </c:pt>
                      <c:pt idx="3785">
                        <c:v>43963</c:v>
                      </c:pt>
                      <c:pt idx="3786">
                        <c:v>43964</c:v>
                      </c:pt>
                      <c:pt idx="3787">
                        <c:v>43965</c:v>
                      </c:pt>
                      <c:pt idx="3788">
                        <c:v>43966</c:v>
                      </c:pt>
                      <c:pt idx="3789">
                        <c:v>43967</c:v>
                      </c:pt>
                      <c:pt idx="3790">
                        <c:v>43968</c:v>
                      </c:pt>
                      <c:pt idx="3791">
                        <c:v>43969</c:v>
                      </c:pt>
                      <c:pt idx="3792">
                        <c:v>43970</c:v>
                      </c:pt>
                      <c:pt idx="3793">
                        <c:v>43971</c:v>
                      </c:pt>
                      <c:pt idx="3794">
                        <c:v>43972</c:v>
                      </c:pt>
                      <c:pt idx="3795">
                        <c:v>43973</c:v>
                      </c:pt>
                      <c:pt idx="3796">
                        <c:v>43974</c:v>
                      </c:pt>
                      <c:pt idx="3797">
                        <c:v>43975</c:v>
                      </c:pt>
                      <c:pt idx="3798">
                        <c:v>43976</c:v>
                      </c:pt>
                      <c:pt idx="3799">
                        <c:v>43977</c:v>
                      </c:pt>
                      <c:pt idx="3800">
                        <c:v>43978</c:v>
                      </c:pt>
                      <c:pt idx="3801">
                        <c:v>43979</c:v>
                      </c:pt>
                      <c:pt idx="3802">
                        <c:v>43980</c:v>
                      </c:pt>
                      <c:pt idx="3803">
                        <c:v>43981</c:v>
                      </c:pt>
                      <c:pt idx="3804">
                        <c:v>43982</c:v>
                      </c:pt>
                      <c:pt idx="3805">
                        <c:v>43983</c:v>
                      </c:pt>
                      <c:pt idx="3806">
                        <c:v>43984</c:v>
                      </c:pt>
                      <c:pt idx="3807">
                        <c:v>43985</c:v>
                      </c:pt>
                      <c:pt idx="3808">
                        <c:v>43986</c:v>
                      </c:pt>
                      <c:pt idx="3809">
                        <c:v>43987</c:v>
                      </c:pt>
                      <c:pt idx="3810">
                        <c:v>43988</c:v>
                      </c:pt>
                      <c:pt idx="3811">
                        <c:v>43989</c:v>
                      </c:pt>
                      <c:pt idx="3812">
                        <c:v>43990</c:v>
                      </c:pt>
                      <c:pt idx="3813">
                        <c:v>43991</c:v>
                      </c:pt>
                      <c:pt idx="3814">
                        <c:v>43992</c:v>
                      </c:pt>
                      <c:pt idx="3815">
                        <c:v>43993</c:v>
                      </c:pt>
                      <c:pt idx="3816">
                        <c:v>43994</c:v>
                      </c:pt>
                      <c:pt idx="3817">
                        <c:v>43995</c:v>
                      </c:pt>
                      <c:pt idx="3818">
                        <c:v>43996</c:v>
                      </c:pt>
                      <c:pt idx="3819">
                        <c:v>43997</c:v>
                      </c:pt>
                      <c:pt idx="3820">
                        <c:v>43998</c:v>
                      </c:pt>
                      <c:pt idx="3821">
                        <c:v>43999</c:v>
                      </c:pt>
                      <c:pt idx="3822">
                        <c:v>44000</c:v>
                      </c:pt>
                      <c:pt idx="3823">
                        <c:v>44001</c:v>
                      </c:pt>
                      <c:pt idx="3824">
                        <c:v>44002</c:v>
                      </c:pt>
                      <c:pt idx="3825">
                        <c:v>44003</c:v>
                      </c:pt>
                      <c:pt idx="3826">
                        <c:v>44004</c:v>
                      </c:pt>
                      <c:pt idx="3827">
                        <c:v>44005</c:v>
                      </c:pt>
                      <c:pt idx="3828">
                        <c:v>44006</c:v>
                      </c:pt>
                      <c:pt idx="3829">
                        <c:v>44007</c:v>
                      </c:pt>
                      <c:pt idx="3830">
                        <c:v>44008</c:v>
                      </c:pt>
                      <c:pt idx="3831">
                        <c:v>44009</c:v>
                      </c:pt>
                      <c:pt idx="3832">
                        <c:v>44010</c:v>
                      </c:pt>
                      <c:pt idx="3833">
                        <c:v>44011</c:v>
                      </c:pt>
                      <c:pt idx="3834">
                        <c:v>44012</c:v>
                      </c:pt>
                      <c:pt idx="3835">
                        <c:v>44013</c:v>
                      </c:pt>
                      <c:pt idx="3836">
                        <c:v>44014</c:v>
                      </c:pt>
                      <c:pt idx="3837">
                        <c:v>44015</c:v>
                      </c:pt>
                      <c:pt idx="3838">
                        <c:v>44016</c:v>
                      </c:pt>
                      <c:pt idx="3839">
                        <c:v>44017</c:v>
                      </c:pt>
                      <c:pt idx="3840">
                        <c:v>44018</c:v>
                      </c:pt>
                      <c:pt idx="3841">
                        <c:v>44019</c:v>
                      </c:pt>
                      <c:pt idx="3842">
                        <c:v>44020</c:v>
                      </c:pt>
                      <c:pt idx="3843">
                        <c:v>44021</c:v>
                      </c:pt>
                      <c:pt idx="3844">
                        <c:v>44022</c:v>
                      </c:pt>
                      <c:pt idx="3845">
                        <c:v>44023</c:v>
                      </c:pt>
                      <c:pt idx="3846">
                        <c:v>44024</c:v>
                      </c:pt>
                      <c:pt idx="3847">
                        <c:v>44025</c:v>
                      </c:pt>
                      <c:pt idx="3848">
                        <c:v>44026</c:v>
                      </c:pt>
                      <c:pt idx="3849">
                        <c:v>44027</c:v>
                      </c:pt>
                      <c:pt idx="3850">
                        <c:v>44028</c:v>
                      </c:pt>
                      <c:pt idx="3851">
                        <c:v>44029</c:v>
                      </c:pt>
                      <c:pt idx="3852">
                        <c:v>44030</c:v>
                      </c:pt>
                      <c:pt idx="3853">
                        <c:v>44031</c:v>
                      </c:pt>
                      <c:pt idx="3854">
                        <c:v>44032</c:v>
                      </c:pt>
                      <c:pt idx="3855">
                        <c:v>44033</c:v>
                      </c:pt>
                      <c:pt idx="3856">
                        <c:v>44034</c:v>
                      </c:pt>
                      <c:pt idx="3857">
                        <c:v>44035</c:v>
                      </c:pt>
                      <c:pt idx="3858">
                        <c:v>44036</c:v>
                      </c:pt>
                      <c:pt idx="3859">
                        <c:v>44037</c:v>
                      </c:pt>
                      <c:pt idx="3860">
                        <c:v>44038</c:v>
                      </c:pt>
                      <c:pt idx="3861">
                        <c:v>44039</c:v>
                      </c:pt>
                      <c:pt idx="3862">
                        <c:v>44040</c:v>
                      </c:pt>
                      <c:pt idx="3863">
                        <c:v>44041</c:v>
                      </c:pt>
                      <c:pt idx="3864">
                        <c:v>44042</c:v>
                      </c:pt>
                      <c:pt idx="3865">
                        <c:v>44043</c:v>
                      </c:pt>
                      <c:pt idx="3866">
                        <c:v>44044</c:v>
                      </c:pt>
                      <c:pt idx="3867">
                        <c:v>44045</c:v>
                      </c:pt>
                      <c:pt idx="3868">
                        <c:v>44046</c:v>
                      </c:pt>
                      <c:pt idx="3869">
                        <c:v>44047</c:v>
                      </c:pt>
                      <c:pt idx="3870">
                        <c:v>44048</c:v>
                      </c:pt>
                      <c:pt idx="3871">
                        <c:v>44049</c:v>
                      </c:pt>
                      <c:pt idx="3872">
                        <c:v>44050</c:v>
                      </c:pt>
                      <c:pt idx="3873">
                        <c:v>44051</c:v>
                      </c:pt>
                      <c:pt idx="3874">
                        <c:v>44052</c:v>
                      </c:pt>
                      <c:pt idx="3875">
                        <c:v>44053</c:v>
                      </c:pt>
                      <c:pt idx="3876">
                        <c:v>44054</c:v>
                      </c:pt>
                      <c:pt idx="3877">
                        <c:v>44055</c:v>
                      </c:pt>
                      <c:pt idx="3878">
                        <c:v>44056</c:v>
                      </c:pt>
                      <c:pt idx="3879">
                        <c:v>44057</c:v>
                      </c:pt>
                      <c:pt idx="3880">
                        <c:v>44058</c:v>
                      </c:pt>
                      <c:pt idx="3881">
                        <c:v>44059</c:v>
                      </c:pt>
                      <c:pt idx="3882">
                        <c:v>44060</c:v>
                      </c:pt>
                      <c:pt idx="3883">
                        <c:v>44061</c:v>
                      </c:pt>
                      <c:pt idx="3884">
                        <c:v>44062</c:v>
                      </c:pt>
                      <c:pt idx="3885">
                        <c:v>44063</c:v>
                      </c:pt>
                      <c:pt idx="3886">
                        <c:v>44064</c:v>
                      </c:pt>
                      <c:pt idx="3887">
                        <c:v>44065</c:v>
                      </c:pt>
                      <c:pt idx="3888">
                        <c:v>44066</c:v>
                      </c:pt>
                      <c:pt idx="3889">
                        <c:v>44067</c:v>
                      </c:pt>
                      <c:pt idx="3890">
                        <c:v>44068</c:v>
                      </c:pt>
                      <c:pt idx="3891">
                        <c:v>44069</c:v>
                      </c:pt>
                      <c:pt idx="3892">
                        <c:v>44070</c:v>
                      </c:pt>
                      <c:pt idx="3893">
                        <c:v>44071</c:v>
                      </c:pt>
                      <c:pt idx="3894">
                        <c:v>44072</c:v>
                      </c:pt>
                      <c:pt idx="3895">
                        <c:v>44073</c:v>
                      </c:pt>
                      <c:pt idx="3896">
                        <c:v>44074</c:v>
                      </c:pt>
                      <c:pt idx="3897">
                        <c:v>44075</c:v>
                      </c:pt>
                      <c:pt idx="3898">
                        <c:v>44076</c:v>
                      </c:pt>
                      <c:pt idx="3899">
                        <c:v>44077</c:v>
                      </c:pt>
                      <c:pt idx="3900">
                        <c:v>44078</c:v>
                      </c:pt>
                      <c:pt idx="3901">
                        <c:v>44079</c:v>
                      </c:pt>
                      <c:pt idx="3902">
                        <c:v>44080</c:v>
                      </c:pt>
                      <c:pt idx="3903">
                        <c:v>44081</c:v>
                      </c:pt>
                      <c:pt idx="3904">
                        <c:v>44082</c:v>
                      </c:pt>
                      <c:pt idx="3905">
                        <c:v>44083</c:v>
                      </c:pt>
                      <c:pt idx="3906">
                        <c:v>44084</c:v>
                      </c:pt>
                      <c:pt idx="3907">
                        <c:v>44085</c:v>
                      </c:pt>
                      <c:pt idx="3908">
                        <c:v>44086</c:v>
                      </c:pt>
                      <c:pt idx="3909">
                        <c:v>44087</c:v>
                      </c:pt>
                      <c:pt idx="3910">
                        <c:v>44088</c:v>
                      </c:pt>
                      <c:pt idx="3911">
                        <c:v>44089</c:v>
                      </c:pt>
                      <c:pt idx="3912">
                        <c:v>44090</c:v>
                      </c:pt>
                      <c:pt idx="3913">
                        <c:v>44091</c:v>
                      </c:pt>
                      <c:pt idx="3914">
                        <c:v>44092</c:v>
                      </c:pt>
                      <c:pt idx="3915">
                        <c:v>44093</c:v>
                      </c:pt>
                      <c:pt idx="3916">
                        <c:v>44094</c:v>
                      </c:pt>
                      <c:pt idx="3917">
                        <c:v>44095</c:v>
                      </c:pt>
                      <c:pt idx="3918">
                        <c:v>44096</c:v>
                      </c:pt>
                      <c:pt idx="3919">
                        <c:v>44097</c:v>
                      </c:pt>
                      <c:pt idx="3920">
                        <c:v>44098</c:v>
                      </c:pt>
                      <c:pt idx="3921">
                        <c:v>44099</c:v>
                      </c:pt>
                      <c:pt idx="3922">
                        <c:v>44100</c:v>
                      </c:pt>
                      <c:pt idx="3923">
                        <c:v>44101</c:v>
                      </c:pt>
                      <c:pt idx="3924">
                        <c:v>44102</c:v>
                      </c:pt>
                      <c:pt idx="3925">
                        <c:v>44103</c:v>
                      </c:pt>
                      <c:pt idx="3926">
                        <c:v>44104</c:v>
                      </c:pt>
                      <c:pt idx="3927">
                        <c:v>44105</c:v>
                      </c:pt>
                      <c:pt idx="3928">
                        <c:v>44106</c:v>
                      </c:pt>
                      <c:pt idx="3929">
                        <c:v>44107</c:v>
                      </c:pt>
                      <c:pt idx="3930">
                        <c:v>44108</c:v>
                      </c:pt>
                      <c:pt idx="3931">
                        <c:v>44109</c:v>
                      </c:pt>
                      <c:pt idx="3932">
                        <c:v>44110</c:v>
                      </c:pt>
                      <c:pt idx="3933">
                        <c:v>44111</c:v>
                      </c:pt>
                      <c:pt idx="3934">
                        <c:v>44112</c:v>
                      </c:pt>
                      <c:pt idx="3935">
                        <c:v>44113</c:v>
                      </c:pt>
                      <c:pt idx="3936">
                        <c:v>44114</c:v>
                      </c:pt>
                      <c:pt idx="3937">
                        <c:v>44115</c:v>
                      </c:pt>
                      <c:pt idx="3938">
                        <c:v>44116</c:v>
                      </c:pt>
                      <c:pt idx="3939">
                        <c:v>44117</c:v>
                      </c:pt>
                      <c:pt idx="3940">
                        <c:v>44118</c:v>
                      </c:pt>
                      <c:pt idx="3941">
                        <c:v>44119</c:v>
                      </c:pt>
                      <c:pt idx="3942">
                        <c:v>44120</c:v>
                      </c:pt>
                      <c:pt idx="3943">
                        <c:v>44121</c:v>
                      </c:pt>
                      <c:pt idx="3944">
                        <c:v>44122</c:v>
                      </c:pt>
                      <c:pt idx="3945">
                        <c:v>44123</c:v>
                      </c:pt>
                      <c:pt idx="3946">
                        <c:v>44124</c:v>
                      </c:pt>
                      <c:pt idx="3947">
                        <c:v>44125</c:v>
                      </c:pt>
                      <c:pt idx="3948">
                        <c:v>44126</c:v>
                      </c:pt>
                      <c:pt idx="3949">
                        <c:v>44127</c:v>
                      </c:pt>
                      <c:pt idx="3950">
                        <c:v>44128</c:v>
                      </c:pt>
                      <c:pt idx="3951">
                        <c:v>44129</c:v>
                      </c:pt>
                      <c:pt idx="3952">
                        <c:v>44130</c:v>
                      </c:pt>
                      <c:pt idx="3953">
                        <c:v>44131</c:v>
                      </c:pt>
                      <c:pt idx="3954">
                        <c:v>44132</c:v>
                      </c:pt>
                      <c:pt idx="3955">
                        <c:v>44133</c:v>
                      </c:pt>
                      <c:pt idx="3956">
                        <c:v>44134</c:v>
                      </c:pt>
                      <c:pt idx="3957">
                        <c:v>44135</c:v>
                      </c:pt>
                      <c:pt idx="3958">
                        <c:v>44136</c:v>
                      </c:pt>
                      <c:pt idx="3959">
                        <c:v>44137</c:v>
                      </c:pt>
                      <c:pt idx="3960">
                        <c:v>44138</c:v>
                      </c:pt>
                      <c:pt idx="3961">
                        <c:v>44139</c:v>
                      </c:pt>
                      <c:pt idx="3962">
                        <c:v>44140</c:v>
                      </c:pt>
                      <c:pt idx="3963">
                        <c:v>44141</c:v>
                      </c:pt>
                      <c:pt idx="3964">
                        <c:v>44142</c:v>
                      </c:pt>
                      <c:pt idx="3965">
                        <c:v>44143</c:v>
                      </c:pt>
                      <c:pt idx="3966">
                        <c:v>44144</c:v>
                      </c:pt>
                      <c:pt idx="3967">
                        <c:v>44145</c:v>
                      </c:pt>
                      <c:pt idx="3968">
                        <c:v>44146</c:v>
                      </c:pt>
                      <c:pt idx="3969">
                        <c:v>44147</c:v>
                      </c:pt>
                      <c:pt idx="3970">
                        <c:v>44148</c:v>
                      </c:pt>
                      <c:pt idx="3971">
                        <c:v>44149</c:v>
                      </c:pt>
                      <c:pt idx="3972">
                        <c:v>44150</c:v>
                      </c:pt>
                      <c:pt idx="3973">
                        <c:v>44151</c:v>
                      </c:pt>
                      <c:pt idx="3974">
                        <c:v>44152</c:v>
                      </c:pt>
                      <c:pt idx="3975">
                        <c:v>44153</c:v>
                      </c:pt>
                      <c:pt idx="3976">
                        <c:v>44154</c:v>
                      </c:pt>
                      <c:pt idx="3977">
                        <c:v>44155</c:v>
                      </c:pt>
                      <c:pt idx="3978">
                        <c:v>44156</c:v>
                      </c:pt>
                      <c:pt idx="3979">
                        <c:v>44157</c:v>
                      </c:pt>
                      <c:pt idx="3980">
                        <c:v>44158</c:v>
                      </c:pt>
                      <c:pt idx="3981">
                        <c:v>44159</c:v>
                      </c:pt>
                      <c:pt idx="3982">
                        <c:v>44160</c:v>
                      </c:pt>
                      <c:pt idx="3983">
                        <c:v>44161</c:v>
                      </c:pt>
                      <c:pt idx="3984">
                        <c:v>44162</c:v>
                      </c:pt>
                      <c:pt idx="3985">
                        <c:v>44163</c:v>
                      </c:pt>
                      <c:pt idx="3986">
                        <c:v>44164</c:v>
                      </c:pt>
                      <c:pt idx="3987">
                        <c:v>44165</c:v>
                      </c:pt>
                      <c:pt idx="3988">
                        <c:v>44166</c:v>
                      </c:pt>
                      <c:pt idx="3989">
                        <c:v>44167</c:v>
                      </c:pt>
                      <c:pt idx="3990">
                        <c:v>44168</c:v>
                      </c:pt>
                      <c:pt idx="3991">
                        <c:v>44169</c:v>
                      </c:pt>
                      <c:pt idx="3992">
                        <c:v>44170</c:v>
                      </c:pt>
                      <c:pt idx="3993">
                        <c:v>44171</c:v>
                      </c:pt>
                      <c:pt idx="3994">
                        <c:v>44172</c:v>
                      </c:pt>
                      <c:pt idx="3995">
                        <c:v>44173</c:v>
                      </c:pt>
                      <c:pt idx="3996">
                        <c:v>44174</c:v>
                      </c:pt>
                      <c:pt idx="3997">
                        <c:v>44175</c:v>
                      </c:pt>
                      <c:pt idx="3998">
                        <c:v>44176</c:v>
                      </c:pt>
                      <c:pt idx="3999">
                        <c:v>44177</c:v>
                      </c:pt>
                      <c:pt idx="4000">
                        <c:v>44178</c:v>
                      </c:pt>
                      <c:pt idx="4001">
                        <c:v>44179</c:v>
                      </c:pt>
                      <c:pt idx="4002">
                        <c:v>44180</c:v>
                      </c:pt>
                      <c:pt idx="4003">
                        <c:v>44181</c:v>
                      </c:pt>
                      <c:pt idx="4004">
                        <c:v>44182</c:v>
                      </c:pt>
                      <c:pt idx="4005">
                        <c:v>44183</c:v>
                      </c:pt>
                      <c:pt idx="4006">
                        <c:v>44184</c:v>
                      </c:pt>
                      <c:pt idx="4007">
                        <c:v>44185</c:v>
                      </c:pt>
                      <c:pt idx="4008">
                        <c:v>44186</c:v>
                      </c:pt>
                      <c:pt idx="4009">
                        <c:v>44187</c:v>
                      </c:pt>
                      <c:pt idx="4010">
                        <c:v>44188</c:v>
                      </c:pt>
                      <c:pt idx="4011">
                        <c:v>44189</c:v>
                      </c:pt>
                      <c:pt idx="4012">
                        <c:v>44190</c:v>
                      </c:pt>
                      <c:pt idx="4013">
                        <c:v>44191</c:v>
                      </c:pt>
                      <c:pt idx="4014">
                        <c:v>44192</c:v>
                      </c:pt>
                      <c:pt idx="4015">
                        <c:v>44193</c:v>
                      </c:pt>
                      <c:pt idx="4016">
                        <c:v>44194</c:v>
                      </c:pt>
                      <c:pt idx="4017">
                        <c:v>44195</c:v>
                      </c:pt>
                      <c:pt idx="4018">
                        <c:v>44196</c:v>
                      </c:pt>
                      <c:pt idx="4019">
                        <c:v>44197</c:v>
                      </c:pt>
                      <c:pt idx="4020">
                        <c:v>44198</c:v>
                      </c:pt>
                      <c:pt idx="4021">
                        <c:v>44199</c:v>
                      </c:pt>
                      <c:pt idx="4022">
                        <c:v>44200</c:v>
                      </c:pt>
                      <c:pt idx="4023">
                        <c:v>44201</c:v>
                      </c:pt>
                      <c:pt idx="4024">
                        <c:v>44202</c:v>
                      </c:pt>
                      <c:pt idx="4025">
                        <c:v>44203</c:v>
                      </c:pt>
                      <c:pt idx="4026">
                        <c:v>44204</c:v>
                      </c:pt>
                      <c:pt idx="4027">
                        <c:v>44205</c:v>
                      </c:pt>
                      <c:pt idx="4028">
                        <c:v>44206</c:v>
                      </c:pt>
                      <c:pt idx="4029">
                        <c:v>44207</c:v>
                      </c:pt>
                      <c:pt idx="4030">
                        <c:v>44208</c:v>
                      </c:pt>
                      <c:pt idx="4031">
                        <c:v>44209</c:v>
                      </c:pt>
                      <c:pt idx="4032">
                        <c:v>44210</c:v>
                      </c:pt>
                      <c:pt idx="4033">
                        <c:v>44211</c:v>
                      </c:pt>
                      <c:pt idx="4034">
                        <c:v>44212</c:v>
                      </c:pt>
                      <c:pt idx="4035">
                        <c:v>44213</c:v>
                      </c:pt>
                      <c:pt idx="4036">
                        <c:v>44214</c:v>
                      </c:pt>
                      <c:pt idx="4037">
                        <c:v>44215</c:v>
                      </c:pt>
                      <c:pt idx="4038">
                        <c:v>44216</c:v>
                      </c:pt>
                      <c:pt idx="4039">
                        <c:v>44217</c:v>
                      </c:pt>
                      <c:pt idx="4040">
                        <c:v>44218</c:v>
                      </c:pt>
                      <c:pt idx="4041">
                        <c:v>44219</c:v>
                      </c:pt>
                      <c:pt idx="4042">
                        <c:v>44220</c:v>
                      </c:pt>
                      <c:pt idx="4043">
                        <c:v>44221</c:v>
                      </c:pt>
                      <c:pt idx="4044">
                        <c:v>44222</c:v>
                      </c:pt>
                      <c:pt idx="4045">
                        <c:v>44223</c:v>
                      </c:pt>
                      <c:pt idx="4046">
                        <c:v>44224</c:v>
                      </c:pt>
                      <c:pt idx="4047">
                        <c:v>44225</c:v>
                      </c:pt>
                      <c:pt idx="4048">
                        <c:v>44226</c:v>
                      </c:pt>
                      <c:pt idx="4049">
                        <c:v>44227</c:v>
                      </c:pt>
                      <c:pt idx="4050">
                        <c:v>44228</c:v>
                      </c:pt>
                      <c:pt idx="4051">
                        <c:v>44229</c:v>
                      </c:pt>
                      <c:pt idx="4052">
                        <c:v>44230</c:v>
                      </c:pt>
                      <c:pt idx="4053">
                        <c:v>44231</c:v>
                      </c:pt>
                      <c:pt idx="4054">
                        <c:v>44232</c:v>
                      </c:pt>
                      <c:pt idx="4055">
                        <c:v>44233</c:v>
                      </c:pt>
                      <c:pt idx="4056">
                        <c:v>44234</c:v>
                      </c:pt>
                      <c:pt idx="4057">
                        <c:v>44235</c:v>
                      </c:pt>
                      <c:pt idx="4058">
                        <c:v>44236</c:v>
                      </c:pt>
                      <c:pt idx="4059">
                        <c:v>44237</c:v>
                      </c:pt>
                      <c:pt idx="4060">
                        <c:v>44238</c:v>
                      </c:pt>
                      <c:pt idx="4061">
                        <c:v>44239</c:v>
                      </c:pt>
                      <c:pt idx="4062">
                        <c:v>44240</c:v>
                      </c:pt>
                      <c:pt idx="4063">
                        <c:v>44241</c:v>
                      </c:pt>
                      <c:pt idx="4064">
                        <c:v>44242</c:v>
                      </c:pt>
                      <c:pt idx="4065">
                        <c:v>44243</c:v>
                      </c:pt>
                      <c:pt idx="4066">
                        <c:v>44244</c:v>
                      </c:pt>
                      <c:pt idx="4067">
                        <c:v>44245</c:v>
                      </c:pt>
                      <c:pt idx="4068">
                        <c:v>44246</c:v>
                      </c:pt>
                      <c:pt idx="4069">
                        <c:v>44247</c:v>
                      </c:pt>
                      <c:pt idx="4070">
                        <c:v>44248</c:v>
                      </c:pt>
                      <c:pt idx="4071">
                        <c:v>44249</c:v>
                      </c:pt>
                      <c:pt idx="4072">
                        <c:v>44250</c:v>
                      </c:pt>
                      <c:pt idx="4073">
                        <c:v>44251</c:v>
                      </c:pt>
                      <c:pt idx="4074">
                        <c:v>44252</c:v>
                      </c:pt>
                      <c:pt idx="4075">
                        <c:v>44253</c:v>
                      </c:pt>
                      <c:pt idx="4076">
                        <c:v>44254</c:v>
                      </c:pt>
                      <c:pt idx="4077">
                        <c:v>44255</c:v>
                      </c:pt>
                      <c:pt idx="4078">
                        <c:v>44256</c:v>
                      </c:pt>
                      <c:pt idx="4079">
                        <c:v>44257</c:v>
                      </c:pt>
                      <c:pt idx="4080">
                        <c:v>44258</c:v>
                      </c:pt>
                      <c:pt idx="4081">
                        <c:v>44259</c:v>
                      </c:pt>
                      <c:pt idx="4082">
                        <c:v>44260</c:v>
                      </c:pt>
                      <c:pt idx="4083">
                        <c:v>44261</c:v>
                      </c:pt>
                      <c:pt idx="4084">
                        <c:v>44262</c:v>
                      </c:pt>
                      <c:pt idx="4085">
                        <c:v>44263</c:v>
                      </c:pt>
                      <c:pt idx="4086">
                        <c:v>44264</c:v>
                      </c:pt>
                      <c:pt idx="4087">
                        <c:v>44265</c:v>
                      </c:pt>
                      <c:pt idx="4088">
                        <c:v>44266</c:v>
                      </c:pt>
                      <c:pt idx="4089">
                        <c:v>44267</c:v>
                      </c:pt>
                      <c:pt idx="4090">
                        <c:v>44268</c:v>
                      </c:pt>
                      <c:pt idx="4091">
                        <c:v>44269</c:v>
                      </c:pt>
                      <c:pt idx="4092">
                        <c:v>44270</c:v>
                      </c:pt>
                      <c:pt idx="4093">
                        <c:v>44271</c:v>
                      </c:pt>
                      <c:pt idx="4094">
                        <c:v>44272</c:v>
                      </c:pt>
                      <c:pt idx="4095">
                        <c:v>44273</c:v>
                      </c:pt>
                      <c:pt idx="4096">
                        <c:v>44274</c:v>
                      </c:pt>
                      <c:pt idx="4097">
                        <c:v>44275</c:v>
                      </c:pt>
                      <c:pt idx="4098">
                        <c:v>44276</c:v>
                      </c:pt>
                      <c:pt idx="4099">
                        <c:v>44277</c:v>
                      </c:pt>
                      <c:pt idx="4100">
                        <c:v>44278</c:v>
                      </c:pt>
                      <c:pt idx="4101">
                        <c:v>44279</c:v>
                      </c:pt>
                      <c:pt idx="4102">
                        <c:v>44280</c:v>
                      </c:pt>
                      <c:pt idx="4103">
                        <c:v>44281</c:v>
                      </c:pt>
                      <c:pt idx="4104">
                        <c:v>44282</c:v>
                      </c:pt>
                      <c:pt idx="4105">
                        <c:v>44283</c:v>
                      </c:pt>
                      <c:pt idx="4106">
                        <c:v>44284</c:v>
                      </c:pt>
                      <c:pt idx="4107">
                        <c:v>44285</c:v>
                      </c:pt>
                      <c:pt idx="4108">
                        <c:v>44286</c:v>
                      </c:pt>
                      <c:pt idx="4109">
                        <c:v>44287</c:v>
                      </c:pt>
                      <c:pt idx="4110">
                        <c:v>44288</c:v>
                      </c:pt>
                      <c:pt idx="4111">
                        <c:v>44289</c:v>
                      </c:pt>
                      <c:pt idx="4112">
                        <c:v>44290</c:v>
                      </c:pt>
                      <c:pt idx="4113">
                        <c:v>44291</c:v>
                      </c:pt>
                      <c:pt idx="4114">
                        <c:v>44292</c:v>
                      </c:pt>
                      <c:pt idx="4115">
                        <c:v>44293</c:v>
                      </c:pt>
                      <c:pt idx="4116">
                        <c:v>44294</c:v>
                      </c:pt>
                      <c:pt idx="4117">
                        <c:v>44295</c:v>
                      </c:pt>
                      <c:pt idx="4118">
                        <c:v>44296</c:v>
                      </c:pt>
                      <c:pt idx="4119">
                        <c:v>44297</c:v>
                      </c:pt>
                      <c:pt idx="4120">
                        <c:v>44298</c:v>
                      </c:pt>
                      <c:pt idx="4121">
                        <c:v>44299</c:v>
                      </c:pt>
                      <c:pt idx="4122">
                        <c:v>44300</c:v>
                      </c:pt>
                      <c:pt idx="4123">
                        <c:v>44301</c:v>
                      </c:pt>
                      <c:pt idx="4124">
                        <c:v>44302</c:v>
                      </c:pt>
                      <c:pt idx="4125">
                        <c:v>44303</c:v>
                      </c:pt>
                      <c:pt idx="4126">
                        <c:v>44304</c:v>
                      </c:pt>
                      <c:pt idx="4127">
                        <c:v>44305</c:v>
                      </c:pt>
                      <c:pt idx="4128">
                        <c:v>44306</c:v>
                      </c:pt>
                      <c:pt idx="4129">
                        <c:v>44307</c:v>
                      </c:pt>
                      <c:pt idx="4130">
                        <c:v>44308</c:v>
                      </c:pt>
                      <c:pt idx="4131">
                        <c:v>44309</c:v>
                      </c:pt>
                      <c:pt idx="4132">
                        <c:v>44310</c:v>
                      </c:pt>
                      <c:pt idx="4133">
                        <c:v>44311</c:v>
                      </c:pt>
                      <c:pt idx="4134">
                        <c:v>44312</c:v>
                      </c:pt>
                      <c:pt idx="4135">
                        <c:v>44313</c:v>
                      </c:pt>
                      <c:pt idx="4136">
                        <c:v>44314</c:v>
                      </c:pt>
                      <c:pt idx="4137">
                        <c:v>44315</c:v>
                      </c:pt>
                      <c:pt idx="4138">
                        <c:v>44316</c:v>
                      </c:pt>
                      <c:pt idx="4139">
                        <c:v>44317</c:v>
                      </c:pt>
                      <c:pt idx="4140">
                        <c:v>44318</c:v>
                      </c:pt>
                      <c:pt idx="4141">
                        <c:v>44319</c:v>
                      </c:pt>
                      <c:pt idx="4142">
                        <c:v>44320</c:v>
                      </c:pt>
                      <c:pt idx="4143">
                        <c:v>44321</c:v>
                      </c:pt>
                      <c:pt idx="4144">
                        <c:v>44322</c:v>
                      </c:pt>
                      <c:pt idx="4145">
                        <c:v>44323</c:v>
                      </c:pt>
                      <c:pt idx="4146">
                        <c:v>44324</c:v>
                      </c:pt>
                      <c:pt idx="4147">
                        <c:v>44325</c:v>
                      </c:pt>
                      <c:pt idx="4148">
                        <c:v>44326</c:v>
                      </c:pt>
                      <c:pt idx="4149">
                        <c:v>44327</c:v>
                      </c:pt>
                      <c:pt idx="4150">
                        <c:v>44328</c:v>
                      </c:pt>
                      <c:pt idx="4151">
                        <c:v>44329</c:v>
                      </c:pt>
                      <c:pt idx="4152">
                        <c:v>44330</c:v>
                      </c:pt>
                      <c:pt idx="4153">
                        <c:v>44331</c:v>
                      </c:pt>
                      <c:pt idx="4154">
                        <c:v>44332</c:v>
                      </c:pt>
                      <c:pt idx="4155">
                        <c:v>44333</c:v>
                      </c:pt>
                      <c:pt idx="4156">
                        <c:v>44334</c:v>
                      </c:pt>
                      <c:pt idx="4157">
                        <c:v>44335</c:v>
                      </c:pt>
                      <c:pt idx="4158">
                        <c:v>44336</c:v>
                      </c:pt>
                      <c:pt idx="4159">
                        <c:v>44337</c:v>
                      </c:pt>
                      <c:pt idx="4160">
                        <c:v>44338</c:v>
                      </c:pt>
                      <c:pt idx="4161">
                        <c:v>44339</c:v>
                      </c:pt>
                      <c:pt idx="4162">
                        <c:v>44340</c:v>
                      </c:pt>
                      <c:pt idx="4163">
                        <c:v>44341</c:v>
                      </c:pt>
                      <c:pt idx="4164">
                        <c:v>44342</c:v>
                      </c:pt>
                      <c:pt idx="4165">
                        <c:v>44343</c:v>
                      </c:pt>
                      <c:pt idx="4166">
                        <c:v>44344</c:v>
                      </c:pt>
                      <c:pt idx="4167">
                        <c:v>44345</c:v>
                      </c:pt>
                      <c:pt idx="4168">
                        <c:v>44346</c:v>
                      </c:pt>
                      <c:pt idx="4169">
                        <c:v>44347</c:v>
                      </c:pt>
                      <c:pt idx="4170">
                        <c:v>44348</c:v>
                      </c:pt>
                      <c:pt idx="4171">
                        <c:v>44349</c:v>
                      </c:pt>
                      <c:pt idx="4172">
                        <c:v>44350</c:v>
                      </c:pt>
                      <c:pt idx="4173">
                        <c:v>44351</c:v>
                      </c:pt>
                      <c:pt idx="4174">
                        <c:v>44352</c:v>
                      </c:pt>
                      <c:pt idx="4175">
                        <c:v>44353</c:v>
                      </c:pt>
                      <c:pt idx="4176">
                        <c:v>44354</c:v>
                      </c:pt>
                      <c:pt idx="4177">
                        <c:v>44355</c:v>
                      </c:pt>
                      <c:pt idx="4178">
                        <c:v>44356</c:v>
                      </c:pt>
                      <c:pt idx="4179">
                        <c:v>44357</c:v>
                      </c:pt>
                      <c:pt idx="4180">
                        <c:v>44358</c:v>
                      </c:pt>
                      <c:pt idx="4181">
                        <c:v>44359</c:v>
                      </c:pt>
                      <c:pt idx="4182">
                        <c:v>44360</c:v>
                      </c:pt>
                      <c:pt idx="4183">
                        <c:v>44361</c:v>
                      </c:pt>
                      <c:pt idx="4184">
                        <c:v>44362</c:v>
                      </c:pt>
                      <c:pt idx="4185">
                        <c:v>44363</c:v>
                      </c:pt>
                      <c:pt idx="4186">
                        <c:v>44364</c:v>
                      </c:pt>
                      <c:pt idx="4187">
                        <c:v>44365</c:v>
                      </c:pt>
                      <c:pt idx="4188">
                        <c:v>44366</c:v>
                      </c:pt>
                      <c:pt idx="4189">
                        <c:v>44367</c:v>
                      </c:pt>
                      <c:pt idx="4190">
                        <c:v>44368</c:v>
                      </c:pt>
                      <c:pt idx="4191">
                        <c:v>44369</c:v>
                      </c:pt>
                      <c:pt idx="4192">
                        <c:v>44370</c:v>
                      </c:pt>
                      <c:pt idx="4193">
                        <c:v>44371</c:v>
                      </c:pt>
                      <c:pt idx="4194">
                        <c:v>44372</c:v>
                      </c:pt>
                      <c:pt idx="4195">
                        <c:v>44373</c:v>
                      </c:pt>
                      <c:pt idx="4196">
                        <c:v>44374</c:v>
                      </c:pt>
                      <c:pt idx="4197">
                        <c:v>44375</c:v>
                      </c:pt>
                      <c:pt idx="4198">
                        <c:v>44376</c:v>
                      </c:pt>
                      <c:pt idx="4199">
                        <c:v>44377</c:v>
                      </c:pt>
                      <c:pt idx="4200">
                        <c:v>44378</c:v>
                      </c:pt>
                      <c:pt idx="4201">
                        <c:v>44379</c:v>
                      </c:pt>
                      <c:pt idx="4202">
                        <c:v>44380</c:v>
                      </c:pt>
                      <c:pt idx="4203">
                        <c:v>44381</c:v>
                      </c:pt>
                      <c:pt idx="4204">
                        <c:v>44382</c:v>
                      </c:pt>
                      <c:pt idx="4205">
                        <c:v>44383</c:v>
                      </c:pt>
                      <c:pt idx="4206">
                        <c:v>44384</c:v>
                      </c:pt>
                      <c:pt idx="4207">
                        <c:v>44385</c:v>
                      </c:pt>
                      <c:pt idx="4208">
                        <c:v>44386</c:v>
                      </c:pt>
                      <c:pt idx="4209">
                        <c:v>44387</c:v>
                      </c:pt>
                      <c:pt idx="4210">
                        <c:v>44388</c:v>
                      </c:pt>
                      <c:pt idx="4211">
                        <c:v>44389</c:v>
                      </c:pt>
                      <c:pt idx="4212">
                        <c:v>44390</c:v>
                      </c:pt>
                      <c:pt idx="4213">
                        <c:v>44391</c:v>
                      </c:pt>
                      <c:pt idx="4214">
                        <c:v>44392</c:v>
                      </c:pt>
                      <c:pt idx="4215">
                        <c:v>44393</c:v>
                      </c:pt>
                      <c:pt idx="4216">
                        <c:v>44394</c:v>
                      </c:pt>
                      <c:pt idx="4217">
                        <c:v>44395</c:v>
                      </c:pt>
                      <c:pt idx="4218">
                        <c:v>44396</c:v>
                      </c:pt>
                      <c:pt idx="4219">
                        <c:v>44397</c:v>
                      </c:pt>
                      <c:pt idx="4220">
                        <c:v>44398</c:v>
                      </c:pt>
                      <c:pt idx="4221">
                        <c:v>44399</c:v>
                      </c:pt>
                      <c:pt idx="4222">
                        <c:v>44400</c:v>
                      </c:pt>
                      <c:pt idx="4223">
                        <c:v>44401</c:v>
                      </c:pt>
                      <c:pt idx="4224">
                        <c:v>44402</c:v>
                      </c:pt>
                      <c:pt idx="4225">
                        <c:v>44403</c:v>
                      </c:pt>
                      <c:pt idx="4226">
                        <c:v>44404</c:v>
                      </c:pt>
                      <c:pt idx="4227">
                        <c:v>44405</c:v>
                      </c:pt>
                      <c:pt idx="4228">
                        <c:v>44406</c:v>
                      </c:pt>
                      <c:pt idx="4229">
                        <c:v>44407</c:v>
                      </c:pt>
                      <c:pt idx="4230">
                        <c:v>44408</c:v>
                      </c:pt>
                      <c:pt idx="4231">
                        <c:v>44409</c:v>
                      </c:pt>
                      <c:pt idx="4232">
                        <c:v>44410</c:v>
                      </c:pt>
                      <c:pt idx="4233">
                        <c:v>44411</c:v>
                      </c:pt>
                      <c:pt idx="4234">
                        <c:v>44412</c:v>
                      </c:pt>
                      <c:pt idx="4235">
                        <c:v>44413</c:v>
                      </c:pt>
                      <c:pt idx="4236">
                        <c:v>44414</c:v>
                      </c:pt>
                      <c:pt idx="4237">
                        <c:v>44415</c:v>
                      </c:pt>
                      <c:pt idx="4238">
                        <c:v>44416</c:v>
                      </c:pt>
                      <c:pt idx="4239">
                        <c:v>44417</c:v>
                      </c:pt>
                      <c:pt idx="4240">
                        <c:v>44418</c:v>
                      </c:pt>
                      <c:pt idx="4241">
                        <c:v>44419</c:v>
                      </c:pt>
                      <c:pt idx="4242">
                        <c:v>44420</c:v>
                      </c:pt>
                      <c:pt idx="4243">
                        <c:v>44421</c:v>
                      </c:pt>
                      <c:pt idx="4244">
                        <c:v>44422</c:v>
                      </c:pt>
                      <c:pt idx="4245">
                        <c:v>44423</c:v>
                      </c:pt>
                      <c:pt idx="4246">
                        <c:v>44424</c:v>
                      </c:pt>
                      <c:pt idx="4247">
                        <c:v>44425</c:v>
                      </c:pt>
                      <c:pt idx="4248">
                        <c:v>44426</c:v>
                      </c:pt>
                      <c:pt idx="4249">
                        <c:v>44427</c:v>
                      </c:pt>
                      <c:pt idx="4250">
                        <c:v>44428</c:v>
                      </c:pt>
                      <c:pt idx="4251">
                        <c:v>44429</c:v>
                      </c:pt>
                      <c:pt idx="4252">
                        <c:v>44430</c:v>
                      </c:pt>
                      <c:pt idx="4253">
                        <c:v>44431</c:v>
                      </c:pt>
                      <c:pt idx="4254">
                        <c:v>44432</c:v>
                      </c:pt>
                      <c:pt idx="4255">
                        <c:v>44433</c:v>
                      </c:pt>
                      <c:pt idx="4256">
                        <c:v>44434</c:v>
                      </c:pt>
                      <c:pt idx="4257">
                        <c:v>44435</c:v>
                      </c:pt>
                      <c:pt idx="4258">
                        <c:v>44436</c:v>
                      </c:pt>
                      <c:pt idx="4259">
                        <c:v>44437</c:v>
                      </c:pt>
                      <c:pt idx="4260">
                        <c:v>44438</c:v>
                      </c:pt>
                      <c:pt idx="4261">
                        <c:v>44439</c:v>
                      </c:pt>
                      <c:pt idx="4262">
                        <c:v>44440</c:v>
                      </c:pt>
                      <c:pt idx="4263">
                        <c:v>44441</c:v>
                      </c:pt>
                      <c:pt idx="4264">
                        <c:v>44442</c:v>
                      </c:pt>
                      <c:pt idx="4265">
                        <c:v>44443</c:v>
                      </c:pt>
                      <c:pt idx="4266">
                        <c:v>44444</c:v>
                      </c:pt>
                      <c:pt idx="4267">
                        <c:v>44445</c:v>
                      </c:pt>
                      <c:pt idx="4268">
                        <c:v>44446</c:v>
                      </c:pt>
                      <c:pt idx="4269">
                        <c:v>44447</c:v>
                      </c:pt>
                      <c:pt idx="4270">
                        <c:v>44448</c:v>
                      </c:pt>
                      <c:pt idx="4271">
                        <c:v>44449</c:v>
                      </c:pt>
                      <c:pt idx="4272">
                        <c:v>44450</c:v>
                      </c:pt>
                      <c:pt idx="4273">
                        <c:v>44451</c:v>
                      </c:pt>
                      <c:pt idx="4274">
                        <c:v>44452</c:v>
                      </c:pt>
                      <c:pt idx="4275">
                        <c:v>44453</c:v>
                      </c:pt>
                      <c:pt idx="4276">
                        <c:v>44454</c:v>
                      </c:pt>
                      <c:pt idx="4277">
                        <c:v>44455</c:v>
                      </c:pt>
                      <c:pt idx="4278">
                        <c:v>44456</c:v>
                      </c:pt>
                      <c:pt idx="4279">
                        <c:v>44457</c:v>
                      </c:pt>
                      <c:pt idx="4280">
                        <c:v>44458</c:v>
                      </c:pt>
                      <c:pt idx="4281">
                        <c:v>44459</c:v>
                      </c:pt>
                      <c:pt idx="4282">
                        <c:v>44460</c:v>
                      </c:pt>
                      <c:pt idx="4283">
                        <c:v>44461</c:v>
                      </c:pt>
                      <c:pt idx="4284">
                        <c:v>44462</c:v>
                      </c:pt>
                      <c:pt idx="4285">
                        <c:v>44463</c:v>
                      </c:pt>
                      <c:pt idx="4286">
                        <c:v>44464</c:v>
                      </c:pt>
                      <c:pt idx="4287">
                        <c:v>44465</c:v>
                      </c:pt>
                      <c:pt idx="4288">
                        <c:v>44466</c:v>
                      </c:pt>
                      <c:pt idx="4289">
                        <c:v>44467</c:v>
                      </c:pt>
                      <c:pt idx="4290">
                        <c:v>44468</c:v>
                      </c:pt>
                      <c:pt idx="4291">
                        <c:v>44469</c:v>
                      </c:pt>
                      <c:pt idx="4292">
                        <c:v>44470</c:v>
                      </c:pt>
                      <c:pt idx="4293">
                        <c:v>44471</c:v>
                      </c:pt>
                      <c:pt idx="4294">
                        <c:v>44472</c:v>
                      </c:pt>
                      <c:pt idx="4295">
                        <c:v>44473</c:v>
                      </c:pt>
                      <c:pt idx="4296">
                        <c:v>44474</c:v>
                      </c:pt>
                      <c:pt idx="4297">
                        <c:v>44475</c:v>
                      </c:pt>
                      <c:pt idx="4298">
                        <c:v>44476</c:v>
                      </c:pt>
                      <c:pt idx="4299">
                        <c:v>44477</c:v>
                      </c:pt>
                      <c:pt idx="4300">
                        <c:v>44478</c:v>
                      </c:pt>
                      <c:pt idx="4301">
                        <c:v>44479</c:v>
                      </c:pt>
                      <c:pt idx="4302">
                        <c:v>44480</c:v>
                      </c:pt>
                      <c:pt idx="4303">
                        <c:v>44481</c:v>
                      </c:pt>
                      <c:pt idx="4304">
                        <c:v>44482</c:v>
                      </c:pt>
                      <c:pt idx="4305">
                        <c:v>44483</c:v>
                      </c:pt>
                      <c:pt idx="4306">
                        <c:v>44484</c:v>
                      </c:pt>
                      <c:pt idx="4307">
                        <c:v>44485</c:v>
                      </c:pt>
                      <c:pt idx="4308">
                        <c:v>44486</c:v>
                      </c:pt>
                      <c:pt idx="4309">
                        <c:v>44487</c:v>
                      </c:pt>
                      <c:pt idx="4310">
                        <c:v>44488</c:v>
                      </c:pt>
                      <c:pt idx="4311">
                        <c:v>44489</c:v>
                      </c:pt>
                      <c:pt idx="4312">
                        <c:v>44490</c:v>
                      </c:pt>
                      <c:pt idx="4313">
                        <c:v>44491</c:v>
                      </c:pt>
                      <c:pt idx="4314">
                        <c:v>44492</c:v>
                      </c:pt>
                      <c:pt idx="4315">
                        <c:v>44493</c:v>
                      </c:pt>
                      <c:pt idx="4316">
                        <c:v>44494</c:v>
                      </c:pt>
                      <c:pt idx="4317">
                        <c:v>44495</c:v>
                      </c:pt>
                      <c:pt idx="4318">
                        <c:v>44496</c:v>
                      </c:pt>
                      <c:pt idx="4319">
                        <c:v>44497</c:v>
                      </c:pt>
                      <c:pt idx="4320">
                        <c:v>44498</c:v>
                      </c:pt>
                      <c:pt idx="4321">
                        <c:v>44499</c:v>
                      </c:pt>
                      <c:pt idx="4322">
                        <c:v>44500</c:v>
                      </c:pt>
                      <c:pt idx="4323">
                        <c:v>44501</c:v>
                      </c:pt>
                      <c:pt idx="4324">
                        <c:v>44502</c:v>
                      </c:pt>
                      <c:pt idx="4325">
                        <c:v>44503</c:v>
                      </c:pt>
                      <c:pt idx="4326">
                        <c:v>44504</c:v>
                      </c:pt>
                      <c:pt idx="4327">
                        <c:v>44505</c:v>
                      </c:pt>
                      <c:pt idx="4328">
                        <c:v>44506</c:v>
                      </c:pt>
                      <c:pt idx="4329">
                        <c:v>44507</c:v>
                      </c:pt>
                      <c:pt idx="4330">
                        <c:v>44508</c:v>
                      </c:pt>
                      <c:pt idx="4331">
                        <c:v>44509</c:v>
                      </c:pt>
                      <c:pt idx="4332">
                        <c:v>44510</c:v>
                      </c:pt>
                      <c:pt idx="4333">
                        <c:v>44511</c:v>
                      </c:pt>
                      <c:pt idx="4334">
                        <c:v>44512</c:v>
                      </c:pt>
                      <c:pt idx="4335">
                        <c:v>44513</c:v>
                      </c:pt>
                      <c:pt idx="4336">
                        <c:v>44514</c:v>
                      </c:pt>
                      <c:pt idx="4337">
                        <c:v>44515</c:v>
                      </c:pt>
                      <c:pt idx="4338">
                        <c:v>44516</c:v>
                      </c:pt>
                      <c:pt idx="4339">
                        <c:v>44517</c:v>
                      </c:pt>
                      <c:pt idx="4340">
                        <c:v>44518</c:v>
                      </c:pt>
                      <c:pt idx="4341">
                        <c:v>44519</c:v>
                      </c:pt>
                      <c:pt idx="4342">
                        <c:v>44520</c:v>
                      </c:pt>
                      <c:pt idx="4343">
                        <c:v>44521</c:v>
                      </c:pt>
                      <c:pt idx="4344">
                        <c:v>44522</c:v>
                      </c:pt>
                      <c:pt idx="4345">
                        <c:v>44523</c:v>
                      </c:pt>
                      <c:pt idx="4346">
                        <c:v>44524</c:v>
                      </c:pt>
                      <c:pt idx="4347">
                        <c:v>44525</c:v>
                      </c:pt>
                      <c:pt idx="4348">
                        <c:v>44526</c:v>
                      </c:pt>
                      <c:pt idx="4349">
                        <c:v>44527</c:v>
                      </c:pt>
                      <c:pt idx="4350">
                        <c:v>44528</c:v>
                      </c:pt>
                      <c:pt idx="4351">
                        <c:v>44529</c:v>
                      </c:pt>
                      <c:pt idx="4352">
                        <c:v>44530</c:v>
                      </c:pt>
                      <c:pt idx="4353">
                        <c:v>44531</c:v>
                      </c:pt>
                      <c:pt idx="4354">
                        <c:v>44532</c:v>
                      </c:pt>
                      <c:pt idx="4355">
                        <c:v>44533</c:v>
                      </c:pt>
                      <c:pt idx="4356">
                        <c:v>44534</c:v>
                      </c:pt>
                      <c:pt idx="4357">
                        <c:v>44535</c:v>
                      </c:pt>
                      <c:pt idx="4358">
                        <c:v>44536</c:v>
                      </c:pt>
                      <c:pt idx="4359">
                        <c:v>44537</c:v>
                      </c:pt>
                      <c:pt idx="4360">
                        <c:v>44538</c:v>
                      </c:pt>
                      <c:pt idx="4361">
                        <c:v>44539</c:v>
                      </c:pt>
                      <c:pt idx="4362">
                        <c:v>44540</c:v>
                      </c:pt>
                      <c:pt idx="4363">
                        <c:v>44541</c:v>
                      </c:pt>
                      <c:pt idx="4364">
                        <c:v>44542</c:v>
                      </c:pt>
                      <c:pt idx="4365">
                        <c:v>44543</c:v>
                      </c:pt>
                      <c:pt idx="4366">
                        <c:v>44544</c:v>
                      </c:pt>
                      <c:pt idx="4367">
                        <c:v>44545</c:v>
                      </c:pt>
                      <c:pt idx="4368">
                        <c:v>44546</c:v>
                      </c:pt>
                      <c:pt idx="4369">
                        <c:v>44547</c:v>
                      </c:pt>
                      <c:pt idx="4370">
                        <c:v>44548</c:v>
                      </c:pt>
                      <c:pt idx="4371">
                        <c:v>44549</c:v>
                      </c:pt>
                      <c:pt idx="4372">
                        <c:v>44550</c:v>
                      </c:pt>
                      <c:pt idx="4373">
                        <c:v>44551</c:v>
                      </c:pt>
                      <c:pt idx="4374">
                        <c:v>44552</c:v>
                      </c:pt>
                      <c:pt idx="4375">
                        <c:v>44553</c:v>
                      </c:pt>
                      <c:pt idx="4376">
                        <c:v>44554</c:v>
                      </c:pt>
                      <c:pt idx="4377">
                        <c:v>44555</c:v>
                      </c:pt>
                      <c:pt idx="4378">
                        <c:v>44556</c:v>
                      </c:pt>
                      <c:pt idx="4379">
                        <c:v>44557</c:v>
                      </c:pt>
                      <c:pt idx="4380">
                        <c:v>44558</c:v>
                      </c:pt>
                      <c:pt idx="4381">
                        <c:v>44559</c:v>
                      </c:pt>
                      <c:pt idx="4382">
                        <c:v>44560</c:v>
                      </c:pt>
                      <c:pt idx="4383">
                        <c:v>44561</c:v>
                      </c:pt>
                      <c:pt idx="4384">
                        <c:v>44562</c:v>
                      </c:pt>
                      <c:pt idx="4385">
                        <c:v>44563</c:v>
                      </c:pt>
                      <c:pt idx="4386">
                        <c:v>44564</c:v>
                      </c:pt>
                      <c:pt idx="4387">
                        <c:v>44565</c:v>
                      </c:pt>
                      <c:pt idx="4388">
                        <c:v>44566</c:v>
                      </c:pt>
                      <c:pt idx="4389">
                        <c:v>44567</c:v>
                      </c:pt>
                      <c:pt idx="4390">
                        <c:v>44568</c:v>
                      </c:pt>
                      <c:pt idx="4391">
                        <c:v>44569</c:v>
                      </c:pt>
                      <c:pt idx="4392">
                        <c:v>44570</c:v>
                      </c:pt>
                      <c:pt idx="4393">
                        <c:v>44571</c:v>
                      </c:pt>
                      <c:pt idx="4394">
                        <c:v>44572</c:v>
                      </c:pt>
                      <c:pt idx="4395">
                        <c:v>44573</c:v>
                      </c:pt>
                      <c:pt idx="4396">
                        <c:v>44574</c:v>
                      </c:pt>
                      <c:pt idx="4397">
                        <c:v>44575</c:v>
                      </c:pt>
                      <c:pt idx="4398">
                        <c:v>44576</c:v>
                      </c:pt>
                      <c:pt idx="4399">
                        <c:v>44577</c:v>
                      </c:pt>
                      <c:pt idx="4400">
                        <c:v>44578</c:v>
                      </c:pt>
                      <c:pt idx="4401">
                        <c:v>44579</c:v>
                      </c:pt>
                      <c:pt idx="4402">
                        <c:v>44580</c:v>
                      </c:pt>
                      <c:pt idx="4403">
                        <c:v>44581</c:v>
                      </c:pt>
                      <c:pt idx="4404">
                        <c:v>44582</c:v>
                      </c:pt>
                      <c:pt idx="4405">
                        <c:v>44583</c:v>
                      </c:pt>
                      <c:pt idx="4406">
                        <c:v>44584</c:v>
                      </c:pt>
                      <c:pt idx="4407">
                        <c:v>44585</c:v>
                      </c:pt>
                      <c:pt idx="4408">
                        <c:v>44586</c:v>
                      </c:pt>
                      <c:pt idx="4409">
                        <c:v>44587</c:v>
                      </c:pt>
                      <c:pt idx="4410">
                        <c:v>44588</c:v>
                      </c:pt>
                      <c:pt idx="4411">
                        <c:v>44589</c:v>
                      </c:pt>
                      <c:pt idx="4412">
                        <c:v>44590</c:v>
                      </c:pt>
                      <c:pt idx="4413">
                        <c:v>44591</c:v>
                      </c:pt>
                      <c:pt idx="4414">
                        <c:v>44592</c:v>
                      </c:pt>
                      <c:pt idx="4415">
                        <c:v>44593</c:v>
                      </c:pt>
                      <c:pt idx="4416">
                        <c:v>44594</c:v>
                      </c:pt>
                      <c:pt idx="4417">
                        <c:v>44595</c:v>
                      </c:pt>
                      <c:pt idx="4418">
                        <c:v>44596</c:v>
                      </c:pt>
                      <c:pt idx="4419">
                        <c:v>44597</c:v>
                      </c:pt>
                      <c:pt idx="4420">
                        <c:v>44598</c:v>
                      </c:pt>
                      <c:pt idx="4421">
                        <c:v>44599</c:v>
                      </c:pt>
                      <c:pt idx="4422">
                        <c:v>44600</c:v>
                      </c:pt>
                      <c:pt idx="4423">
                        <c:v>44601</c:v>
                      </c:pt>
                      <c:pt idx="4424">
                        <c:v>44602</c:v>
                      </c:pt>
                      <c:pt idx="4425">
                        <c:v>44603</c:v>
                      </c:pt>
                      <c:pt idx="4426">
                        <c:v>44604</c:v>
                      </c:pt>
                      <c:pt idx="4427">
                        <c:v>44605</c:v>
                      </c:pt>
                      <c:pt idx="4428">
                        <c:v>44606</c:v>
                      </c:pt>
                      <c:pt idx="4429">
                        <c:v>44607</c:v>
                      </c:pt>
                      <c:pt idx="4430">
                        <c:v>44608</c:v>
                      </c:pt>
                      <c:pt idx="4431">
                        <c:v>44609</c:v>
                      </c:pt>
                      <c:pt idx="4432">
                        <c:v>44610</c:v>
                      </c:pt>
                      <c:pt idx="4433">
                        <c:v>44611</c:v>
                      </c:pt>
                      <c:pt idx="4434">
                        <c:v>44612</c:v>
                      </c:pt>
                      <c:pt idx="4435">
                        <c:v>44613</c:v>
                      </c:pt>
                      <c:pt idx="4436">
                        <c:v>44614</c:v>
                      </c:pt>
                      <c:pt idx="4437">
                        <c:v>44615</c:v>
                      </c:pt>
                      <c:pt idx="4438">
                        <c:v>44616</c:v>
                      </c:pt>
                      <c:pt idx="4439">
                        <c:v>44617</c:v>
                      </c:pt>
                      <c:pt idx="4440">
                        <c:v>44618</c:v>
                      </c:pt>
                      <c:pt idx="4441">
                        <c:v>44619</c:v>
                      </c:pt>
                      <c:pt idx="4442">
                        <c:v>44620</c:v>
                      </c:pt>
                      <c:pt idx="4443">
                        <c:v>44621</c:v>
                      </c:pt>
                      <c:pt idx="4444">
                        <c:v>44622</c:v>
                      </c:pt>
                      <c:pt idx="4445">
                        <c:v>44623</c:v>
                      </c:pt>
                      <c:pt idx="4446">
                        <c:v>44624</c:v>
                      </c:pt>
                      <c:pt idx="4447">
                        <c:v>44625</c:v>
                      </c:pt>
                      <c:pt idx="4448">
                        <c:v>44626</c:v>
                      </c:pt>
                      <c:pt idx="4449">
                        <c:v>44627</c:v>
                      </c:pt>
                      <c:pt idx="4450">
                        <c:v>44628</c:v>
                      </c:pt>
                      <c:pt idx="4451">
                        <c:v>44629</c:v>
                      </c:pt>
                      <c:pt idx="4452">
                        <c:v>44630</c:v>
                      </c:pt>
                      <c:pt idx="4453">
                        <c:v>44631</c:v>
                      </c:pt>
                      <c:pt idx="4454">
                        <c:v>44632</c:v>
                      </c:pt>
                      <c:pt idx="4455">
                        <c:v>44633</c:v>
                      </c:pt>
                      <c:pt idx="4456">
                        <c:v>44634</c:v>
                      </c:pt>
                      <c:pt idx="4457">
                        <c:v>44635</c:v>
                      </c:pt>
                      <c:pt idx="4458">
                        <c:v>44636</c:v>
                      </c:pt>
                      <c:pt idx="4459">
                        <c:v>44637</c:v>
                      </c:pt>
                      <c:pt idx="4460">
                        <c:v>44638</c:v>
                      </c:pt>
                      <c:pt idx="4461">
                        <c:v>44639</c:v>
                      </c:pt>
                      <c:pt idx="4462">
                        <c:v>44640</c:v>
                      </c:pt>
                      <c:pt idx="4463">
                        <c:v>44641</c:v>
                      </c:pt>
                      <c:pt idx="4464">
                        <c:v>44642</c:v>
                      </c:pt>
                      <c:pt idx="4465">
                        <c:v>44643</c:v>
                      </c:pt>
                      <c:pt idx="4466">
                        <c:v>44644</c:v>
                      </c:pt>
                      <c:pt idx="4467">
                        <c:v>44645</c:v>
                      </c:pt>
                      <c:pt idx="4468">
                        <c:v>44646</c:v>
                      </c:pt>
                      <c:pt idx="4469">
                        <c:v>44647</c:v>
                      </c:pt>
                      <c:pt idx="4470">
                        <c:v>44648</c:v>
                      </c:pt>
                      <c:pt idx="4471">
                        <c:v>44649</c:v>
                      </c:pt>
                      <c:pt idx="4472">
                        <c:v>44650</c:v>
                      </c:pt>
                      <c:pt idx="4473">
                        <c:v>44651</c:v>
                      </c:pt>
                      <c:pt idx="4474">
                        <c:v>44652</c:v>
                      </c:pt>
                      <c:pt idx="4475">
                        <c:v>44653</c:v>
                      </c:pt>
                      <c:pt idx="4476">
                        <c:v>44654</c:v>
                      </c:pt>
                      <c:pt idx="4477">
                        <c:v>44655</c:v>
                      </c:pt>
                      <c:pt idx="4478">
                        <c:v>44656</c:v>
                      </c:pt>
                      <c:pt idx="4479">
                        <c:v>44657</c:v>
                      </c:pt>
                      <c:pt idx="4480">
                        <c:v>44658</c:v>
                      </c:pt>
                      <c:pt idx="4481">
                        <c:v>44659</c:v>
                      </c:pt>
                      <c:pt idx="4482">
                        <c:v>44660</c:v>
                      </c:pt>
                      <c:pt idx="4483">
                        <c:v>44661</c:v>
                      </c:pt>
                      <c:pt idx="4484">
                        <c:v>44662</c:v>
                      </c:pt>
                      <c:pt idx="4485">
                        <c:v>44663</c:v>
                      </c:pt>
                      <c:pt idx="4486">
                        <c:v>44664</c:v>
                      </c:pt>
                      <c:pt idx="4487">
                        <c:v>44665</c:v>
                      </c:pt>
                      <c:pt idx="4488">
                        <c:v>44666</c:v>
                      </c:pt>
                      <c:pt idx="4489">
                        <c:v>44667</c:v>
                      </c:pt>
                      <c:pt idx="4490">
                        <c:v>44668</c:v>
                      </c:pt>
                      <c:pt idx="4491">
                        <c:v>44669</c:v>
                      </c:pt>
                      <c:pt idx="4492">
                        <c:v>44670</c:v>
                      </c:pt>
                      <c:pt idx="4493">
                        <c:v>44671</c:v>
                      </c:pt>
                      <c:pt idx="4494">
                        <c:v>44672</c:v>
                      </c:pt>
                      <c:pt idx="4495">
                        <c:v>44673</c:v>
                      </c:pt>
                      <c:pt idx="4496">
                        <c:v>44674</c:v>
                      </c:pt>
                      <c:pt idx="4497">
                        <c:v>44675</c:v>
                      </c:pt>
                      <c:pt idx="4498">
                        <c:v>44676</c:v>
                      </c:pt>
                      <c:pt idx="4499">
                        <c:v>44677</c:v>
                      </c:pt>
                      <c:pt idx="4500">
                        <c:v>44678</c:v>
                      </c:pt>
                      <c:pt idx="4501">
                        <c:v>44679</c:v>
                      </c:pt>
                      <c:pt idx="4502">
                        <c:v>44680</c:v>
                      </c:pt>
                      <c:pt idx="4503">
                        <c:v>44681</c:v>
                      </c:pt>
                      <c:pt idx="4504">
                        <c:v>44682</c:v>
                      </c:pt>
                      <c:pt idx="4505">
                        <c:v>44683</c:v>
                      </c:pt>
                      <c:pt idx="4506">
                        <c:v>44684</c:v>
                      </c:pt>
                      <c:pt idx="4507">
                        <c:v>44685</c:v>
                      </c:pt>
                      <c:pt idx="4508">
                        <c:v>44686</c:v>
                      </c:pt>
                      <c:pt idx="4509">
                        <c:v>44687</c:v>
                      </c:pt>
                      <c:pt idx="4510">
                        <c:v>44688</c:v>
                      </c:pt>
                      <c:pt idx="4511">
                        <c:v>44689</c:v>
                      </c:pt>
                      <c:pt idx="4512">
                        <c:v>44690</c:v>
                      </c:pt>
                      <c:pt idx="4513">
                        <c:v>44691</c:v>
                      </c:pt>
                      <c:pt idx="4514">
                        <c:v>44692</c:v>
                      </c:pt>
                      <c:pt idx="4515">
                        <c:v>44693</c:v>
                      </c:pt>
                      <c:pt idx="4516">
                        <c:v>44694</c:v>
                      </c:pt>
                      <c:pt idx="4517">
                        <c:v>44695</c:v>
                      </c:pt>
                      <c:pt idx="4518">
                        <c:v>44696</c:v>
                      </c:pt>
                      <c:pt idx="4519">
                        <c:v>44697</c:v>
                      </c:pt>
                      <c:pt idx="4520">
                        <c:v>44698</c:v>
                      </c:pt>
                      <c:pt idx="4521">
                        <c:v>44699</c:v>
                      </c:pt>
                      <c:pt idx="4522">
                        <c:v>44700</c:v>
                      </c:pt>
                      <c:pt idx="4523">
                        <c:v>44701</c:v>
                      </c:pt>
                      <c:pt idx="4524">
                        <c:v>44702</c:v>
                      </c:pt>
                      <c:pt idx="4525">
                        <c:v>44703</c:v>
                      </c:pt>
                      <c:pt idx="4526">
                        <c:v>44704</c:v>
                      </c:pt>
                      <c:pt idx="4527">
                        <c:v>44705</c:v>
                      </c:pt>
                      <c:pt idx="4528">
                        <c:v>44706</c:v>
                      </c:pt>
                      <c:pt idx="4529">
                        <c:v>44707</c:v>
                      </c:pt>
                      <c:pt idx="4530">
                        <c:v>44708</c:v>
                      </c:pt>
                      <c:pt idx="4531">
                        <c:v>44709</c:v>
                      </c:pt>
                      <c:pt idx="4532">
                        <c:v>44710</c:v>
                      </c:pt>
                      <c:pt idx="4533">
                        <c:v>44711</c:v>
                      </c:pt>
                      <c:pt idx="4534">
                        <c:v>44712</c:v>
                      </c:pt>
                      <c:pt idx="4535">
                        <c:v>44713</c:v>
                      </c:pt>
                      <c:pt idx="4536">
                        <c:v>44714</c:v>
                      </c:pt>
                      <c:pt idx="4537">
                        <c:v>44715</c:v>
                      </c:pt>
                      <c:pt idx="4538">
                        <c:v>44716</c:v>
                      </c:pt>
                      <c:pt idx="4539">
                        <c:v>44717</c:v>
                      </c:pt>
                      <c:pt idx="4540">
                        <c:v>44718</c:v>
                      </c:pt>
                      <c:pt idx="4541">
                        <c:v>44719</c:v>
                      </c:pt>
                      <c:pt idx="4542">
                        <c:v>44720</c:v>
                      </c:pt>
                      <c:pt idx="4543">
                        <c:v>44721</c:v>
                      </c:pt>
                      <c:pt idx="4544">
                        <c:v>44722</c:v>
                      </c:pt>
                      <c:pt idx="4545">
                        <c:v>44723</c:v>
                      </c:pt>
                      <c:pt idx="4546">
                        <c:v>44724</c:v>
                      </c:pt>
                      <c:pt idx="4547">
                        <c:v>44725</c:v>
                      </c:pt>
                      <c:pt idx="4548">
                        <c:v>44726</c:v>
                      </c:pt>
                      <c:pt idx="4549">
                        <c:v>44727</c:v>
                      </c:pt>
                      <c:pt idx="4550">
                        <c:v>44728</c:v>
                      </c:pt>
                      <c:pt idx="4551">
                        <c:v>44729</c:v>
                      </c:pt>
                      <c:pt idx="4552">
                        <c:v>44730</c:v>
                      </c:pt>
                      <c:pt idx="4553">
                        <c:v>44731</c:v>
                      </c:pt>
                      <c:pt idx="4554">
                        <c:v>44732</c:v>
                      </c:pt>
                      <c:pt idx="4555">
                        <c:v>44733</c:v>
                      </c:pt>
                      <c:pt idx="4556">
                        <c:v>44734</c:v>
                      </c:pt>
                      <c:pt idx="4557">
                        <c:v>44735</c:v>
                      </c:pt>
                      <c:pt idx="4558">
                        <c:v>44736</c:v>
                      </c:pt>
                      <c:pt idx="4559">
                        <c:v>44737</c:v>
                      </c:pt>
                      <c:pt idx="4560">
                        <c:v>44738</c:v>
                      </c:pt>
                      <c:pt idx="4561">
                        <c:v>44739</c:v>
                      </c:pt>
                      <c:pt idx="4562">
                        <c:v>44740</c:v>
                      </c:pt>
                      <c:pt idx="4563">
                        <c:v>44741</c:v>
                      </c:pt>
                      <c:pt idx="4564">
                        <c:v>44742</c:v>
                      </c:pt>
                      <c:pt idx="4565">
                        <c:v>44743</c:v>
                      </c:pt>
                      <c:pt idx="4566">
                        <c:v>44744</c:v>
                      </c:pt>
                      <c:pt idx="4567">
                        <c:v>44745</c:v>
                      </c:pt>
                      <c:pt idx="4568">
                        <c:v>44746</c:v>
                      </c:pt>
                      <c:pt idx="4569">
                        <c:v>44747</c:v>
                      </c:pt>
                      <c:pt idx="4570">
                        <c:v>44748</c:v>
                      </c:pt>
                      <c:pt idx="4571">
                        <c:v>44749</c:v>
                      </c:pt>
                      <c:pt idx="4572">
                        <c:v>44750</c:v>
                      </c:pt>
                      <c:pt idx="4573">
                        <c:v>44751</c:v>
                      </c:pt>
                      <c:pt idx="4574">
                        <c:v>44752</c:v>
                      </c:pt>
                      <c:pt idx="4575">
                        <c:v>44753</c:v>
                      </c:pt>
                      <c:pt idx="4576">
                        <c:v>44754</c:v>
                      </c:pt>
                      <c:pt idx="4577">
                        <c:v>44755</c:v>
                      </c:pt>
                      <c:pt idx="4578">
                        <c:v>44756</c:v>
                      </c:pt>
                      <c:pt idx="4579">
                        <c:v>44757</c:v>
                      </c:pt>
                      <c:pt idx="4580">
                        <c:v>44758</c:v>
                      </c:pt>
                      <c:pt idx="4581">
                        <c:v>44759</c:v>
                      </c:pt>
                      <c:pt idx="4582">
                        <c:v>44760</c:v>
                      </c:pt>
                      <c:pt idx="4583">
                        <c:v>44761</c:v>
                      </c:pt>
                      <c:pt idx="4584">
                        <c:v>44762</c:v>
                      </c:pt>
                      <c:pt idx="4585">
                        <c:v>44763</c:v>
                      </c:pt>
                      <c:pt idx="4586">
                        <c:v>44764</c:v>
                      </c:pt>
                      <c:pt idx="4587">
                        <c:v>44765</c:v>
                      </c:pt>
                      <c:pt idx="4588">
                        <c:v>44766</c:v>
                      </c:pt>
                      <c:pt idx="4589">
                        <c:v>44767</c:v>
                      </c:pt>
                      <c:pt idx="4590">
                        <c:v>44768</c:v>
                      </c:pt>
                      <c:pt idx="4591">
                        <c:v>44769</c:v>
                      </c:pt>
                      <c:pt idx="4592">
                        <c:v>44770</c:v>
                      </c:pt>
                      <c:pt idx="4593">
                        <c:v>44771</c:v>
                      </c:pt>
                      <c:pt idx="4594">
                        <c:v>44772</c:v>
                      </c:pt>
                      <c:pt idx="4595">
                        <c:v>44773</c:v>
                      </c:pt>
                      <c:pt idx="4596">
                        <c:v>44774</c:v>
                      </c:pt>
                      <c:pt idx="4597">
                        <c:v>44775</c:v>
                      </c:pt>
                      <c:pt idx="4598">
                        <c:v>44776</c:v>
                      </c:pt>
                      <c:pt idx="4599">
                        <c:v>44777</c:v>
                      </c:pt>
                      <c:pt idx="4600">
                        <c:v>44778</c:v>
                      </c:pt>
                      <c:pt idx="4601">
                        <c:v>44779</c:v>
                      </c:pt>
                      <c:pt idx="4602">
                        <c:v>44780</c:v>
                      </c:pt>
                      <c:pt idx="4603">
                        <c:v>44781</c:v>
                      </c:pt>
                      <c:pt idx="4604">
                        <c:v>44782</c:v>
                      </c:pt>
                      <c:pt idx="4605">
                        <c:v>44783</c:v>
                      </c:pt>
                      <c:pt idx="4606">
                        <c:v>44784</c:v>
                      </c:pt>
                      <c:pt idx="4607">
                        <c:v>44785</c:v>
                      </c:pt>
                      <c:pt idx="4608">
                        <c:v>44786</c:v>
                      </c:pt>
                      <c:pt idx="4609">
                        <c:v>44787</c:v>
                      </c:pt>
                      <c:pt idx="4610">
                        <c:v>44788</c:v>
                      </c:pt>
                      <c:pt idx="4611">
                        <c:v>44789</c:v>
                      </c:pt>
                      <c:pt idx="4612">
                        <c:v>44790</c:v>
                      </c:pt>
                      <c:pt idx="4613">
                        <c:v>44791</c:v>
                      </c:pt>
                      <c:pt idx="4614">
                        <c:v>44792</c:v>
                      </c:pt>
                      <c:pt idx="4615">
                        <c:v>44793</c:v>
                      </c:pt>
                      <c:pt idx="4616">
                        <c:v>44794</c:v>
                      </c:pt>
                      <c:pt idx="4617">
                        <c:v>44795</c:v>
                      </c:pt>
                      <c:pt idx="4618">
                        <c:v>44796</c:v>
                      </c:pt>
                      <c:pt idx="4619">
                        <c:v>44797</c:v>
                      </c:pt>
                      <c:pt idx="4620">
                        <c:v>44798</c:v>
                      </c:pt>
                      <c:pt idx="4621">
                        <c:v>44799</c:v>
                      </c:pt>
                      <c:pt idx="4622">
                        <c:v>44800</c:v>
                      </c:pt>
                      <c:pt idx="4623">
                        <c:v>44801</c:v>
                      </c:pt>
                      <c:pt idx="4624">
                        <c:v>44802</c:v>
                      </c:pt>
                      <c:pt idx="4625">
                        <c:v>44803</c:v>
                      </c:pt>
                      <c:pt idx="4626">
                        <c:v>44804</c:v>
                      </c:pt>
                      <c:pt idx="4627">
                        <c:v>44805</c:v>
                      </c:pt>
                      <c:pt idx="4628">
                        <c:v>44806</c:v>
                      </c:pt>
                      <c:pt idx="4629">
                        <c:v>44807</c:v>
                      </c:pt>
                      <c:pt idx="4630">
                        <c:v>44808</c:v>
                      </c:pt>
                      <c:pt idx="4631">
                        <c:v>44809</c:v>
                      </c:pt>
                      <c:pt idx="4632">
                        <c:v>44810</c:v>
                      </c:pt>
                      <c:pt idx="4633">
                        <c:v>44811</c:v>
                      </c:pt>
                      <c:pt idx="4634">
                        <c:v>44812</c:v>
                      </c:pt>
                      <c:pt idx="4635">
                        <c:v>44813</c:v>
                      </c:pt>
                      <c:pt idx="4636">
                        <c:v>44814</c:v>
                      </c:pt>
                      <c:pt idx="4637">
                        <c:v>44815</c:v>
                      </c:pt>
                      <c:pt idx="4638">
                        <c:v>44816</c:v>
                      </c:pt>
                      <c:pt idx="4639">
                        <c:v>44817</c:v>
                      </c:pt>
                      <c:pt idx="4640">
                        <c:v>44818</c:v>
                      </c:pt>
                      <c:pt idx="4641">
                        <c:v>44819</c:v>
                      </c:pt>
                      <c:pt idx="4642">
                        <c:v>44820</c:v>
                      </c:pt>
                      <c:pt idx="4643">
                        <c:v>44821</c:v>
                      </c:pt>
                      <c:pt idx="4644">
                        <c:v>44822</c:v>
                      </c:pt>
                      <c:pt idx="4645">
                        <c:v>44823</c:v>
                      </c:pt>
                      <c:pt idx="4646">
                        <c:v>44824</c:v>
                      </c:pt>
                      <c:pt idx="4647">
                        <c:v>44825</c:v>
                      </c:pt>
                      <c:pt idx="4648">
                        <c:v>44826</c:v>
                      </c:pt>
                      <c:pt idx="4649">
                        <c:v>44827</c:v>
                      </c:pt>
                      <c:pt idx="4650">
                        <c:v>44828</c:v>
                      </c:pt>
                      <c:pt idx="4651">
                        <c:v>44829</c:v>
                      </c:pt>
                      <c:pt idx="4652">
                        <c:v>44830</c:v>
                      </c:pt>
                      <c:pt idx="4653">
                        <c:v>44831</c:v>
                      </c:pt>
                      <c:pt idx="4654">
                        <c:v>44832</c:v>
                      </c:pt>
                      <c:pt idx="4655">
                        <c:v>44833</c:v>
                      </c:pt>
                      <c:pt idx="4656">
                        <c:v>44834</c:v>
                      </c:pt>
                      <c:pt idx="4657">
                        <c:v>44835</c:v>
                      </c:pt>
                      <c:pt idx="4658">
                        <c:v>44836</c:v>
                      </c:pt>
                      <c:pt idx="4659">
                        <c:v>44837</c:v>
                      </c:pt>
                      <c:pt idx="4660">
                        <c:v>44838</c:v>
                      </c:pt>
                      <c:pt idx="4661">
                        <c:v>44839</c:v>
                      </c:pt>
                      <c:pt idx="4662">
                        <c:v>44840</c:v>
                      </c:pt>
                      <c:pt idx="4663">
                        <c:v>44841</c:v>
                      </c:pt>
                      <c:pt idx="4664">
                        <c:v>44842</c:v>
                      </c:pt>
                      <c:pt idx="4665">
                        <c:v>44843</c:v>
                      </c:pt>
                      <c:pt idx="4666">
                        <c:v>44844</c:v>
                      </c:pt>
                      <c:pt idx="4667">
                        <c:v>44845</c:v>
                      </c:pt>
                      <c:pt idx="4668">
                        <c:v>44846</c:v>
                      </c:pt>
                      <c:pt idx="4669">
                        <c:v>44847</c:v>
                      </c:pt>
                      <c:pt idx="4670">
                        <c:v>44848</c:v>
                      </c:pt>
                      <c:pt idx="4671">
                        <c:v>44849</c:v>
                      </c:pt>
                      <c:pt idx="4672">
                        <c:v>44850</c:v>
                      </c:pt>
                      <c:pt idx="4673">
                        <c:v>44851</c:v>
                      </c:pt>
                      <c:pt idx="4674">
                        <c:v>44852</c:v>
                      </c:pt>
                      <c:pt idx="4675">
                        <c:v>44853</c:v>
                      </c:pt>
                      <c:pt idx="4676">
                        <c:v>44854</c:v>
                      </c:pt>
                      <c:pt idx="4677">
                        <c:v>44855</c:v>
                      </c:pt>
                      <c:pt idx="4678">
                        <c:v>44856</c:v>
                      </c:pt>
                      <c:pt idx="4679">
                        <c:v>44857</c:v>
                      </c:pt>
                      <c:pt idx="4680">
                        <c:v>44858</c:v>
                      </c:pt>
                      <c:pt idx="4681">
                        <c:v>44859</c:v>
                      </c:pt>
                      <c:pt idx="4682">
                        <c:v>44860</c:v>
                      </c:pt>
                      <c:pt idx="4683">
                        <c:v>44861</c:v>
                      </c:pt>
                      <c:pt idx="4684">
                        <c:v>44862</c:v>
                      </c:pt>
                      <c:pt idx="4685">
                        <c:v>44863</c:v>
                      </c:pt>
                      <c:pt idx="4686">
                        <c:v>44864</c:v>
                      </c:pt>
                      <c:pt idx="4687">
                        <c:v>44865</c:v>
                      </c:pt>
                      <c:pt idx="4688">
                        <c:v>44866</c:v>
                      </c:pt>
                      <c:pt idx="4689">
                        <c:v>44867</c:v>
                      </c:pt>
                      <c:pt idx="4690">
                        <c:v>44868</c:v>
                      </c:pt>
                      <c:pt idx="4691">
                        <c:v>44869</c:v>
                      </c:pt>
                      <c:pt idx="4692">
                        <c:v>44870</c:v>
                      </c:pt>
                      <c:pt idx="4693">
                        <c:v>44871</c:v>
                      </c:pt>
                      <c:pt idx="4694">
                        <c:v>44872</c:v>
                      </c:pt>
                      <c:pt idx="4695">
                        <c:v>44873</c:v>
                      </c:pt>
                      <c:pt idx="4696">
                        <c:v>44874</c:v>
                      </c:pt>
                      <c:pt idx="4697">
                        <c:v>44875</c:v>
                      </c:pt>
                      <c:pt idx="4698">
                        <c:v>44876</c:v>
                      </c:pt>
                      <c:pt idx="4699">
                        <c:v>44877</c:v>
                      </c:pt>
                      <c:pt idx="4700">
                        <c:v>44878</c:v>
                      </c:pt>
                      <c:pt idx="4701">
                        <c:v>44879</c:v>
                      </c:pt>
                      <c:pt idx="4702">
                        <c:v>44880</c:v>
                      </c:pt>
                      <c:pt idx="4703">
                        <c:v>44881</c:v>
                      </c:pt>
                      <c:pt idx="4704">
                        <c:v>44882</c:v>
                      </c:pt>
                      <c:pt idx="4705">
                        <c:v>44883</c:v>
                      </c:pt>
                      <c:pt idx="4706">
                        <c:v>44884</c:v>
                      </c:pt>
                      <c:pt idx="4707">
                        <c:v>44885</c:v>
                      </c:pt>
                      <c:pt idx="4708">
                        <c:v>44886</c:v>
                      </c:pt>
                      <c:pt idx="4709">
                        <c:v>44887</c:v>
                      </c:pt>
                      <c:pt idx="4710">
                        <c:v>44888</c:v>
                      </c:pt>
                      <c:pt idx="4711">
                        <c:v>44889</c:v>
                      </c:pt>
                      <c:pt idx="4712">
                        <c:v>44890</c:v>
                      </c:pt>
                      <c:pt idx="4713">
                        <c:v>44891</c:v>
                      </c:pt>
                      <c:pt idx="4714">
                        <c:v>44892</c:v>
                      </c:pt>
                      <c:pt idx="4715">
                        <c:v>44893</c:v>
                      </c:pt>
                      <c:pt idx="4716">
                        <c:v>44894</c:v>
                      </c:pt>
                      <c:pt idx="4717">
                        <c:v>44895</c:v>
                      </c:pt>
                      <c:pt idx="4718">
                        <c:v>44896</c:v>
                      </c:pt>
                      <c:pt idx="4719">
                        <c:v>44897</c:v>
                      </c:pt>
                      <c:pt idx="4720">
                        <c:v>44898</c:v>
                      </c:pt>
                      <c:pt idx="4721">
                        <c:v>44899</c:v>
                      </c:pt>
                      <c:pt idx="4722">
                        <c:v>44900</c:v>
                      </c:pt>
                      <c:pt idx="4723">
                        <c:v>44901</c:v>
                      </c:pt>
                      <c:pt idx="4724">
                        <c:v>44902</c:v>
                      </c:pt>
                      <c:pt idx="4725">
                        <c:v>44903</c:v>
                      </c:pt>
                      <c:pt idx="4726">
                        <c:v>44904</c:v>
                      </c:pt>
                      <c:pt idx="4727">
                        <c:v>44905</c:v>
                      </c:pt>
                      <c:pt idx="4728">
                        <c:v>44906</c:v>
                      </c:pt>
                      <c:pt idx="4729">
                        <c:v>44907</c:v>
                      </c:pt>
                      <c:pt idx="4730">
                        <c:v>44908</c:v>
                      </c:pt>
                      <c:pt idx="4731">
                        <c:v>44909</c:v>
                      </c:pt>
                      <c:pt idx="4732">
                        <c:v>44910</c:v>
                      </c:pt>
                      <c:pt idx="4733">
                        <c:v>44911</c:v>
                      </c:pt>
                      <c:pt idx="4734">
                        <c:v>44912</c:v>
                      </c:pt>
                      <c:pt idx="4735">
                        <c:v>44913</c:v>
                      </c:pt>
                      <c:pt idx="4736">
                        <c:v>44914</c:v>
                      </c:pt>
                      <c:pt idx="4737">
                        <c:v>44915</c:v>
                      </c:pt>
                      <c:pt idx="4738">
                        <c:v>44916</c:v>
                      </c:pt>
                      <c:pt idx="4739">
                        <c:v>44917</c:v>
                      </c:pt>
                      <c:pt idx="4740">
                        <c:v>44918</c:v>
                      </c:pt>
                      <c:pt idx="4741">
                        <c:v>44919</c:v>
                      </c:pt>
                      <c:pt idx="4742">
                        <c:v>44920</c:v>
                      </c:pt>
                      <c:pt idx="4743">
                        <c:v>44921</c:v>
                      </c:pt>
                      <c:pt idx="4744">
                        <c:v>44922</c:v>
                      </c:pt>
                      <c:pt idx="4745">
                        <c:v>44923</c:v>
                      </c:pt>
                      <c:pt idx="4746">
                        <c:v>44924</c:v>
                      </c:pt>
                      <c:pt idx="4747">
                        <c:v>44925</c:v>
                      </c:pt>
                      <c:pt idx="4748">
                        <c:v>44926</c:v>
                      </c:pt>
                      <c:pt idx="4749">
                        <c:v>44927</c:v>
                      </c:pt>
                      <c:pt idx="4750">
                        <c:v>44928</c:v>
                      </c:pt>
                      <c:pt idx="4751">
                        <c:v>44929</c:v>
                      </c:pt>
                      <c:pt idx="4752">
                        <c:v>44930</c:v>
                      </c:pt>
                      <c:pt idx="4753">
                        <c:v>44931</c:v>
                      </c:pt>
                      <c:pt idx="4754">
                        <c:v>44932</c:v>
                      </c:pt>
                      <c:pt idx="4755">
                        <c:v>44933</c:v>
                      </c:pt>
                      <c:pt idx="4756">
                        <c:v>44934</c:v>
                      </c:pt>
                      <c:pt idx="4757">
                        <c:v>44935</c:v>
                      </c:pt>
                      <c:pt idx="4758">
                        <c:v>44936</c:v>
                      </c:pt>
                      <c:pt idx="4759">
                        <c:v>44937</c:v>
                      </c:pt>
                      <c:pt idx="4760">
                        <c:v>44938</c:v>
                      </c:pt>
                      <c:pt idx="4761">
                        <c:v>44939</c:v>
                      </c:pt>
                      <c:pt idx="4762">
                        <c:v>44940</c:v>
                      </c:pt>
                      <c:pt idx="4763">
                        <c:v>44941</c:v>
                      </c:pt>
                      <c:pt idx="4764">
                        <c:v>44942</c:v>
                      </c:pt>
                      <c:pt idx="4765">
                        <c:v>44943</c:v>
                      </c:pt>
                      <c:pt idx="4766">
                        <c:v>44944</c:v>
                      </c:pt>
                      <c:pt idx="4767">
                        <c:v>44945</c:v>
                      </c:pt>
                      <c:pt idx="4768">
                        <c:v>44946</c:v>
                      </c:pt>
                      <c:pt idx="4769">
                        <c:v>44947</c:v>
                      </c:pt>
                      <c:pt idx="4770">
                        <c:v>44948</c:v>
                      </c:pt>
                      <c:pt idx="4771">
                        <c:v>44949</c:v>
                      </c:pt>
                      <c:pt idx="4772">
                        <c:v>44950</c:v>
                      </c:pt>
                      <c:pt idx="4773">
                        <c:v>44951</c:v>
                      </c:pt>
                      <c:pt idx="4774">
                        <c:v>44952</c:v>
                      </c:pt>
                      <c:pt idx="4775">
                        <c:v>44953</c:v>
                      </c:pt>
                      <c:pt idx="4776">
                        <c:v>44954</c:v>
                      </c:pt>
                      <c:pt idx="4777">
                        <c:v>44955</c:v>
                      </c:pt>
                      <c:pt idx="4778">
                        <c:v>44956</c:v>
                      </c:pt>
                      <c:pt idx="4779">
                        <c:v>44957</c:v>
                      </c:pt>
                      <c:pt idx="4780">
                        <c:v>44958</c:v>
                      </c:pt>
                      <c:pt idx="4781">
                        <c:v>44959</c:v>
                      </c:pt>
                      <c:pt idx="4782">
                        <c:v>44960</c:v>
                      </c:pt>
                      <c:pt idx="4783">
                        <c:v>44961</c:v>
                      </c:pt>
                      <c:pt idx="4784">
                        <c:v>44962</c:v>
                      </c:pt>
                      <c:pt idx="4785">
                        <c:v>44963</c:v>
                      </c:pt>
                      <c:pt idx="4786">
                        <c:v>44964</c:v>
                      </c:pt>
                      <c:pt idx="4787">
                        <c:v>44965</c:v>
                      </c:pt>
                      <c:pt idx="4788">
                        <c:v>44966</c:v>
                      </c:pt>
                      <c:pt idx="4789">
                        <c:v>44967</c:v>
                      </c:pt>
                      <c:pt idx="4790">
                        <c:v>44968</c:v>
                      </c:pt>
                      <c:pt idx="4791">
                        <c:v>44969</c:v>
                      </c:pt>
                      <c:pt idx="4792">
                        <c:v>44970</c:v>
                      </c:pt>
                      <c:pt idx="4793">
                        <c:v>44971</c:v>
                      </c:pt>
                      <c:pt idx="4794">
                        <c:v>44972</c:v>
                      </c:pt>
                      <c:pt idx="4795">
                        <c:v>44973</c:v>
                      </c:pt>
                      <c:pt idx="4796">
                        <c:v>44974</c:v>
                      </c:pt>
                      <c:pt idx="4797">
                        <c:v>44975</c:v>
                      </c:pt>
                      <c:pt idx="4798">
                        <c:v>44976</c:v>
                      </c:pt>
                      <c:pt idx="4799">
                        <c:v>44977</c:v>
                      </c:pt>
                      <c:pt idx="4800">
                        <c:v>44978</c:v>
                      </c:pt>
                      <c:pt idx="4801">
                        <c:v>44979</c:v>
                      </c:pt>
                      <c:pt idx="4802">
                        <c:v>44980</c:v>
                      </c:pt>
                      <c:pt idx="4803">
                        <c:v>44981</c:v>
                      </c:pt>
                      <c:pt idx="4804">
                        <c:v>44982</c:v>
                      </c:pt>
                      <c:pt idx="4805">
                        <c:v>44983</c:v>
                      </c:pt>
                      <c:pt idx="4806">
                        <c:v>44984</c:v>
                      </c:pt>
                      <c:pt idx="4807">
                        <c:v>44985</c:v>
                      </c:pt>
                      <c:pt idx="4808">
                        <c:v>44986</c:v>
                      </c:pt>
                      <c:pt idx="4809">
                        <c:v>44987</c:v>
                      </c:pt>
                      <c:pt idx="4810">
                        <c:v>44988</c:v>
                      </c:pt>
                      <c:pt idx="4811">
                        <c:v>44989</c:v>
                      </c:pt>
                      <c:pt idx="4812">
                        <c:v>44990</c:v>
                      </c:pt>
                      <c:pt idx="4813">
                        <c:v>44991</c:v>
                      </c:pt>
                      <c:pt idx="4814">
                        <c:v>44992</c:v>
                      </c:pt>
                      <c:pt idx="4815">
                        <c:v>44993</c:v>
                      </c:pt>
                      <c:pt idx="4816">
                        <c:v>44994</c:v>
                      </c:pt>
                      <c:pt idx="4817">
                        <c:v>44995</c:v>
                      </c:pt>
                      <c:pt idx="4818">
                        <c:v>44996</c:v>
                      </c:pt>
                      <c:pt idx="4819">
                        <c:v>44997</c:v>
                      </c:pt>
                      <c:pt idx="4820">
                        <c:v>44998</c:v>
                      </c:pt>
                      <c:pt idx="4821">
                        <c:v>44999</c:v>
                      </c:pt>
                      <c:pt idx="4822">
                        <c:v>45000</c:v>
                      </c:pt>
                      <c:pt idx="4823">
                        <c:v>45001</c:v>
                      </c:pt>
                      <c:pt idx="4824">
                        <c:v>45002</c:v>
                      </c:pt>
                      <c:pt idx="4825">
                        <c:v>45003</c:v>
                      </c:pt>
                      <c:pt idx="4826">
                        <c:v>45004</c:v>
                      </c:pt>
                      <c:pt idx="4827">
                        <c:v>45005</c:v>
                      </c:pt>
                      <c:pt idx="4828">
                        <c:v>45006</c:v>
                      </c:pt>
                      <c:pt idx="4829">
                        <c:v>45007</c:v>
                      </c:pt>
                      <c:pt idx="4830">
                        <c:v>45008</c:v>
                      </c:pt>
                      <c:pt idx="4831">
                        <c:v>45009</c:v>
                      </c:pt>
                      <c:pt idx="4832">
                        <c:v>45010</c:v>
                      </c:pt>
                      <c:pt idx="4833">
                        <c:v>45011</c:v>
                      </c:pt>
                      <c:pt idx="4834">
                        <c:v>45012</c:v>
                      </c:pt>
                      <c:pt idx="4835">
                        <c:v>45013</c:v>
                      </c:pt>
                      <c:pt idx="4836">
                        <c:v>45014</c:v>
                      </c:pt>
                      <c:pt idx="4837">
                        <c:v>45015</c:v>
                      </c:pt>
                      <c:pt idx="4838">
                        <c:v>45016</c:v>
                      </c:pt>
                      <c:pt idx="4839">
                        <c:v>45017</c:v>
                      </c:pt>
                      <c:pt idx="4840">
                        <c:v>45018</c:v>
                      </c:pt>
                      <c:pt idx="4841">
                        <c:v>45019</c:v>
                      </c:pt>
                      <c:pt idx="4842">
                        <c:v>45020</c:v>
                      </c:pt>
                      <c:pt idx="4843">
                        <c:v>45021</c:v>
                      </c:pt>
                      <c:pt idx="4844">
                        <c:v>45022</c:v>
                      </c:pt>
                      <c:pt idx="4845">
                        <c:v>45023</c:v>
                      </c:pt>
                      <c:pt idx="4846">
                        <c:v>45024</c:v>
                      </c:pt>
                      <c:pt idx="4847">
                        <c:v>45025</c:v>
                      </c:pt>
                      <c:pt idx="4848">
                        <c:v>45026</c:v>
                      </c:pt>
                      <c:pt idx="4849">
                        <c:v>45027</c:v>
                      </c:pt>
                      <c:pt idx="4850">
                        <c:v>45028</c:v>
                      </c:pt>
                      <c:pt idx="4851">
                        <c:v>45029</c:v>
                      </c:pt>
                      <c:pt idx="4852">
                        <c:v>45030</c:v>
                      </c:pt>
                      <c:pt idx="4853">
                        <c:v>45031</c:v>
                      </c:pt>
                      <c:pt idx="4854">
                        <c:v>45032</c:v>
                      </c:pt>
                      <c:pt idx="4855">
                        <c:v>45033</c:v>
                      </c:pt>
                      <c:pt idx="4856">
                        <c:v>45034</c:v>
                      </c:pt>
                      <c:pt idx="4857">
                        <c:v>45035</c:v>
                      </c:pt>
                      <c:pt idx="4858">
                        <c:v>45036</c:v>
                      </c:pt>
                      <c:pt idx="4859">
                        <c:v>45037</c:v>
                      </c:pt>
                      <c:pt idx="4860">
                        <c:v>45038</c:v>
                      </c:pt>
                      <c:pt idx="4861">
                        <c:v>45039</c:v>
                      </c:pt>
                      <c:pt idx="4862">
                        <c:v>45040</c:v>
                      </c:pt>
                      <c:pt idx="4863">
                        <c:v>45041</c:v>
                      </c:pt>
                      <c:pt idx="4864">
                        <c:v>45042</c:v>
                      </c:pt>
                      <c:pt idx="4865">
                        <c:v>45043</c:v>
                      </c:pt>
                      <c:pt idx="4866">
                        <c:v>45044</c:v>
                      </c:pt>
                      <c:pt idx="4867">
                        <c:v>45045</c:v>
                      </c:pt>
                      <c:pt idx="4868">
                        <c:v>45046</c:v>
                      </c:pt>
                      <c:pt idx="4869">
                        <c:v>45047</c:v>
                      </c:pt>
                      <c:pt idx="4870">
                        <c:v>45048</c:v>
                      </c:pt>
                      <c:pt idx="4871">
                        <c:v>45049</c:v>
                      </c:pt>
                      <c:pt idx="4872">
                        <c:v>45050</c:v>
                      </c:pt>
                      <c:pt idx="4873">
                        <c:v>45051</c:v>
                      </c:pt>
                      <c:pt idx="4874">
                        <c:v>45052</c:v>
                      </c:pt>
                      <c:pt idx="4875">
                        <c:v>45053</c:v>
                      </c:pt>
                      <c:pt idx="4876">
                        <c:v>45054</c:v>
                      </c:pt>
                      <c:pt idx="4877">
                        <c:v>45055</c:v>
                      </c:pt>
                      <c:pt idx="4878">
                        <c:v>45056</c:v>
                      </c:pt>
                      <c:pt idx="4879">
                        <c:v>45057</c:v>
                      </c:pt>
                      <c:pt idx="4880">
                        <c:v>45058</c:v>
                      </c:pt>
                      <c:pt idx="4881">
                        <c:v>45059</c:v>
                      </c:pt>
                      <c:pt idx="4882">
                        <c:v>45060</c:v>
                      </c:pt>
                      <c:pt idx="4883">
                        <c:v>45061</c:v>
                      </c:pt>
                      <c:pt idx="4884">
                        <c:v>45062</c:v>
                      </c:pt>
                      <c:pt idx="4885">
                        <c:v>45063</c:v>
                      </c:pt>
                      <c:pt idx="4886">
                        <c:v>45064</c:v>
                      </c:pt>
                      <c:pt idx="4887">
                        <c:v>45065</c:v>
                      </c:pt>
                      <c:pt idx="4888">
                        <c:v>45066</c:v>
                      </c:pt>
                      <c:pt idx="4889">
                        <c:v>45067</c:v>
                      </c:pt>
                      <c:pt idx="4890">
                        <c:v>45068</c:v>
                      </c:pt>
                      <c:pt idx="4891">
                        <c:v>45069</c:v>
                      </c:pt>
                      <c:pt idx="4892">
                        <c:v>45070</c:v>
                      </c:pt>
                      <c:pt idx="4893">
                        <c:v>45071</c:v>
                      </c:pt>
                      <c:pt idx="4894">
                        <c:v>45072</c:v>
                      </c:pt>
                      <c:pt idx="4895">
                        <c:v>45073</c:v>
                      </c:pt>
                      <c:pt idx="4896">
                        <c:v>45074</c:v>
                      </c:pt>
                      <c:pt idx="4897">
                        <c:v>45075</c:v>
                      </c:pt>
                      <c:pt idx="4898">
                        <c:v>45076</c:v>
                      </c:pt>
                      <c:pt idx="4899">
                        <c:v>45077</c:v>
                      </c:pt>
                      <c:pt idx="4900">
                        <c:v>45078</c:v>
                      </c:pt>
                      <c:pt idx="4901">
                        <c:v>45079</c:v>
                      </c:pt>
                      <c:pt idx="4902">
                        <c:v>45080</c:v>
                      </c:pt>
                      <c:pt idx="4903">
                        <c:v>45081</c:v>
                      </c:pt>
                      <c:pt idx="4904">
                        <c:v>45082</c:v>
                      </c:pt>
                      <c:pt idx="4905">
                        <c:v>45083</c:v>
                      </c:pt>
                      <c:pt idx="4906">
                        <c:v>45084</c:v>
                      </c:pt>
                      <c:pt idx="4907">
                        <c:v>45085</c:v>
                      </c:pt>
                      <c:pt idx="4908">
                        <c:v>45086</c:v>
                      </c:pt>
                      <c:pt idx="4909">
                        <c:v>45087</c:v>
                      </c:pt>
                      <c:pt idx="4910">
                        <c:v>45088</c:v>
                      </c:pt>
                      <c:pt idx="4911">
                        <c:v>45089</c:v>
                      </c:pt>
                      <c:pt idx="4912">
                        <c:v>45090</c:v>
                      </c:pt>
                      <c:pt idx="4913">
                        <c:v>45091</c:v>
                      </c:pt>
                      <c:pt idx="4914">
                        <c:v>45092</c:v>
                      </c:pt>
                      <c:pt idx="4915">
                        <c:v>45093</c:v>
                      </c:pt>
                      <c:pt idx="4916">
                        <c:v>45094</c:v>
                      </c:pt>
                      <c:pt idx="4917">
                        <c:v>45095</c:v>
                      </c:pt>
                      <c:pt idx="4918">
                        <c:v>45096</c:v>
                      </c:pt>
                      <c:pt idx="4919">
                        <c:v>45097</c:v>
                      </c:pt>
                      <c:pt idx="4920">
                        <c:v>45098</c:v>
                      </c:pt>
                      <c:pt idx="4921">
                        <c:v>45099</c:v>
                      </c:pt>
                      <c:pt idx="4922">
                        <c:v>45100</c:v>
                      </c:pt>
                      <c:pt idx="4923">
                        <c:v>45101</c:v>
                      </c:pt>
                      <c:pt idx="4924">
                        <c:v>45102</c:v>
                      </c:pt>
                      <c:pt idx="4925">
                        <c:v>45103</c:v>
                      </c:pt>
                      <c:pt idx="4926">
                        <c:v>45104</c:v>
                      </c:pt>
                      <c:pt idx="4927">
                        <c:v>45105</c:v>
                      </c:pt>
                      <c:pt idx="4928">
                        <c:v>45106</c:v>
                      </c:pt>
                      <c:pt idx="4929">
                        <c:v>45107</c:v>
                      </c:pt>
                      <c:pt idx="4930">
                        <c:v>45108</c:v>
                      </c:pt>
                      <c:pt idx="4931">
                        <c:v>45109</c:v>
                      </c:pt>
                      <c:pt idx="4932">
                        <c:v>45110</c:v>
                      </c:pt>
                      <c:pt idx="4933">
                        <c:v>45111</c:v>
                      </c:pt>
                      <c:pt idx="4934">
                        <c:v>45112</c:v>
                      </c:pt>
                      <c:pt idx="4935">
                        <c:v>45113</c:v>
                      </c:pt>
                      <c:pt idx="4936">
                        <c:v>45114</c:v>
                      </c:pt>
                      <c:pt idx="4937">
                        <c:v>45115</c:v>
                      </c:pt>
                      <c:pt idx="4938">
                        <c:v>45116</c:v>
                      </c:pt>
                      <c:pt idx="4939">
                        <c:v>45117</c:v>
                      </c:pt>
                      <c:pt idx="4940">
                        <c:v>45118</c:v>
                      </c:pt>
                      <c:pt idx="4941">
                        <c:v>45119</c:v>
                      </c:pt>
                      <c:pt idx="4942">
                        <c:v>45120</c:v>
                      </c:pt>
                      <c:pt idx="4943">
                        <c:v>45121</c:v>
                      </c:pt>
                      <c:pt idx="4944">
                        <c:v>45122</c:v>
                      </c:pt>
                      <c:pt idx="4945">
                        <c:v>45123</c:v>
                      </c:pt>
                      <c:pt idx="4946">
                        <c:v>45124</c:v>
                      </c:pt>
                      <c:pt idx="4947">
                        <c:v>45125</c:v>
                      </c:pt>
                      <c:pt idx="4948">
                        <c:v>45126</c:v>
                      </c:pt>
                      <c:pt idx="4949">
                        <c:v>45127</c:v>
                      </c:pt>
                      <c:pt idx="4950">
                        <c:v>45128</c:v>
                      </c:pt>
                      <c:pt idx="4951">
                        <c:v>45129</c:v>
                      </c:pt>
                      <c:pt idx="4952">
                        <c:v>45130</c:v>
                      </c:pt>
                      <c:pt idx="4953">
                        <c:v>45131</c:v>
                      </c:pt>
                      <c:pt idx="4954">
                        <c:v>45132</c:v>
                      </c:pt>
                      <c:pt idx="4955">
                        <c:v>45133</c:v>
                      </c:pt>
                      <c:pt idx="4956">
                        <c:v>45134</c:v>
                      </c:pt>
                      <c:pt idx="4957">
                        <c:v>45135</c:v>
                      </c:pt>
                      <c:pt idx="4958">
                        <c:v>45136</c:v>
                      </c:pt>
                      <c:pt idx="4959">
                        <c:v>45137</c:v>
                      </c:pt>
                      <c:pt idx="4960">
                        <c:v>45138</c:v>
                      </c:pt>
                      <c:pt idx="4961">
                        <c:v>45139</c:v>
                      </c:pt>
                      <c:pt idx="4962">
                        <c:v>45140</c:v>
                      </c:pt>
                      <c:pt idx="4963">
                        <c:v>45141</c:v>
                      </c:pt>
                      <c:pt idx="4964">
                        <c:v>45142</c:v>
                      </c:pt>
                      <c:pt idx="4965">
                        <c:v>45143</c:v>
                      </c:pt>
                      <c:pt idx="4966">
                        <c:v>45144</c:v>
                      </c:pt>
                      <c:pt idx="4967">
                        <c:v>45145</c:v>
                      </c:pt>
                      <c:pt idx="4968">
                        <c:v>45146</c:v>
                      </c:pt>
                      <c:pt idx="4969">
                        <c:v>45147</c:v>
                      </c:pt>
                      <c:pt idx="4970">
                        <c:v>45148</c:v>
                      </c:pt>
                      <c:pt idx="4971">
                        <c:v>45149</c:v>
                      </c:pt>
                      <c:pt idx="4972">
                        <c:v>45150</c:v>
                      </c:pt>
                      <c:pt idx="4973">
                        <c:v>45151</c:v>
                      </c:pt>
                      <c:pt idx="4974">
                        <c:v>45152</c:v>
                      </c:pt>
                      <c:pt idx="4975">
                        <c:v>45153</c:v>
                      </c:pt>
                      <c:pt idx="4976">
                        <c:v>45154</c:v>
                      </c:pt>
                      <c:pt idx="4977">
                        <c:v>45155</c:v>
                      </c:pt>
                      <c:pt idx="4978">
                        <c:v>45156</c:v>
                      </c:pt>
                      <c:pt idx="4979">
                        <c:v>45157</c:v>
                      </c:pt>
                      <c:pt idx="4980">
                        <c:v>45158</c:v>
                      </c:pt>
                      <c:pt idx="4981">
                        <c:v>45159</c:v>
                      </c:pt>
                      <c:pt idx="4982">
                        <c:v>45160</c:v>
                      </c:pt>
                      <c:pt idx="4983">
                        <c:v>45161</c:v>
                      </c:pt>
                      <c:pt idx="4984">
                        <c:v>45162</c:v>
                      </c:pt>
                      <c:pt idx="4985">
                        <c:v>45163</c:v>
                      </c:pt>
                      <c:pt idx="4986">
                        <c:v>45164</c:v>
                      </c:pt>
                      <c:pt idx="4987">
                        <c:v>45165</c:v>
                      </c:pt>
                      <c:pt idx="4988">
                        <c:v>45166</c:v>
                      </c:pt>
                      <c:pt idx="4989">
                        <c:v>45167</c:v>
                      </c:pt>
                      <c:pt idx="4990">
                        <c:v>45168</c:v>
                      </c:pt>
                      <c:pt idx="4991">
                        <c:v>45169</c:v>
                      </c:pt>
                      <c:pt idx="4992">
                        <c:v>45170</c:v>
                      </c:pt>
                      <c:pt idx="4993">
                        <c:v>45171</c:v>
                      </c:pt>
                      <c:pt idx="4994">
                        <c:v>45172</c:v>
                      </c:pt>
                      <c:pt idx="4995">
                        <c:v>45173</c:v>
                      </c:pt>
                      <c:pt idx="4996">
                        <c:v>45174</c:v>
                      </c:pt>
                      <c:pt idx="4997">
                        <c:v>45175</c:v>
                      </c:pt>
                      <c:pt idx="4998">
                        <c:v>45176</c:v>
                      </c:pt>
                      <c:pt idx="4999">
                        <c:v>45177</c:v>
                      </c:pt>
                      <c:pt idx="5000">
                        <c:v>45178</c:v>
                      </c:pt>
                      <c:pt idx="5001">
                        <c:v>45179</c:v>
                      </c:pt>
                      <c:pt idx="5002">
                        <c:v>45180</c:v>
                      </c:pt>
                      <c:pt idx="5003">
                        <c:v>45181</c:v>
                      </c:pt>
                      <c:pt idx="5004">
                        <c:v>45182</c:v>
                      </c:pt>
                      <c:pt idx="5005">
                        <c:v>45183</c:v>
                      </c:pt>
                      <c:pt idx="5006">
                        <c:v>45184</c:v>
                      </c:pt>
                      <c:pt idx="5007">
                        <c:v>45185</c:v>
                      </c:pt>
                      <c:pt idx="5008">
                        <c:v>45186</c:v>
                      </c:pt>
                      <c:pt idx="5009">
                        <c:v>45187</c:v>
                      </c:pt>
                      <c:pt idx="5010">
                        <c:v>45188</c:v>
                      </c:pt>
                      <c:pt idx="5011">
                        <c:v>45189</c:v>
                      </c:pt>
                      <c:pt idx="5012">
                        <c:v>45190</c:v>
                      </c:pt>
                      <c:pt idx="5013">
                        <c:v>45191</c:v>
                      </c:pt>
                      <c:pt idx="5014">
                        <c:v>45192</c:v>
                      </c:pt>
                      <c:pt idx="5015">
                        <c:v>45193</c:v>
                      </c:pt>
                      <c:pt idx="5016">
                        <c:v>45194</c:v>
                      </c:pt>
                      <c:pt idx="5017">
                        <c:v>45195</c:v>
                      </c:pt>
                      <c:pt idx="5018">
                        <c:v>45196</c:v>
                      </c:pt>
                      <c:pt idx="5019">
                        <c:v>45197</c:v>
                      </c:pt>
                      <c:pt idx="5020">
                        <c:v>45198</c:v>
                      </c:pt>
                      <c:pt idx="5021">
                        <c:v>45199</c:v>
                      </c:pt>
                      <c:pt idx="5022">
                        <c:v>45200</c:v>
                      </c:pt>
                      <c:pt idx="5023">
                        <c:v>45201</c:v>
                      </c:pt>
                      <c:pt idx="5024">
                        <c:v>45202</c:v>
                      </c:pt>
                      <c:pt idx="5025">
                        <c:v>45203</c:v>
                      </c:pt>
                      <c:pt idx="5026">
                        <c:v>45204</c:v>
                      </c:pt>
                      <c:pt idx="5027">
                        <c:v>45205</c:v>
                      </c:pt>
                      <c:pt idx="5028">
                        <c:v>45206</c:v>
                      </c:pt>
                      <c:pt idx="5029">
                        <c:v>45207</c:v>
                      </c:pt>
                      <c:pt idx="5030">
                        <c:v>45208</c:v>
                      </c:pt>
                      <c:pt idx="5031">
                        <c:v>45209</c:v>
                      </c:pt>
                      <c:pt idx="5032">
                        <c:v>45210</c:v>
                      </c:pt>
                      <c:pt idx="5033">
                        <c:v>45211</c:v>
                      </c:pt>
                      <c:pt idx="5034">
                        <c:v>45212</c:v>
                      </c:pt>
                      <c:pt idx="5035">
                        <c:v>45213</c:v>
                      </c:pt>
                      <c:pt idx="5036">
                        <c:v>45214</c:v>
                      </c:pt>
                      <c:pt idx="5037">
                        <c:v>45215</c:v>
                      </c:pt>
                      <c:pt idx="5038">
                        <c:v>45216</c:v>
                      </c:pt>
                      <c:pt idx="5039">
                        <c:v>45217</c:v>
                      </c:pt>
                      <c:pt idx="5040">
                        <c:v>45218</c:v>
                      </c:pt>
                      <c:pt idx="5041">
                        <c:v>45219</c:v>
                      </c:pt>
                      <c:pt idx="5042">
                        <c:v>45220</c:v>
                      </c:pt>
                      <c:pt idx="5043">
                        <c:v>45221</c:v>
                      </c:pt>
                      <c:pt idx="5044">
                        <c:v>45222</c:v>
                      </c:pt>
                      <c:pt idx="5045">
                        <c:v>45223</c:v>
                      </c:pt>
                      <c:pt idx="5046">
                        <c:v>45224</c:v>
                      </c:pt>
                      <c:pt idx="5047">
                        <c:v>45225</c:v>
                      </c:pt>
                      <c:pt idx="5048">
                        <c:v>45226</c:v>
                      </c:pt>
                      <c:pt idx="5049">
                        <c:v>45227</c:v>
                      </c:pt>
                      <c:pt idx="5050">
                        <c:v>45228</c:v>
                      </c:pt>
                      <c:pt idx="5051">
                        <c:v>45229</c:v>
                      </c:pt>
                      <c:pt idx="5052">
                        <c:v>45230</c:v>
                      </c:pt>
                      <c:pt idx="5053">
                        <c:v>45231</c:v>
                      </c:pt>
                      <c:pt idx="5054">
                        <c:v>45232</c:v>
                      </c:pt>
                      <c:pt idx="5055">
                        <c:v>45233</c:v>
                      </c:pt>
                      <c:pt idx="5056">
                        <c:v>45234</c:v>
                      </c:pt>
                      <c:pt idx="5057">
                        <c:v>45235</c:v>
                      </c:pt>
                      <c:pt idx="5058">
                        <c:v>45236</c:v>
                      </c:pt>
                      <c:pt idx="5059">
                        <c:v>45237</c:v>
                      </c:pt>
                      <c:pt idx="5060">
                        <c:v>45238</c:v>
                      </c:pt>
                      <c:pt idx="5061">
                        <c:v>45239</c:v>
                      </c:pt>
                      <c:pt idx="5062">
                        <c:v>45240</c:v>
                      </c:pt>
                      <c:pt idx="5063">
                        <c:v>45241</c:v>
                      </c:pt>
                      <c:pt idx="5064">
                        <c:v>45242</c:v>
                      </c:pt>
                      <c:pt idx="5065">
                        <c:v>45243</c:v>
                      </c:pt>
                      <c:pt idx="5066">
                        <c:v>45244</c:v>
                      </c:pt>
                      <c:pt idx="5067">
                        <c:v>45245</c:v>
                      </c:pt>
                      <c:pt idx="5068">
                        <c:v>45246</c:v>
                      </c:pt>
                      <c:pt idx="5069">
                        <c:v>45247</c:v>
                      </c:pt>
                      <c:pt idx="5070">
                        <c:v>45248</c:v>
                      </c:pt>
                      <c:pt idx="5071">
                        <c:v>45249</c:v>
                      </c:pt>
                      <c:pt idx="5072">
                        <c:v>45250</c:v>
                      </c:pt>
                      <c:pt idx="5073">
                        <c:v>45251</c:v>
                      </c:pt>
                      <c:pt idx="5074">
                        <c:v>45252</c:v>
                      </c:pt>
                      <c:pt idx="5075">
                        <c:v>45253</c:v>
                      </c:pt>
                      <c:pt idx="5076">
                        <c:v>45254</c:v>
                      </c:pt>
                      <c:pt idx="5077">
                        <c:v>45255</c:v>
                      </c:pt>
                      <c:pt idx="5078">
                        <c:v>45256</c:v>
                      </c:pt>
                      <c:pt idx="5079">
                        <c:v>45257</c:v>
                      </c:pt>
                      <c:pt idx="5080">
                        <c:v>45258</c:v>
                      </c:pt>
                      <c:pt idx="5081">
                        <c:v>45259</c:v>
                      </c:pt>
                      <c:pt idx="5082">
                        <c:v>45260</c:v>
                      </c:pt>
                      <c:pt idx="5083">
                        <c:v>45261</c:v>
                      </c:pt>
                      <c:pt idx="5084">
                        <c:v>45262</c:v>
                      </c:pt>
                      <c:pt idx="5085">
                        <c:v>45263</c:v>
                      </c:pt>
                      <c:pt idx="5086">
                        <c:v>45264</c:v>
                      </c:pt>
                      <c:pt idx="5087">
                        <c:v>45265</c:v>
                      </c:pt>
                      <c:pt idx="5088">
                        <c:v>45266</c:v>
                      </c:pt>
                      <c:pt idx="5089">
                        <c:v>45267</c:v>
                      </c:pt>
                      <c:pt idx="5090">
                        <c:v>45268</c:v>
                      </c:pt>
                      <c:pt idx="5091">
                        <c:v>45269</c:v>
                      </c:pt>
                      <c:pt idx="5092">
                        <c:v>45270</c:v>
                      </c:pt>
                      <c:pt idx="5093">
                        <c:v>45271</c:v>
                      </c:pt>
                      <c:pt idx="5094">
                        <c:v>45272</c:v>
                      </c:pt>
                      <c:pt idx="5095">
                        <c:v>45273</c:v>
                      </c:pt>
                      <c:pt idx="5096">
                        <c:v>45274</c:v>
                      </c:pt>
                      <c:pt idx="5097">
                        <c:v>45275</c:v>
                      </c:pt>
                      <c:pt idx="5098">
                        <c:v>45276</c:v>
                      </c:pt>
                      <c:pt idx="5099">
                        <c:v>45277</c:v>
                      </c:pt>
                      <c:pt idx="5100">
                        <c:v>45278</c:v>
                      </c:pt>
                      <c:pt idx="5101">
                        <c:v>45279</c:v>
                      </c:pt>
                      <c:pt idx="5102">
                        <c:v>45280</c:v>
                      </c:pt>
                      <c:pt idx="5103">
                        <c:v>45281</c:v>
                      </c:pt>
                      <c:pt idx="5104">
                        <c:v>45282</c:v>
                      </c:pt>
                      <c:pt idx="5105">
                        <c:v>45283</c:v>
                      </c:pt>
                      <c:pt idx="5106">
                        <c:v>45284</c:v>
                      </c:pt>
                      <c:pt idx="5107">
                        <c:v>45285</c:v>
                      </c:pt>
                      <c:pt idx="5108">
                        <c:v>45286</c:v>
                      </c:pt>
                      <c:pt idx="5109">
                        <c:v>45287</c:v>
                      </c:pt>
                      <c:pt idx="5110">
                        <c:v>45288</c:v>
                      </c:pt>
                      <c:pt idx="5111">
                        <c:v>45289</c:v>
                      </c:pt>
                      <c:pt idx="5112">
                        <c:v>45290</c:v>
                      </c:pt>
                      <c:pt idx="5113">
                        <c:v>45291</c:v>
                      </c:pt>
                      <c:pt idx="5114">
                        <c:v>45292</c:v>
                      </c:pt>
                      <c:pt idx="5115">
                        <c:v>45293</c:v>
                      </c:pt>
                      <c:pt idx="5116">
                        <c:v>45294</c:v>
                      </c:pt>
                      <c:pt idx="5117">
                        <c:v>45295</c:v>
                      </c:pt>
                      <c:pt idx="5118">
                        <c:v>45296</c:v>
                      </c:pt>
                      <c:pt idx="5119">
                        <c:v>45297</c:v>
                      </c:pt>
                      <c:pt idx="5120">
                        <c:v>45298</c:v>
                      </c:pt>
                      <c:pt idx="5121">
                        <c:v>45299</c:v>
                      </c:pt>
                      <c:pt idx="5122">
                        <c:v>45300</c:v>
                      </c:pt>
                      <c:pt idx="5123">
                        <c:v>45301</c:v>
                      </c:pt>
                      <c:pt idx="5124">
                        <c:v>45302</c:v>
                      </c:pt>
                      <c:pt idx="5125">
                        <c:v>45303</c:v>
                      </c:pt>
                      <c:pt idx="5126">
                        <c:v>45304</c:v>
                      </c:pt>
                      <c:pt idx="5127">
                        <c:v>45305</c:v>
                      </c:pt>
                      <c:pt idx="5128">
                        <c:v>45306</c:v>
                      </c:pt>
                      <c:pt idx="5129">
                        <c:v>45307</c:v>
                      </c:pt>
                      <c:pt idx="5130">
                        <c:v>45308</c:v>
                      </c:pt>
                      <c:pt idx="5131">
                        <c:v>45309</c:v>
                      </c:pt>
                      <c:pt idx="5132">
                        <c:v>45310</c:v>
                      </c:pt>
                      <c:pt idx="5133">
                        <c:v>45311</c:v>
                      </c:pt>
                      <c:pt idx="5134">
                        <c:v>45312</c:v>
                      </c:pt>
                      <c:pt idx="5135">
                        <c:v>45313</c:v>
                      </c:pt>
                      <c:pt idx="5136">
                        <c:v>45314</c:v>
                      </c:pt>
                      <c:pt idx="5137">
                        <c:v>45315</c:v>
                      </c:pt>
                      <c:pt idx="5138">
                        <c:v>45316</c:v>
                      </c:pt>
                      <c:pt idx="5139">
                        <c:v>45317</c:v>
                      </c:pt>
                      <c:pt idx="5140">
                        <c:v>45320</c:v>
                      </c:pt>
                      <c:pt idx="5141">
                        <c:v>45321</c:v>
                      </c:pt>
                      <c:pt idx="5142">
                        <c:v>45322</c:v>
                      </c:pt>
                      <c:pt idx="5143">
                        <c:v>45323</c:v>
                      </c:pt>
                      <c:pt idx="5144">
                        <c:v>45324</c:v>
                      </c:pt>
                      <c:pt idx="5145">
                        <c:v>45325</c:v>
                      </c:pt>
                      <c:pt idx="5146">
                        <c:v>45326</c:v>
                      </c:pt>
                      <c:pt idx="5147">
                        <c:v>45327</c:v>
                      </c:pt>
                      <c:pt idx="5148">
                        <c:v>45328</c:v>
                      </c:pt>
                      <c:pt idx="5149">
                        <c:v>45329</c:v>
                      </c:pt>
                      <c:pt idx="5150">
                        <c:v>45330</c:v>
                      </c:pt>
                      <c:pt idx="5151">
                        <c:v>45331</c:v>
                      </c:pt>
                      <c:pt idx="5152">
                        <c:v>45332</c:v>
                      </c:pt>
                      <c:pt idx="5153">
                        <c:v>45333</c:v>
                      </c:pt>
                      <c:pt idx="5154">
                        <c:v>45334</c:v>
                      </c:pt>
                      <c:pt idx="5155">
                        <c:v>45335</c:v>
                      </c:pt>
                      <c:pt idx="5156">
                        <c:v>45336</c:v>
                      </c:pt>
                      <c:pt idx="5157">
                        <c:v>45337</c:v>
                      </c:pt>
                      <c:pt idx="5158">
                        <c:v>45338</c:v>
                      </c:pt>
                      <c:pt idx="5159">
                        <c:v>45339</c:v>
                      </c:pt>
                      <c:pt idx="5160">
                        <c:v>45340</c:v>
                      </c:pt>
                      <c:pt idx="5161">
                        <c:v>45341</c:v>
                      </c:pt>
                      <c:pt idx="5162">
                        <c:v>45342</c:v>
                      </c:pt>
                      <c:pt idx="5163">
                        <c:v>45343</c:v>
                      </c:pt>
                      <c:pt idx="5164">
                        <c:v>45344</c:v>
                      </c:pt>
                      <c:pt idx="5165">
                        <c:v>45345</c:v>
                      </c:pt>
                      <c:pt idx="5166">
                        <c:v>45346</c:v>
                      </c:pt>
                      <c:pt idx="5167">
                        <c:v>45347</c:v>
                      </c:pt>
                      <c:pt idx="5168">
                        <c:v>45348</c:v>
                      </c:pt>
                      <c:pt idx="5169">
                        <c:v>45349</c:v>
                      </c:pt>
                      <c:pt idx="5170">
                        <c:v>45350</c:v>
                      </c:pt>
                      <c:pt idx="5171">
                        <c:v>45351</c:v>
                      </c:pt>
                      <c:pt idx="5172">
                        <c:v>45352</c:v>
                      </c:pt>
                      <c:pt idx="5173">
                        <c:v>45353</c:v>
                      </c:pt>
                      <c:pt idx="5174">
                        <c:v>45354</c:v>
                      </c:pt>
                      <c:pt idx="5175">
                        <c:v>45355</c:v>
                      </c:pt>
                      <c:pt idx="5176">
                        <c:v>45356</c:v>
                      </c:pt>
                      <c:pt idx="5177">
                        <c:v>45357</c:v>
                      </c:pt>
                      <c:pt idx="5178">
                        <c:v>45358</c:v>
                      </c:pt>
                      <c:pt idx="5179">
                        <c:v>45359</c:v>
                      </c:pt>
                      <c:pt idx="5180">
                        <c:v>45360</c:v>
                      </c:pt>
                      <c:pt idx="5181">
                        <c:v>45361</c:v>
                      </c:pt>
                      <c:pt idx="5182">
                        <c:v>45362</c:v>
                      </c:pt>
                      <c:pt idx="5183">
                        <c:v>45363</c:v>
                      </c:pt>
                      <c:pt idx="5184">
                        <c:v>45364</c:v>
                      </c:pt>
                      <c:pt idx="5185">
                        <c:v>45365</c:v>
                      </c:pt>
                      <c:pt idx="5186">
                        <c:v>45366</c:v>
                      </c:pt>
                      <c:pt idx="5187">
                        <c:v>45367</c:v>
                      </c:pt>
                      <c:pt idx="5188">
                        <c:v>45368</c:v>
                      </c:pt>
                      <c:pt idx="5189">
                        <c:v>45369</c:v>
                      </c:pt>
                      <c:pt idx="5190">
                        <c:v>45370</c:v>
                      </c:pt>
                      <c:pt idx="5191">
                        <c:v>45371</c:v>
                      </c:pt>
                      <c:pt idx="5192">
                        <c:v>45372</c:v>
                      </c:pt>
                      <c:pt idx="5193">
                        <c:v>45373</c:v>
                      </c:pt>
                      <c:pt idx="5194">
                        <c:v>45374</c:v>
                      </c:pt>
                      <c:pt idx="5195">
                        <c:v>45375</c:v>
                      </c:pt>
                      <c:pt idx="5196">
                        <c:v>45376</c:v>
                      </c:pt>
                      <c:pt idx="5197">
                        <c:v>45377</c:v>
                      </c:pt>
                      <c:pt idx="5198">
                        <c:v>45378</c:v>
                      </c:pt>
                      <c:pt idx="5199">
                        <c:v>45379</c:v>
                      </c:pt>
                      <c:pt idx="5200">
                        <c:v>45380</c:v>
                      </c:pt>
                      <c:pt idx="5201">
                        <c:v>45381</c:v>
                      </c:pt>
                      <c:pt idx="5202">
                        <c:v>45382</c:v>
                      </c:pt>
                      <c:pt idx="5203">
                        <c:v>45383</c:v>
                      </c:pt>
                      <c:pt idx="5204">
                        <c:v>45384</c:v>
                      </c:pt>
                      <c:pt idx="5205">
                        <c:v>45385</c:v>
                      </c:pt>
                      <c:pt idx="5206">
                        <c:v>45386</c:v>
                      </c:pt>
                      <c:pt idx="5207">
                        <c:v>45387</c:v>
                      </c:pt>
                      <c:pt idx="5208">
                        <c:v>45388</c:v>
                      </c:pt>
                      <c:pt idx="5209">
                        <c:v>45389</c:v>
                      </c:pt>
                      <c:pt idx="5210">
                        <c:v>45390</c:v>
                      </c:pt>
                      <c:pt idx="5211">
                        <c:v>45391</c:v>
                      </c:pt>
                      <c:pt idx="5212">
                        <c:v>45392</c:v>
                      </c:pt>
                      <c:pt idx="5213">
                        <c:v>45393</c:v>
                      </c:pt>
                      <c:pt idx="5214">
                        <c:v>45394</c:v>
                      </c:pt>
                      <c:pt idx="5215">
                        <c:v>45395</c:v>
                      </c:pt>
                      <c:pt idx="5216">
                        <c:v>45396</c:v>
                      </c:pt>
                      <c:pt idx="5217">
                        <c:v>45397</c:v>
                      </c:pt>
                      <c:pt idx="5218">
                        <c:v>45398</c:v>
                      </c:pt>
                      <c:pt idx="5219">
                        <c:v>45399</c:v>
                      </c:pt>
                      <c:pt idx="5220">
                        <c:v>45400</c:v>
                      </c:pt>
                      <c:pt idx="5221">
                        <c:v>45401</c:v>
                      </c:pt>
                      <c:pt idx="5222">
                        <c:v>45402</c:v>
                      </c:pt>
                      <c:pt idx="5223">
                        <c:v>45403</c:v>
                      </c:pt>
                      <c:pt idx="5224">
                        <c:v>45404</c:v>
                      </c:pt>
                      <c:pt idx="5225">
                        <c:v>45405</c:v>
                      </c:pt>
                      <c:pt idx="5226">
                        <c:v>45406</c:v>
                      </c:pt>
                      <c:pt idx="5227">
                        <c:v>45407</c:v>
                      </c:pt>
                      <c:pt idx="5228">
                        <c:v>45408</c:v>
                      </c:pt>
                      <c:pt idx="5229">
                        <c:v>45409</c:v>
                      </c:pt>
                      <c:pt idx="5230">
                        <c:v>45410</c:v>
                      </c:pt>
                      <c:pt idx="5231">
                        <c:v>45411</c:v>
                      </c:pt>
                      <c:pt idx="5232">
                        <c:v>45412</c:v>
                      </c:pt>
                      <c:pt idx="5233">
                        <c:v>45413</c:v>
                      </c:pt>
                      <c:pt idx="5234">
                        <c:v>45414</c:v>
                      </c:pt>
                      <c:pt idx="5235">
                        <c:v>45415</c:v>
                      </c:pt>
                      <c:pt idx="5236">
                        <c:v>45416</c:v>
                      </c:pt>
                      <c:pt idx="5237">
                        <c:v>45417</c:v>
                      </c:pt>
                      <c:pt idx="5238">
                        <c:v>45418</c:v>
                      </c:pt>
                      <c:pt idx="5239">
                        <c:v>45419</c:v>
                      </c:pt>
                      <c:pt idx="5240">
                        <c:v>45420</c:v>
                      </c:pt>
                      <c:pt idx="5241">
                        <c:v>45421</c:v>
                      </c:pt>
                      <c:pt idx="5242">
                        <c:v>45422</c:v>
                      </c:pt>
                      <c:pt idx="5243">
                        <c:v>45423</c:v>
                      </c:pt>
                      <c:pt idx="5244">
                        <c:v>45424</c:v>
                      </c:pt>
                      <c:pt idx="5245">
                        <c:v>45425</c:v>
                      </c:pt>
                      <c:pt idx="5246">
                        <c:v>45426</c:v>
                      </c:pt>
                      <c:pt idx="5247">
                        <c:v>45427</c:v>
                      </c:pt>
                      <c:pt idx="5248">
                        <c:v>45428</c:v>
                      </c:pt>
                      <c:pt idx="5249">
                        <c:v>45429</c:v>
                      </c:pt>
                      <c:pt idx="5250">
                        <c:v>45430</c:v>
                      </c:pt>
                      <c:pt idx="5251">
                        <c:v>45431</c:v>
                      </c:pt>
                      <c:pt idx="5252">
                        <c:v>45432</c:v>
                      </c:pt>
                      <c:pt idx="5253">
                        <c:v>45433</c:v>
                      </c:pt>
                      <c:pt idx="5254">
                        <c:v>45434</c:v>
                      </c:pt>
                      <c:pt idx="5255">
                        <c:v>45435</c:v>
                      </c:pt>
                      <c:pt idx="5256">
                        <c:v>45436</c:v>
                      </c:pt>
                      <c:pt idx="5257">
                        <c:v>45437</c:v>
                      </c:pt>
                      <c:pt idx="5258">
                        <c:v>45438</c:v>
                      </c:pt>
                      <c:pt idx="5259">
                        <c:v>45439</c:v>
                      </c:pt>
                      <c:pt idx="5260">
                        <c:v>45440</c:v>
                      </c:pt>
                      <c:pt idx="5261">
                        <c:v>45441</c:v>
                      </c:pt>
                      <c:pt idx="5262">
                        <c:v>45442</c:v>
                      </c:pt>
                      <c:pt idx="5263">
                        <c:v>45443</c:v>
                      </c:pt>
                      <c:pt idx="5264">
                        <c:v>45444</c:v>
                      </c:pt>
                      <c:pt idx="5265">
                        <c:v>45445</c:v>
                      </c:pt>
                      <c:pt idx="5266">
                        <c:v>45446</c:v>
                      </c:pt>
                      <c:pt idx="5267">
                        <c:v>45447</c:v>
                      </c:pt>
                      <c:pt idx="5268">
                        <c:v>45448</c:v>
                      </c:pt>
                      <c:pt idx="5269">
                        <c:v>45449</c:v>
                      </c:pt>
                      <c:pt idx="5270">
                        <c:v>45450</c:v>
                      </c:pt>
                      <c:pt idx="5271">
                        <c:v>45451</c:v>
                      </c:pt>
                      <c:pt idx="5272">
                        <c:v>45452</c:v>
                      </c:pt>
                      <c:pt idx="5273">
                        <c:v>45453</c:v>
                      </c:pt>
                      <c:pt idx="5274">
                        <c:v>45454</c:v>
                      </c:pt>
                      <c:pt idx="5275">
                        <c:v>45455</c:v>
                      </c:pt>
                      <c:pt idx="5276">
                        <c:v>45456</c:v>
                      </c:pt>
                      <c:pt idx="5277">
                        <c:v>45457</c:v>
                      </c:pt>
                      <c:pt idx="5278">
                        <c:v>45458</c:v>
                      </c:pt>
                      <c:pt idx="5279">
                        <c:v>45459</c:v>
                      </c:pt>
                      <c:pt idx="5280">
                        <c:v>45460</c:v>
                      </c:pt>
                      <c:pt idx="5281">
                        <c:v>45461</c:v>
                      </c:pt>
                      <c:pt idx="5282">
                        <c:v>45462</c:v>
                      </c:pt>
                      <c:pt idx="5283">
                        <c:v>45463</c:v>
                      </c:pt>
                      <c:pt idx="5284">
                        <c:v>45464</c:v>
                      </c:pt>
                      <c:pt idx="5285">
                        <c:v>45465</c:v>
                      </c:pt>
                      <c:pt idx="5286">
                        <c:v>45466</c:v>
                      </c:pt>
                      <c:pt idx="5287">
                        <c:v>45467</c:v>
                      </c:pt>
                      <c:pt idx="5288">
                        <c:v>45468</c:v>
                      </c:pt>
                      <c:pt idx="5289">
                        <c:v>45469</c:v>
                      </c:pt>
                      <c:pt idx="5290">
                        <c:v>45470</c:v>
                      </c:pt>
                      <c:pt idx="5291">
                        <c:v>45471</c:v>
                      </c:pt>
                      <c:pt idx="5292">
                        <c:v>45472</c:v>
                      </c:pt>
                      <c:pt idx="5293">
                        <c:v>45473</c:v>
                      </c:pt>
                      <c:pt idx="5294">
                        <c:v>45474</c:v>
                      </c:pt>
                      <c:pt idx="5295">
                        <c:v>45475</c:v>
                      </c:pt>
                      <c:pt idx="5296">
                        <c:v>45476</c:v>
                      </c:pt>
                      <c:pt idx="5297">
                        <c:v>45477</c:v>
                      </c:pt>
                      <c:pt idx="5298">
                        <c:v>45478</c:v>
                      </c:pt>
                      <c:pt idx="5299">
                        <c:v>45479</c:v>
                      </c:pt>
                      <c:pt idx="5300">
                        <c:v>45480</c:v>
                      </c:pt>
                      <c:pt idx="5301">
                        <c:v>45481</c:v>
                      </c:pt>
                      <c:pt idx="5302">
                        <c:v>45482</c:v>
                      </c:pt>
                      <c:pt idx="5303">
                        <c:v>45483</c:v>
                      </c:pt>
                      <c:pt idx="5304">
                        <c:v>45484</c:v>
                      </c:pt>
                      <c:pt idx="5305">
                        <c:v>45485</c:v>
                      </c:pt>
                      <c:pt idx="5306">
                        <c:v>45486</c:v>
                      </c:pt>
                      <c:pt idx="5307">
                        <c:v>45487</c:v>
                      </c:pt>
                      <c:pt idx="5308">
                        <c:v>45488</c:v>
                      </c:pt>
                      <c:pt idx="5309">
                        <c:v>45489</c:v>
                      </c:pt>
                      <c:pt idx="5310">
                        <c:v>45490</c:v>
                      </c:pt>
                      <c:pt idx="5311">
                        <c:v>45491</c:v>
                      </c:pt>
                      <c:pt idx="5312">
                        <c:v>45492</c:v>
                      </c:pt>
                      <c:pt idx="5313">
                        <c:v>45493</c:v>
                      </c:pt>
                      <c:pt idx="5314">
                        <c:v>45494</c:v>
                      </c:pt>
                      <c:pt idx="5315">
                        <c:v>45495</c:v>
                      </c:pt>
                      <c:pt idx="5316">
                        <c:v>45496</c:v>
                      </c:pt>
                      <c:pt idx="5317">
                        <c:v>45497</c:v>
                      </c:pt>
                      <c:pt idx="5318">
                        <c:v>45498</c:v>
                      </c:pt>
                      <c:pt idx="5319">
                        <c:v>45499</c:v>
                      </c:pt>
                      <c:pt idx="5320">
                        <c:v>45500</c:v>
                      </c:pt>
                      <c:pt idx="5321">
                        <c:v>45501</c:v>
                      </c:pt>
                      <c:pt idx="5322">
                        <c:v>45502</c:v>
                      </c:pt>
                      <c:pt idx="5323">
                        <c:v>45503</c:v>
                      </c:pt>
                      <c:pt idx="5324">
                        <c:v>45504</c:v>
                      </c:pt>
                      <c:pt idx="5325">
                        <c:v>45505</c:v>
                      </c:pt>
                      <c:pt idx="5326">
                        <c:v>45506</c:v>
                      </c:pt>
                      <c:pt idx="5327">
                        <c:v>45507</c:v>
                      </c:pt>
                      <c:pt idx="5328">
                        <c:v>45508</c:v>
                      </c:pt>
                      <c:pt idx="5329">
                        <c:v>45509</c:v>
                      </c:pt>
                      <c:pt idx="5330">
                        <c:v>45510</c:v>
                      </c:pt>
                      <c:pt idx="5331">
                        <c:v>45511</c:v>
                      </c:pt>
                      <c:pt idx="5332">
                        <c:v>45512</c:v>
                      </c:pt>
                      <c:pt idx="5333">
                        <c:v>45513</c:v>
                      </c:pt>
                      <c:pt idx="5334">
                        <c:v>45514</c:v>
                      </c:pt>
                      <c:pt idx="5335">
                        <c:v>45515</c:v>
                      </c:pt>
                      <c:pt idx="5336">
                        <c:v>45516</c:v>
                      </c:pt>
                      <c:pt idx="5337">
                        <c:v>45517</c:v>
                      </c:pt>
                      <c:pt idx="5338">
                        <c:v>45518</c:v>
                      </c:pt>
                      <c:pt idx="5339">
                        <c:v>45519</c:v>
                      </c:pt>
                      <c:pt idx="5340">
                        <c:v>45520</c:v>
                      </c:pt>
                      <c:pt idx="5341">
                        <c:v>45521</c:v>
                      </c:pt>
                      <c:pt idx="5342">
                        <c:v>45522</c:v>
                      </c:pt>
                      <c:pt idx="5343">
                        <c:v>45523</c:v>
                      </c:pt>
                      <c:pt idx="5344">
                        <c:v>45524</c:v>
                      </c:pt>
                      <c:pt idx="5345">
                        <c:v>45525</c:v>
                      </c:pt>
                      <c:pt idx="5346">
                        <c:v>45526</c:v>
                      </c:pt>
                      <c:pt idx="5347">
                        <c:v>45527</c:v>
                      </c:pt>
                      <c:pt idx="5348">
                        <c:v>45528</c:v>
                      </c:pt>
                      <c:pt idx="5349">
                        <c:v>45529</c:v>
                      </c:pt>
                      <c:pt idx="5350">
                        <c:v>45530</c:v>
                      </c:pt>
                      <c:pt idx="5351">
                        <c:v>45531</c:v>
                      </c:pt>
                      <c:pt idx="5352">
                        <c:v>45532</c:v>
                      </c:pt>
                      <c:pt idx="5353">
                        <c:v>45533</c:v>
                      </c:pt>
                      <c:pt idx="5354">
                        <c:v>45534</c:v>
                      </c:pt>
                      <c:pt idx="5355">
                        <c:v>45535</c:v>
                      </c:pt>
                      <c:pt idx="5356">
                        <c:v>45536</c:v>
                      </c:pt>
                      <c:pt idx="5357">
                        <c:v>45537</c:v>
                      </c:pt>
                      <c:pt idx="5358">
                        <c:v>45538</c:v>
                      </c:pt>
                      <c:pt idx="5359">
                        <c:v>45539</c:v>
                      </c:pt>
                      <c:pt idx="5360">
                        <c:v>45540</c:v>
                      </c:pt>
                      <c:pt idx="5361">
                        <c:v>45541</c:v>
                      </c:pt>
                      <c:pt idx="5362">
                        <c:v>45542</c:v>
                      </c:pt>
                      <c:pt idx="5363">
                        <c:v>45543</c:v>
                      </c:pt>
                      <c:pt idx="5364">
                        <c:v>45544</c:v>
                      </c:pt>
                      <c:pt idx="5365">
                        <c:v>45545</c:v>
                      </c:pt>
                      <c:pt idx="5366">
                        <c:v>45546</c:v>
                      </c:pt>
                      <c:pt idx="5367">
                        <c:v>45547</c:v>
                      </c:pt>
                      <c:pt idx="5368">
                        <c:v>45548</c:v>
                      </c:pt>
                      <c:pt idx="5369">
                        <c:v>45549</c:v>
                      </c:pt>
                      <c:pt idx="5370">
                        <c:v>45550</c:v>
                      </c:pt>
                      <c:pt idx="5371">
                        <c:v>45551</c:v>
                      </c:pt>
                      <c:pt idx="5372">
                        <c:v>45552</c:v>
                      </c:pt>
                      <c:pt idx="5373">
                        <c:v>45553</c:v>
                      </c:pt>
                      <c:pt idx="5374">
                        <c:v>45554</c:v>
                      </c:pt>
                      <c:pt idx="5375">
                        <c:v>45555</c:v>
                      </c:pt>
                      <c:pt idx="5376">
                        <c:v>45556</c:v>
                      </c:pt>
                      <c:pt idx="5377">
                        <c:v>45557</c:v>
                      </c:pt>
                      <c:pt idx="5378">
                        <c:v>45558</c:v>
                      </c:pt>
                      <c:pt idx="5379">
                        <c:v>45559</c:v>
                      </c:pt>
                      <c:pt idx="5380">
                        <c:v>45560</c:v>
                      </c:pt>
                      <c:pt idx="5381">
                        <c:v>45561</c:v>
                      </c:pt>
                      <c:pt idx="5382">
                        <c:v>45562</c:v>
                      </c:pt>
                      <c:pt idx="5383">
                        <c:v>45563</c:v>
                      </c:pt>
                      <c:pt idx="5384">
                        <c:v>45564</c:v>
                      </c:pt>
                      <c:pt idx="5385">
                        <c:v>45565</c:v>
                      </c:pt>
                      <c:pt idx="5386">
                        <c:v>45566</c:v>
                      </c:pt>
                      <c:pt idx="5387">
                        <c:v>45567</c:v>
                      </c:pt>
                      <c:pt idx="5388">
                        <c:v>45568</c:v>
                      </c:pt>
                      <c:pt idx="5389">
                        <c:v>45569</c:v>
                      </c:pt>
                      <c:pt idx="5390">
                        <c:v>45570</c:v>
                      </c:pt>
                      <c:pt idx="5391">
                        <c:v>45571</c:v>
                      </c:pt>
                      <c:pt idx="5392">
                        <c:v>45572</c:v>
                      </c:pt>
                      <c:pt idx="5393">
                        <c:v>45573</c:v>
                      </c:pt>
                      <c:pt idx="5394">
                        <c:v>45574</c:v>
                      </c:pt>
                      <c:pt idx="5395">
                        <c:v>45575</c:v>
                      </c:pt>
                      <c:pt idx="5396">
                        <c:v>45576</c:v>
                      </c:pt>
                      <c:pt idx="5397">
                        <c:v>45577</c:v>
                      </c:pt>
                      <c:pt idx="5398">
                        <c:v>45578</c:v>
                      </c:pt>
                      <c:pt idx="5399">
                        <c:v>45579</c:v>
                      </c:pt>
                      <c:pt idx="5400">
                        <c:v>45580</c:v>
                      </c:pt>
                      <c:pt idx="5401">
                        <c:v>45581</c:v>
                      </c:pt>
                      <c:pt idx="5402">
                        <c:v>45582</c:v>
                      </c:pt>
                      <c:pt idx="5403">
                        <c:v>45583</c:v>
                      </c:pt>
                      <c:pt idx="5404">
                        <c:v>45584</c:v>
                      </c:pt>
                      <c:pt idx="5405">
                        <c:v>45585</c:v>
                      </c:pt>
                      <c:pt idx="5406">
                        <c:v>45586</c:v>
                      </c:pt>
                      <c:pt idx="5407">
                        <c:v>45587</c:v>
                      </c:pt>
                      <c:pt idx="5408">
                        <c:v>45588</c:v>
                      </c:pt>
                      <c:pt idx="5409">
                        <c:v>45589</c:v>
                      </c:pt>
                      <c:pt idx="5410">
                        <c:v>45590</c:v>
                      </c:pt>
                      <c:pt idx="5411">
                        <c:v>45591</c:v>
                      </c:pt>
                      <c:pt idx="5412">
                        <c:v>45592</c:v>
                      </c:pt>
                      <c:pt idx="5413">
                        <c:v>45593</c:v>
                      </c:pt>
                      <c:pt idx="5414">
                        <c:v>45594</c:v>
                      </c:pt>
                      <c:pt idx="5415">
                        <c:v>45595</c:v>
                      </c:pt>
                      <c:pt idx="5416">
                        <c:v>45596</c:v>
                      </c:pt>
                      <c:pt idx="5417">
                        <c:v>45597</c:v>
                      </c:pt>
                      <c:pt idx="5418">
                        <c:v>45598</c:v>
                      </c:pt>
                      <c:pt idx="5419">
                        <c:v>45599</c:v>
                      </c:pt>
                      <c:pt idx="5420">
                        <c:v>45600</c:v>
                      </c:pt>
                      <c:pt idx="5421">
                        <c:v>45601</c:v>
                      </c:pt>
                      <c:pt idx="5422">
                        <c:v>45602</c:v>
                      </c:pt>
                      <c:pt idx="5423">
                        <c:v>45603</c:v>
                      </c:pt>
                      <c:pt idx="5424">
                        <c:v>45604</c:v>
                      </c:pt>
                      <c:pt idx="5425">
                        <c:v>45605</c:v>
                      </c:pt>
                      <c:pt idx="5426">
                        <c:v>45606</c:v>
                      </c:pt>
                      <c:pt idx="5427">
                        <c:v>45607</c:v>
                      </c:pt>
                      <c:pt idx="5428">
                        <c:v>45608</c:v>
                      </c:pt>
                      <c:pt idx="5429">
                        <c:v>45609</c:v>
                      </c:pt>
                      <c:pt idx="5430">
                        <c:v>45610</c:v>
                      </c:pt>
                      <c:pt idx="5431">
                        <c:v>45611</c:v>
                      </c:pt>
                      <c:pt idx="5432">
                        <c:v>45612</c:v>
                      </c:pt>
                      <c:pt idx="5433">
                        <c:v>45613</c:v>
                      </c:pt>
                      <c:pt idx="5434">
                        <c:v>45614</c:v>
                      </c:pt>
                      <c:pt idx="5435">
                        <c:v>45615</c:v>
                      </c:pt>
                      <c:pt idx="5436">
                        <c:v>45616</c:v>
                      </c:pt>
                      <c:pt idx="5437">
                        <c:v>45617</c:v>
                      </c:pt>
                      <c:pt idx="5438">
                        <c:v>45618</c:v>
                      </c:pt>
                      <c:pt idx="5439">
                        <c:v>45619</c:v>
                      </c:pt>
                      <c:pt idx="5440">
                        <c:v>45620</c:v>
                      </c:pt>
                      <c:pt idx="5441">
                        <c:v>45621</c:v>
                      </c:pt>
                      <c:pt idx="5442">
                        <c:v>45622</c:v>
                      </c:pt>
                      <c:pt idx="5443">
                        <c:v>45623</c:v>
                      </c:pt>
                      <c:pt idx="5444">
                        <c:v>45624</c:v>
                      </c:pt>
                      <c:pt idx="5445">
                        <c:v>45625</c:v>
                      </c:pt>
                      <c:pt idx="5446">
                        <c:v>45626</c:v>
                      </c:pt>
                      <c:pt idx="5447">
                        <c:v>45627</c:v>
                      </c:pt>
                      <c:pt idx="5448">
                        <c:v>45628</c:v>
                      </c:pt>
                      <c:pt idx="5449">
                        <c:v>45629</c:v>
                      </c:pt>
                      <c:pt idx="5450">
                        <c:v>45630</c:v>
                      </c:pt>
                      <c:pt idx="5451">
                        <c:v>45631</c:v>
                      </c:pt>
                      <c:pt idx="5452">
                        <c:v>45632</c:v>
                      </c:pt>
                      <c:pt idx="5453">
                        <c:v>45633</c:v>
                      </c:pt>
                      <c:pt idx="5454">
                        <c:v>45634</c:v>
                      </c:pt>
                      <c:pt idx="5455">
                        <c:v>45635</c:v>
                      </c:pt>
                      <c:pt idx="5456">
                        <c:v>45636</c:v>
                      </c:pt>
                      <c:pt idx="5457">
                        <c:v>45637</c:v>
                      </c:pt>
                      <c:pt idx="5458">
                        <c:v>45638</c:v>
                      </c:pt>
                      <c:pt idx="5459">
                        <c:v>45639</c:v>
                      </c:pt>
                      <c:pt idx="5460">
                        <c:v>45640</c:v>
                      </c:pt>
                      <c:pt idx="5461">
                        <c:v>45641</c:v>
                      </c:pt>
                      <c:pt idx="5462">
                        <c:v>45642</c:v>
                      </c:pt>
                      <c:pt idx="5463">
                        <c:v>45643</c:v>
                      </c:pt>
                      <c:pt idx="5464">
                        <c:v>45644</c:v>
                      </c:pt>
                      <c:pt idx="5465">
                        <c:v>45645</c:v>
                      </c:pt>
                      <c:pt idx="5466">
                        <c:v>45646</c:v>
                      </c:pt>
                      <c:pt idx="5467">
                        <c:v>45647</c:v>
                      </c:pt>
                      <c:pt idx="5468">
                        <c:v>45648</c:v>
                      </c:pt>
                      <c:pt idx="5469">
                        <c:v>45649</c:v>
                      </c:pt>
                      <c:pt idx="5470">
                        <c:v>45650</c:v>
                      </c:pt>
                      <c:pt idx="5471">
                        <c:v>45651</c:v>
                      </c:pt>
                      <c:pt idx="5472">
                        <c:v>45652</c:v>
                      </c:pt>
                      <c:pt idx="5473">
                        <c:v>45653</c:v>
                      </c:pt>
                      <c:pt idx="5474">
                        <c:v>45654</c:v>
                      </c:pt>
                      <c:pt idx="5475">
                        <c:v>45655</c:v>
                      </c:pt>
                      <c:pt idx="5476">
                        <c:v>45656</c:v>
                      </c:pt>
                      <c:pt idx="5477">
                        <c:v>45657</c:v>
                      </c:pt>
                      <c:pt idx="5478">
                        <c:v>45658</c:v>
                      </c:pt>
                      <c:pt idx="5479">
                        <c:v>45659</c:v>
                      </c:pt>
                      <c:pt idx="5480">
                        <c:v>45660</c:v>
                      </c:pt>
                      <c:pt idx="5481">
                        <c:v>45661</c:v>
                      </c:pt>
                      <c:pt idx="5482">
                        <c:v>45662</c:v>
                      </c:pt>
                      <c:pt idx="5483">
                        <c:v>45663</c:v>
                      </c:pt>
                      <c:pt idx="5484">
                        <c:v>45664</c:v>
                      </c:pt>
                      <c:pt idx="5485">
                        <c:v>45665</c:v>
                      </c:pt>
                      <c:pt idx="5486">
                        <c:v>45666</c:v>
                      </c:pt>
                      <c:pt idx="5487">
                        <c:v>45667</c:v>
                      </c:pt>
                      <c:pt idx="5488">
                        <c:v>45668</c:v>
                      </c:pt>
                      <c:pt idx="5489">
                        <c:v>45669</c:v>
                      </c:pt>
                      <c:pt idx="5490">
                        <c:v>45670</c:v>
                      </c:pt>
                      <c:pt idx="5491">
                        <c:v>45671</c:v>
                      </c:pt>
                      <c:pt idx="5492">
                        <c:v>45672</c:v>
                      </c:pt>
                      <c:pt idx="5493">
                        <c:v>45673</c:v>
                      </c:pt>
                      <c:pt idx="5494">
                        <c:v>45674</c:v>
                      </c:pt>
                      <c:pt idx="5495">
                        <c:v>45675</c:v>
                      </c:pt>
                      <c:pt idx="5496">
                        <c:v>45676</c:v>
                      </c:pt>
                      <c:pt idx="5497">
                        <c:v>45677</c:v>
                      </c:pt>
                      <c:pt idx="5498">
                        <c:v>45678</c:v>
                      </c:pt>
                      <c:pt idx="5499">
                        <c:v>45679</c:v>
                      </c:pt>
                      <c:pt idx="5500">
                        <c:v>45680</c:v>
                      </c:pt>
                      <c:pt idx="5501">
                        <c:v>45681</c:v>
                      </c:pt>
                      <c:pt idx="5502">
                        <c:v>45682</c:v>
                      </c:pt>
                      <c:pt idx="5503">
                        <c:v>45683</c:v>
                      </c:pt>
                      <c:pt idx="5504">
                        <c:v>45684</c:v>
                      </c:pt>
                      <c:pt idx="5505">
                        <c:v>45685</c:v>
                      </c:pt>
                      <c:pt idx="5506">
                        <c:v>45686</c:v>
                      </c:pt>
                      <c:pt idx="5507">
                        <c:v>45687</c:v>
                      </c:pt>
                      <c:pt idx="5508">
                        <c:v>45688</c:v>
                      </c:pt>
                      <c:pt idx="5509">
                        <c:v>45689</c:v>
                      </c:pt>
                      <c:pt idx="5510">
                        <c:v>45690</c:v>
                      </c:pt>
                      <c:pt idx="5511">
                        <c:v>45691</c:v>
                      </c:pt>
                      <c:pt idx="5512">
                        <c:v>45692</c:v>
                      </c:pt>
                      <c:pt idx="5513">
                        <c:v>45693</c:v>
                      </c:pt>
                      <c:pt idx="5514">
                        <c:v>45694</c:v>
                      </c:pt>
                      <c:pt idx="5515">
                        <c:v>45695</c:v>
                      </c:pt>
                      <c:pt idx="5516">
                        <c:v>45696</c:v>
                      </c:pt>
                      <c:pt idx="5517">
                        <c:v>45697</c:v>
                      </c:pt>
                      <c:pt idx="5518">
                        <c:v>45698</c:v>
                      </c:pt>
                      <c:pt idx="5519">
                        <c:v>45699</c:v>
                      </c:pt>
                      <c:pt idx="5520">
                        <c:v>45700</c:v>
                      </c:pt>
                      <c:pt idx="5521">
                        <c:v>45701</c:v>
                      </c:pt>
                      <c:pt idx="5522">
                        <c:v>45702</c:v>
                      </c:pt>
                      <c:pt idx="5523">
                        <c:v>45703</c:v>
                      </c:pt>
                      <c:pt idx="5524">
                        <c:v>45704</c:v>
                      </c:pt>
                      <c:pt idx="5525">
                        <c:v>45705</c:v>
                      </c:pt>
                      <c:pt idx="5526">
                        <c:v>45706</c:v>
                      </c:pt>
                      <c:pt idx="5527">
                        <c:v>45707</c:v>
                      </c:pt>
                      <c:pt idx="5528">
                        <c:v>45708</c:v>
                      </c:pt>
                      <c:pt idx="5529">
                        <c:v>45709</c:v>
                      </c:pt>
                      <c:pt idx="5530">
                        <c:v>45710</c:v>
                      </c:pt>
                      <c:pt idx="5531">
                        <c:v>45711</c:v>
                      </c:pt>
                      <c:pt idx="5532">
                        <c:v>45712</c:v>
                      </c:pt>
                      <c:pt idx="5533">
                        <c:v>45713</c:v>
                      </c:pt>
                      <c:pt idx="5534">
                        <c:v>45714</c:v>
                      </c:pt>
                      <c:pt idx="5535">
                        <c:v>45715</c:v>
                      </c:pt>
                      <c:pt idx="5536">
                        <c:v>45716</c:v>
                      </c:pt>
                      <c:pt idx="5537">
                        <c:v>45717</c:v>
                      </c:pt>
                      <c:pt idx="5538">
                        <c:v>45718</c:v>
                      </c:pt>
                      <c:pt idx="5539">
                        <c:v>45719</c:v>
                      </c:pt>
                      <c:pt idx="5540">
                        <c:v>45720</c:v>
                      </c:pt>
                      <c:pt idx="5541">
                        <c:v>45721</c:v>
                      </c:pt>
                      <c:pt idx="5542">
                        <c:v>45722</c:v>
                      </c:pt>
                      <c:pt idx="5543">
                        <c:v>45723</c:v>
                      </c:pt>
                      <c:pt idx="5544">
                        <c:v>45724</c:v>
                      </c:pt>
                      <c:pt idx="5545">
                        <c:v>45725</c:v>
                      </c:pt>
                      <c:pt idx="5546">
                        <c:v>45726</c:v>
                      </c:pt>
                      <c:pt idx="5547">
                        <c:v>45727</c:v>
                      </c:pt>
                      <c:pt idx="5548">
                        <c:v>45728</c:v>
                      </c:pt>
                      <c:pt idx="5549">
                        <c:v>45729</c:v>
                      </c:pt>
                      <c:pt idx="5550">
                        <c:v>45730</c:v>
                      </c:pt>
                      <c:pt idx="5551">
                        <c:v>45731</c:v>
                      </c:pt>
                      <c:pt idx="5552">
                        <c:v>45732</c:v>
                      </c:pt>
                      <c:pt idx="5553">
                        <c:v>45733</c:v>
                      </c:pt>
                      <c:pt idx="5554">
                        <c:v>45734</c:v>
                      </c:pt>
                      <c:pt idx="5555">
                        <c:v>45735</c:v>
                      </c:pt>
                      <c:pt idx="5556">
                        <c:v>45736</c:v>
                      </c:pt>
                      <c:pt idx="5557">
                        <c:v>45737</c:v>
                      </c:pt>
                      <c:pt idx="5558">
                        <c:v>45738</c:v>
                      </c:pt>
                      <c:pt idx="5559">
                        <c:v>45739</c:v>
                      </c:pt>
                      <c:pt idx="5560">
                        <c:v>45740</c:v>
                      </c:pt>
                      <c:pt idx="5561">
                        <c:v>45741</c:v>
                      </c:pt>
                      <c:pt idx="5562">
                        <c:v>45742</c:v>
                      </c:pt>
                      <c:pt idx="5563">
                        <c:v>45743</c:v>
                      </c:pt>
                      <c:pt idx="5564">
                        <c:v>45744</c:v>
                      </c:pt>
                      <c:pt idx="5565">
                        <c:v>45745</c:v>
                      </c:pt>
                      <c:pt idx="5566">
                        <c:v>45746</c:v>
                      </c:pt>
                      <c:pt idx="5567">
                        <c:v>45747</c:v>
                      </c:pt>
                      <c:pt idx="5568">
                        <c:v>45748</c:v>
                      </c:pt>
                      <c:pt idx="5569">
                        <c:v>45749</c:v>
                      </c:pt>
                      <c:pt idx="5570">
                        <c:v>45750</c:v>
                      </c:pt>
                      <c:pt idx="5571">
                        <c:v>45751</c:v>
                      </c:pt>
                      <c:pt idx="5572">
                        <c:v>45752</c:v>
                      </c:pt>
                      <c:pt idx="5573">
                        <c:v>45753</c:v>
                      </c:pt>
                      <c:pt idx="5574">
                        <c:v>45754</c:v>
                      </c:pt>
                      <c:pt idx="5575">
                        <c:v>45755</c:v>
                      </c:pt>
                      <c:pt idx="5576">
                        <c:v>45756</c:v>
                      </c:pt>
                      <c:pt idx="5577">
                        <c:v>45757</c:v>
                      </c:pt>
                      <c:pt idx="5578">
                        <c:v>45758</c:v>
                      </c:pt>
                      <c:pt idx="5579">
                        <c:v>45759</c:v>
                      </c:pt>
                      <c:pt idx="5580">
                        <c:v>45760</c:v>
                      </c:pt>
                      <c:pt idx="5581">
                        <c:v>45761</c:v>
                      </c:pt>
                      <c:pt idx="5582">
                        <c:v>45762</c:v>
                      </c:pt>
                      <c:pt idx="5583">
                        <c:v>45763</c:v>
                      </c:pt>
                      <c:pt idx="5584">
                        <c:v>45764</c:v>
                      </c:pt>
                      <c:pt idx="5585">
                        <c:v>45765</c:v>
                      </c:pt>
                      <c:pt idx="5586">
                        <c:v>45766</c:v>
                      </c:pt>
                      <c:pt idx="5587">
                        <c:v>45767</c:v>
                      </c:pt>
                      <c:pt idx="5588">
                        <c:v>45768</c:v>
                      </c:pt>
                      <c:pt idx="5589">
                        <c:v>45769</c:v>
                      </c:pt>
                      <c:pt idx="5590">
                        <c:v>45770</c:v>
                      </c:pt>
                      <c:pt idx="5591">
                        <c:v>45771</c:v>
                      </c:pt>
                      <c:pt idx="5592">
                        <c:v>45772</c:v>
                      </c:pt>
                      <c:pt idx="5593">
                        <c:v>45773</c:v>
                      </c:pt>
                      <c:pt idx="5594">
                        <c:v>45774</c:v>
                      </c:pt>
                      <c:pt idx="5595">
                        <c:v>45775</c:v>
                      </c:pt>
                      <c:pt idx="5596">
                        <c:v>45776</c:v>
                      </c:pt>
                      <c:pt idx="5597">
                        <c:v>45777</c:v>
                      </c:pt>
                      <c:pt idx="5598">
                        <c:v>45778</c:v>
                      </c:pt>
                      <c:pt idx="5599">
                        <c:v>45779</c:v>
                      </c:pt>
                      <c:pt idx="5600">
                        <c:v>45780</c:v>
                      </c:pt>
                      <c:pt idx="5601">
                        <c:v>45781</c:v>
                      </c:pt>
                      <c:pt idx="5602">
                        <c:v>45782</c:v>
                      </c:pt>
                      <c:pt idx="5603">
                        <c:v>45783</c:v>
                      </c:pt>
                      <c:pt idx="5604">
                        <c:v>45784</c:v>
                      </c:pt>
                      <c:pt idx="5605">
                        <c:v>45785</c:v>
                      </c:pt>
                      <c:pt idx="5606">
                        <c:v>45786</c:v>
                      </c:pt>
                      <c:pt idx="5607">
                        <c:v>45787</c:v>
                      </c:pt>
                      <c:pt idx="5608">
                        <c:v>45788</c:v>
                      </c:pt>
                      <c:pt idx="5609">
                        <c:v>45789</c:v>
                      </c:pt>
                      <c:pt idx="5610">
                        <c:v>45790</c:v>
                      </c:pt>
                      <c:pt idx="5611">
                        <c:v>45791</c:v>
                      </c:pt>
                      <c:pt idx="5612">
                        <c:v>45792</c:v>
                      </c:pt>
                      <c:pt idx="5613">
                        <c:v>45793</c:v>
                      </c:pt>
                      <c:pt idx="5614">
                        <c:v>45794</c:v>
                      </c:pt>
                      <c:pt idx="5615">
                        <c:v>45795</c:v>
                      </c:pt>
                      <c:pt idx="5616">
                        <c:v>45796</c:v>
                      </c:pt>
                      <c:pt idx="5617">
                        <c:v>45797</c:v>
                      </c:pt>
                      <c:pt idx="5618">
                        <c:v>45798</c:v>
                      </c:pt>
                      <c:pt idx="5619">
                        <c:v>45799</c:v>
                      </c:pt>
                      <c:pt idx="5620">
                        <c:v>45800</c:v>
                      </c:pt>
                      <c:pt idx="5621">
                        <c:v>45801</c:v>
                      </c:pt>
                      <c:pt idx="5622">
                        <c:v>45802</c:v>
                      </c:pt>
                      <c:pt idx="5623">
                        <c:v>45803</c:v>
                      </c:pt>
                      <c:pt idx="5624">
                        <c:v>45804</c:v>
                      </c:pt>
                      <c:pt idx="5625">
                        <c:v>45805</c:v>
                      </c:pt>
                      <c:pt idx="5626">
                        <c:v>45806</c:v>
                      </c:pt>
                      <c:pt idx="5627">
                        <c:v>45807</c:v>
                      </c:pt>
                      <c:pt idx="5628">
                        <c:v>45808</c:v>
                      </c:pt>
                      <c:pt idx="5629">
                        <c:v>45809</c:v>
                      </c:pt>
                      <c:pt idx="5630">
                        <c:v>45810</c:v>
                      </c:pt>
                      <c:pt idx="5631">
                        <c:v>45811</c:v>
                      </c:pt>
                      <c:pt idx="5632">
                        <c:v>45812</c:v>
                      </c:pt>
                      <c:pt idx="5633">
                        <c:v>45813</c:v>
                      </c:pt>
                      <c:pt idx="5634">
                        <c:v>45814</c:v>
                      </c:pt>
                      <c:pt idx="5635">
                        <c:v>45815</c:v>
                      </c:pt>
                      <c:pt idx="5636">
                        <c:v>45816</c:v>
                      </c:pt>
                      <c:pt idx="5637">
                        <c:v>45817</c:v>
                      </c:pt>
                      <c:pt idx="5638">
                        <c:v>45818</c:v>
                      </c:pt>
                      <c:pt idx="5639">
                        <c:v>45819</c:v>
                      </c:pt>
                      <c:pt idx="5640">
                        <c:v>45820</c:v>
                      </c:pt>
                      <c:pt idx="5641">
                        <c:v>45821</c:v>
                      </c:pt>
                      <c:pt idx="5642">
                        <c:v>45822</c:v>
                      </c:pt>
                      <c:pt idx="5643">
                        <c:v>45823</c:v>
                      </c:pt>
                      <c:pt idx="5644">
                        <c:v>45824</c:v>
                      </c:pt>
                      <c:pt idx="5645">
                        <c:v>45825</c:v>
                      </c:pt>
                      <c:pt idx="5646">
                        <c:v>45826</c:v>
                      </c:pt>
                      <c:pt idx="5647">
                        <c:v>45827</c:v>
                      </c:pt>
                      <c:pt idx="5648">
                        <c:v>45828</c:v>
                      </c:pt>
                      <c:pt idx="5649">
                        <c:v>45829</c:v>
                      </c:pt>
                      <c:pt idx="5650">
                        <c:v>45830</c:v>
                      </c:pt>
                      <c:pt idx="5651">
                        <c:v>45831</c:v>
                      </c:pt>
                      <c:pt idx="5652">
                        <c:v>45832</c:v>
                      </c:pt>
                      <c:pt idx="5653">
                        <c:v>45833</c:v>
                      </c:pt>
                      <c:pt idx="5654">
                        <c:v>45834</c:v>
                      </c:pt>
                      <c:pt idx="5655">
                        <c:v>45835</c:v>
                      </c:pt>
                      <c:pt idx="5656">
                        <c:v>45836</c:v>
                      </c:pt>
                      <c:pt idx="5657">
                        <c:v>45837</c:v>
                      </c:pt>
                      <c:pt idx="5658">
                        <c:v>45838</c:v>
                      </c:pt>
                      <c:pt idx="5659">
                        <c:v>45839</c:v>
                      </c:pt>
                      <c:pt idx="5660">
                        <c:v>45840</c:v>
                      </c:pt>
                      <c:pt idx="5661">
                        <c:v>45841</c:v>
                      </c:pt>
                      <c:pt idx="5662">
                        <c:v>45842</c:v>
                      </c:pt>
                      <c:pt idx="5663">
                        <c:v>45843</c:v>
                      </c:pt>
                      <c:pt idx="5664">
                        <c:v>45844</c:v>
                      </c:pt>
                      <c:pt idx="5665">
                        <c:v>45845</c:v>
                      </c:pt>
                      <c:pt idx="5666">
                        <c:v>45846</c:v>
                      </c:pt>
                      <c:pt idx="5667">
                        <c:v>45847</c:v>
                      </c:pt>
                      <c:pt idx="5668">
                        <c:v>45848</c:v>
                      </c:pt>
                      <c:pt idx="5669">
                        <c:v>45849</c:v>
                      </c:pt>
                      <c:pt idx="5670">
                        <c:v>45850</c:v>
                      </c:pt>
                      <c:pt idx="5671">
                        <c:v>45851</c:v>
                      </c:pt>
                      <c:pt idx="5672">
                        <c:v>45852</c:v>
                      </c:pt>
                      <c:pt idx="5673">
                        <c:v>45853</c:v>
                      </c:pt>
                      <c:pt idx="5674">
                        <c:v>45854</c:v>
                      </c:pt>
                      <c:pt idx="5675">
                        <c:v>45855</c:v>
                      </c:pt>
                      <c:pt idx="5676">
                        <c:v>45856</c:v>
                      </c:pt>
                      <c:pt idx="5677">
                        <c:v>45857</c:v>
                      </c:pt>
                      <c:pt idx="5678">
                        <c:v>45858</c:v>
                      </c:pt>
                      <c:pt idx="5679">
                        <c:v>45859</c:v>
                      </c:pt>
                      <c:pt idx="5680">
                        <c:v>45860</c:v>
                      </c:pt>
                      <c:pt idx="5681">
                        <c:v>45861</c:v>
                      </c:pt>
                      <c:pt idx="5682">
                        <c:v>45862</c:v>
                      </c:pt>
                      <c:pt idx="5683">
                        <c:v>45863</c:v>
                      </c:pt>
                      <c:pt idx="5684">
                        <c:v>45864</c:v>
                      </c:pt>
                      <c:pt idx="5685">
                        <c:v>45865</c:v>
                      </c:pt>
                      <c:pt idx="5686">
                        <c:v>45866</c:v>
                      </c:pt>
                      <c:pt idx="5687">
                        <c:v>45867</c:v>
                      </c:pt>
                      <c:pt idx="5688">
                        <c:v>45868</c:v>
                      </c:pt>
                      <c:pt idx="5689">
                        <c:v>45869</c:v>
                      </c:pt>
                      <c:pt idx="5690">
                        <c:v>45870</c:v>
                      </c:pt>
                      <c:pt idx="5691">
                        <c:v>45871</c:v>
                      </c:pt>
                      <c:pt idx="5692">
                        <c:v>45872</c:v>
                      </c:pt>
                      <c:pt idx="5693">
                        <c:v>45873</c:v>
                      </c:pt>
                      <c:pt idx="5694">
                        <c:v>45874</c:v>
                      </c:pt>
                      <c:pt idx="5695">
                        <c:v>45875</c:v>
                      </c:pt>
                      <c:pt idx="5696">
                        <c:v>45876</c:v>
                      </c:pt>
                      <c:pt idx="5697">
                        <c:v>45877</c:v>
                      </c:pt>
                      <c:pt idx="5698">
                        <c:v>45878</c:v>
                      </c:pt>
                      <c:pt idx="5699">
                        <c:v>45879</c:v>
                      </c:pt>
                      <c:pt idx="5700">
                        <c:v>45880</c:v>
                      </c:pt>
                      <c:pt idx="5701">
                        <c:v>45881</c:v>
                      </c:pt>
                      <c:pt idx="5702">
                        <c:v>45882</c:v>
                      </c:pt>
                      <c:pt idx="5703">
                        <c:v>45883</c:v>
                      </c:pt>
                      <c:pt idx="5704">
                        <c:v>45884</c:v>
                      </c:pt>
                      <c:pt idx="5705">
                        <c:v>45885</c:v>
                      </c:pt>
                      <c:pt idx="5706">
                        <c:v>45886</c:v>
                      </c:pt>
                      <c:pt idx="5707">
                        <c:v>45887</c:v>
                      </c:pt>
                      <c:pt idx="5708">
                        <c:v>45888</c:v>
                      </c:pt>
                      <c:pt idx="5709">
                        <c:v>45889</c:v>
                      </c:pt>
                      <c:pt idx="5710">
                        <c:v>45890</c:v>
                      </c:pt>
                      <c:pt idx="5711">
                        <c:v>45891</c:v>
                      </c:pt>
                      <c:pt idx="5712">
                        <c:v>45892</c:v>
                      </c:pt>
                      <c:pt idx="5713">
                        <c:v>45893</c:v>
                      </c:pt>
                      <c:pt idx="5714">
                        <c:v>45894</c:v>
                      </c:pt>
                      <c:pt idx="5715">
                        <c:v>45895</c:v>
                      </c:pt>
                      <c:pt idx="5716">
                        <c:v>45896</c:v>
                      </c:pt>
                      <c:pt idx="5717">
                        <c:v>45897</c:v>
                      </c:pt>
                      <c:pt idx="5718">
                        <c:v>45898</c:v>
                      </c:pt>
                      <c:pt idx="5719">
                        <c:v>45899</c:v>
                      </c:pt>
                      <c:pt idx="5720">
                        <c:v>45900</c:v>
                      </c:pt>
                      <c:pt idx="5721">
                        <c:v>45901</c:v>
                      </c:pt>
                      <c:pt idx="5722">
                        <c:v>45902</c:v>
                      </c:pt>
                      <c:pt idx="5723">
                        <c:v>45903</c:v>
                      </c:pt>
                      <c:pt idx="5724">
                        <c:v>45904</c:v>
                      </c:pt>
                      <c:pt idx="5725">
                        <c:v>45905</c:v>
                      </c:pt>
                      <c:pt idx="5726">
                        <c:v>45906</c:v>
                      </c:pt>
                      <c:pt idx="5727">
                        <c:v>45907</c:v>
                      </c:pt>
                      <c:pt idx="5728">
                        <c:v>45908</c:v>
                      </c:pt>
                      <c:pt idx="5729">
                        <c:v>45909</c:v>
                      </c:pt>
                      <c:pt idx="5730">
                        <c:v>45910</c:v>
                      </c:pt>
                      <c:pt idx="5731">
                        <c:v>45911</c:v>
                      </c:pt>
                      <c:pt idx="5732">
                        <c:v>45912</c:v>
                      </c:pt>
                      <c:pt idx="5733">
                        <c:v>45913</c:v>
                      </c:pt>
                      <c:pt idx="5734">
                        <c:v>45914</c:v>
                      </c:pt>
                      <c:pt idx="5735">
                        <c:v>45915</c:v>
                      </c:pt>
                      <c:pt idx="5736">
                        <c:v>45916</c:v>
                      </c:pt>
                      <c:pt idx="5737">
                        <c:v>45917</c:v>
                      </c:pt>
                      <c:pt idx="5738">
                        <c:v>45918</c:v>
                      </c:pt>
                      <c:pt idx="5739">
                        <c:v>45919</c:v>
                      </c:pt>
                      <c:pt idx="5740">
                        <c:v>45920</c:v>
                      </c:pt>
                      <c:pt idx="5741">
                        <c:v>45921</c:v>
                      </c:pt>
                      <c:pt idx="5742">
                        <c:v>45922</c:v>
                      </c:pt>
                      <c:pt idx="5743">
                        <c:v>45923</c:v>
                      </c:pt>
                      <c:pt idx="5744">
                        <c:v>45924</c:v>
                      </c:pt>
                      <c:pt idx="5745">
                        <c:v>45925</c:v>
                      </c:pt>
                      <c:pt idx="5746">
                        <c:v>45926</c:v>
                      </c:pt>
                      <c:pt idx="5747">
                        <c:v>45927</c:v>
                      </c:pt>
                      <c:pt idx="5748">
                        <c:v>45928</c:v>
                      </c:pt>
                      <c:pt idx="5749">
                        <c:v>45929</c:v>
                      </c:pt>
                      <c:pt idx="5750">
                        <c:v>45930</c:v>
                      </c:pt>
                      <c:pt idx="5751">
                        <c:v>45931</c:v>
                      </c:pt>
                      <c:pt idx="5752">
                        <c:v>45932</c:v>
                      </c:pt>
                      <c:pt idx="5753">
                        <c:v>45933</c:v>
                      </c:pt>
                      <c:pt idx="5754">
                        <c:v>45934</c:v>
                      </c:pt>
                      <c:pt idx="5755">
                        <c:v>45935</c:v>
                      </c:pt>
                      <c:pt idx="5756">
                        <c:v>45936</c:v>
                      </c:pt>
                      <c:pt idx="5757">
                        <c:v>45937</c:v>
                      </c:pt>
                      <c:pt idx="5758">
                        <c:v>45938</c:v>
                      </c:pt>
                      <c:pt idx="5759">
                        <c:v>45939</c:v>
                      </c:pt>
                      <c:pt idx="5760">
                        <c:v>45940</c:v>
                      </c:pt>
                      <c:pt idx="5761">
                        <c:v>45941</c:v>
                      </c:pt>
                      <c:pt idx="5762">
                        <c:v>45942</c:v>
                      </c:pt>
                      <c:pt idx="5763">
                        <c:v>45943</c:v>
                      </c:pt>
                      <c:pt idx="5764">
                        <c:v>45944</c:v>
                      </c:pt>
                      <c:pt idx="5765">
                        <c:v>45945</c:v>
                      </c:pt>
                      <c:pt idx="5766">
                        <c:v>45946</c:v>
                      </c:pt>
                      <c:pt idx="5767">
                        <c:v>45947</c:v>
                      </c:pt>
                      <c:pt idx="5768">
                        <c:v>45948</c:v>
                      </c:pt>
                      <c:pt idx="5769">
                        <c:v>45949</c:v>
                      </c:pt>
                      <c:pt idx="5770">
                        <c:v>45950</c:v>
                      </c:pt>
                      <c:pt idx="5771">
                        <c:v>45951</c:v>
                      </c:pt>
                      <c:pt idx="5772">
                        <c:v>45952</c:v>
                      </c:pt>
                      <c:pt idx="5773">
                        <c:v>45953</c:v>
                      </c:pt>
                      <c:pt idx="5774">
                        <c:v>45954</c:v>
                      </c:pt>
                      <c:pt idx="5775">
                        <c:v>45955</c:v>
                      </c:pt>
                      <c:pt idx="5776">
                        <c:v>45956</c:v>
                      </c:pt>
                      <c:pt idx="5777">
                        <c:v>45957</c:v>
                      </c:pt>
                      <c:pt idx="5778">
                        <c:v>45958</c:v>
                      </c:pt>
                      <c:pt idx="5779">
                        <c:v>45959</c:v>
                      </c:pt>
                      <c:pt idx="5780">
                        <c:v>45960</c:v>
                      </c:pt>
                      <c:pt idx="5781">
                        <c:v>45961</c:v>
                      </c:pt>
                      <c:pt idx="5782">
                        <c:v>45962</c:v>
                      </c:pt>
                      <c:pt idx="5783">
                        <c:v>45963</c:v>
                      </c:pt>
                      <c:pt idx="5784">
                        <c:v>45964</c:v>
                      </c:pt>
                      <c:pt idx="5785">
                        <c:v>45965</c:v>
                      </c:pt>
                      <c:pt idx="5786">
                        <c:v>45966</c:v>
                      </c:pt>
                      <c:pt idx="5787">
                        <c:v>45967</c:v>
                      </c:pt>
                      <c:pt idx="5788">
                        <c:v>45968</c:v>
                      </c:pt>
                      <c:pt idx="5789">
                        <c:v>45969</c:v>
                      </c:pt>
                      <c:pt idx="5790">
                        <c:v>45970</c:v>
                      </c:pt>
                      <c:pt idx="5791">
                        <c:v>45971</c:v>
                      </c:pt>
                      <c:pt idx="5792">
                        <c:v>45972</c:v>
                      </c:pt>
                      <c:pt idx="5793">
                        <c:v>45973</c:v>
                      </c:pt>
                      <c:pt idx="5794">
                        <c:v>45974</c:v>
                      </c:pt>
                      <c:pt idx="5795">
                        <c:v>45975</c:v>
                      </c:pt>
                      <c:pt idx="5796">
                        <c:v>45976</c:v>
                      </c:pt>
                      <c:pt idx="5797">
                        <c:v>45977</c:v>
                      </c:pt>
                      <c:pt idx="5798">
                        <c:v>45978</c:v>
                      </c:pt>
                      <c:pt idx="5799">
                        <c:v>45979</c:v>
                      </c:pt>
                      <c:pt idx="5800">
                        <c:v>45980</c:v>
                      </c:pt>
                      <c:pt idx="5801">
                        <c:v>45981</c:v>
                      </c:pt>
                      <c:pt idx="5802">
                        <c:v>45982</c:v>
                      </c:pt>
                      <c:pt idx="5803">
                        <c:v>45983</c:v>
                      </c:pt>
                      <c:pt idx="5804">
                        <c:v>45984</c:v>
                      </c:pt>
                      <c:pt idx="5805">
                        <c:v>45985</c:v>
                      </c:pt>
                      <c:pt idx="5806">
                        <c:v>45986</c:v>
                      </c:pt>
                      <c:pt idx="5807">
                        <c:v>45987</c:v>
                      </c:pt>
                      <c:pt idx="5808">
                        <c:v>45988</c:v>
                      </c:pt>
                      <c:pt idx="5809">
                        <c:v>45989</c:v>
                      </c:pt>
                      <c:pt idx="5810">
                        <c:v>45990</c:v>
                      </c:pt>
                      <c:pt idx="5811">
                        <c:v>45991</c:v>
                      </c:pt>
                      <c:pt idx="5812">
                        <c:v>45992</c:v>
                      </c:pt>
                      <c:pt idx="5813">
                        <c:v>45993</c:v>
                      </c:pt>
                      <c:pt idx="5814">
                        <c:v>45994</c:v>
                      </c:pt>
                      <c:pt idx="5815">
                        <c:v>45995</c:v>
                      </c:pt>
                      <c:pt idx="5816">
                        <c:v>45996</c:v>
                      </c:pt>
                      <c:pt idx="5817">
                        <c:v>45997</c:v>
                      </c:pt>
                      <c:pt idx="5818">
                        <c:v>45998</c:v>
                      </c:pt>
                      <c:pt idx="5819">
                        <c:v>45999</c:v>
                      </c:pt>
                      <c:pt idx="5820">
                        <c:v>46000</c:v>
                      </c:pt>
                      <c:pt idx="5821">
                        <c:v>46001</c:v>
                      </c:pt>
                      <c:pt idx="5822">
                        <c:v>46002</c:v>
                      </c:pt>
                      <c:pt idx="5823">
                        <c:v>46003</c:v>
                      </c:pt>
                      <c:pt idx="5824">
                        <c:v>46004</c:v>
                      </c:pt>
                      <c:pt idx="5825">
                        <c:v>46005</c:v>
                      </c:pt>
                      <c:pt idx="5826">
                        <c:v>46006</c:v>
                      </c:pt>
                      <c:pt idx="5827">
                        <c:v>46007</c:v>
                      </c:pt>
                      <c:pt idx="5828">
                        <c:v>46008</c:v>
                      </c:pt>
                      <c:pt idx="5829">
                        <c:v>46009</c:v>
                      </c:pt>
                      <c:pt idx="5830">
                        <c:v>46010</c:v>
                      </c:pt>
                      <c:pt idx="5831">
                        <c:v>46011</c:v>
                      </c:pt>
                      <c:pt idx="5832">
                        <c:v>46012</c:v>
                      </c:pt>
                      <c:pt idx="5833">
                        <c:v>46013</c:v>
                      </c:pt>
                      <c:pt idx="5834">
                        <c:v>46014</c:v>
                      </c:pt>
                      <c:pt idx="5835">
                        <c:v>46015</c:v>
                      </c:pt>
                      <c:pt idx="5836">
                        <c:v>46016</c:v>
                      </c:pt>
                      <c:pt idx="5837">
                        <c:v>46017</c:v>
                      </c:pt>
                      <c:pt idx="5838">
                        <c:v>46018</c:v>
                      </c:pt>
                      <c:pt idx="5839">
                        <c:v>46019</c:v>
                      </c:pt>
                      <c:pt idx="5840">
                        <c:v>46020</c:v>
                      </c:pt>
                      <c:pt idx="5841">
                        <c:v>46021</c:v>
                      </c:pt>
                      <c:pt idx="5842">
                        <c:v>46022</c:v>
                      </c:pt>
                      <c:pt idx="5843">
                        <c:v>46023</c:v>
                      </c:pt>
                      <c:pt idx="5844">
                        <c:v>46024</c:v>
                      </c:pt>
                      <c:pt idx="5845">
                        <c:v>46025</c:v>
                      </c:pt>
                      <c:pt idx="5846">
                        <c:v>46026</c:v>
                      </c:pt>
                      <c:pt idx="5847">
                        <c:v>46027</c:v>
                      </c:pt>
                      <c:pt idx="5848">
                        <c:v>46028</c:v>
                      </c:pt>
                      <c:pt idx="5849">
                        <c:v>46029</c:v>
                      </c:pt>
                      <c:pt idx="5850">
                        <c:v>46030</c:v>
                      </c:pt>
                      <c:pt idx="5851">
                        <c:v>46031</c:v>
                      </c:pt>
                      <c:pt idx="5852">
                        <c:v>46032</c:v>
                      </c:pt>
                      <c:pt idx="5853">
                        <c:v>46033</c:v>
                      </c:pt>
                      <c:pt idx="5854">
                        <c:v>46034</c:v>
                      </c:pt>
                      <c:pt idx="5855">
                        <c:v>46035</c:v>
                      </c:pt>
                      <c:pt idx="5856">
                        <c:v>46036</c:v>
                      </c:pt>
                      <c:pt idx="5857">
                        <c:v>46037</c:v>
                      </c:pt>
                      <c:pt idx="5858">
                        <c:v>46038</c:v>
                      </c:pt>
                      <c:pt idx="5859">
                        <c:v>46039</c:v>
                      </c:pt>
                      <c:pt idx="5860">
                        <c:v>46040</c:v>
                      </c:pt>
                      <c:pt idx="5861">
                        <c:v>46041</c:v>
                      </c:pt>
                      <c:pt idx="5862">
                        <c:v>46042</c:v>
                      </c:pt>
                      <c:pt idx="5863">
                        <c:v>46043</c:v>
                      </c:pt>
                      <c:pt idx="5864">
                        <c:v>46044</c:v>
                      </c:pt>
                      <c:pt idx="5865">
                        <c:v>46045</c:v>
                      </c:pt>
                      <c:pt idx="5866">
                        <c:v>46046</c:v>
                      </c:pt>
                      <c:pt idx="5867">
                        <c:v>46047</c:v>
                      </c:pt>
                      <c:pt idx="5868">
                        <c:v>46048</c:v>
                      </c:pt>
                      <c:pt idx="5869">
                        <c:v>46049</c:v>
                      </c:pt>
                      <c:pt idx="5870">
                        <c:v>46050</c:v>
                      </c:pt>
                      <c:pt idx="5871">
                        <c:v>46051</c:v>
                      </c:pt>
                      <c:pt idx="5872">
                        <c:v>46052</c:v>
                      </c:pt>
                      <c:pt idx="5873">
                        <c:v>46053</c:v>
                      </c:pt>
                      <c:pt idx="5874">
                        <c:v>46054</c:v>
                      </c:pt>
                      <c:pt idx="5875">
                        <c:v>46055</c:v>
                      </c:pt>
                      <c:pt idx="5876">
                        <c:v>46056</c:v>
                      </c:pt>
                      <c:pt idx="5877">
                        <c:v>46057</c:v>
                      </c:pt>
                      <c:pt idx="5878">
                        <c:v>46058</c:v>
                      </c:pt>
                      <c:pt idx="5879">
                        <c:v>46059</c:v>
                      </c:pt>
                      <c:pt idx="5880">
                        <c:v>46060</c:v>
                      </c:pt>
                      <c:pt idx="5881">
                        <c:v>46061</c:v>
                      </c:pt>
                      <c:pt idx="5882">
                        <c:v>46062</c:v>
                      </c:pt>
                      <c:pt idx="5883">
                        <c:v>46063</c:v>
                      </c:pt>
                      <c:pt idx="5884">
                        <c:v>46064</c:v>
                      </c:pt>
                      <c:pt idx="5885">
                        <c:v>46065</c:v>
                      </c:pt>
                      <c:pt idx="5886">
                        <c:v>46066</c:v>
                      </c:pt>
                      <c:pt idx="5887">
                        <c:v>46067</c:v>
                      </c:pt>
                      <c:pt idx="5888">
                        <c:v>46068</c:v>
                      </c:pt>
                      <c:pt idx="5889">
                        <c:v>46069</c:v>
                      </c:pt>
                      <c:pt idx="5890">
                        <c:v>46070</c:v>
                      </c:pt>
                      <c:pt idx="5891">
                        <c:v>46071</c:v>
                      </c:pt>
                      <c:pt idx="5892">
                        <c:v>46072</c:v>
                      </c:pt>
                      <c:pt idx="5893">
                        <c:v>46073</c:v>
                      </c:pt>
                      <c:pt idx="5894">
                        <c:v>46074</c:v>
                      </c:pt>
                      <c:pt idx="5895">
                        <c:v>46075</c:v>
                      </c:pt>
                      <c:pt idx="5896">
                        <c:v>46076</c:v>
                      </c:pt>
                      <c:pt idx="5897">
                        <c:v>46077</c:v>
                      </c:pt>
                      <c:pt idx="5898">
                        <c:v>46078</c:v>
                      </c:pt>
                      <c:pt idx="5899">
                        <c:v>46079</c:v>
                      </c:pt>
                      <c:pt idx="5900">
                        <c:v>46080</c:v>
                      </c:pt>
                      <c:pt idx="5901">
                        <c:v>46081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'Serie diaria (2)'!$C$2:$C$5903</c15:sqref>
                        </c15:formulaRef>
                      </c:ext>
                    </c:extLst>
                    <c:numCache>
                      <c:formatCode>0.0%</c:formatCode>
                      <c:ptCount val="5902"/>
                      <c:pt idx="1">
                        <c:v>0.26913661857638577</c:v>
                      </c:pt>
                      <c:pt idx="2">
                        <c:v>0.26913661857638577</c:v>
                      </c:pt>
                      <c:pt idx="3">
                        <c:v>0.26913661857638577</c:v>
                      </c:pt>
                      <c:pt idx="4">
                        <c:v>0.26913661857638577</c:v>
                      </c:pt>
                      <c:pt idx="5">
                        <c:v>0.26913661857638577</c:v>
                      </c:pt>
                      <c:pt idx="6">
                        <c:v>0.26913661857638577</c:v>
                      </c:pt>
                      <c:pt idx="7">
                        <c:v>0.26913661857638577</c:v>
                      </c:pt>
                      <c:pt idx="8">
                        <c:v>0.26913661857638577</c:v>
                      </c:pt>
                      <c:pt idx="9">
                        <c:v>0.26913661857638577</c:v>
                      </c:pt>
                      <c:pt idx="10">
                        <c:v>0.26913661857638577</c:v>
                      </c:pt>
                      <c:pt idx="11">
                        <c:v>0.26913661857638577</c:v>
                      </c:pt>
                      <c:pt idx="12">
                        <c:v>0.26913661857638577</c:v>
                      </c:pt>
                      <c:pt idx="13">
                        <c:v>0.26913661857638577</c:v>
                      </c:pt>
                      <c:pt idx="14">
                        <c:v>0.26913661857638577</c:v>
                      </c:pt>
                      <c:pt idx="15">
                        <c:v>0.26913661857638577</c:v>
                      </c:pt>
                      <c:pt idx="16">
                        <c:v>0.26913661857638577</c:v>
                      </c:pt>
                      <c:pt idx="17">
                        <c:v>0.26913661857638577</c:v>
                      </c:pt>
                      <c:pt idx="18">
                        <c:v>0.26913661857638577</c:v>
                      </c:pt>
                      <c:pt idx="19">
                        <c:v>0.26913661857638577</c:v>
                      </c:pt>
                      <c:pt idx="20">
                        <c:v>0.26913661857638577</c:v>
                      </c:pt>
                      <c:pt idx="21">
                        <c:v>0.26913661857638577</c:v>
                      </c:pt>
                      <c:pt idx="22">
                        <c:v>0.26913661857638577</c:v>
                      </c:pt>
                      <c:pt idx="23">
                        <c:v>0.26913661857638577</c:v>
                      </c:pt>
                      <c:pt idx="24">
                        <c:v>0.26913661857638577</c:v>
                      </c:pt>
                      <c:pt idx="25">
                        <c:v>0.26913661857638577</c:v>
                      </c:pt>
                      <c:pt idx="26">
                        <c:v>0.26913661857638577</c:v>
                      </c:pt>
                      <c:pt idx="27">
                        <c:v>0.26913661857638577</c:v>
                      </c:pt>
                      <c:pt idx="28">
                        <c:v>0.26913661857638577</c:v>
                      </c:pt>
                      <c:pt idx="29">
                        <c:v>0.26913661857638577</c:v>
                      </c:pt>
                      <c:pt idx="30">
                        <c:v>0.26913661857638577</c:v>
                      </c:pt>
                      <c:pt idx="31">
                        <c:v>0.26913661857638577</c:v>
                      </c:pt>
                      <c:pt idx="32">
                        <c:v>0.26913661857638577</c:v>
                      </c:pt>
                      <c:pt idx="33">
                        <c:v>0.26913661857638577</c:v>
                      </c:pt>
                      <c:pt idx="34">
                        <c:v>0.26913661857638577</c:v>
                      </c:pt>
                      <c:pt idx="35">
                        <c:v>0.26913661857638577</c:v>
                      </c:pt>
                      <c:pt idx="36">
                        <c:v>0.26913661857638577</c:v>
                      </c:pt>
                      <c:pt idx="37">
                        <c:v>0.26913661857638577</c:v>
                      </c:pt>
                      <c:pt idx="38">
                        <c:v>0.26913661857638577</c:v>
                      </c:pt>
                      <c:pt idx="39">
                        <c:v>0.26913661857638577</c:v>
                      </c:pt>
                      <c:pt idx="40">
                        <c:v>0.26913661857638577</c:v>
                      </c:pt>
                      <c:pt idx="41">
                        <c:v>0.26913661857638577</c:v>
                      </c:pt>
                      <c:pt idx="42">
                        <c:v>0.26913661857638577</c:v>
                      </c:pt>
                      <c:pt idx="43">
                        <c:v>0.26913661857638577</c:v>
                      </c:pt>
                      <c:pt idx="44">
                        <c:v>0.26913661857638577</c:v>
                      </c:pt>
                      <c:pt idx="45">
                        <c:v>0.26913661857638577</c:v>
                      </c:pt>
                      <c:pt idx="46">
                        <c:v>0.26913661857638577</c:v>
                      </c:pt>
                      <c:pt idx="47">
                        <c:v>0.26913661857638577</c:v>
                      </c:pt>
                      <c:pt idx="48">
                        <c:v>0.26913661857638577</c:v>
                      </c:pt>
                      <c:pt idx="49">
                        <c:v>0.26913661857638577</c:v>
                      </c:pt>
                      <c:pt idx="50">
                        <c:v>0.26913661857638577</c:v>
                      </c:pt>
                      <c:pt idx="51">
                        <c:v>0.26913661857638577</c:v>
                      </c:pt>
                      <c:pt idx="52">
                        <c:v>0.26913661857638577</c:v>
                      </c:pt>
                      <c:pt idx="53">
                        <c:v>0.26913661857638577</c:v>
                      </c:pt>
                      <c:pt idx="54">
                        <c:v>0.26913661857638577</c:v>
                      </c:pt>
                      <c:pt idx="55">
                        <c:v>0.26913661857638577</c:v>
                      </c:pt>
                      <c:pt idx="56">
                        <c:v>0.26913661857638577</c:v>
                      </c:pt>
                      <c:pt idx="57">
                        <c:v>0.26913661857638577</c:v>
                      </c:pt>
                      <c:pt idx="58">
                        <c:v>0.26913661857638577</c:v>
                      </c:pt>
                      <c:pt idx="59">
                        <c:v>0.26913661857638577</c:v>
                      </c:pt>
                      <c:pt idx="60">
                        <c:v>0.26913661857638577</c:v>
                      </c:pt>
                      <c:pt idx="61">
                        <c:v>0.26913661857638577</c:v>
                      </c:pt>
                      <c:pt idx="62">
                        <c:v>0.26913661857638577</c:v>
                      </c:pt>
                      <c:pt idx="63">
                        <c:v>0.26913661857638577</c:v>
                      </c:pt>
                      <c:pt idx="64">
                        <c:v>0.26913661857638577</c:v>
                      </c:pt>
                      <c:pt idx="65">
                        <c:v>0.26913661857638577</c:v>
                      </c:pt>
                      <c:pt idx="66">
                        <c:v>0.26913661857638577</c:v>
                      </c:pt>
                      <c:pt idx="67">
                        <c:v>0.26913661857638577</c:v>
                      </c:pt>
                      <c:pt idx="68">
                        <c:v>0.26913661857638577</c:v>
                      </c:pt>
                      <c:pt idx="69">
                        <c:v>0.26913661857638577</c:v>
                      </c:pt>
                      <c:pt idx="70">
                        <c:v>0.26913661857638577</c:v>
                      </c:pt>
                      <c:pt idx="71">
                        <c:v>0.26913661857638577</c:v>
                      </c:pt>
                      <c:pt idx="72">
                        <c:v>0.26913661857638577</c:v>
                      </c:pt>
                      <c:pt idx="73">
                        <c:v>0.26913661857638577</c:v>
                      </c:pt>
                      <c:pt idx="74">
                        <c:v>0.26913661857638577</c:v>
                      </c:pt>
                      <c:pt idx="75">
                        <c:v>0.26913661857638577</c:v>
                      </c:pt>
                      <c:pt idx="76">
                        <c:v>0.26913661857638577</c:v>
                      </c:pt>
                      <c:pt idx="77">
                        <c:v>0.26913661857638577</c:v>
                      </c:pt>
                      <c:pt idx="78">
                        <c:v>0.26913661857638577</c:v>
                      </c:pt>
                      <c:pt idx="79">
                        <c:v>0.26913661857638577</c:v>
                      </c:pt>
                      <c:pt idx="80">
                        <c:v>0.26913661857638577</c:v>
                      </c:pt>
                      <c:pt idx="81">
                        <c:v>0.23735773234352631</c:v>
                      </c:pt>
                      <c:pt idx="82">
                        <c:v>0.23735773234352631</c:v>
                      </c:pt>
                      <c:pt idx="83">
                        <c:v>0.23735773234352631</c:v>
                      </c:pt>
                      <c:pt idx="84">
                        <c:v>0.23735773234352631</c:v>
                      </c:pt>
                      <c:pt idx="85">
                        <c:v>0.23735773234352631</c:v>
                      </c:pt>
                      <c:pt idx="86">
                        <c:v>0.23735773234352631</c:v>
                      </c:pt>
                      <c:pt idx="87">
                        <c:v>0.23735773234352631</c:v>
                      </c:pt>
                      <c:pt idx="88">
                        <c:v>0.23735773234352631</c:v>
                      </c:pt>
                      <c:pt idx="89">
                        <c:v>0.23735773234352631</c:v>
                      </c:pt>
                      <c:pt idx="90">
                        <c:v>0.23735773234352631</c:v>
                      </c:pt>
                      <c:pt idx="91">
                        <c:v>0.23735773234352631</c:v>
                      </c:pt>
                      <c:pt idx="92">
                        <c:v>0.23735773234352631</c:v>
                      </c:pt>
                      <c:pt idx="93">
                        <c:v>0.23735773234352631</c:v>
                      </c:pt>
                      <c:pt idx="94">
                        <c:v>0.23735773234352631</c:v>
                      </c:pt>
                      <c:pt idx="95">
                        <c:v>0.23735773234352631</c:v>
                      </c:pt>
                      <c:pt idx="96">
                        <c:v>0.23735773234352631</c:v>
                      </c:pt>
                      <c:pt idx="97">
                        <c:v>0.23735773234352631</c:v>
                      </c:pt>
                      <c:pt idx="98">
                        <c:v>0.23735773234352631</c:v>
                      </c:pt>
                      <c:pt idx="99">
                        <c:v>0.23735773234352631</c:v>
                      </c:pt>
                      <c:pt idx="100">
                        <c:v>0.23735773234352631</c:v>
                      </c:pt>
                      <c:pt idx="101">
                        <c:v>0.23735773234352631</c:v>
                      </c:pt>
                      <c:pt idx="102">
                        <c:v>0.23735773234352631</c:v>
                      </c:pt>
                      <c:pt idx="103">
                        <c:v>0.23735773234352631</c:v>
                      </c:pt>
                      <c:pt idx="104">
                        <c:v>0.23735773234352631</c:v>
                      </c:pt>
                      <c:pt idx="105">
                        <c:v>0.23735773234352631</c:v>
                      </c:pt>
                      <c:pt idx="106">
                        <c:v>0.23735773234352631</c:v>
                      </c:pt>
                      <c:pt idx="107">
                        <c:v>0.23735773234352631</c:v>
                      </c:pt>
                      <c:pt idx="108">
                        <c:v>0.23735773234352631</c:v>
                      </c:pt>
                      <c:pt idx="109">
                        <c:v>0.23735773234352631</c:v>
                      </c:pt>
                      <c:pt idx="110">
                        <c:v>0.23735773234352631</c:v>
                      </c:pt>
                      <c:pt idx="111">
                        <c:v>0.23735773234352631</c:v>
                      </c:pt>
                      <c:pt idx="112">
                        <c:v>0.23735773234352631</c:v>
                      </c:pt>
                      <c:pt idx="113">
                        <c:v>0.23735773234352631</c:v>
                      </c:pt>
                      <c:pt idx="114">
                        <c:v>0.23735773234352631</c:v>
                      </c:pt>
                      <c:pt idx="115">
                        <c:v>0.23735773234352631</c:v>
                      </c:pt>
                      <c:pt idx="116">
                        <c:v>0.23735773234352631</c:v>
                      </c:pt>
                      <c:pt idx="117">
                        <c:v>0.23735773234352631</c:v>
                      </c:pt>
                      <c:pt idx="118">
                        <c:v>0.23735773234352631</c:v>
                      </c:pt>
                      <c:pt idx="119">
                        <c:v>0.23735773234352631</c:v>
                      </c:pt>
                      <c:pt idx="120">
                        <c:v>0.23735773234352631</c:v>
                      </c:pt>
                      <c:pt idx="121">
                        <c:v>0.23735773234352631</c:v>
                      </c:pt>
                      <c:pt idx="122">
                        <c:v>0.23735773234352631</c:v>
                      </c:pt>
                      <c:pt idx="123">
                        <c:v>0.23735773234352631</c:v>
                      </c:pt>
                      <c:pt idx="124">
                        <c:v>0.23735773234352631</c:v>
                      </c:pt>
                      <c:pt idx="125">
                        <c:v>0.23735773234352631</c:v>
                      </c:pt>
                      <c:pt idx="126">
                        <c:v>0.23735773234352631</c:v>
                      </c:pt>
                      <c:pt idx="127">
                        <c:v>0.23735773234352631</c:v>
                      </c:pt>
                      <c:pt idx="128">
                        <c:v>0.23735773234352631</c:v>
                      </c:pt>
                      <c:pt idx="129">
                        <c:v>0.23735773234352631</c:v>
                      </c:pt>
                      <c:pt idx="130">
                        <c:v>0.23735773234352631</c:v>
                      </c:pt>
                      <c:pt idx="131">
                        <c:v>0.23735773234352631</c:v>
                      </c:pt>
                      <c:pt idx="132">
                        <c:v>0.23735773234352631</c:v>
                      </c:pt>
                      <c:pt idx="133">
                        <c:v>0.23735773234352631</c:v>
                      </c:pt>
                      <c:pt idx="134">
                        <c:v>0.23735773234352631</c:v>
                      </c:pt>
                      <c:pt idx="135">
                        <c:v>0.23735773234352631</c:v>
                      </c:pt>
                      <c:pt idx="136">
                        <c:v>0.23735773234352631</c:v>
                      </c:pt>
                      <c:pt idx="137">
                        <c:v>0.23735773234352631</c:v>
                      </c:pt>
                      <c:pt idx="138">
                        <c:v>0.23735773234352631</c:v>
                      </c:pt>
                      <c:pt idx="139">
                        <c:v>0.23735773234352631</c:v>
                      </c:pt>
                      <c:pt idx="140">
                        <c:v>0.23735773234352631</c:v>
                      </c:pt>
                      <c:pt idx="141">
                        <c:v>0.23735773234352631</c:v>
                      </c:pt>
                      <c:pt idx="142">
                        <c:v>0.23735773234352631</c:v>
                      </c:pt>
                      <c:pt idx="143">
                        <c:v>0.23735773234352631</c:v>
                      </c:pt>
                      <c:pt idx="144">
                        <c:v>0.23735773234352631</c:v>
                      </c:pt>
                      <c:pt idx="145">
                        <c:v>0.23735773234352631</c:v>
                      </c:pt>
                      <c:pt idx="146">
                        <c:v>0.23735773234352631</c:v>
                      </c:pt>
                      <c:pt idx="147">
                        <c:v>0.23735773234352631</c:v>
                      </c:pt>
                      <c:pt idx="148">
                        <c:v>0.23735773234352631</c:v>
                      </c:pt>
                      <c:pt idx="149">
                        <c:v>0.23735773234352631</c:v>
                      </c:pt>
                      <c:pt idx="150">
                        <c:v>0.23735773234352631</c:v>
                      </c:pt>
                      <c:pt idx="151">
                        <c:v>0.23735773234352631</c:v>
                      </c:pt>
                      <c:pt idx="152">
                        <c:v>0.23735773234352631</c:v>
                      </c:pt>
                      <c:pt idx="153">
                        <c:v>0.23735773234352631</c:v>
                      </c:pt>
                      <c:pt idx="154">
                        <c:v>0.23735773234352631</c:v>
                      </c:pt>
                      <c:pt idx="155">
                        <c:v>0.23735773234352631</c:v>
                      </c:pt>
                      <c:pt idx="156">
                        <c:v>0.23735773234352631</c:v>
                      </c:pt>
                      <c:pt idx="157">
                        <c:v>0.23735773234352631</c:v>
                      </c:pt>
                      <c:pt idx="158">
                        <c:v>0.23735773234352631</c:v>
                      </c:pt>
                      <c:pt idx="159">
                        <c:v>0.23735773234352631</c:v>
                      </c:pt>
                      <c:pt idx="160">
                        <c:v>0.23735773234352631</c:v>
                      </c:pt>
                      <c:pt idx="161">
                        <c:v>0.23735773234352631</c:v>
                      </c:pt>
                      <c:pt idx="162">
                        <c:v>0.23735773234352631</c:v>
                      </c:pt>
                      <c:pt idx="163">
                        <c:v>0.23735773234352631</c:v>
                      </c:pt>
                      <c:pt idx="164">
                        <c:v>0.23735773234352631</c:v>
                      </c:pt>
                      <c:pt idx="165">
                        <c:v>0.23735773234352631</c:v>
                      </c:pt>
                      <c:pt idx="166">
                        <c:v>0.23735773234352631</c:v>
                      </c:pt>
                      <c:pt idx="167">
                        <c:v>0.23735773234352631</c:v>
                      </c:pt>
                      <c:pt idx="168">
                        <c:v>0.23735773234352631</c:v>
                      </c:pt>
                      <c:pt idx="169">
                        <c:v>0.23735773234352631</c:v>
                      </c:pt>
                      <c:pt idx="170">
                        <c:v>0.23735773234352631</c:v>
                      </c:pt>
                      <c:pt idx="171">
                        <c:v>0.23735773234352631</c:v>
                      </c:pt>
                      <c:pt idx="172">
                        <c:v>0.23735773234352631</c:v>
                      </c:pt>
                      <c:pt idx="173">
                        <c:v>0.23735773234352631</c:v>
                      </c:pt>
                      <c:pt idx="174">
                        <c:v>0.23735773234352631</c:v>
                      </c:pt>
                      <c:pt idx="175">
                        <c:v>0.23735773234352631</c:v>
                      </c:pt>
                      <c:pt idx="176">
                        <c:v>0.23735773234352631</c:v>
                      </c:pt>
                      <c:pt idx="177">
                        <c:v>0.23735773234352631</c:v>
                      </c:pt>
                      <c:pt idx="178">
                        <c:v>0.23735773234352631</c:v>
                      </c:pt>
                      <c:pt idx="179">
                        <c:v>0.23735773234352631</c:v>
                      </c:pt>
                      <c:pt idx="180">
                        <c:v>0.23735773234352631</c:v>
                      </c:pt>
                      <c:pt idx="181">
                        <c:v>0.23735773234352631</c:v>
                      </c:pt>
                      <c:pt idx="182">
                        <c:v>0.23735773234352631</c:v>
                      </c:pt>
                      <c:pt idx="183">
                        <c:v>0.23735773234352631</c:v>
                      </c:pt>
                      <c:pt idx="184">
                        <c:v>0.23735773234352631</c:v>
                      </c:pt>
                      <c:pt idx="185">
                        <c:v>0.23735773234352631</c:v>
                      </c:pt>
                      <c:pt idx="186">
                        <c:v>0.23735773234352631</c:v>
                      </c:pt>
                      <c:pt idx="187">
                        <c:v>0.23735773234352631</c:v>
                      </c:pt>
                      <c:pt idx="188">
                        <c:v>0.23735773234352631</c:v>
                      </c:pt>
                      <c:pt idx="189">
                        <c:v>0.23735773234352631</c:v>
                      </c:pt>
                      <c:pt idx="190">
                        <c:v>0.23735773234352631</c:v>
                      </c:pt>
                      <c:pt idx="191">
                        <c:v>0.23735773234352631</c:v>
                      </c:pt>
                      <c:pt idx="192">
                        <c:v>0.23735773234352631</c:v>
                      </c:pt>
                      <c:pt idx="193">
                        <c:v>0.23735773234352631</c:v>
                      </c:pt>
                      <c:pt idx="194">
                        <c:v>0.23735773234352631</c:v>
                      </c:pt>
                      <c:pt idx="195">
                        <c:v>0.23735773234352631</c:v>
                      </c:pt>
                      <c:pt idx="196">
                        <c:v>0.23735773234352631</c:v>
                      </c:pt>
                      <c:pt idx="197">
                        <c:v>0.23735773234352631</c:v>
                      </c:pt>
                      <c:pt idx="198">
                        <c:v>0.23735773234352631</c:v>
                      </c:pt>
                      <c:pt idx="199">
                        <c:v>0.23735773234352631</c:v>
                      </c:pt>
                      <c:pt idx="200">
                        <c:v>0.23735773234352631</c:v>
                      </c:pt>
                      <c:pt idx="201">
                        <c:v>0.23735773234352631</c:v>
                      </c:pt>
                      <c:pt idx="202">
                        <c:v>0.23735773234352631</c:v>
                      </c:pt>
                      <c:pt idx="203">
                        <c:v>0.23735773234352631</c:v>
                      </c:pt>
                      <c:pt idx="204">
                        <c:v>0.23735773234352631</c:v>
                      </c:pt>
                      <c:pt idx="205">
                        <c:v>0.23735773234352631</c:v>
                      </c:pt>
                      <c:pt idx="206">
                        <c:v>0.23735773234352631</c:v>
                      </c:pt>
                      <c:pt idx="207">
                        <c:v>0.23735773234352631</c:v>
                      </c:pt>
                      <c:pt idx="208">
                        <c:v>0.23735773234352631</c:v>
                      </c:pt>
                      <c:pt idx="209">
                        <c:v>0.23735773234352631</c:v>
                      </c:pt>
                      <c:pt idx="210">
                        <c:v>0.23735773234352631</c:v>
                      </c:pt>
                      <c:pt idx="211">
                        <c:v>0.23735773234352631</c:v>
                      </c:pt>
                      <c:pt idx="212">
                        <c:v>0.23735773234352631</c:v>
                      </c:pt>
                      <c:pt idx="213">
                        <c:v>0.23735773234352631</c:v>
                      </c:pt>
                      <c:pt idx="214">
                        <c:v>0.23735773234352631</c:v>
                      </c:pt>
                      <c:pt idx="215">
                        <c:v>0.23735773234352631</c:v>
                      </c:pt>
                      <c:pt idx="216">
                        <c:v>0.23735773234352631</c:v>
                      </c:pt>
                      <c:pt idx="217">
                        <c:v>0.23735773234352631</c:v>
                      </c:pt>
                      <c:pt idx="218">
                        <c:v>0.23735773234352631</c:v>
                      </c:pt>
                      <c:pt idx="219">
                        <c:v>0.23735773234352631</c:v>
                      </c:pt>
                      <c:pt idx="220">
                        <c:v>0.23735773234352631</c:v>
                      </c:pt>
                      <c:pt idx="221">
                        <c:v>0.23735773234352631</c:v>
                      </c:pt>
                      <c:pt idx="222">
                        <c:v>0.23735773234352631</c:v>
                      </c:pt>
                      <c:pt idx="223">
                        <c:v>0.23735773234352631</c:v>
                      </c:pt>
                      <c:pt idx="224">
                        <c:v>0.23735773234352631</c:v>
                      </c:pt>
                      <c:pt idx="225">
                        <c:v>0.23735773234352631</c:v>
                      </c:pt>
                      <c:pt idx="226">
                        <c:v>0.23735773234352631</c:v>
                      </c:pt>
                      <c:pt idx="227">
                        <c:v>0.23735773234352631</c:v>
                      </c:pt>
                      <c:pt idx="228">
                        <c:v>0.23735773234352631</c:v>
                      </c:pt>
                      <c:pt idx="229">
                        <c:v>0.23735773234352631</c:v>
                      </c:pt>
                      <c:pt idx="230">
                        <c:v>0.23735773234352631</c:v>
                      </c:pt>
                      <c:pt idx="231">
                        <c:v>0.23735773234352631</c:v>
                      </c:pt>
                      <c:pt idx="232">
                        <c:v>0.23735773234352631</c:v>
                      </c:pt>
                      <c:pt idx="233">
                        <c:v>0.23735773234352631</c:v>
                      </c:pt>
                      <c:pt idx="234">
                        <c:v>0.23735773234352631</c:v>
                      </c:pt>
                      <c:pt idx="235">
                        <c:v>0.23735773234352631</c:v>
                      </c:pt>
                      <c:pt idx="236">
                        <c:v>0.23735773234352631</c:v>
                      </c:pt>
                      <c:pt idx="237">
                        <c:v>0.23735773234352631</c:v>
                      </c:pt>
                      <c:pt idx="238">
                        <c:v>0.23735773234352631</c:v>
                      </c:pt>
                      <c:pt idx="239">
                        <c:v>0.23735773234352631</c:v>
                      </c:pt>
                      <c:pt idx="240">
                        <c:v>0.23735773234352631</c:v>
                      </c:pt>
                      <c:pt idx="241">
                        <c:v>0.23735773234352631</c:v>
                      </c:pt>
                      <c:pt idx="242">
                        <c:v>0.23735773234352631</c:v>
                      </c:pt>
                      <c:pt idx="243">
                        <c:v>0.23735773234352631</c:v>
                      </c:pt>
                      <c:pt idx="244">
                        <c:v>0.23735773234352631</c:v>
                      </c:pt>
                      <c:pt idx="245">
                        <c:v>0.23735773234352631</c:v>
                      </c:pt>
                      <c:pt idx="246">
                        <c:v>0.23735773234352631</c:v>
                      </c:pt>
                      <c:pt idx="247">
                        <c:v>0.23735773234352631</c:v>
                      </c:pt>
                      <c:pt idx="248">
                        <c:v>0.23735773234352631</c:v>
                      </c:pt>
                      <c:pt idx="249">
                        <c:v>0.23735773234352631</c:v>
                      </c:pt>
                      <c:pt idx="250">
                        <c:v>0.23735773234352631</c:v>
                      </c:pt>
                      <c:pt idx="251">
                        <c:v>0.23735773234352631</c:v>
                      </c:pt>
                      <c:pt idx="252">
                        <c:v>0.23735773234352631</c:v>
                      </c:pt>
                      <c:pt idx="253">
                        <c:v>0.23735773234352631</c:v>
                      </c:pt>
                      <c:pt idx="254">
                        <c:v>0.23735773234352631</c:v>
                      </c:pt>
                      <c:pt idx="255">
                        <c:v>0.23735773234352631</c:v>
                      </c:pt>
                      <c:pt idx="256">
                        <c:v>0.23735773234352631</c:v>
                      </c:pt>
                      <c:pt idx="257">
                        <c:v>0.23735773234352631</c:v>
                      </c:pt>
                      <c:pt idx="258">
                        <c:v>0.23735773234352631</c:v>
                      </c:pt>
                      <c:pt idx="259">
                        <c:v>0.23735773234352631</c:v>
                      </c:pt>
                      <c:pt idx="260">
                        <c:v>0.23735773234352631</c:v>
                      </c:pt>
                      <c:pt idx="261">
                        <c:v>0.23735773234352631</c:v>
                      </c:pt>
                      <c:pt idx="262">
                        <c:v>0.23735773234352631</c:v>
                      </c:pt>
                      <c:pt idx="263">
                        <c:v>0.23735773234352631</c:v>
                      </c:pt>
                      <c:pt idx="264">
                        <c:v>0.23735773234352631</c:v>
                      </c:pt>
                      <c:pt idx="265">
                        <c:v>0.23735773234352631</c:v>
                      </c:pt>
                      <c:pt idx="266">
                        <c:v>0.23735773234352631</c:v>
                      </c:pt>
                      <c:pt idx="267">
                        <c:v>0.23735773234352631</c:v>
                      </c:pt>
                      <c:pt idx="268">
                        <c:v>0.23735773234352631</c:v>
                      </c:pt>
                      <c:pt idx="269">
                        <c:v>0.23735773234352631</c:v>
                      </c:pt>
                      <c:pt idx="270">
                        <c:v>0.23735773234352631</c:v>
                      </c:pt>
                      <c:pt idx="271">
                        <c:v>0.23735773234352631</c:v>
                      </c:pt>
                      <c:pt idx="272">
                        <c:v>0.23735773234352631</c:v>
                      </c:pt>
                      <c:pt idx="273">
                        <c:v>0.23735773234352631</c:v>
                      </c:pt>
                      <c:pt idx="274">
                        <c:v>0.23735773234352631</c:v>
                      </c:pt>
                      <c:pt idx="275">
                        <c:v>0.23735773234352631</c:v>
                      </c:pt>
                      <c:pt idx="276">
                        <c:v>0.23735773234352631</c:v>
                      </c:pt>
                      <c:pt idx="277">
                        <c:v>0.23735773234352631</c:v>
                      </c:pt>
                      <c:pt idx="278">
                        <c:v>0.23735773234352631</c:v>
                      </c:pt>
                      <c:pt idx="279">
                        <c:v>0.23735773234352631</c:v>
                      </c:pt>
                      <c:pt idx="280">
                        <c:v>0.23735773234352631</c:v>
                      </c:pt>
                      <c:pt idx="281">
                        <c:v>0.23735773234352631</c:v>
                      </c:pt>
                      <c:pt idx="282">
                        <c:v>0.23735773234352631</c:v>
                      </c:pt>
                      <c:pt idx="283">
                        <c:v>0.23735773234352631</c:v>
                      </c:pt>
                      <c:pt idx="284">
                        <c:v>0.23735773234352631</c:v>
                      </c:pt>
                      <c:pt idx="285">
                        <c:v>0.23735773234352631</c:v>
                      </c:pt>
                      <c:pt idx="286">
                        <c:v>0.23735773234352631</c:v>
                      </c:pt>
                      <c:pt idx="287">
                        <c:v>0.23735773234352631</c:v>
                      </c:pt>
                      <c:pt idx="288">
                        <c:v>0.23735773234352631</c:v>
                      </c:pt>
                      <c:pt idx="289">
                        <c:v>0.23735773234352631</c:v>
                      </c:pt>
                      <c:pt idx="290">
                        <c:v>0.23735773234352631</c:v>
                      </c:pt>
                      <c:pt idx="291">
                        <c:v>0.23735773234352631</c:v>
                      </c:pt>
                      <c:pt idx="292">
                        <c:v>0.23735773234352631</c:v>
                      </c:pt>
                      <c:pt idx="293">
                        <c:v>0.23735773234352631</c:v>
                      </c:pt>
                      <c:pt idx="294">
                        <c:v>0.23735773234352631</c:v>
                      </c:pt>
                      <c:pt idx="295">
                        <c:v>0.23735773234352631</c:v>
                      </c:pt>
                      <c:pt idx="296">
                        <c:v>0.23735773234352631</c:v>
                      </c:pt>
                      <c:pt idx="297">
                        <c:v>0.23735773234352631</c:v>
                      </c:pt>
                      <c:pt idx="298">
                        <c:v>0.23735773234352631</c:v>
                      </c:pt>
                      <c:pt idx="299">
                        <c:v>0.23735773234352631</c:v>
                      </c:pt>
                      <c:pt idx="300">
                        <c:v>0.23735773234352631</c:v>
                      </c:pt>
                      <c:pt idx="301">
                        <c:v>0.23735773234352631</c:v>
                      </c:pt>
                      <c:pt idx="302">
                        <c:v>0.23735773234352631</c:v>
                      </c:pt>
                      <c:pt idx="303">
                        <c:v>0.23735773234352631</c:v>
                      </c:pt>
                      <c:pt idx="304">
                        <c:v>0.23735773234352631</c:v>
                      </c:pt>
                      <c:pt idx="305">
                        <c:v>0.23735773234352631</c:v>
                      </c:pt>
                      <c:pt idx="306">
                        <c:v>0.23735773234352631</c:v>
                      </c:pt>
                      <c:pt idx="307">
                        <c:v>0.23735773234352631</c:v>
                      </c:pt>
                      <c:pt idx="308">
                        <c:v>0.23735773234352631</c:v>
                      </c:pt>
                      <c:pt idx="309">
                        <c:v>0.23735773234352631</c:v>
                      </c:pt>
                      <c:pt idx="310">
                        <c:v>0.23735773234352631</c:v>
                      </c:pt>
                      <c:pt idx="311">
                        <c:v>0.23735773234352631</c:v>
                      </c:pt>
                      <c:pt idx="312">
                        <c:v>0.23735773234352631</c:v>
                      </c:pt>
                      <c:pt idx="313">
                        <c:v>0.23735773234352631</c:v>
                      </c:pt>
                      <c:pt idx="314">
                        <c:v>0.23735773234352631</c:v>
                      </c:pt>
                      <c:pt idx="315">
                        <c:v>0.23735773234352631</c:v>
                      </c:pt>
                      <c:pt idx="316">
                        <c:v>0.23735773234352631</c:v>
                      </c:pt>
                      <c:pt idx="317">
                        <c:v>0.23735773234352631</c:v>
                      </c:pt>
                      <c:pt idx="318">
                        <c:v>0.23735773234352631</c:v>
                      </c:pt>
                      <c:pt idx="319">
                        <c:v>0.23735773234352631</c:v>
                      </c:pt>
                      <c:pt idx="320">
                        <c:v>0.23735773234352631</c:v>
                      </c:pt>
                      <c:pt idx="321">
                        <c:v>0.23735773234352631</c:v>
                      </c:pt>
                      <c:pt idx="322">
                        <c:v>0.23735773234352631</c:v>
                      </c:pt>
                      <c:pt idx="323">
                        <c:v>0.23735773234352631</c:v>
                      </c:pt>
                      <c:pt idx="324">
                        <c:v>0.23735773234352631</c:v>
                      </c:pt>
                      <c:pt idx="325">
                        <c:v>0.23735773234352631</c:v>
                      </c:pt>
                      <c:pt idx="326">
                        <c:v>0.23735773234352631</c:v>
                      </c:pt>
                      <c:pt idx="327">
                        <c:v>0.23735773234352631</c:v>
                      </c:pt>
                      <c:pt idx="328">
                        <c:v>0.23735773234352631</c:v>
                      </c:pt>
                      <c:pt idx="329">
                        <c:v>0.23735773234352631</c:v>
                      </c:pt>
                      <c:pt idx="330">
                        <c:v>0.23735773234352631</c:v>
                      </c:pt>
                      <c:pt idx="331">
                        <c:v>0.23735773234352631</c:v>
                      </c:pt>
                      <c:pt idx="332">
                        <c:v>0.23735773234352631</c:v>
                      </c:pt>
                      <c:pt idx="333">
                        <c:v>0.23735773234352631</c:v>
                      </c:pt>
                      <c:pt idx="334">
                        <c:v>0.23735773234352631</c:v>
                      </c:pt>
                      <c:pt idx="335">
                        <c:v>0.23735773234352631</c:v>
                      </c:pt>
                      <c:pt idx="336">
                        <c:v>0.23735773234352631</c:v>
                      </c:pt>
                      <c:pt idx="337">
                        <c:v>0.23735773234352631</c:v>
                      </c:pt>
                      <c:pt idx="338">
                        <c:v>0.23735773234352631</c:v>
                      </c:pt>
                      <c:pt idx="339">
                        <c:v>0.23735773234352631</c:v>
                      </c:pt>
                      <c:pt idx="340">
                        <c:v>0.23735773234352631</c:v>
                      </c:pt>
                      <c:pt idx="341">
                        <c:v>0.23735773234352631</c:v>
                      </c:pt>
                      <c:pt idx="342">
                        <c:v>0.23735773234352631</c:v>
                      </c:pt>
                      <c:pt idx="343">
                        <c:v>0.23735773234352631</c:v>
                      </c:pt>
                      <c:pt idx="344">
                        <c:v>0.23735773234352631</c:v>
                      </c:pt>
                      <c:pt idx="345">
                        <c:v>0.23735773234352631</c:v>
                      </c:pt>
                      <c:pt idx="346">
                        <c:v>0.23735773234352631</c:v>
                      </c:pt>
                      <c:pt idx="347">
                        <c:v>0.23735773234352631</c:v>
                      </c:pt>
                      <c:pt idx="348">
                        <c:v>0.23735773234352631</c:v>
                      </c:pt>
                      <c:pt idx="349">
                        <c:v>0.23735773234352631</c:v>
                      </c:pt>
                      <c:pt idx="350">
                        <c:v>0.23735773234352631</c:v>
                      </c:pt>
                      <c:pt idx="351">
                        <c:v>0.23735773234352631</c:v>
                      </c:pt>
                      <c:pt idx="352">
                        <c:v>0.23735773234352631</c:v>
                      </c:pt>
                      <c:pt idx="353">
                        <c:v>0.23735773234352631</c:v>
                      </c:pt>
                      <c:pt idx="354">
                        <c:v>0.23735773234352631</c:v>
                      </c:pt>
                      <c:pt idx="355">
                        <c:v>0.23735773234352631</c:v>
                      </c:pt>
                      <c:pt idx="356">
                        <c:v>0.23735773234352631</c:v>
                      </c:pt>
                      <c:pt idx="357">
                        <c:v>0.23735773234352631</c:v>
                      </c:pt>
                      <c:pt idx="358">
                        <c:v>0.23735773234352631</c:v>
                      </c:pt>
                      <c:pt idx="359">
                        <c:v>0.23735773234352631</c:v>
                      </c:pt>
                      <c:pt idx="360">
                        <c:v>0.23735773234352631</c:v>
                      </c:pt>
                      <c:pt idx="361">
                        <c:v>0.23735773234352631</c:v>
                      </c:pt>
                      <c:pt idx="362">
                        <c:v>0.23735773234352631</c:v>
                      </c:pt>
                      <c:pt idx="363">
                        <c:v>0.23735773234352631</c:v>
                      </c:pt>
                      <c:pt idx="364">
                        <c:v>0.23735773234352631</c:v>
                      </c:pt>
                      <c:pt idx="365">
                        <c:v>0.23735773234352631</c:v>
                      </c:pt>
                      <c:pt idx="366">
                        <c:v>0.23735773234352631</c:v>
                      </c:pt>
                      <c:pt idx="367">
                        <c:v>0.23735773234352631</c:v>
                      </c:pt>
                      <c:pt idx="368">
                        <c:v>0.23735773234352631</c:v>
                      </c:pt>
                      <c:pt idx="369">
                        <c:v>0.23735773234352631</c:v>
                      </c:pt>
                      <c:pt idx="370">
                        <c:v>0.23735773234352631</c:v>
                      </c:pt>
                      <c:pt idx="371">
                        <c:v>0.23735773234352631</c:v>
                      </c:pt>
                      <c:pt idx="372">
                        <c:v>0.23735773234352631</c:v>
                      </c:pt>
                      <c:pt idx="373">
                        <c:v>0.23735773234352631</c:v>
                      </c:pt>
                      <c:pt idx="374">
                        <c:v>0.23735773234352631</c:v>
                      </c:pt>
                      <c:pt idx="375">
                        <c:v>0.23735773234352631</c:v>
                      </c:pt>
                      <c:pt idx="376">
                        <c:v>0.23735773234352631</c:v>
                      </c:pt>
                      <c:pt idx="377">
                        <c:v>0.23735773234352631</c:v>
                      </c:pt>
                      <c:pt idx="378">
                        <c:v>0.23735773234352631</c:v>
                      </c:pt>
                      <c:pt idx="379">
                        <c:v>0.23735773234352631</c:v>
                      </c:pt>
                      <c:pt idx="380">
                        <c:v>0.23735773234352631</c:v>
                      </c:pt>
                      <c:pt idx="381">
                        <c:v>0.23735773234352631</c:v>
                      </c:pt>
                      <c:pt idx="382">
                        <c:v>0.23735773234352631</c:v>
                      </c:pt>
                      <c:pt idx="383">
                        <c:v>0.23735773234352631</c:v>
                      </c:pt>
                      <c:pt idx="384">
                        <c:v>0.23735773234352631</c:v>
                      </c:pt>
                      <c:pt idx="385">
                        <c:v>0.23735773234352631</c:v>
                      </c:pt>
                      <c:pt idx="386">
                        <c:v>0.23735773234352631</c:v>
                      </c:pt>
                      <c:pt idx="387">
                        <c:v>0.23735773234352631</c:v>
                      </c:pt>
                      <c:pt idx="388">
                        <c:v>0.23735773234352631</c:v>
                      </c:pt>
                      <c:pt idx="389">
                        <c:v>0.23735773234352631</c:v>
                      </c:pt>
                      <c:pt idx="390">
                        <c:v>0.23735773234352631</c:v>
                      </c:pt>
                      <c:pt idx="391">
                        <c:v>0.23735773234352631</c:v>
                      </c:pt>
                      <c:pt idx="392">
                        <c:v>0.23735773234352631</c:v>
                      </c:pt>
                      <c:pt idx="393">
                        <c:v>0.23735773234352631</c:v>
                      </c:pt>
                      <c:pt idx="394">
                        <c:v>0.23735773234352631</c:v>
                      </c:pt>
                      <c:pt idx="395">
                        <c:v>0.23735773234352631</c:v>
                      </c:pt>
                      <c:pt idx="396">
                        <c:v>0.23735773234352631</c:v>
                      </c:pt>
                      <c:pt idx="397">
                        <c:v>0.23735773234352631</c:v>
                      </c:pt>
                      <c:pt idx="398">
                        <c:v>0.23735773234352631</c:v>
                      </c:pt>
                      <c:pt idx="399">
                        <c:v>0.23735773234352631</c:v>
                      </c:pt>
                      <c:pt idx="400">
                        <c:v>0.23735773234352631</c:v>
                      </c:pt>
                      <c:pt idx="401">
                        <c:v>0.23735773234352631</c:v>
                      </c:pt>
                      <c:pt idx="402">
                        <c:v>0.23735773234352631</c:v>
                      </c:pt>
                      <c:pt idx="403">
                        <c:v>0.23735773234352631</c:v>
                      </c:pt>
                      <c:pt idx="404">
                        <c:v>0.23735773234352631</c:v>
                      </c:pt>
                      <c:pt idx="405">
                        <c:v>0.23735773234352631</c:v>
                      </c:pt>
                      <c:pt idx="406">
                        <c:v>0.23735773234352631</c:v>
                      </c:pt>
                      <c:pt idx="407">
                        <c:v>0.23735773234352631</c:v>
                      </c:pt>
                      <c:pt idx="408">
                        <c:v>0.23735773234352631</c:v>
                      </c:pt>
                      <c:pt idx="409">
                        <c:v>0.23735773234352631</c:v>
                      </c:pt>
                      <c:pt idx="410">
                        <c:v>0.23735773234352631</c:v>
                      </c:pt>
                      <c:pt idx="411">
                        <c:v>0.23735773234352631</c:v>
                      </c:pt>
                      <c:pt idx="412">
                        <c:v>0.23735773234352631</c:v>
                      </c:pt>
                      <c:pt idx="413">
                        <c:v>0.23735773234352631</c:v>
                      </c:pt>
                      <c:pt idx="414">
                        <c:v>0.23735773234352631</c:v>
                      </c:pt>
                      <c:pt idx="415">
                        <c:v>0.23735773234352631</c:v>
                      </c:pt>
                      <c:pt idx="416">
                        <c:v>0.23735773234352631</c:v>
                      </c:pt>
                      <c:pt idx="417">
                        <c:v>0.23735773234352631</c:v>
                      </c:pt>
                      <c:pt idx="418">
                        <c:v>0.23735773234352631</c:v>
                      </c:pt>
                      <c:pt idx="419">
                        <c:v>0.23735773234352631</c:v>
                      </c:pt>
                      <c:pt idx="420">
                        <c:v>0.23735773234352631</c:v>
                      </c:pt>
                      <c:pt idx="421">
                        <c:v>0.23735773234352631</c:v>
                      </c:pt>
                      <c:pt idx="422">
                        <c:v>0.23735773234352631</c:v>
                      </c:pt>
                      <c:pt idx="423">
                        <c:v>0.23735773234352631</c:v>
                      </c:pt>
                      <c:pt idx="424">
                        <c:v>0.23735773234352631</c:v>
                      </c:pt>
                      <c:pt idx="425">
                        <c:v>0.23735773234352631</c:v>
                      </c:pt>
                      <c:pt idx="426">
                        <c:v>0.23735773234352631</c:v>
                      </c:pt>
                      <c:pt idx="427">
                        <c:v>0.23735773234352631</c:v>
                      </c:pt>
                      <c:pt idx="428">
                        <c:v>0.23735773234352631</c:v>
                      </c:pt>
                      <c:pt idx="429">
                        <c:v>0.23735773234352631</c:v>
                      </c:pt>
                      <c:pt idx="430">
                        <c:v>0.23735773234352631</c:v>
                      </c:pt>
                      <c:pt idx="431">
                        <c:v>0.23735773234352631</c:v>
                      </c:pt>
                      <c:pt idx="432">
                        <c:v>0.23735773234352631</c:v>
                      </c:pt>
                      <c:pt idx="433">
                        <c:v>0.23735773234352631</c:v>
                      </c:pt>
                      <c:pt idx="434">
                        <c:v>0.23735773234352631</c:v>
                      </c:pt>
                      <c:pt idx="435">
                        <c:v>0.23735773234352631</c:v>
                      </c:pt>
                      <c:pt idx="436">
                        <c:v>0.23735773234352631</c:v>
                      </c:pt>
                      <c:pt idx="437">
                        <c:v>0.23735773234352631</c:v>
                      </c:pt>
                      <c:pt idx="438">
                        <c:v>0.23735773234352631</c:v>
                      </c:pt>
                      <c:pt idx="439">
                        <c:v>0.23735773234352631</c:v>
                      </c:pt>
                      <c:pt idx="440">
                        <c:v>0.23735773234352631</c:v>
                      </c:pt>
                      <c:pt idx="441">
                        <c:v>0.23735773234352631</c:v>
                      </c:pt>
                      <c:pt idx="442">
                        <c:v>0.23735773234352631</c:v>
                      </c:pt>
                      <c:pt idx="443">
                        <c:v>0.23735773234352631</c:v>
                      </c:pt>
                      <c:pt idx="444">
                        <c:v>0.23735773234352631</c:v>
                      </c:pt>
                      <c:pt idx="445">
                        <c:v>0.23735773234352631</c:v>
                      </c:pt>
                      <c:pt idx="446">
                        <c:v>0.23735773234352631</c:v>
                      </c:pt>
                      <c:pt idx="447">
                        <c:v>0.23735773234352631</c:v>
                      </c:pt>
                      <c:pt idx="448">
                        <c:v>0.23735773234352631</c:v>
                      </c:pt>
                      <c:pt idx="449">
                        <c:v>0.23735773234352631</c:v>
                      </c:pt>
                      <c:pt idx="450">
                        <c:v>0.23735773234352631</c:v>
                      </c:pt>
                      <c:pt idx="451">
                        <c:v>0.23735773234352631</c:v>
                      </c:pt>
                      <c:pt idx="452">
                        <c:v>0.23735773234352631</c:v>
                      </c:pt>
                      <c:pt idx="453">
                        <c:v>0.23735773234352631</c:v>
                      </c:pt>
                      <c:pt idx="454">
                        <c:v>0.23735773234352631</c:v>
                      </c:pt>
                      <c:pt idx="455">
                        <c:v>0.23735773234352631</c:v>
                      </c:pt>
                      <c:pt idx="456">
                        <c:v>0.23735773234352631</c:v>
                      </c:pt>
                      <c:pt idx="457">
                        <c:v>0.23735773234352631</c:v>
                      </c:pt>
                      <c:pt idx="458">
                        <c:v>0.23735773234352631</c:v>
                      </c:pt>
                      <c:pt idx="459">
                        <c:v>0.23735773234352631</c:v>
                      </c:pt>
                      <c:pt idx="460">
                        <c:v>0.23735773234352631</c:v>
                      </c:pt>
                      <c:pt idx="461">
                        <c:v>0.23735773234352631</c:v>
                      </c:pt>
                      <c:pt idx="462">
                        <c:v>0.23735773234352631</c:v>
                      </c:pt>
                      <c:pt idx="463">
                        <c:v>0.23735773234352631</c:v>
                      </c:pt>
                      <c:pt idx="464">
                        <c:v>0.23735773234352631</c:v>
                      </c:pt>
                      <c:pt idx="465">
                        <c:v>0.23735773234352631</c:v>
                      </c:pt>
                      <c:pt idx="466">
                        <c:v>0.23735773234352631</c:v>
                      </c:pt>
                      <c:pt idx="467">
                        <c:v>0.23735773234352631</c:v>
                      </c:pt>
                      <c:pt idx="468">
                        <c:v>0.23735773234352631</c:v>
                      </c:pt>
                      <c:pt idx="469">
                        <c:v>0.23735773234352631</c:v>
                      </c:pt>
                      <c:pt idx="470">
                        <c:v>0.23735773234352631</c:v>
                      </c:pt>
                      <c:pt idx="471">
                        <c:v>0.23735773234352631</c:v>
                      </c:pt>
                      <c:pt idx="472">
                        <c:v>0.23735773234352631</c:v>
                      </c:pt>
                      <c:pt idx="473">
                        <c:v>0.23735773234352631</c:v>
                      </c:pt>
                      <c:pt idx="474">
                        <c:v>0.23735773234352631</c:v>
                      </c:pt>
                      <c:pt idx="475">
                        <c:v>0.23735773234352631</c:v>
                      </c:pt>
                      <c:pt idx="476">
                        <c:v>0.23735773234352631</c:v>
                      </c:pt>
                      <c:pt idx="477">
                        <c:v>0.23735773234352631</c:v>
                      </c:pt>
                      <c:pt idx="478">
                        <c:v>0.23735773234352631</c:v>
                      </c:pt>
                      <c:pt idx="479">
                        <c:v>0.23735773234352631</c:v>
                      </c:pt>
                      <c:pt idx="480">
                        <c:v>0.23735773234352631</c:v>
                      </c:pt>
                      <c:pt idx="481">
                        <c:v>0.23735773234352631</c:v>
                      </c:pt>
                      <c:pt idx="482">
                        <c:v>0.23735773234352631</c:v>
                      </c:pt>
                      <c:pt idx="483">
                        <c:v>0.23735773234352631</c:v>
                      </c:pt>
                      <c:pt idx="484">
                        <c:v>0.23735773234352631</c:v>
                      </c:pt>
                      <c:pt idx="485">
                        <c:v>0.23735773234352631</c:v>
                      </c:pt>
                      <c:pt idx="486">
                        <c:v>0.23735773234352631</c:v>
                      </c:pt>
                      <c:pt idx="487">
                        <c:v>0.23735773234352631</c:v>
                      </c:pt>
                      <c:pt idx="488">
                        <c:v>0.23735773234352631</c:v>
                      </c:pt>
                      <c:pt idx="489">
                        <c:v>0.23735773234352631</c:v>
                      </c:pt>
                      <c:pt idx="490">
                        <c:v>0.23735773234352631</c:v>
                      </c:pt>
                      <c:pt idx="491">
                        <c:v>0.23735773234352631</c:v>
                      </c:pt>
                      <c:pt idx="492">
                        <c:v>0.23735773234352631</c:v>
                      </c:pt>
                      <c:pt idx="493">
                        <c:v>0.23735773234352631</c:v>
                      </c:pt>
                      <c:pt idx="494">
                        <c:v>0.23735773234352631</c:v>
                      </c:pt>
                      <c:pt idx="495">
                        <c:v>0.23735773234352631</c:v>
                      </c:pt>
                      <c:pt idx="496">
                        <c:v>0.23735773234352631</c:v>
                      </c:pt>
                      <c:pt idx="497">
                        <c:v>0.23735773234352631</c:v>
                      </c:pt>
                      <c:pt idx="498">
                        <c:v>0.23735773234352631</c:v>
                      </c:pt>
                      <c:pt idx="499">
                        <c:v>0.23735773234352631</c:v>
                      </c:pt>
                      <c:pt idx="500">
                        <c:v>0.23735773234352631</c:v>
                      </c:pt>
                      <c:pt idx="501">
                        <c:v>0.23735773234352631</c:v>
                      </c:pt>
                      <c:pt idx="502">
                        <c:v>0.23735773234352631</c:v>
                      </c:pt>
                      <c:pt idx="503">
                        <c:v>0.23735773234352631</c:v>
                      </c:pt>
                      <c:pt idx="504">
                        <c:v>0.23735773234352631</c:v>
                      </c:pt>
                      <c:pt idx="505">
                        <c:v>0.23735773234352631</c:v>
                      </c:pt>
                      <c:pt idx="506">
                        <c:v>0.23735773234352631</c:v>
                      </c:pt>
                      <c:pt idx="507">
                        <c:v>0.23735773234352631</c:v>
                      </c:pt>
                      <c:pt idx="508">
                        <c:v>0.23735773234352631</c:v>
                      </c:pt>
                      <c:pt idx="509">
                        <c:v>0.23735773234352631</c:v>
                      </c:pt>
                      <c:pt idx="510">
                        <c:v>0.23735773234352631</c:v>
                      </c:pt>
                      <c:pt idx="511">
                        <c:v>0.23735773234352631</c:v>
                      </c:pt>
                      <c:pt idx="512">
                        <c:v>0.23735773234352631</c:v>
                      </c:pt>
                      <c:pt idx="513">
                        <c:v>0.23735773234352631</c:v>
                      </c:pt>
                      <c:pt idx="514">
                        <c:v>0.23735773234352631</c:v>
                      </c:pt>
                      <c:pt idx="515">
                        <c:v>0.23735773234352631</c:v>
                      </c:pt>
                      <c:pt idx="516">
                        <c:v>0.23735773234352631</c:v>
                      </c:pt>
                      <c:pt idx="517">
                        <c:v>0.23735773234352631</c:v>
                      </c:pt>
                      <c:pt idx="518">
                        <c:v>0.23735773234352631</c:v>
                      </c:pt>
                      <c:pt idx="519">
                        <c:v>0.23735773234352631</c:v>
                      </c:pt>
                      <c:pt idx="520">
                        <c:v>0.23735773234352631</c:v>
                      </c:pt>
                      <c:pt idx="521">
                        <c:v>0.23735773234352631</c:v>
                      </c:pt>
                      <c:pt idx="522">
                        <c:v>0.23735773234352631</c:v>
                      </c:pt>
                      <c:pt idx="523">
                        <c:v>0.23735773234352631</c:v>
                      </c:pt>
                      <c:pt idx="524">
                        <c:v>0.23735773234352631</c:v>
                      </c:pt>
                      <c:pt idx="525">
                        <c:v>0.23735773234352631</c:v>
                      </c:pt>
                      <c:pt idx="526">
                        <c:v>0.23735773234352631</c:v>
                      </c:pt>
                      <c:pt idx="527">
                        <c:v>0.23735773234352631</c:v>
                      </c:pt>
                      <c:pt idx="528">
                        <c:v>0.23735773234352631</c:v>
                      </c:pt>
                      <c:pt idx="529">
                        <c:v>0.23735773234352631</c:v>
                      </c:pt>
                      <c:pt idx="530">
                        <c:v>0.23735773234352631</c:v>
                      </c:pt>
                      <c:pt idx="531">
                        <c:v>0.23735773234352631</c:v>
                      </c:pt>
                      <c:pt idx="532">
                        <c:v>0.23735773234352631</c:v>
                      </c:pt>
                      <c:pt idx="533">
                        <c:v>0.23735773234352631</c:v>
                      </c:pt>
                      <c:pt idx="534">
                        <c:v>0.23735773234352631</c:v>
                      </c:pt>
                      <c:pt idx="535">
                        <c:v>0.23735773234352631</c:v>
                      </c:pt>
                      <c:pt idx="536">
                        <c:v>0.23735773234352631</c:v>
                      </c:pt>
                      <c:pt idx="537">
                        <c:v>0.23735773234352631</c:v>
                      </c:pt>
                      <c:pt idx="538">
                        <c:v>0.23735773234352631</c:v>
                      </c:pt>
                      <c:pt idx="539">
                        <c:v>0.23735773234352631</c:v>
                      </c:pt>
                      <c:pt idx="540">
                        <c:v>0.23735773234352631</c:v>
                      </c:pt>
                      <c:pt idx="541">
                        <c:v>0.23735773234352631</c:v>
                      </c:pt>
                      <c:pt idx="542">
                        <c:v>0.23735773234352631</c:v>
                      </c:pt>
                      <c:pt idx="543">
                        <c:v>0.23735773234352631</c:v>
                      </c:pt>
                      <c:pt idx="544">
                        <c:v>0.23735773234352631</c:v>
                      </c:pt>
                      <c:pt idx="545">
                        <c:v>0.23735773234352631</c:v>
                      </c:pt>
                      <c:pt idx="546">
                        <c:v>0.23735773234352631</c:v>
                      </c:pt>
                      <c:pt idx="547">
                        <c:v>0.23735773234352631</c:v>
                      </c:pt>
                      <c:pt idx="548">
                        <c:v>0.23735773234352631</c:v>
                      </c:pt>
                      <c:pt idx="549">
                        <c:v>0.23735773234352631</c:v>
                      </c:pt>
                      <c:pt idx="550">
                        <c:v>0.23735773234352631</c:v>
                      </c:pt>
                      <c:pt idx="551">
                        <c:v>0.23735773234352631</c:v>
                      </c:pt>
                      <c:pt idx="552">
                        <c:v>0.23735773234352631</c:v>
                      </c:pt>
                      <c:pt idx="553">
                        <c:v>0.23735773234352631</c:v>
                      </c:pt>
                      <c:pt idx="554">
                        <c:v>0.23735773234352631</c:v>
                      </c:pt>
                      <c:pt idx="555">
                        <c:v>0.23735773234352631</c:v>
                      </c:pt>
                      <c:pt idx="556">
                        <c:v>0.23735773234352631</c:v>
                      </c:pt>
                      <c:pt idx="557">
                        <c:v>0.23735773234352631</c:v>
                      </c:pt>
                      <c:pt idx="558">
                        <c:v>0.23735773234352631</c:v>
                      </c:pt>
                      <c:pt idx="559">
                        <c:v>0.23735773234352631</c:v>
                      </c:pt>
                      <c:pt idx="560">
                        <c:v>0.23735773234352631</c:v>
                      </c:pt>
                      <c:pt idx="561">
                        <c:v>0.23735773234352631</c:v>
                      </c:pt>
                      <c:pt idx="562">
                        <c:v>0.23735773234352631</c:v>
                      </c:pt>
                      <c:pt idx="563">
                        <c:v>0.23735773234352631</c:v>
                      </c:pt>
                      <c:pt idx="564">
                        <c:v>0.23735773234352631</c:v>
                      </c:pt>
                      <c:pt idx="565">
                        <c:v>0.23735773234352631</c:v>
                      </c:pt>
                      <c:pt idx="566">
                        <c:v>0.23735773234352631</c:v>
                      </c:pt>
                      <c:pt idx="567">
                        <c:v>0.23735773234352631</c:v>
                      </c:pt>
                      <c:pt idx="568">
                        <c:v>0.23735773234352631</c:v>
                      </c:pt>
                      <c:pt idx="569">
                        <c:v>0.23735773234352631</c:v>
                      </c:pt>
                      <c:pt idx="570">
                        <c:v>0.23735773234352631</c:v>
                      </c:pt>
                      <c:pt idx="571">
                        <c:v>0.23735773234352631</c:v>
                      </c:pt>
                      <c:pt idx="572">
                        <c:v>0.23735773234352631</c:v>
                      </c:pt>
                      <c:pt idx="573">
                        <c:v>0.23735773234352631</c:v>
                      </c:pt>
                      <c:pt idx="574">
                        <c:v>0.23735773234352631</c:v>
                      </c:pt>
                      <c:pt idx="575">
                        <c:v>0.23735773234352631</c:v>
                      </c:pt>
                      <c:pt idx="576">
                        <c:v>0.23735773234352631</c:v>
                      </c:pt>
                      <c:pt idx="577">
                        <c:v>0.23735773234352631</c:v>
                      </c:pt>
                      <c:pt idx="578">
                        <c:v>0.23735773234352631</c:v>
                      </c:pt>
                      <c:pt idx="579">
                        <c:v>0.23735773234352631</c:v>
                      </c:pt>
                      <c:pt idx="580">
                        <c:v>0.23735773234352631</c:v>
                      </c:pt>
                      <c:pt idx="581">
                        <c:v>0.23735773234352631</c:v>
                      </c:pt>
                      <c:pt idx="582">
                        <c:v>0.23735773234352631</c:v>
                      </c:pt>
                      <c:pt idx="583">
                        <c:v>0.23735773234352631</c:v>
                      </c:pt>
                      <c:pt idx="584">
                        <c:v>0.23735773234352631</c:v>
                      </c:pt>
                      <c:pt idx="585">
                        <c:v>0.23735773234352631</c:v>
                      </c:pt>
                      <c:pt idx="586">
                        <c:v>0.23735773234352631</c:v>
                      </c:pt>
                      <c:pt idx="587">
                        <c:v>0.23735773234352631</c:v>
                      </c:pt>
                      <c:pt idx="588">
                        <c:v>0.23735773234352631</c:v>
                      </c:pt>
                      <c:pt idx="589">
                        <c:v>0.23735773234352631</c:v>
                      </c:pt>
                      <c:pt idx="590">
                        <c:v>0.23735773234352631</c:v>
                      </c:pt>
                      <c:pt idx="591">
                        <c:v>0.23735773234352631</c:v>
                      </c:pt>
                      <c:pt idx="592">
                        <c:v>0.23735773234352631</c:v>
                      </c:pt>
                      <c:pt idx="593">
                        <c:v>0.23735773234352631</c:v>
                      </c:pt>
                      <c:pt idx="594">
                        <c:v>0.23735773234352631</c:v>
                      </c:pt>
                      <c:pt idx="595">
                        <c:v>0.23735773234352631</c:v>
                      </c:pt>
                      <c:pt idx="596">
                        <c:v>0.23735773234352631</c:v>
                      </c:pt>
                      <c:pt idx="597">
                        <c:v>0.23735773234352631</c:v>
                      </c:pt>
                      <c:pt idx="598">
                        <c:v>0.23735773234352631</c:v>
                      </c:pt>
                      <c:pt idx="599">
                        <c:v>0.23735773234352631</c:v>
                      </c:pt>
                      <c:pt idx="600">
                        <c:v>0.23735773234352631</c:v>
                      </c:pt>
                      <c:pt idx="601">
                        <c:v>0.23735773234352631</c:v>
                      </c:pt>
                      <c:pt idx="602">
                        <c:v>0.23735773234352631</c:v>
                      </c:pt>
                      <c:pt idx="603">
                        <c:v>0.23735773234352631</c:v>
                      </c:pt>
                      <c:pt idx="604">
                        <c:v>0.23735773234352631</c:v>
                      </c:pt>
                      <c:pt idx="605">
                        <c:v>0.23735773234352631</c:v>
                      </c:pt>
                      <c:pt idx="606">
                        <c:v>0.23735773234352631</c:v>
                      </c:pt>
                      <c:pt idx="607">
                        <c:v>0.23735773234352631</c:v>
                      </c:pt>
                      <c:pt idx="608">
                        <c:v>0.23735773234352631</c:v>
                      </c:pt>
                      <c:pt idx="609">
                        <c:v>0.23735773234352631</c:v>
                      </c:pt>
                      <c:pt idx="610">
                        <c:v>0.23735773234352631</c:v>
                      </c:pt>
                      <c:pt idx="611">
                        <c:v>0.23735773234352631</c:v>
                      </c:pt>
                      <c:pt idx="612">
                        <c:v>0.23735773234352631</c:v>
                      </c:pt>
                      <c:pt idx="613">
                        <c:v>0.23735773234352631</c:v>
                      </c:pt>
                      <c:pt idx="614">
                        <c:v>0.23735773234352631</c:v>
                      </c:pt>
                      <c:pt idx="615">
                        <c:v>0.23735773234352631</c:v>
                      </c:pt>
                      <c:pt idx="616">
                        <c:v>0.23735773234352631</c:v>
                      </c:pt>
                      <c:pt idx="617">
                        <c:v>0.23735773234352631</c:v>
                      </c:pt>
                      <c:pt idx="618">
                        <c:v>0.23735773234352631</c:v>
                      </c:pt>
                      <c:pt idx="619">
                        <c:v>0.23735773234352631</c:v>
                      </c:pt>
                      <c:pt idx="620">
                        <c:v>0.23735773234352631</c:v>
                      </c:pt>
                      <c:pt idx="621">
                        <c:v>0.23735773234352631</c:v>
                      </c:pt>
                      <c:pt idx="622">
                        <c:v>0.23735773234352631</c:v>
                      </c:pt>
                      <c:pt idx="623">
                        <c:v>0.23735773234352631</c:v>
                      </c:pt>
                      <c:pt idx="624">
                        <c:v>0.23735773234352631</c:v>
                      </c:pt>
                      <c:pt idx="625">
                        <c:v>0.23735773234352631</c:v>
                      </c:pt>
                      <c:pt idx="626">
                        <c:v>0.23735773234352631</c:v>
                      </c:pt>
                      <c:pt idx="627">
                        <c:v>0.23735773234352631</c:v>
                      </c:pt>
                      <c:pt idx="628">
                        <c:v>0.23735773234352631</c:v>
                      </c:pt>
                      <c:pt idx="629">
                        <c:v>0.23735773234352631</c:v>
                      </c:pt>
                      <c:pt idx="630">
                        <c:v>0.23735773234352631</c:v>
                      </c:pt>
                      <c:pt idx="631">
                        <c:v>0.23735773234352631</c:v>
                      </c:pt>
                      <c:pt idx="632">
                        <c:v>0.23735773234352631</c:v>
                      </c:pt>
                      <c:pt idx="633">
                        <c:v>0.23735773234352631</c:v>
                      </c:pt>
                      <c:pt idx="634">
                        <c:v>0.23735773234352631</c:v>
                      </c:pt>
                      <c:pt idx="635">
                        <c:v>0.23735773234352631</c:v>
                      </c:pt>
                      <c:pt idx="636">
                        <c:v>0.23735773234352631</c:v>
                      </c:pt>
                      <c:pt idx="637">
                        <c:v>0.23735773234352631</c:v>
                      </c:pt>
                      <c:pt idx="638">
                        <c:v>0.23735773234352631</c:v>
                      </c:pt>
                      <c:pt idx="639">
                        <c:v>0.23735773234352631</c:v>
                      </c:pt>
                      <c:pt idx="640">
                        <c:v>0.23735773234352631</c:v>
                      </c:pt>
                      <c:pt idx="641">
                        <c:v>0.23735773234352631</c:v>
                      </c:pt>
                      <c:pt idx="642">
                        <c:v>0.23735773234352631</c:v>
                      </c:pt>
                      <c:pt idx="643">
                        <c:v>0.23735773234352631</c:v>
                      </c:pt>
                      <c:pt idx="644">
                        <c:v>0.23735773234352631</c:v>
                      </c:pt>
                      <c:pt idx="645">
                        <c:v>0.23735773234352631</c:v>
                      </c:pt>
                      <c:pt idx="646">
                        <c:v>0.23735773234352631</c:v>
                      </c:pt>
                      <c:pt idx="647">
                        <c:v>0.23735773234352631</c:v>
                      </c:pt>
                      <c:pt idx="648">
                        <c:v>0.23735773234352631</c:v>
                      </c:pt>
                      <c:pt idx="649">
                        <c:v>0.23735773234352631</c:v>
                      </c:pt>
                      <c:pt idx="650">
                        <c:v>0.23735773234352631</c:v>
                      </c:pt>
                      <c:pt idx="651">
                        <c:v>0.23735773234352631</c:v>
                      </c:pt>
                      <c:pt idx="652">
                        <c:v>0.23735773234352631</c:v>
                      </c:pt>
                      <c:pt idx="653">
                        <c:v>0.23735773234352631</c:v>
                      </c:pt>
                      <c:pt idx="654">
                        <c:v>0.23735773234352631</c:v>
                      </c:pt>
                      <c:pt idx="655">
                        <c:v>0.23735773234352631</c:v>
                      </c:pt>
                      <c:pt idx="656">
                        <c:v>0.23735773234352631</c:v>
                      </c:pt>
                      <c:pt idx="657">
                        <c:v>0.23735773234352631</c:v>
                      </c:pt>
                      <c:pt idx="658">
                        <c:v>0.23735773234352631</c:v>
                      </c:pt>
                      <c:pt idx="659">
                        <c:v>0.23735773234352631</c:v>
                      </c:pt>
                      <c:pt idx="660">
                        <c:v>0.23735773234352631</c:v>
                      </c:pt>
                      <c:pt idx="661">
                        <c:v>0.23735773234352631</c:v>
                      </c:pt>
                      <c:pt idx="662">
                        <c:v>0.23735773234352631</c:v>
                      </c:pt>
                      <c:pt idx="663">
                        <c:v>0.23735773234352631</c:v>
                      </c:pt>
                      <c:pt idx="664">
                        <c:v>0.23735773234352631</c:v>
                      </c:pt>
                      <c:pt idx="665">
                        <c:v>0.23735773234352631</c:v>
                      </c:pt>
                      <c:pt idx="666">
                        <c:v>0.23735773234352631</c:v>
                      </c:pt>
                      <c:pt idx="667">
                        <c:v>0.23735773234352631</c:v>
                      </c:pt>
                      <c:pt idx="668">
                        <c:v>0.23735773234352631</c:v>
                      </c:pt>
                      <c:pt idx="669">
                        <c:v>0.23735773234352631</c:v>
                      </c:pt>
                      <c:pt idx="670">
                        <c:v>0.23735773234352631</c:v>
                      </c:pt>
                      <c:pt idx="671">
                        <c:v>0.23735773234352631</c:v>
                      </c:pt>
                      <c:pt idx="672">
                        <c:v>0.23735773234352631</c:v>
                      </c:pt>
                      <c:pt idx="673">
                        <c:v>0.23735773234352631</c:v>
                      </c:pt>
                      <c:pt idx="674">
                        <c:v>0.23735773234352631</c:v>
                      </c:pt>
                      <c:pt idx="675">
                        <c:v>0.23735773234352631</c:v>
                      </c:pt>
                      <c:pt idx="676">
                        <c:v>0.23735773234352631</c:v>
                      </c:pt>
                      <c:pt idx="677">
                        <c:v>0.23735773234352631</c:v>
                      </c:pt>
                      <c:pt idx="678">
                        <c:v>0.23735773234352631</c:v>
                      </c:pt>
                      <c:pt idx="679">
                        <c:v>0.23735773234352631</c:v>
                      </c:pt>
                      <c:pt idx="680">
                        <c:v>0.23735773234352631</c:v>
                      </c:pt>
                      <c:pt idx="681">
                        <c:v>0.23735773234352631</c:v>
                      </c:pt>
                      <c:pt idx="682">
                        <c:v>0.23735773234352631</c:v>
                      </c:pt>
                      <c:pt idx="683">
                        <c:v>0.23735773234352631</c:v>
                      </c:pt>
                      <c:pt idx="684">
                        <c:v>0.23735773234352631</c:v>
                      </c:pt>
                      <c:pt idx="685">
                        <c:v>0.23735773234352631</c:v>
                      </c:pt>
                      <c:pt idx="686">
                        <c:v>0.23735773234352631</c:v>
                      </c:pt>
                      <c:pt idx="687">
                        <c:v>0.23735773234352631</c:v>
                      </c:pt>
                      <c:pt idx="688">
                        <c:v>0.23735773234352631</c:v>
                      </c:pt>
                      <c:pt idx="689">
                        <c:v>0.23735773234352631</c:v>
                      </c:pt>
                      <c:pt idx="690">
                        <c:v>0.23735773234352631</c:v>
                      </c:pt>
                      <c:pt idx="691">
                        <c:v>0.23735773234352631</c:v>
                      </c:pt>
                      <c:pt idx="692">
                        <c:v>0.23735773234352631</c:v>
                      </c:pt>
                      <c:pt idx="693">
                        <c:v>0.23735773234352631</c:v>
                      </c:pt>
                      <c:pt idx="694">
                        <c:v>0.23735773234352631</c:v>
                      </c:pt>
                      <c:pt idx="695">
                        <c:v>0.23735773234352631</c:v>
                      </c:pt>
                      <c:pt idx="696">
                        <c:v>0.23735773234352631</c:v>
                      </c:pt>
                      <c:pt idx="697">
                        <c:v>0.23735773234352631</c:v>
                      </c:pt>
                      <c:pt idx="698">
                        <c:v>0.26913661857638577</c:v>
                      </c:pt>
                      <c:pt idx="699">
                        <c:v>0.26913661857638577</c:v>
                      </c:pt>
                      <c:pt idx="700">
                        <c:v>0.26913661857638577</c:v>
                      </c:pt>
                      <c:pt idx="701">
                        <c:v>0.26913661857638577</c:v>
                      </c:pt>
                      <c:pt idx="702">
                        <c:v>0.26913661857638577</c:v>
                      </c:pt>
                      <c:pt idx="703">
                        <c:v>0.26913661857638577</c:v>
                      </c:pt>
                      <c:pt idx="704">
                        <c:v>0.26913661857638577</c:v>
                      </c:pt>
                      <c:pt idx="705">
                        <c:v>0.26913661857638577</c:v>
                      </c:pt>
                      <c:pt idx="706">
                        <c:v>0.26913661857638577</c:v>
                      </c:pt>
                      <c:pt idx="707">
                        <c:v>0.26913661857638577</c:v>
                      </c:pt>
                      <c:pt idx="708">
                        <c:v>0.26913661857638577</c:v>
                      </c:pt>
                      <c:pt idx="709">
                        <c:v>0.26913661857638577</c:v>
                      </c:pt>
                      <c:pt idx="710">
                        <c:v>0.26913661857638577</c:v>
                      </c:pt>
                      <c:pt idx="711">
                        <c:v>0.26913661857638577</c:v>
                      </c:pt>
                      <c:pt idx="712">
                        <c:v>0.26913661857638577</c:v>
                      </c:pt>
                      <c:pt idx="713">
                        <c:v>0.26913661857638577</c:v>
                      </c:pt>
                      <c:pt idx="714">
                        <c:v>0.26913661857638577</c:v>
                      </c:pt>
                      <c:pt idx="715">
                        <c:v>0.26913661857638577</c:v>
                      </c:pt>
                      <c:pt idx="716">
                        <c:v>0.26913661857638577</c:v>
                      </c:pt>
                      <c:pt idx="717">
                        <c:v>0.26913661857638577</c:v>
                      </c:pt>
                      <c:pt idx="718">
                        <c:v>0.26913661857638577</c:v>
                      </c:pt>
                      <c:pt idx="719">
                        <c:v>0.26913661857638577</c:v>
                      </c:pt>
                      <c:pt idx="720">
                        <c:v>0.26913661857638577</c:v>
                      </c:pt>
                      <c:pt idx="721">
                        <c:v>0.26913661857638577</c:v>
                      </c:pt>
                      <c:pt idx="722">
                        <c:v>0.26913661857638577</c:v>
                      </c:pt>
                      <c:pt idx="723">
                        <c:v>0.26913661857638577</c:v>
                      </c:pt>
                      <c:pt idx="724">
                        <c:v>0.26913661857638577</c:v>
                      </c:pt>
                      <c:pt idx="725">
                        <c:v>0.26913661857638577</c:v>
                      </c:pt>
                      <c:pt idx="726">
                        <c:v>0.26913661857638577</c:v>
                      </c:pt>
                      <c:pt idx="727">
                        <c:v>0.26913661857638577</c:v>
                      </c:pt>
                      <c:pt idx="728">
                        <c:v>0.26913661857638577</c:v>
                      </c:pt>
                      <c:pt idx="729">
                        <c:v>0.26913661857638577</c:v>
                      </c:pt>
                      <c:pt idx="730">
                        <c:v>0.26913661857638577</c:v>
                      </c:pt>
                      <c:pt idx="731">
                        <c:v>0.26913661857638577</c:v>
                      </c:pt>
                      <c:pt idx="732">
                        <c:v>0.26913661857638577</c:v>
                      </c:pt>
                      <c:pt idx="733">
                        <c:v>0.26913661857638577</c:v>
                      </c:pt>
                      <c:pt idx="734">
                        <c:v>0.26913661857638577</c:v>
                      </c:pt>
                      <c:pt idx="735">
                        <c:v>0.26913661857638577</c:v>
                      </c:pt>
                      <c:pt idx="736">
                        <c:v>0.26913661857638577</c:v>
                      </c:pt>
                      <c:pt idx="737">
                        <c:v>0.26913661857638577</c:v>
                      </c:pt>
                      <c:pt idx="738">
                        <c:v>0.26913661857638577</c:v>
                      </c:pt>
                      <c:pt idx="739">
                        <c:v>0.26913661857638577</c:v>
                      </c:pt>
                      <c:pt idx="740">
                        <c:v>0.26913661857638577</c:v>
                      </c:pt>
                      <c:pt idx="741">
                        <c:v>0.26913661857638577</c:v>
                      </c:pt>
                      <c:pt idx="742">
                        <c:v>0.26913661857638577</c:v>
                      </c:pt>
                      <c:pt idx="743">
                        <c:v>0.26913661857638577</c:v>
                      </c:pt>
                      <c:pt idx="744">
                        <c:v>0.26913661857638577</c:v>
                      </c:pt>
                      <c:pt idx="745">
                        <c:v>0.26913661857638577</c:v>
                      </c:pt>
                      <c:pt idx="746">
                        <c:v>0.26913661857638577</c:v>
                      </c:pt>
                      <c:pt idx="747">
                        <c:v>0.26913661857638577</c:v>
                      </c:pt>
                      <c:pt idx="748">
                        <c:v>0.26913661857638577</c:v>
                      </c:pt>
                      <c:pt idx="749">
                        <c:v>0.26913661857638577</c:v>
                      </c:pt>
                      <c:pt idx="750">
                        <c:v>0.26913661857638577</c:v>
                      </c:pt>
                      <c:pt idx="751">
                        <c:v>0.26913661857638577</c:v>
                      </c:pt>
                      <c:pt idx="752">
                        <c:v>0.26913661857638577</c:v>
                      </c:pt>
                      <c:pt idx="753">
                        <c:v>0.26913661857638577</c:v>
                      </c:pt>
                      <c:pt idx="754">
                        <c:v>0.26913661857638577</c:v>
                      </c:pt>
                      <c:pt idx="755">
                        <c:v>0.26913661857638577</c:v>
                      </c:pt>
                      <c:pt idx="756">
                        <c:v>0.26913661857638577</c:v>
                      </c:pt>
                      <c:pt idx="757">
                        <c:v>0.26913661857638577</c:v>
                      </c:pt>
                      <c:pt idx="758">
                        <c:v>0.26913661857638577</c:v>
                      </c:pt>
                      <c:pt idx="759">
                        <c:v>0.26913661857638577</c:v>
                      </c:pt>
                      <c:pt idx="760">
                        <c:v>0.26913661857638577</c:v>
                      </c:pt>
                      <c:pt idx="761">
                        <c:v>0.26913661857638577</c:v>
                      </c:pt>
                      <c:pt idx="762">
                        <c:v>0.26913661857638577</c:v>
                      </c:pt>
                      <c:pt idx="763">
                        <c:v>0.26913661857638577</c:v>
                      </c:pt>
                      <c:pt idx="764">
                        <c:v>0.26913661857638577</c:v>
                      </c:pt>
                      <c:pt idx="765">
                        <c:v>0.26913661857638577</c:v>
                      </c:pt>
                      <c:pt idx="766">
                        <c:v>0.26913661857638577</c:v>
                      </c:pt>
                      <c:pt idx="767">
                        <c:v>0.26913661857638577</c:v>
                      </c:pt>
                      <c:pt idx="768">
                        <c:v>0.26913661857638577</c:v>
                      </c:pt>
                      <c:pt idx="769">
                        <c:v>0.26913661857638577</c:v>
                      </c:pt>
                      <c:pt idx="770">
                        <c:v>0.26913661857638577</c:v>
                      </c:pt>
                      <c:pt idx="771">
                        <c:v>0.26913661857638577</c:v>
                      </c:pt>
                      <c:pt idx="772">
                        <c:v>0.26913661857638577</c:v>
                      </c:pt>
                      <c:pt idx="773">
                        <c:v>0.26913661857638577</c:v>
                      </c:pt>
                      <c:pt idx="774">
                        <c:v>0.26913661857638577</c:v>
                      </c:pt>
                      <c:pt idx="775">
                        <c:v>0.26913661857638577</c:v>
                      </c:pt>
                      <c:pt idx="776">
                        <c:v>0.26913661857638577</c:v>
                      </c:pt>
                      <c:pt idx="777">
                        <c:v>0.26913661857638577</c:v>
                      </c:pt>
                      <c:pt idx="778">
                        <c:v>0.26913661857638577</c:v>
                      </c:pt>
                      <c:pt idx="779">
                        <c:v>0.26913661857638577</c:v>
                      </c:pt>
                      <c:pt idx="780">
                        <c:v>0.26913661857638577</c:v>
                      </c:pt>
                      <c:pt idx="781">
                        <c:v>0.26913661857638577</c:v>
                      </c:pt>
                      <c:pt idx="782">
                        <c:v>0.26913661857638577</c:v>
                      </c:pt>
                      <c:pt idx="783">
                        <c:v>0.26913661857638577</c:v>
                      </c:pt>
                      <c:pt idx="784">
                        <c:v>0.26913661857638577</c:v>
                      </c:pt>
                      <c:pt idx="785">
                        <c:v>0.26913661857638577</c:v>
                      </c:pt>
                      <c:pt idx="786">
                        <c:v>0.26913661857638577</c:v>
                      </c:pt>
                      <c:pt idx="787">
                        <c:v>0.26913661857638577</c:v>
                      </c:pt>
                      <c:pt idx="788">
                        <c:v>0.26913661857638577</c:v>
                      </c:pt>
                      <c:pt idx="789">
                        <c:v>0.26913661857638577</c:v>
                      </c:pt>
                      <c:pt idx="790">
                        <c:v>0.26913661857638577</c:v>
                      </c:pt>
                      <c:pt idx="791">
                        <c:v>0.26913661857638577</c:v>
                      </c:pt>
                      <c:pt idx="792">
                        <c:v>0.26913661857638577</c:v>
                      </c:pt>
                      <c:pt idx="793">
                        <c:v>0.26913661857638577</c:v>
                      </c:pt>
                      <c:pt idx="794">
                        <c:v>0.26913661857638577</c:v>
                      </c:pt>
                      <c:pt idx="795">
                        <c:v>0.26913661857638577</c:v>
                      </c:pt>
                      <c:pt idx="796">
                        <c:v>0.26913661857638577</c:v>
                      </c:pt>
                      <c:pt idx="797">
                        <c:v>0.26913661857638577</c:v>
                      </c:pt>
                      <c:pt idx="798">
                        <c:v>0.26913661857638577</c:v>
                      </c:pt>
                      <c:pt idx="799">
                        <c:v>0.26913661857638577</c:v>
                      </c:pt>
                      <c:pt idx="800">
                        <c:v>0.26913661857638577</c:v>
                      </c:pt>
                      <c:pt idx="801">
                        <c:v>0.26913661857638577</c:v>
                      </c:pt>
                      <c:pt idx="802">
                        <c:v>0.26913661857638577</c:v>
                      </c:pt>
                      <c:pt idx="803">
                        <c:v>0.26913661857638577</c:v>
                      </c:pt>
                      <c:pt idx="804">
                        <c:v>0.26913661857638577</c:v>
                      </c:pt>
                      <c:pt idx="805">
                        <c:v>0.26913661857638577</c:v>
                      </c:pt>
                      <c:pt idx="806">
                        <c:v>0.26913661857638577</c:v>
                      </c:pt>
                      <c:pt idx="807">
                        <c:v>0.26913661857638577</c:v>
                      </c:pt>
                      <c:pt idx="808">
                        <c:v>0.26913661857638577</c:v>
                      </c:pt>
                      <c:pt idx="809">
                        <c:v>0.26913661857638577</c:v>
                      </c:pt>
                      <c:pt idx="810">
                        <c:v>0.26913661857638577</c:v>
                      </c:pt>
                      <c:pt idx="811">
                        <c:v>0.26913661857638577</c:v>
                      </c:pt>
                      <c:pt idx="812">
                        <c:v>0.26913661857638577</c:v>
                      </c:pt>
                      <c:pt idx="813">
                        <c:v>0.26913661857638577</c:v>
                      </c:pt>
                      <c:pt idx="814">
                        <c:v>0.26913661857638577</c:v>
                      </c:pt>
                      <c:pt idx="815">
                        <c:v>0.26913661857638577</c:v>
                      </c:pt>
                      <c:pt idx="816">
                        <c:v>0.26913661857638577</c:v>
                      </c:pt>
                      <c:pt idx="817">
                        <c:v>0.26913661857638577</c:v>
                      </c:pt>
                      <c:pt idx="818">
                        <c:v>0.26913661857638577</c:v>
                      </c:pt>
                      <c:pt idx="819">
                        <c:v>0.26913661857638577</c:v>
                      </c:pt>
                      <c:pt idx="820">
                        <c:v>0.26913661857638577</c:v>
                      </c:pt>
                      <c:pt idx="821">
                        <c:v>0.26913661857638577</c:v>
                      </c:pt>
                      <c:pt idx="822">
                        <c:v>0.26913661857638577</c:v>
                      </c:pt>
                      <c:pt idx="823">
                        <c:v>0.26913661857638577</c:v>
                      </c:pt>
                      <c:pt idx="824">
                        <c:v>0.26913661857638577</c:v>
                      </c:pt>
                      <c:pt idx="825">
                        <c:v>0.26913661857638577</c:v>
                      </c:pt>
                      <c:pt idx="826">
                        <c:v>0.26913661857638577</c:v>
                      </c:pt>
                      <c:pt idx="827">
                        <c:v>0.26913661857638577</c:v>
                      </c:pt>
                      <c:pt idx="828">
                        <c:v>0.26913661857638577</c:v>
                      </c:pt>
                      <c:pt idx="829">
                        <c:v>0.26913661857638577</c:v>
                      </c:pt>
                      <c:pt idx="830">
                        <c:v>0.26913661857638577</c:v>
                      </c:pt>
                      <c:pt idx="831">
                        <c:v>0.26913661857638577</c:v>
                      </c:pt>
                      <c:pt idx="832">
                        <c:v>0.26913661857638577</c:v>
                      </c:pt>
                      <c:pt idx="833">
                        <c:v>0.26913661857638577</c:v>
                      </c:pt>
                      <c:pt idx="834">
                        <c:v>0.26913661857638577</c:v>
                      </c:pt>
                      <c:pt idx="835">
                        <c:v>0.26913661857638577</c:v>
                      </c:pt>
                      <c:pt idx="836">
                        <c:v>0.26913661857638577</c:v>
                      </c:pt>
                      <c:pt idx="837">
                        <c:v>0.26913661857638577</c:v>
                      </c:pt>
                      <c:pt idx="838">
                        <c:v>0.26913661857638577</c:v>
                      </c:pt>
                      <c:pt idx="839">
                        <c:v>0.26913661857638577</c:v>
                      </c:pt>
                      <c:pt idx="840">
                        <c:v>0.26913661857638577</c:v>
                      </c:pt>
                      <c:pt idx="841">
                        <c:v>0.26913661857638577</c:v>
                      </c:pt>
                      <c:pt idx="842">
                        <c:v>0.26913661857638577</c:v>
                      </c:pt>
                      <c:pt idx="843">
                        <c:v>0.26913661857638577</c:v>
                      </c:pt>
                      <c:pt idx="844">
                        <c:v>0.26913661857638577</c:v>
                      </c:pt>
                      <c:pt idx="845">
                        <c:v>0.26913661857638577</c:v>
                      </c:pt>
                      <c:pt idx="846">
                        <c:v>0.26913661857638577</c:v>
                      </c:pt>
                      <c:pt idx="847">
                        <c:v>0.26913661857638577</c:v>
                      </c:pt>
                      <c:pt idx="848">
                        <c:v>0.26913661857638577</c:v>
                      </c:pt>
                      <c:pt idx="849">
                        <c:v>0.26913661857638577</c:v>
                      </c:pt>
                      <c:pt idx="850">
                        <c:v>0.26913661857638577</c:v>
                      </c:pt>
                      <c:pt idx="851">
                        <c:v>0.26913661857638577</c:v>
                      </c:pt>
                      <c:pt idx="852">
                        <c:v>0.26913661857638577</c:v>
                      </c:pt>
                      <c:pt idx="853">
                        <c:v>0.26913661857638577</c:v>
                      </c:pt>
                      <c:pt idx="854">
                        <c:v>0.26913661857638577</c:v>
                      </c:pt>
                      <c:pt idx="855">
                        <c:v>0.26913661857638577</c:v>
                      </c:pt>
                      <c:pt idx="856">
                        <c:v>0.26913661857638577</c:v>
                      </c:pt>
                      <c:pt idx="857">
                        <c:v>0.26913661857638577</c:v>
                      </c:pt>
                      <c:pt idx="858">
                        <c:v>0.26913661857638577</c:v>
                      </c:pt>
                      <c:pt idx="859">
                        <c:v>0.26913661857638577</c:v>
                      </c:pt>
                      <c:pt idx="860">
                        <c:v>0.26913661857638577</c:v>
                      </c:pt>
                      <c:pt idx="861">
                        <c:v>0.26913661857638577</c:v>
                      </c:pt>
                      <c:pt idx="862">
                        <c:v>0.26913661857638577</c:v>
                      </c:pt>
                      <c:pt idx="863">
                        <c:v>0.26913661857638577</c:v>
                      </c:pt>
                      <c:pt idx="864">
                        <c:v>0.26913661857638577</c:v>
                      </c:pt>
                      <c:pt idx="865">
                        <c:v>0.26913661857638577</c:v>
                      </c:pt>
                      <c:pt idx="866">
                        <c:v>0.26913661857638577</c:v>
                      </c:pt>
                      <c:pt idx="867">
                        <c:v>0.26913661857638577</c:v>
                      </c:pt>
                      <c:pt idx="868">
                        <c:v>0.26913661857638577</c:v>
                      </c:pt>
                      <c:pt idx="869">
                        <c:v>0.26913661857638577</c:v>
                      </c:pt>
                      <c:pt idx="870">
                        <c:v>0.26913661857638577</c:v>
                      </c:pt>
                      <c:pt idx="871">
                        <c:v>0.26913661857638577</c:v>
                      </c:pt>
                      <c:pt idx="872">
                        <c:v>0.26913661857638577</c:v>
                      </c:pt>
                      <c:pt idx="873">
                        <c:v>0.26913661857638577</c:v>
                      </c:pt>
                      <c:pt idx="874">
                        <c:v>0.26913661857638577</c:v>
                      </c:pt>
                      <c:pt idx="875">
                        <c:v>0.26913661857638577</c:v>
                      </c:pt>
                      <c:pt idx="876">
                        <c:v>0.26913661857638577</c:v>
                      </c:pt>
                      <c:pt idx="877">
                        <c:v>0.26913661857638577</c:v>
                      </c:pt>
                      <c:pt idx="878">
                        <c:v>0.26913661857638577</c:v>
                      </c:pt>
                      <c:pt idx="879">
                        <c:v>0.26913661857638577</c:v>
                      </c:pt>
                      <c:pt idx="880">
                        <c:v>0.26913661857638577</c:v>
                      </c:pt>
                      <c:pt idx="881">
                        <c:v>0.26913661857638577</c:v>
                      </c:pt>
                      <c:pt idx="882">
                        <c:v>0.26913661857638577</c:v>
                      </c:pt>
                      <c:pt idx="883">
                        <c:v>0.26913661857638577</c:v>
                      </c:pt>
                      <c:pt idx="884">
                        <c:v>0.26913661857638577</c:v>
                      </c:pt>
                      <c:pt idx="885">
                        <c:v>0.26913661857638577</c:v>
                      </c:pt>
                      <c:pt idx="886">
                        <c:v>0.26913661857638577</c:v>
                      </c:pt>
                      <c:pt idx="887">
                        <c:v>0.26913661857638577</c:v>
                      </c:pt>
                      <c:pt idx="888">
                        <c:v>0.26913661857638577</c:v>
                      </c:pt>
                      <c:pt idx="889">
                        <c:v>0.26913661857638577</c:v>
                      </c:pt>
                      <c:pt idx="890">
                        <c:v>0.26913661857638577</c:v>
                      </c:pt>
                      <c:pt idx="891">
                        <c:v>0.26913661857638577</c:v>
                      </c:pt>
                      <c:pt idx="892">
                        <c:v>0.26913661857638577</c:v>
                      </c:pt>
                      <c:pt idx="893">
                        <c:v>0.26913661857638577</c:v>
                      </c:pt>
                      <c:pt idx="894">
                        <c:v>0.26913661857638577</c:v>
                      </c:pt>
                      <c:pt idx="895">
                        <c:v>0.26913661857638577</c:v>
                      </c:pt>
                      <c:pt idx="896">
                        <c:v>0.26913661857638577</c:v>
                      </c:pt>
                      <c:pt idx="897">
                        <c:v>0.26913661857638577</c:v>
                      </c:pt>
                      <c:pt idx="898">
                        <c:v>0.26913661857638577</c:v>
                      </c:pt>
                      <c:pt idx="899">
                        <c:v>0.26913661857638577</c:v>
                      </c:pt>
                      <c:pt idx="900">
                        <c:v>0.26913661857638577</c:v>
                      </c:pt>
                      <c:pt idx="901">
                        <c:v>0.26913661857638577</c:v>
                      </c:pt>
                      <c:pt idx="902">
                        <c:v>0.26913661857638577</c:v>
                      </c:pt>
                      <c:pt idx="903">
                        <c:v>0.26913661857638577</c:v>
                      </c:pt>
                      <c:pt idx="904">
                        <c:v>0.26913661857638577</c:v>
                      </c:pt>
                      <c:pt idx="905">
                        <c:v>0.26913661857638577</c:v>
                      </c:pt>
                      <c:pt idx="906">
                        <c:v>0.26913661857638577</c:v>
                      </c:pt>
                      <c:pt idx="907">
                        <c:v>0.26913661857638577</c:v>
                      </c:pt>
                      <c:pt idx="908">
                        <c:v>0.26913661857638577</c:v>
                      </c:pt>
                      <c:pt idx="909">
                        <c:v>0.26913661857638577</c:v>
                      </c:pt>
                      <c:pt idx="910">
                        <c:v>0.26913661857638577</c:v>
                      </c:pt>
                      <c:pt idx="911">
                        <c:v>0.26913661857638577</c:v>
                      </c:pt>
                      <c:pt idx="912">
                        <c:v>0.26913661857638577</c:v>
                      </c:pt>
                      <c:pt idx="913">
                        <c:v>0.26913661857638577</c:v>
                      </c:pt>
                      <c:pt idx="914">
                        <c:v>0.26913661857638577</c:v>
                      </c:pt>
                      <c:pt idx="915">
                        <c:v>0.26913661857638577</c:v>
                      </c:pt>
                      <c:pt idx="916">
                        <c:v>0.26913661857638577</c:v>
                      </c:pt>
                      <c:pt idx="917">
                        <c:v>0.26913661857638577</c:v>
                      </c:pt>
                      <c:pt idx="918">
                        <c:v>0.26913661857638577</c:v>
                      </c:pt>
                      <c:pt idx="919">
                        <c:v>0.26913661857638577</c:v>
                      </c:pt>
                      <c:pt idx="920">
                        <c:v>0.26913661857638577</c:v>
                      </c:pt>
                      <c:pt idx="921">
                        <c:v>0.26913661857638577</c:v>
                      </c:pt>
                      <c:pt idx="922">
                        <c:v>0.26913661857638577</c:v>
                      </c:pt>
                      <c:pt idx="923">
                        <c:v>0.26913661857638577</c:v>
                      </c:pt>
                      <c:pt idx="924">
                        <c:v>0.26913661857638577</c:v>
                      </c:pt>
                      <c:pt idx="925">
                        <c:v>0.26913661857638577</c:v>
                      </c:pt>
                      <c:pt idx="926">
                        <c:v>0.26913661857638577</c:v>
                      </c:pt>
                      <c:pt idx="927">
                        <c:v>0.26913661857638577</c:v>
                      </c:pt>
                      <c:pt idx="928">
                        <c:v>0.26913661857638577</c:v>
                      </c:pt>
                      <c:pt idx="929">
                        <c:v>0.26913661857638577</c:v>
                      </c:pt>
                      <c:pt idx="930">
                        <c:v>0.26913661857638577</c:v>
                      </c:pt>
                      <c:pt idx="931">
                        <c:v>0.26913661857638577</c:v>
                      </c:pt>
                      <c:pt idx="932">
                        <c:v>0.26913661857638577</c:v>
                      </c:pt>
                      <c:pt idx="933">
                        <c:v>0.26913661857638577</c:v>
                      </c:pt>
                      <c:pt idx="934">
                        <c:v>0.26913661857638577</c:v>
                      </c:pt>
                      <c:pt idx="935">
                        <c:v>0.26913661857638577</c:v>
                      </c:pt>
                      <c:pt idx="936">
                        <c:v>0.26913661857638577</c:v>
                      </c:pt>
                      <c:pt idx="937">
                        <c:v>0.26913661857638577</c:v>
                      </c:pt>
                      <c:pt idx="938">
                        <c:v>0.26913661857638577</c:v>
                      </c:pt>
                      <c:pt idx="939">
                        <c:v>0.26913661857638577</c:v>
                      </c:pt>
                      <c:pt idx="940">
                        <c:v>0.26913661857638577</c:v>
                      </c:pt>
                      <c:pt idx="941">
                        <c:v>0.26913661857638577</c:v>
                      </c:pt>
                      <c:pt idx="942">
                        <c:v>0.26913661857638577</c:v>
                      </c:pt>
                      <c:pt idx="943">
                        <c:v>0.26913661857638577</c:v>
                      </c:pt>
                      <c:pt idx="944">
                        <c:v>0.26913661857638577</c:v>
                      </c:pt>
                      <c:pt idx="945">
                        <c:v>0.26913661857638577</c:v>
                      </c:pt>
                      <c:pt idx="946">
                        <c:v>0.26913661857638577</c:v>
                      </c:pt>
                      <c:pt idx="947">
                        <c:v>0.26913661857638577</c:v>
                      </c:pt>
                      <c:pt idx="948">
                        <c:v>0.26913661857638577</c:v>
                      </c:pt>
                      <c:pt idx="949">
                        <c:v>0.26913661857638577</c:v>
                      </c:pt>
                      <c:pt idx="950">
                        <c:v>0.26913661857638577</c:v>
                      </c:pt>
                      <c:pt idx="951">
                        <c:v>0.26913661857638577</c:v>
                      </c:pt>
                      <c:pt idx="952">
                        <c:v>0.26913661857638577</c:v>
                      </c:pt>
                      <c:pt idx="953">
                        <c:v>0.26913661857638577</c:v>
                      </c:pt>
                      <c:pt idx="954">
                        <c:v>0.26913661857638577</c:v>
                      </c:pt>
                      <c:pt idx="955">
                        <c:v>0.26913661857638577</c:v>
                      </c:pt>
                      <c:pt idx="956">
                        <c:v>0.26913661857638577</c:v>
                      </c:pt>
                      <c:pt idx="957">
                        <c:v>0.26913661857638577</c:v>
                      </c:pt>
                      <c:pt idx="958">
                        <c:v>0.26913661857638577</c:v>
                      </c:pt>
                      <c:pt idx="959">
                        <c:v>0.26913661857638577</c:v>
                      </c:pt>
                      <c:pt idx="960">
                        <c:v>0.26913661857638577</c:v>
                      </c:pt>
                      <c:pt idx="961">
                        <c:v>0.26913661857638577</c:v>
                      </c:pt>
                      <c:pt idx="962">
                        <c:v>0.26913661857638577</c:v>
                      </c:pt>
                      <c:pt idx="963">
                        <c:v>0.26913661857638577</c:v>
                      </c:pt>
                      <c:pt idx="964">
                        <c:v>0.26913661857638577</c:v>
                      </c:pt>
                      <c:pt idx="965">
                        <c:v>0.26913661857638577</c:v>
                      </c:pt>
                      <c:pt idx="966">
                        <c:v>0.26913661857638577</c:v>
                      </c:pt>
                      <c:pt idx="967">
                        <c:v>0.26913661857638577</c:v>
                      </c:pt>
                      <c:pt idx="968">
                        <c:v>0.26913661857638577</c:v>
                      </c:pt>
                      <c:pt idx="969">
                        <c:v>0.26913661857638577</c:v>
                      </c:pt>
                      <c:pt idx="970">
                        <c:v>0.26913661857638577</c:v>
                      </c:pt>
                      <c:pt idx="971">
                        <c:v>0.26913661857638577</c:v>
                      </c:pt>
                      <c:pt idx="972">
                        <c:v>0.26913661857638577</c:v>
                      </c:pt>
                      <c:pt idx="973">
                        <c:v>0.26913661857638577</c:v>
                      </c:pt>
                      <c:pt idx="974">
                        <c:v>0.26913661857638577</c:v>
                      </c:pt>
                      <c:pt idx="975">
                        <c:v>0.26913661857638577</c:v>
                      </c:pt>
                      <c:pt idx="976">
                        <c:v>0.26913661857638577</c:v>
                      </c:pt>
                      <c:pt idx="977">
                        <c:v>0.26913661857638577</c:v>
                      </c:pt>
                      <c:pt idx="978">
                        <c:v>0.26913661857638577</c:v>
                      </c:pt>
                      <c:pt idx="979">
                        <c:v>0.26913661857638577</c:v>
                      </c:pt>
                      <c:pt idx="980">
                        <c:v>0.26913661857638577</c:v>
                      </c:pt>
                      <c:pt idx="981">
                        <c:v>0.26913661857638577</c:v>
                      </c:pt>
                      <c:pt idx="982">
                        <c:v>0.26913661857638577</c:v>
                      </c:pt>
                      <c:pt idx="983">
                        <c:v>0.26913661857638577</c:v>
                      </c:pt>
                      <c:pt idx="984">
                        <c:v>0.26913661857638577</c:v>
                      </c:pt>
                      <c:pt idx="985">
                        <c:v>0.26913661857638577</c:v>
                      </c:pt>
                      <c:pt idx="986">
                        <c:v>0.26913661857638577</c:v>
                      </c:pt>
                      <c:pt idx="987">
                        <c:v>0.26913661857638577</c:v>
                      </c:pt>
                      <c:pt idx="988">
                        <c:v>0.26913661857638577</c:v>
                      </c:pt>
                      <c:pt idx="989">
                        <c:v>0.26913661857638577</c:v>
                      </c:pt>
                      <c:pt idx="990">
                        <c:v>0.26913661857638577</c:v>
                      </c:pt>
                      <c:pt idx="991">
                        <c:v>0.26913661857638577</c:v>
                      </c:pt>
                      <c:pt idx="992">
                        <c:v>0.26913661857638577</c:v>
                      </c:pt>
                      <c:pt idx="993">
                        <c:v>0.26913661857638577</c:v>
                      </c:pt>
                      <c:pt idx="994">
                        <c:v>0.26913661857638577</c:v>
                      </c:pt>
                      <c:pt idx="995">
                        <c:v>0.26913661857638577</c:v>
                      </c:pt>
                      <c:pt idx="996">
                        <c:v>0.26913661857638577</c:v>
                      </c:pt>
                      <c:pt idx="997">
                        <c:v>0.26913661857638577</c:v>
                      </c:pt>
                      <c:pt idx="998">
                        <c:v>0.26913661857638577</c:v>
                      </c:pt>
                      <c:pt idx="999">
                        <c:v>0.26913661857638577</c:v>
                      </c:pt>
                      <c:pt idx="1000">
                        <c:v>0.26913661857638577</c:v>
                      </c:pt>
                      <c:pt idx="1001">
                        <c:v>0.26913661857638577</c:v>
                      </c:pt>
                      <c:pt idx="1002">
                        <c:v>0.26913661857638577</c:v>
                      </c:pt>
                      <c:pt idx="1003">
                        <c:v>0.26913661857638577</c:v>
                      </c:pt>
                      <c:pt idx="1004">
                        <c:v>0.26913661857638577</c:v>
                      </c:pt>
                      <c:pt idx="1005">
                        <c:v>0.26913661857638577</c:v>
                      </c:pt>
                      <c:pt idx="1006">
                        <c:v>0.26913661857638577</c:v>
                      </c:pt>
                      <c:pt idx="1007">
                        <c:v>0.26913661857638577</c:v>
                      </c:pt>
                      <c:pt idx="1008">
                        <c:v>0.26913661857638577</c:v>
                      </c:pt>
                      <c:pt idx="1009">
                        <c:v>0.26913661857638577</c:v>
                      </c:pt>
                      <c:pt idx="1010">
                        <c:v>0.26913661857638577</c:v>
                      </c:pt>
                      <c:pt idx="1011">
                        <c:v>0.26913661857638577</c:v>
                      </c:pt>
                      <c:pt idx="1012">
                        <c:v>0.26913661857638577</c:v>
                      </c:pt>
                      <c:pt idx="1013">
                        <c:v>0.26913661857638577</c:v>
                      </c:pt>
                      <c:pt idx="1014">
                        <c:v>0.26913661857638577</c:v>
                      </c:pt>
                      <c:pt idx="1015">
                        <c:v>0.26913661857638577</c:v>
                      </c:pt>
                      <c:pt idx="1016">
                        <c:v>0.26913661857638577</c:v>
                      </c:pt>
                      <c:pt idx="1017">
                        <c:v>0.26913661857638577</c:v>
                      </c:pt>
                      <c:pt idx="1018">
                        <c:v>0.26913661857638577</c:v>
                      </c:pt>
                      <c:pt idx="1019">
                        <c:v>0.26913661857638577</c:v>
                      </c:pt>
                      <c:pt idx="1020">
                        <c:v>0.26913661857638577</c:v>
                      </c:pt>
                      <c:pt idx="1021">
                        <c:v>0.26913661857638577</c:v>
                      </c:pt>
                      <c:pt idx="1022">
                        <c:v>0.26913661857638577</c:v>
                      </c:pt>
                      <c:pt idx="1023">
                        <c:v>0.26913661857638577</c:v>
                      </c:pt>
                      <c:pt idx="1024">
                        <c:v>0.26913661857638577</c:v>
                      </c:pt>
                      <c:pt idx="1025">
                        <c:v>0.26913661857638577</c:v>
                      </c:pt>
                      <c:pt idx="1026">
                        <c:v>0.26913661857638577</c:v>
                      </c:pt>
                      <c:pt idx="1027">
                        <c:v>0.26913661857638577</c:v>
                      </c:pt>
                      <c:pt idx="1028">
                        <c:v>0.26913661857638577</c:v>
                      </c:pt>
                      <c:pt idx="1029">
                        <c:v>0.26913661857638577</c:v>
                      </c:pt>
                      <c:pt idx="1030">
                        <c:v>0.26913661857638577</c:v>
                      </c:pt>
                      <c:pt idx="1031">
                        <c:v>0.26913661857638577</c:v>
                      </c:pt>
                      <c:pt idx="1032">
                        <c:v>0.26913661857638577</c:v>
                      </c:pt>
                      <c:pt idx="1033">
                        <c:v>0.26913661857638577</c:v>
                      </c:pt>
                      <c:pt idx="1034">
                        <c:v>0.26913661857638577</c:v>
                      </c:pt>
                      <c:pt idx="1035">
                        <c:v>0.26913661857638577</c:v>
                      </c:pt>
                      <c:pt idx="1036">
                        <c:v>0.26913661857638577</c:v>
                      </c:pt>
                      <c:pt idx="1037">
                        <c:v>0.26913661857638577</c:v>
                      </c:pt>
                      <c:pt idx="1038">
                        <c:v>0.26913661857638577</c:v>
                      </c:pt>
                      <c:pt idx="1039">
                        <c:v>0.26913661857638577</c:v>
                      </c:pt>
                      <c:pt idx="1040">
                        <c:v>0.26913661857638577</c:v>
                      </c:pt>
                      <c:pt idx="1041">
                        <c:v>0.26913661857638577</c:v>
                      </c:pt>
                      <c:pt idx="1042">
                        <c:v>0.26913661857638577</c:v>
                      </c:pt>
                      <c:pt idx="1043">
                        <c:v>0.26913661857638577</c:v>
                      </c:pt>
                      <c:pt idx="1044">
                        <c:v>0.26913661857638577</c:v>
                      </c:pt>
                      <c:pt idx="1045">
                        <c:v>0.26913661857638577</c:v>
                      </c:pt>
                      <c:pt idx="1046">
                        <c:v>0.26913661857638577</c:v>
                      </c:pt>
                      <c:pt idx="1047">
                        <c:v>0.26913661857638577</c:v>
                      </c:pt>
                      <c:pt idx="1048">
                        <c:v>0.26913661857638577</c:v>
                      </c:pt>
                      <c:pt idx="1049">
                        <c:v>0.26913661857638577</c:v>
                      </c:pt>
                      <c:pt idx="1050">
                        <c:v>0.26913661857638577</c:v>
                      </c:pt>
                      <c:pt idx="1051">
                        <c:v>0.26913661857638577</c:v>
                      </c:pt>
                      <c:pt idx="1052">
                        <c:v>0.26913661857638577</c:v>
                      </c:pt>
                      <c:pt idx="1053">
                        <c:v>0.26913661857638577</c:v>
                      </c:pt>
                      <c:pt idx="1054">
                        <c:v>0.26913661857638577</c:v>
                      </c:pt>
                      <c:pt idx="1055">
                        <c:v>0.26913661857638577</c:v>
                      </c:pt>
                      <c:pt idx="1056">
                        <c:v>0.26913661857638577</c:v>
                      </c:pt>
                      <c:pt idx="1057">
                        <c:v>0.26913661857638577</c:v>
                      </c:pt>
                      <c:pt idx="1058">
                        <c:v>0.26913661857638577</c:v>
                      </c:pt>
                      <c:pt idx="1059">
                        <c:v>0.26913661857638577</c:v>
                      </c:pt>
                      <c:pt idx="1060">
                        <c:v>0.26913661857638577</c:v>
                      </c:pt>
                      <c:pt idx="1061">
                        <c:v>0.26913661857638577</c:v>
                      </c:pt>
                      <c:pt idx="1062">
                        <c:v>0.26913661857638577</c:v>
                      </c:pt>
                      <c:pt idx="1063">
                        <c:v>0.26913661857638577</c:v>
                      </c:pt>
                      <c:pt idx="1064">
                        <c:v>0.26913661857638577</c:v>
                      </c:pt>
                      <c:pt idx="1065">
                        <c:v>0.26913661857638577</c:v>
                      </c:pt>
                      <c:pt idx="1066">
                        <c:v>0.26913661857638577</c:v>
                      </c:pt>
                      <c:pt idx="1067">
                        <c:v>0.26913661857638577</c:v>
                      </c:pt>
                      <c:pt idx="1068">
                        <c:v>0.26913661857638577</c:v>
                      </c:pt>
                      <c:pt idx="1069">
                        <c:v>0.26913661857638577</c:v>
                      </c:pt>
                      <c:pt idx="1070">
                        <c:v>0.26913661857638577</c:v>
                      </c:pt>
                      <c:pt idx="1071">
                        <c:v>0.26913661857638577</c:v>
                      </c:pt>
                      <c:pt idx="1072">
                        <c:v>0.26913661857638577</c:v>
                      </c:pt>
                      <c:pt idx="1073">
                        <c:v>0.26913661857638577</c:v>
                      </c:pt>
                      <c:pt idx="1074">
                        <c:v>0.26913661857638577</c:v>
                      </c:pt>
                      <c:pt idx="1075">
                        <c:v>0.26913661857638577</c:v>
                      </c:pt>
                      <c:pt idx="1076">
                        <c:v>0.26913661857638577</c:v>
                      </c:pt>
                      <c:pt idx="1077">
                        <c:v>0.26913661857638577</c:v>
                      </c:pt>
                      <c:pt idx="1078">
                        <c:v>0.26913661857638577</c:v>
                      </c:pt>
                      <c:pt idx="1079">
                        <c:v>0.26913661857638577</c:v>
                      </c:pt>
                      <c:pt idx="1080">
                        <c:v>0.26913661857638577</c:v>
                      </c:pt>
                      <c:pt idx="1081">
                        <c:v>0.26913661857638577</c:v>
                      </c:pt>
                      <c:pt idx="1082">
                        <c:v>0.26913661857638577</c:v>
                      </c:pt>
                      <c:pt idx="1083">
                        <c:v>0.26913661857638577</c:v>
                      </c:pt>
                      <c:pt idx="1084">
                        <c:v>0.26913661857638577</c:v>
                      </c:pt>
                      <c:pt idx="1085">
                        <c:v>0.26913661857638577</c:v>
                      </c:pt>
                      <c:pt idx="1086">
                        <c:v>0.26913661857638577</c:v>
                      </c:pt>
                      <c:pt idx="1087">
                        <c:v>0.26913661857638577</c:v>
                      </c:pt>
                      <c:pt idx="1088">
                        <c:v>0.26913661857638577</c:v>
                      </c:pt>
                      <c:pt idx="1089">
                        <c:v>0.26913661857638577</c:v>
                      </c:pt>
                      <c:pt idx="1090">
                        <c:v>0.26913661857638577</c:v>
                      </c:pt>
                      <c:pt idx="1091">
                        <c:v>0.26913661857638577</c:v>
                      </c:pt>
                      <c:pt idx="1092">
                        <c:v>0.26913661857638577</c:v>
                      </c:pt>
                      <c:pt idx="1093">
                        <c:v>0.26913661857638577</c:v>
                      </c:pt>
                      <c:pt idx="1094">
                        <c:v>0.26913661857638577</c:v>
                      </c:pt>
                      <c:pt idx="1095">
                        <c:v>0.26913661857638577</c:v>
                      </c:pt>
                      <c:pt idx="1096">
                        <c:v>0.26913661857638577</c:v>
                      </c:pt>
                      <c:pt idx="1097">
                        <c:v>0.26913661857638577</c:v>
                      </c:pt>
                      <c:pt idx="1098">
                        <c:v>0.26913661857638577</c:v>
                      </c:pt>
                      <c:pt idx="1099">
                        <c:v>0.26913661857638577</c:v>
                      </c:pt>
                      <c:pt idx="1100">
                        <c:v>0.26913661857638577</c:v>
                      </c:pt>
                      <c:pt idx="1101">
                        <c:v>0.26913661857638577</c:v>
                      </c:pt>
                      <c:pt idx="1102">
                        <c:v>0.26913661857638577</c:v>
                      </c:pt>
                      <c:pt idx="1103">
                        <c:v>0.26913661857638577</c:v>
                      </c:pt>
                      <c:pt idx="1104">
                        <c:v>0.26913661857638577</c:v>
                      </c:pt>
                      <c:pt idx="1105">
                        <c:v>0.26913661857638577</c:v>
                      </c:pt>
                      <c:pt idx="1106">
                        <c:v>0.26913661857638577</c:v>
                      </c:pt>
                      <c:pt idx="1107">
                        <c:v>0.26913661857638577</c:v>
                      </c:pt>
                      <c:pt idx="1108">
                        <c:v>0.26913661857638577</c:v>
                      </c:pt>
                      <c:pt idx="1109">
                        <c:v>0.26913661857638577</c:v>
                      </c:pt>
                      <c:pt idx="1110">
                        <c:v>0.26913661857638577</c:v>
                      </c:pt>
                      <c:pt idx="1111">
                        <c:v>0.26913661857638577</c:v>
                      </c:pt>
                      <c:pt idx="1112">
                        <c:v>0.26913661857638577</c:v>
                      </c:pt>
                      <c:pt idx="1113">
                        <c:v>0.26913661857638577</c:v>
                      </c:pt>
                      <c:pt idx="1114">
                        <c:v>0.26913661857638577</c:v>
                      </c:pt>
                      <c:pt idx="1115">
                        <c:v>0.26913661857638577</c:v>
                      </c:pt>
                      <c:pt idx="1116">
                        <c:v>0.26913661857638577</c:v>
                      </c:pt>
                      <c:pt idx="1117">
                        <c:v>0.26913661857638577</c:v>
                      </c:pt>
                      <c:pt idx="1118">
                        <c:v>0.26913661857638577</c:v>
                      </c:pt>
                      <c:pt idx="1119">
                        <c:v>0.26913661857638577</c:v>
                      </c:pt>
                      <c:pt idx="1120">
                        <c:v>0.26913661857638577</c:v>
                      </c:pt>
                      <c:pt idx="1121">
                        <c:v>0.26913661857638577</c:v>
                      </c:pt>
                      <c:pt idx="1122">
                        <c:v>0.26913661857638577</c:v>
                      </c:pt>
                      <c:pt idx="1123">
                        <c:v>0.26913661857638577</c:v>
                      </c:pt>
                      <c:pt idx="1124">
                        <c:v>0.26913661857638577</c:v>
                      </c:pt>
                      <c:pt idx="1125">
                        <c:v>0.26913661857638577</c:v>
                      </c:pt>
                      <c:pt idx="1126">
                        <c:v>0.26913661857638577</c:v>
                      </c:pt>
                      <c:pt idx="1127">
                        <c:v>0.26913661857638577</c:v>
                      </c:pt>
                      <c:pt idx="1128">
                        <c:v>0.26913661857638577</c:v>
                      </c:pt>
                      <c:pt idx="1129">
                        <c:v>0.26913661857638577</c:v>
                      </c:pt>
                      <c:pt idx="1130">
                        <c:v>0.26913661857638577</c:v>
                      </c:pt>
                      <c:pt idx="1131">
                        <c:v>0.26913661857638577</c:v>
                      </c:pt>
                      <c:pt idx="1132">
                        <c:v>0.26913661857638577</c:v>
                      </c:pt>
                      <c:pt idx="1133">
                        <c:v>0.26913661857638577</c:v>
                      </c:pt>
                      <c:pt idx="1134">
                        <c:v>0.26913661857638577</c:v>
                      </c:pt>
                      <c:pt idx="1135">
                        <c:v>0.26913661857638577</c:v>
                      </c:pt>
                      <c:pt idx="1136">
                        <c:v>0.26913661857638577</c:v>
                      </c:pt>
                      <c:pt idx="1137">
                        <c:v>0.26913661857638577</c:v>
                      </c:pt>
                      <c:pt idx="1138">
                        <c:v>0.26913661857638577</c:v>
                      </c:pt>
                      <c:pt idx="1139">
                        <c:v>0.26913661857638577</c:v>
                      </c:pt>
                      <c:pt idx="1140">
                        <c:v>0.26913661857638577</c:v>
                      </c:pt>
                      <c:pt idx="1141">
                        <c:v>0.26913661857638577</c:v>
                      </c:pt>
                      <c:pt idx="1142">
                        <c:v>0.26913661857638577</c:v>
                      </c:pt>
                      <c:pt idx="1143">
                        <c:v>0.26913661857638577</c:v>
                      </c:pt>
                      <c:pt idx="1144">
                        <c:v>0.26913661857638577</c:v>
                      </c:pt>
                      <c:pt idx="1145">
                        <c:v>0.26913661857638577</c:v>
                      </c:pt>
                      <c:pt idx="1146">
                        <c:v>0.26913661857638577</c:v>
                      </c:pt>
                      <c:pt idx="1147">
                        <c:v>0.26913661857638577</c:v>
                      </c:pt>
                      <c:pt idx="1148">
                        <c:v>0.26913661857638577</c:v>
                      </c:pt>
                      <c:pt idx="1149">
                        <c:v>0.26913661857638577</c:v>
                      </c:pt>
                      <c:pt idx="1150">
                        <c:v>0.26913661857638577</c:v>
                      </c:pt>
                      <c:pt idx="1151">
                        <c:v>0.26913661857638577</c:v>
                      </c:pt>
                      <c:pt idx="1152">
                        <c:v>0.26913661857638577</c:v>
                      </c:pt>
                      <c:pt idx="1153">
                        <c:v>0.26913661857638577</c:v>
                      </c:pt>
                      <c:pt idx="1154">
                        <c:v>0.26913661857638577</c:v>
                      </c:pt>
                      <c:pt idx="1155">
                        <c:v>0.26913661857638577</c:v>
                      </c:pt>
                      <c:pt idx="1156">
                        <c:v>0.26913661857638577</c:v>
                      </c:pt>
                      <c:pt idx="1157">
                        <c:v>0.26913661857638577</c:v>
                      </c:pt>
                      <c:pt idx="1158">
                        <c:v>0.26913661857638577</c:v>
                      </c:pt>
                      <c:pt idx="1159">
                        <c:v>0.26913661857638577</c:v>
                      </c:pt>
                      <c:pt idx="1160">
                        <c:v>0.26913661857638577</c:v>
                      </c:pt>
                      <c:pt idx="1161">
                        <c:v>0.26913661857638577</c:v>
                      </c:pt>
                      <c:pt idx="1162">
                        <c:v>0.26913661857638577</c:v>
                      </c:pt>
                      <c:pt idx="1163">
                        <c:v>0.26913661857638577</c:v>
                      </c:pt>
                      <c:pt idx="1164">
                        <c:v>0.26913661857638577</c:v>
                      </c:pt>
                      <c:pt idx="1165">
                        <c:v>0.26913661857638577</c:v>
                      </c:pt>
                      <c:pt idx="1166">
                        <c:v>0.26913661857638577</c:v>
                      </c:pt>
                      <c:pt idx="1167">
                        <c:v>0.26913661857638577</c:v>
                      </c:pt>
                      <c:pt idx="1168">
                        <c:v>0.26913661857638577</c:v>
                      </c:pt>
                      <c:pt idx="1169">
                        <c:v>0.26913661857638577</c:v>
                      </c:pt>
                      <c:pt idx="1170">
                        <c:v>0.26913661857638577</c:v>
                      </c:pt>
                      <c:pt idx="1171">
                        <c:v>0.26913661857638577</c:v>
                      </c:pt>
                      <c:pt idx="1172">
                        <c:v>0.26913661857638577</c:v>
                      </c:pt>
                      <c:pt idx="1173">
                        <c:v>0.26913661857638577</c:v>
                      </c:pt>
                      <c:pt idx="1174">
                        <c:v>0.26913661857638577</c:v>
                      </c:pt>
                      <c:pt idx="1175">
                        <c:v>0.26913661857638577</c:v>
                      </c:pt>
                      <c:pt idx="1176">
                        <c:v>0.26913661857638577</c:v>
                      </c:pt>
                      <c:pt idx="1177">
                        <c:v>0.26913661857638577</c:v>
                      </c:pt>
                      <c:pt idx="1178">
                        <c:v>0.26913661857638577</c:v>
                      </c:pt>
                      <c:pt idx="1179">
                        <c:v>0.26913661857638577</c:v>
                      </c:pt>
                      <c:pt idx="1180">
                        <c:v>0.26913661857638577</c:v>
                      </c:pt>
                      <c:pt idx="1181">
                        <c:v>0.26913661857638577</c:v>
                      </c:pt>
                      <c:pt idx="1182">
                        <c:v>0.26913661857638577</c:v>
                      </c:pt>
                      <c:pt idx="1183">
                        <c:v>0.26913661857638577</c:v>
                      </c:pt>
                      <c:pt idx="1184">
                        <c:v>0.26913661857638577</c:v>
                      </c:pt>
                      <c:pt idx="1185">
                        <c:v>0.26913661857638577</c:v>
                      </c:pt>
                      <c:pt idx="1186">
                        <c:v>0.26913661857638577</c:v>
                      </c:pt>
                      <c:pt idx="1187">
                        <c:v>0.26913661857638577</c:v>
                      </c:pt>
                      <c:pt idx="1188">
                        <c:v>0.26913661857638577</c:v>
                      </c:pt>
                      <c:pt idx="1189">
                        <c:v>0.26913661857638577</c:v>
                      </c:pt>
                      <c:pt idx="1190">
                        <c:v>0.26913661857638577</c:v>
                      </c:pt>
                      <c:pt idx="1191">
                        <c:v>0.26913661857638577</c:v>
                      </c:pt>
                      <c:pt idx="1192">
                        <c:v>0.26913661857638577</c:v>
                      </c:pt>
                      <c:pt idx="1193">
                        <c:v>0.26913661857638577</c:v>
                      </c:pt>
                      <c:pt idx="1194">
                        <c:v>0.26913661857638577</c:v>
                      </c:pt>
                      <c:pt idx="1195">
                        <c:v>0.26913661857638577</c:v>
                      </c:pt>
                      <c:pt idx="1196">
                        <c:v>0.26913661857638577</c:v>
                      </c:pt>
                      <c:pt idx="1197">
                        <c:v>0.26913661857638577</c:v>
                      </c:pt>
                      <c:pt idx="1198">
                        <c:v>0.26913661857638577</c:v>
                      </c:pt>
                      <c:pt idx="1199">
                        <c:v>0.26913661857638577</c:v>
                      </c:pt>
                      <c:pt idx="1200">
                        <c:v>0.26913661857638577</c:v>
                      </c:pt>
                      <c:pt idx="1201">
                        <c:v>0.26913661857638577</c:v>
                      </c:pt>
                      <c:pt idx="1202">
                        <c:v>0.26913661857638577</c:v>
                      </c:pt>
                      <c:pt idx="1203">
                        <c:v>0.26913661857638577</c:v>
                      </c:pt>
                      <c:pt idx="1204">
                        <c:v>0.26913661857638577</c:v>
                      </c:pt>
                      <c:pt idx="1205">
                        <c:v>0.26913661857638577</c:v>
                      </c:pt>
                      <c:pt idx="1206">
                        <c:v>0.26913661857638577</c:v>
                      </c:pt>
                      <c:pt idx="1207">
                        <c:v>0.26913661857638577</c:v>
                      </c:pt>
                      <c:pt idx="1208">
                        <c:v>0.26913661857638577</c:v>
                      </c:pt>
                      <c:pt idx="1209">
                        <c:v>0.26913661857638577</c:v>
                      </c:pt>
                      <c:pt idx="1210">
                        <c:v>0.26913661857638577</c:v>
                      </c:pt>
                      <c:pt idx="1211">
                        <c:v>0.26913661857638577</c:v>
                      </c:pt>
                      <c:pt idx="1212">
                        <c:v>0.26913661857638577</c:v>
                      </c:pt>
                      <c:pt idx="1213">
                        <c:v>0.26913661857638577</c:v>
                      </c:pt>
                      <c:pt idx="1214">
                        <c:v>0.26913661857638577</c:v>
                      </c:pt>
                      <c:pt idx="1215">
                        <c:v>0.26913661857638577</c:v>
                      </c:pt>
                      <c:pt idx="1216">
                        <c:v>0.26913661857638577</c:v>
                      </c:pt>
                      <c:pt idx="1217">
                        <c:v>0.26913661857638577</c:v>
                      </c:pt>
                      <c:pt idx="1218">
                        <c:v>0.26913661857638577</c:v>
                      </c:pt>
                      <c:pt idx="1219">
                        <c:v>0.26913661857638577</c:v>
                      </c:pt>
                      <c:pt idx="1220">
                        <c:v>0.26913661857638577</c:v>
                      </c:pt>
                      <c:pt idx="1221">
                        <c:v>0.26913661857638577</c:v>
                      </c:pt>
                      <c:pt idx="1222">
                        <c:v>0.26913661857638577</c:v>
                      </c:pt>
                      <c:pt idx="1223">
                        <c:v>0.26913661857638577</c:v>
                      </c:pt>
                      <c:pt idx="1224">
                        <c:v>0.26913661857638577</c:v>
                      </c:pt>
                      <c:pt idx="1225">
                        <c:v>0.26913661857638577</c:v>
                      </c:pt>
                      <c:pt idx="1226">
                        <c:v>0.26913661857638577</c:v>
                      </c:pt>
                      <c:pt idx="1227">
                        <c:v>0.26913661857638577</c:v>
                      </c:pt>
                      <c:pt idx="1228">
                        <c:v>0.26913661857638577</c:v>
                      </c:pt>
                      <c:pt idx="1229">
                        <c:v>0.26913661857638577</c:v>
                      </c:pt>
                      <c:pt idx="1230">
                        <c:v>0.26913661857638577</c:v>
                      </c:pt>
                      <c:pt idx="1231">
                        <c:v>0.26913661857638577</c:v>
                      </c:pt>
                      <c:pt idx="1232">
                        <c:v>0.26913661857638577</c:v>
                      </c:pt>
                      <c:pt idx="1233">
                        <c:v>0.26913661857638577</c:v>
                      </c:pt>
                      <c:pt idx="1234">
                        <c:v>0.26913661857638577</c:v>
                      </c:pt>
                      <c:pt idx="1235">
                        <c:v>0.26913661857638577</c:v>
                      </c:pt>
                      <c:pt idx="1236">
                        <c:v>0.26913661857638577</c:v>
                      </c:pt>
                      <c:pt idx="1237">
                        <c:v>0.26913661857638577</c:v>
                      </c:pt>
                      <c:pt idx="1238">
                        <c:v>0.26913661857638577</c:v>
                      </c:pt>
                      <c:pt idx="1239">
                        <c:v>0.26913661857638577</c:v>
                      </c:pt>
                      <c:pt idx="1240">
                        <c:v>0.26913661857638577</c:v>
                      </c:pt>
                      <c:pt idx="1241">
                        <c:v>0.26913661857638577</c:v>
                      </c:pt>
                      <c:pt idx="1242">
                        <c:v>0.26913661857638577</c:v>
                      </c:pt>
                      <c:pt idx="1243">
                        <c:v>0.26913661857638577</c:v>
                      </c:pt>
                      <c:pt idx="1244">
                        <c:v>0.26913661857638577</c:v>
                      </c:pt>
                      <c:pt idx="1245">
                        <c:v>0.26913661857638577</c:v>
                      </c:pt>
                      <c:pt idx="1246">
                        <c:v>0.26913661857638577</c:v>
                      </c:pt>
                      <c:pt idx="1247">
                        <c:v>0.26913661857638577</c:v>
                      </c:pt>
                      <c:pt idx="1248">
                        <c:v>0.26913661857638577</c:v>
                      </c:pt>
                      <c:pt idx="1249">
                        <c:v>0.26913661857638577</c:v>
                      </c:pt>
                      <c:pt idx="1250">
                        <c:v>0.26913661857638577</c:v>
                      </c:pt>
                      <c:pt idx="1251">
                        <c:v>0.26913661857638577</c:v>
                      </c:pt>
                      <c:pt idx="1252">
                        <c:v>0.26913661857638577</c:v>
                      </c:pt>
                      <c:pt idx="1253">
                        <c:v>0.26913661857638577</c:v>
                      </c:pt>
                      <c:pt idx="1254">
                        <c:v>0.26913661857638577</c:v>
                      </c:pt>
                      <c:pt idx="1255">
                        <c:v>0.26913661857638577</c:v>
                      </c:pt>
                      <c:pt idx="1256">
                        <c:v>0.26913661857638577</c:v>
                      </c:pt>
                      <c:pt idx="1257">
                        <c:v>0.26913661857638577</c:v>
                      </c:pt>
                      <c:pt idx="1258">
                        <c:v>0.26913661857638577</c:v>
                      </c:pt>
                      <c:pt idx="1259">
                        <c:v>0.26913661857638577</c:v>
                      </c:pt>
                      <c:pt idx="1260">
                        <c:v>0.26913661857638577</c:v>
                      </c:pt>
                      <c:pt idx="1261">
                        <c:v>0.26913661857638577</c:v>
                      </c:pt>
                      <c:pt idx="1262">
                        <c:v>0.26913661857638577</c:v>
                      </c:pt>
                      <c:pt idx="1263">
                        <c:v>0.26913661857638577</c:v>
                      </c:pt>
                      <c:pt idx="1264">
                        <c:v>0.26913661857638577</c:v>
                      </c:pt>
                      <c:pt idx="1265">
                        <c:v>0.26913661857638577</c:v>
                      </c:pt>
                      <c:pt idx="1266">
                        <c:v>0.26913661857638577</c:v>
                      </c:pt>
                      <c:pt idx="1267">
                        <c:v>0.26913661857638577</c:v>
                      </c:pt>
                      <c:pt idx="1268">
                        <c:v>0.26913661857638577</c:v>
                      </c:pt>
                      <c:pt idx="1269">
                        <c:v>0.26913661857638577</c:v>
                      </c:pt>
                      <c:pt idx="1270">
                        <c:v>0.26913661857638577</c:v>
                      </c:pt>
                      <c:pt idx="1271">
                        <c:v>0.26913661857638577</c:v>
                      </c:pt>
                      <c:pt idx="1272">
                        <c:v>0.26913661857638577</c:v>
                      </c:pt>
                      <c:pt idx="1273">
                        <c:v>0.26913661857638577</c:v>
                      </c:pt>
                      <c:pt idx="1274">
                        <c:v>0.26913661857638577</c:v>
                      </c:pt>
                      <c:pt idx="1275">
                        <c:v>0.26913661857638577</c:v>
                      </c:pt>
                      <c:pt idx="1276">
                        <c:v>0.26913661857638577</c:v>
                      </c:pt>
                      <c:pt idx="1277">
                        <c:v>0.26913661857638577</c:v>
                      </c:pt>
                      <c:pt idx="1278">
                        <c:v>0.26913661857638577</c:v>
                      </c:pt>
                      <c:pt idx="1279">
                        <c:v>0.26913661857638577</c:v>
                      </c:pt>
                      <c:pt idx="1280">
                        <c:v>0.26913661857638577</c:v>
                      </c:pt>
                      <c:pt idx="1281">
                        <c:v>0.26913661857638577</c:v>
                      </c:pt>
                      <c:pt idx="1282">
                        <c:v>0.26913661857638577</c:v>
                      </c:pt>
                      <c:pt idx="1283">
                        <c:v>0.26913661857638577</c:v>
                      </c:pt>
                      <c:pt idx="1284">
                        <c:v>0.26913661857638577</c:v>
                      </c:pt>
                      <c:pt idx="1285">
                        <c:v>0.26913661857638577</c:v>
                      </c:pt>
                      <c:pt idx="1286">
                        <c:v>0.26913661857638577</c:v>
                      </c:pt>
                      <c:pt idx="1287">
                        <c:v>0.26913661857638577</c:v>
                      </c:pt>
                      <c:pt idx="1288">
                        <c:v>0.26913661857638577</c:v>
                      </c:pt>
                      <c:pt idx="1289">
                        <c:v>0.26913661857638577</c:v>
                      </c:pt>
                      <c:pt idx="1290">
                        <c:v>0.26913661857638577</c:v>
                      </c:pt>
                      <c:pt idx="1291">
                        <c:v>0.26913661857638577</c:v>
                      </c:pt>
                      <c:pt idx="1292">
                        <c:v>0.26913661857638577</c:v>
                      </c:pt>
                      <c:pt idx="1293">
                        <c:v>0.26913661857638577</c:v>
                      </c:pt>
                      <c:pt idx="1294">
                        <c:v>0.26913661857638577</c:v>
                      </c:pt>
                      <c:pt idx="1295">
                        <c:v>0.26913661857638577</c:v>
                      </c:pt>
                      <c:pt idx="1296">
                        <c:v>0.26913661857638577</c:v>
                      </c:pt>
                      <c:pt idx="1297">
                        <c:v>0.26913661857638577</c:v>
                      </c:pt>
                      <c:pt idx="1298">
                        <c:v>0.26913661857638577</c:v>
                      </c:pt>
                      <c:pt idx="1299">
                        <c:v>0.26913661857638577</c:v>
                      </c:pt>
                      <c:pt idx="1300">
                        <c:v>0.26913661857638577</c:v>
                      </c:pt>
                      <c:pt idx="1301">
                        <c:v>0.26913661857638577</c:v>
                      </c:pt>
                      <c:pt idx="1302">
                        <c:v>0.26913661857638577</c:v>
                      </c:pt>
                      <c:pt idx="1303">
                        <c:v>0.26913661857638577</c:v>
                      </c:pt>
                      <c:pt idx="1304">
                        <c:v>0.26913661857638577</c:v>
                      </c:pt>
                      <c:pt idx="1305">
                        <c:v>0.26913661857638577</c:v>
                      </c:pt>
                      <c:pt idx="1306">
                        <c:v>0.26913661857638577</c:v>
                      </c:pt>
                      <c:pt idx="1307">
                        <c:v>0.26913661857638577</c:v>
                      </c:pt>
                      <c:pt idx="1308">
                        <c:v>0.26913661857638577</c:v>
                      </c:pt>
                      <c:pt idx="1309">
                        <c:v>0.26913661857638577</c:v>
                      </c:pt>
                      <c:pt idx="1310">
                        <c:v>0.26913661857638577</c:v>
                      </c:pt>
                      <c:pt idx="1311">
                        <c:v>0.26913661857638577</c:v>
                      </c:pt>
                      <c:pt idx="1312">
                        <c:v>0.26913661857638577</c:v>
                      </c:pt>
                      <c:pt idx="1313">
                        <c:v>0.26913661857638577</c:v>
                      </c:pt>
                      <c:pt idx="1314">
                        <c:v>0.26913661857638577</c:v>
                      </c:pt>
                      <c:pt idx="1315">
                        <c:v>0.26913661857638577</c:v>
                      </c:pt>
                      <c:pt idx="1316">
                        <c:v>0.26913661857638577</c:v>
                      </c:pt>
                      <c:pt idx="1317">
                        <c:v>0.26913661857638577</c:v>
                      </c:pt>
                      <c:pt idx="1318">
                        <c:v>0.26913661857638577</c:v>
                      </c:pt>
                      <c:pt idx="1319">
                        <c:v>0.26913661857638577</c:v>
                      </c:pt>
                      <c:pt idx="1320">
                        <c:v>0.26913661857638577</c:v>
                      </c:pt>
                      <c:pt idx="1321">
                        <c:v>0.26913661857638577</c:v>
                      </c:pt>
                      <c:pt idx="1322">
                        <c:v>0.26913661857638577</c:v>
                      </c:pt>
                      <c:pt idx="1323">
                        <c:v>0.26913661857638577</c:v>
                      </c:pt>
                      <c:pt idx="1324">
                        <c:v>0.26913661857638577</c:v>
                      </c:pt>
                      <c:pt idx="1325">
                        <c:v>0.26913661857638577</c:v>
                      </c:pt>
                      <c:pt idx="1326">
                        <c:v>0.26913661857638577</c:v>
                      </c:pt>
                      <c:pt idx="1327">
                        <c:v>0.26913661857638577</c:v>
                      </c:pt>
                      <c:pt idx="1328">
                        <c:v>0.26913661857638577</c:v>
                      </c:pt>
                      <c:pt idx="1329">
                        <c:v>0.26913661857638577</c:v>
                      </c:pt>
                      <c:pt idx="1330">
                        <c:v>0.26913661857638577</c:v>
                      </c:pt>
                      <c:pt idx="1331">
                        <c:v>0.26913661857638577</c:v>
                      </c:pt>
                      <c:pt idx="1332">
                        <c:v>0.26913661857638577</c:v>
                      </c:pt>
                      <c:pt idx="1333">
                        <c:v>0.26913661857638577</c:v>
                      </c:pt>
                      <c:pt idx="1334">
                        <c:v>0.26913661857638577</c:v>
                      </c:pt>
                      <c:pt idx="1335">
                        <c:v>0.26913661857638577</c:v>
                      </c:pt>
                      <c:pt idx="1336">
                        <c:v>0.26913661857638577</c:v>
                      </c:pt>
                      <c:pt idx="1337">
                        <c:v>0.26913661857638577</c:v>
                      </c:pt>
                      <c:pt idx="1338">
                        <c:v>0.26913661857638577</c:v>
                      </c:pt>
                      <c:pt idx="1339">
                        <c:v>0.26913661857638577</c:v>
                      </c:pt>
                      <c:pt idx="1340">
                        <c:v>0.26913661857638577</c:v>
                      </c:pt>
                      <c:pt idx="1341">
                        <c:v>0.26913661857638577</c:v>
                      </c:pt>
                      <c:pt idx="1342">
                        <c:v>0.26913661857638577</c:v>
                      </c:pt>
                      <c:pt idx="1343">
                        <c:v>0.26913661857638577</c:v>
                      </c:pt>
                      <c:pt idx="1344">
                        <c:v>0.26913661857638577</c:v>
                      </c:pt>
                      <c:pt idx="1345">
                        <c:v>0.26913661857638577</c:v>
                      </c:pt>
                      <c:pt idx="1346">
                        <c:v>0.26913661857638577</c:v>
                      </c:pt>
                      <c:pt idx="1347">
                        <c:v>0.26913661857638577</c:v>
                      </c:pt>
                      <c:pt idx="1348">
                        <c:v>0.26913661857638577</c:v>
                      </c:pt>
                      <c:pt idx="1349">
                        <c:v>0.26913661857638577</c:v>
                      </c:pt>
                      <c:pt idx="1350">
                        <c:v>0.26913661857638577</c:v>
                      </c:pt>
                      <c:pt idx="1351">
                        <c:v>0.26913661857638577</c:v>
                      </c:pt>
                      <c:pt idx="1352">
                        <c:v>0.26913661857638577</c:v>
                      </c:pt>
                      <c:pt idx="1353">
                        <c:v>0.26913661857638577</c:v>
                      </c:pt>
                      <c:pt idx="1354">
                        <c:v>0.26913661857638577</c:v>
                      </c:pt>
                      <c:pt idx="1355">
                        <c:v>0.26913661857638577</c:v>
                      </c:pt>
                      <c:pt idx="1356">
                        <c:v>0.26913661857638577</c:v>
                      </c:pt>
                      <c:pt idx="1357">
                        <c:v>0.26913661857638577</c:v>
                      </c:pt>
                      <c:pt idx="1358">
                        <c:v>0.26913661857638577</c:v>
                      </c:pt>
                      <c:pt idx="1359">
                        <c:v>0.26913661857638577</c:v>
                      </c:pt>
                      <c:pt idx="1360">
                        <c:v>0.26913661857638577</c:v>
                      </c:pt>
                      <c:pt idx="1361">
                        <c:v>0.26913661857638577</c:v>
                      </c:pt>
                      <c:pt idx="1362">
                        <c:v>0.26913661857638577</c:v>
                      </c:pt>
                      <c:pt idx="1363">
                        <c:v>0.26913661857638577</c:v>
                      </c:pt>
                      <c:pt idx="1364">
                        <c:v>0.26913661857638577</c:v>
                      </c:pt>
                      <c:pt idx="1365">
                        <c:v>0.26913661857638577</c:v>
                      </c:pt>
                      <c:pt idx="1366">
                        <c:v>0.26913661857638577</c:v>
                      </c:pt>
                      <c:pt idx="1367">
                        <c:v>0.26913661857638577</c:v>
                      </c:pt>
                      <c:pt idx="1368">
                        <c:v>0.26913661857638577</c:v>
                      </c:pt>
                      <c:pt idx="1369">
                        <c:v>0.28854741571482734</c:v>
                      </c:pt>
                      <c:pt idx="1370">
                        <c:v>0.28854741571482734</c:v>
                      </c:pt>
                      <c:pt idx="1371">
                        <c:v>0.28854741571482734</c:v>
                      </c:pt>
                      <c:pt idx="1372">
                        <c:v>0.28854741571482734</c:v>
                      </c:pt>
                      <c:pt idx="1373">
                        <c:v>0.28854741571482734</c:v>
                      </c:pt>
                      <c:pt idx="1374">
                        <c:v>0.28854741571482734</c:v>
                      </c:pt>
                      <c:pt idx="1375">
                        <c:v>0.28854741571482734</c:v>
                      </c:pt>
                      <c:pt idx="1376">
                        <c:v>0.28854741571482734</c:v>
                      </c:pt>
                      <c:pt idx="1377">
                        <c:v>0.28854741571482734</c:v>
                      </c:pt>
                      <c:pt idx="1378">
                        <c:v>0.28854741571482734</c:v>
                      </c:pt>
                      <c:pt idx="1379">
                        <c:v>0.28854741571482734</c:v>
                      </c:pt>
                      <c:pt idx="1380">
                        <c:v>0.28854741571482734</c:v>
                      </c:pt>
                      <c:pt idx="1381">
                        <c:v>0.28854741571482734</c:v>
                      </c:pt>
                      <c:pt idx="1382">
                        <c:v>0.28854741571482734</c:v>
                      </c:pt>
                      <c:pt idx="1383">
                        <c:v>0.28854741571482734</c:v>
                      </c:pt>
                      <c:pt idx="1384">
                        <c:v>0.28854741571482734</c:v>
                      </c:pt>
                      <c:pt idx="1385">
                        <c:v>0.28854741571482734</c:v>
                      </c:pt>
                      <c:pt idx="1386">
                        <c:v>0.28854741571482734</c:v>
                      </c:pt>
                      <c:pt idx="1387">
                        <c:v>0.28854741571482734</c:v>
                      </c:pt>
                      <c:pt idx="1388">
                        <c:v>0.28854741571482734</c:v>
                      </c:pt>
                      <c:pt idx="1389">
                        <c:v>0.28854741571482734</c:v>
                      </c:pt>
                      <c:pt idx="1390">
                        <c:v>0.28854741571482734</c:v>
                      </c:pt>
                      <c:pt idx="1391">
                        <c:v>0.28854741571482734</c:v>
                      </c:pt>
                      <c:pt idx="1392">
                        <c:v>0.28854741571482734</c:v>
                      </c:pt>
                      <c:pt idx="1393">
                        <c:v>0.28854741571482734</c:v>
                      </c:pt>
                      <c:pt idx="1394">
                        <c:v>0.28854741571482734</c:v>
                      </c:pt>
                      <c:pt idx="1395">
                        <c:v>0.28854741571482734</c:v>
                      </c:pt>
                      <c:pt idx="1396">
                        <c:v>0.28854741571482734</c:v>
                      </c:pt>
                      <c:pt idx="1397">
                        <c:v>0.28854741571482734</c:v>
                      </c:pt>
                      <c:pt idx="1398">
                        <c:v>0.28854741571482734</c:v>
                      </c:pt>
                      <c:pt idx="1399">
                        <c:v>0.28854741571482734</c:v>
                      </c:pt>
                      <c:pt idx="1400">
                        <c:v>0.28854741571482734</c:v>
                      </c:pt>
                      <c:pt idx="1401">
                        <c:v>0.28854741571482734</c:v>
                      </c:pt>
                      <c:pt idx="1402">
                        <c:v>0.28854741571482734</c:v>
                      </c:pt>
                      <c:pt idx="1403">
                        <c:v>0.28854741571482734</c:v>
                      </c:pt>
                      <c:pt idx="1404">
                        <c:v>0.28854741571482734</c:v>
                      </c:pt>
                      <c:pt idx="1405">
                        <c:v>0.28854741571482734</c:v>
                      </c:pt>
                      <c:pt idx="1406">
                        <c:v>0.28854741571482734</c:v>
                      </c:pt>
                      <c:pt idx="1407">
                        <c:v>0.28854741571482734</c:v>
                      </c:pt>
                      <c:pt idx="1408">
                        <c:v>0.28854741571482734</c:v>
                      </c:pt>
                      <c:pt idx="1409">
                        <c:v>0.28854741571482734</c:v>
                      </c:pt>
                      <c:pt idx="1410">
                        <c:v>0.28854741571482734</c:v>
                      </c:pt>
                      <c:pt idx="1411">
                        <c:v>0.28854741571482734</c:v>
                      </c:pt>
                      <c:pt idx="1412">
                        <c:v>0.28854741571482734</c:v>
                      </c:pt>
                      <c:pt idx="1413">
                        <c:v>0.28854741571482734</c:v>
                      </c:pt>
                      <c:pt idx="1414">
                        <c:v>0.28854741571482734</c:v>
                      </c:pt>
                      <c:pt idx="1415">
                        <c:v>0.28854741571482734</c:v>
                      </c:pt>
                      <c:pt idx="1416">
                        <c:v>0.28854741571482734</c:v>
                      </c:pt>
                      <c:pt idx="1417">
                        <c:v>0.28854741571482734</c:v>
                      </c:pt>
                      <c:pt idx="1418">
                        <c:v>0.28854741571482734</c:v>
                      </c:pt>
                      <c:pt idx="1419">
                        <c:v>0.28854741571482734</c:v>
                      </c:pt>
                      <c:pt idx="1420">
                        <c:v>0.28854741571482734</c:v>
                      </c:pt>
                      <c:pt idx="1421">
                        <c:v>0.28854741571482734</c:v>
                      </c:pt>
                      <c:pt idx="1422">
                        <c:v>0.28854741571482734</c:v>
                      </c:pt>
                      <c:pt idx="1423">
                        <c:v>0.28854741571482734</c:v>
                      </c:pt>
                      <c:pt idx="1424">
                        <c:v>0.28854741571482734</c:v>
                      </c:pt>
                      <c:pt idx="1425">
                        <c:v>0.28854741571482734</c:v>
                      </c:pt>
                      <c:pt idx="1426">
                        <c:v>0.28854741571482734</c:v>
                      </c:pt>
                      <c:pt idx="1427">
                        <c:v>0.28854741571482734</c:v>
                      </c:pt>
                      <c:pt idx="1428">
                        <c:v>0.28854741571482734</c:v>
                      </c:pt>
                      <c:pt idx="1429">
                        <c:v>0.28854741571482734</c:v>
                      </c:pt>
                      <c:pt idx="1430">
                        <c:v>0.28854741571482734</c:v>
                      </c:pt>
                      <c:pt idx="1431">
                        <c:v>0.28854741571482734</c:v>
                      </c:pt>
                      <c:pt idx="1432">
                        <c:v>0.28854741571482734</c:v>
                      </c:pt>
                      <c:pt idx="1433">
                        <c:v>0.28854741571482734</c:v>
                      </c:pt>
                      <c:pt idx="1434">
                        <c:v>0.28854741571482734</c:v>
                      </c:pt>
                      <c:pt idx="1435">
                        <c:v>0.28854741571482734</c:v>
                      </c:pt>
                      <c:pt idx="1436">
                        <c:v>0.28854741571482734</c:v>
                      </c:pt>
                      <c:pt idx="1437">
                        <c:v>0.28854741571482734</c:v>
                      </c:pt>
                      <c:pt idx="1438">
                        <c:v>0.28854741571482734</c:v>
                      </c:pt>
                      <c:pt idx="1439">
                        <c:v>0.28854741571482734</c:v>
                      </c:pt>
                      <c:pt idx="1440">
                        <c:v>0.28854741571482734</c:v>
                      </c:pt>
                      <c:pt idx="1441">
                        <c:v>0.28854741571482734</c:v>
                      </c:pt>
                      <c:pt idx="1442">
                        <c:v>0.28854741571482734</c:v>
                      </c:pt>
                      <c:pt idx="1443">
                        <c:v>0.28854741571482734</c:v>
                      </c:pt>
                      <c:pt idx="1444">
                        <c:v>0.28854741571482734</c:v>
                      </c:pt>
                      <c:pt idx="1445">
                        <c:v>0.28854741571482734</c:v>
                      </c:pt>
                      <c:pt idx="1446">
                        <c:v>0.28854741571482734</c:v>
                      </c:pt>
                      <c:pt idx="1447">
                        <c:v>0.28854741571482734</c:v>
                      </c:pt>
                      <c:pt idx="1448">
                        <c:v>0.28854741571482734</c:v>
                      </c:pt>
                      <c:pt idx="1449">
                        <c:v>0.28854741571482734</c:v>
                      </c:pt>
                      <c:pt idx="1450">
                        <c:v>0.28854741571482734</c:v>
                      </c:pt>
                      <c:pt idx="1451">
                        <c:v>0.28854741571482734</c:v>
                      </c:pt>
                      <c:pt idx="1452">
                        <c:v>0.28854741571482734</c:v>
                      </c:pt>
                      <c:pt idx="1453">
                        <c:v>0.28854741571482734</c:v>
                      </c:pt>
                      <c:pt idx="1454">
                        <c:v>0.28854741571482734</c:v>
                      </c:pt>
                      <c:pt idx="1455">
                        <c:v>0.28854741571482734</c:v>
                      </c:pt>
                      <c:pt idx="1456">
                        <c:v>0.28854741571482734</c:v>
                      </c:pt>
                      <c:pt idx="1457">
                        <c:v>0.28854741571482734</c:v>
                      </c:pt>
                      <c:pt idx="1458">
                        <c:v>0.28854741571482734</c:v>
                      </c:pt>
                      <c:pt idx="1459">
                        <c:v>0.28854741571482734</c:v>
                      </c:pt>
                      <c:pt idx="1460">
                        <c:v>0.28854741571482734</c:v>
                      </c:pt>
                      <c:pt idx="1461">
                        <c:v>0.28854741571482734</c:v>
                      </c:pt>
                      <c:pt idx="1462">
                        <c:v>0.28854741571482734</c:v>
                      </c:pt>
                      <c:pt idx="1463">
                        <c:v>0.28854741571482734</c:v>
                      </c:pt>
                      <c:pt idx="1464">
                        <c:v>0.28854741571482734</c:v>
                      </c:pt>
                      <c:pt idx="1465">
                        <c:v>0.28854741571482734</c:v>
                      </c:pt>
                      <c:pt idx="1466">
                        <c:v>0.28854741571482734</c:v>
                      </c:pt>
                      <c:pt idx="1467">
                        <c:v>0.28854741571482734</c:v>
                      </c:pt>
                      <c:pt idx="1468">
                        <c:v>0.28854741571482734</c:v>
                      </c:pt>
                      <c:pt idx="1469">
                        <c:v>0.28854741571482734</c:v>
                      </c:pt>
                      <c:pt idx="1470">
                        <c:v>0.28854741571482734</c:v>
                      </c:pt>
                      <c:pt idx="1471">
                        <c:v>0.28854741571482734</c:v>
                      </c:pt>
                      <c:pt idx="1472">
                        <c:v>0.28854741571482734</c:v>
                      </c:pt>
                      <c:pt idx="1473">
                        <c:v>0.28854741571482734</c:v>
                      </c:pt>
                      <c:pt idx="1474">
                        <c:v>0.28854741571482734</c:v>
                      </c:pt>
                      <c:pt idx="1475">
                        <c:v>0.28854741571482734</c:v>
                      </c:pt>
                      <c:pt idx="1476">
                        <c:v>0.28854741571482734</c:v>
                      </c:pt>
                      <c:pt idx="1477">
                        <c:v>0.28854741571482734</c:v>
                      </c:pt>
                      <c:pt idx="1478">
                        <c:v>0.28854741571482734</c:v>
                      </c:pt>
                      <c:pt idx="1479">
                        <c:v>0.28854741571482734</c:v>
                      </c:pt>
                      <c:pt idx="1480">
                        <c:v>0.28854741571482734</c:v>
                      </c:pt>
                      <c:pt idx="1481">
                        <c:v>0.28854741571482734</c:v>
                      </c:pt>
                      <c:pt idx="1482">
                        <c:v>0.28854741571482734</c:v>
                      </c:pt>
                      <c:pt idx="1483">
                        <c:v>0.28854741571482734</c:v>
                      </c:pt>
                      <c:pt idx="1484">
                        <c:v>0.28854741571482734</c:v>
                      </c:pt>
                      <c:pt idx="1485">
                        <c:v>0.28854741571482734</c:v>
                      </c:pt>
                      <c:pt idx="1486">
                        <c:v>0.28854741571482734</c:v>
                      </c:pt>
                      <c:pt idx="1487">
                        <c:v>0.28854741571482734</c:v>
                      </c:pt>
                      <c:pt idx="1488">
                        <c:v>0.28854741571482734</c:v>
                      </c:pt>
                      <c:pt idx="1489">
                        <c:v>0.28854741571482734</c:v>
                      </c:pt>
                      <c:pt idx="1490">
                        <c:v>0.28854741571482734</c:v>
                      </c:pt>
                      <c:pt idx="1491">
                        <c:v>0.28854741571482734</c:v>
                      </c:pt>
                      <c:pt idx="1492">
                        <c:v>0.28854741571482734</c:v>
                      </c:pt>
                      <c:pt idx="1493">
                        <c:v>0.28854741571482734</c:v>
                      </c:pt>
                      <c:pt idx="1494">
                        <c:v>0.28854741571482734</c:v>
                      </c:pt>
                      <c:pt idx="1495">
                        <c:v>0.28854741571482734</c:v>
                      </c:pt>
                      <c:pt idx="1496">
                        <c:v>0.28854741571482734</c:v>
                      </c:pt>
                      <c:pt idx="1497">
                        <c:v>0.31140312647035739</c:v>
                      </c:pt>
                      <c:pt idx="1498">
                        <c:v>0.31140312647035739</c:v>
                      </c:pt>
                      <c:pt idx="1499">
                        <c:v>0.31140312647035739</c:v>
                      </c:pt>
                      <c:pt idx="1500">
                        <c:v>0.31140312647035739</c:v>
                      </c:pt>
                      <c:pt idx="1501">
                        <c:v>0.31140312647035739</c:v>
                      </c:pt>
                      <c:pt idx="1502">
                        <c:v>0.31140312647035739</c:v>
                      </c:pt>
                      <c:pt idx="1503">
                        <c:v>0.31140312647035739</c:v>
                      </c:pt>
                      <c:pt idx="1504">
                        <c:v>0.31140312647035739</c:v>
                      </c:pt>
                      <c:pt idx="1505">
                        <c:v>0.31140312647035739</c:v>
                      </c:pt>
                      <c:pt idx="1506">
                        <c:v>0.31140312647035739</c:v>
                      </c:pt>
                      <c:pt idx="1507">
                        <c:v>0.31140312647035739</c:v>
                      </c:pt>
                      <c:pt idx="1508">
                        <c:v>0.31140312647035739</c:v>
                      </c:pt>
                      <c:pt idx="1509">
                        <c:v>0.31140312647035739</c:v>
                      </c:pt>
                      <c:pt idx="1510">
                        <c:v>0.31140312647035739</c:v>
                      </c:pt>
                      <c:pt idx="1511">
                        <c:v>0.31140312647035739</c:v>
                      </c:pt>
                      <c:pt idx="1512">
                        <c:v>0.31140312647035739</c:v>
                      </c:pt>
                      <c:pt idx="1513">
                        <c:v>0.31140312647035739</c:v>
                      </c:pt>
                      <c:pt idx="1514">
                        <c:v>0.31140312647035739</c:v>
                      </c:pt>
                      <c:pt idx="1515">
                        <c:v>0.31140312647035739</c:v>
                      </c:pt>
                      <c:pt idx="1516">
                        <c:v>0.31140312647035739</c:v>
                      </c:pt>
                      <c:pt idx="1517">
                        <c:v>0.31140312647035739</c:v>
                      </c:pt>
                      <c:pt idx="1518">
                        <c:v>0.31140312647035739</c:v>
                      </c:pt>
                      <c:pt idx="1519">
                        <c:v>0.31140312647035739</c:v>
                      </c:pt>
                      <c:pt idx="1520">
                        <c:v>0.31140312647035739</c:v>
                      </c:pt>
                      <c:pt idx="1521">
                        <c:v>0.31140312647035739</c:v>
                      </c:pt>
                      <c:pt idx="1522">
                        <c:v>0.31140312647035739</c:v>
                      </c:pt>
                      <c:pt idx="1523">
                        <c:v>0.31140312647035739</c:v>
                      </c:pt>
                      <c:pt idx="1524">
                        <c:v>0.31140312647035739</c:v>
                      </c:pt>
                      <c:pt idx="1525">
                        <c:v>0.31140312647035739</c:v>
                      </c:pt>
                      <c:pt idx="1526">
                        <c:v>0.31140312647035739</c:v>
                      </c:pt>
                      <c:pt idx="1527">
                        <c:v>0.31140312647035739</c:v>
                      </c:pt>
                      <c:pt idx="1528">
                        <c:v>0.31140312647035739</c:v>
                      </c:pt>
                      <c:pt idx="1529">
                        <c:v>0.31140312647035739</c:v>
                      </c:pt>
                      <c:pt idx="1530">
                        <c:v>0.31140312647035739</c:v>
                      </c:pt>
                      <c:pt idx="1531">
                        <c:v>0.31140312647035739</c:v>
                      </c:pt>
                      <c:pt idx="1532">
                        <c:v>0.31140312647035739</c:v>
                      </c:pt>
                      <c:pt idx="1533">
                        <c:v>0.31140312647035739</c:v>
                      </c:pt>
                      <c:pt idx="1534">
                        <c:v>0.31140312647035739</c:v>
                      </c:pt>
                      <c:pt idx="1535">
                        <c:v>0.31140312647035739</c:v>
                      </c:pt>
                      <c:pt idx="1536">
                        <c:v>0.31140312647035739</c:v>
                      </c:pt>
                      <c:pt idx="1537">
                        <c:v>0.31140312647035739</c:v>
                      </c:pt>
                      <c:pt idx="1538">
                        <c:v>0.31140312647035739</c:v>
                      </c:pt>
                      <c:pt idx="1539">
                        <c:v>0.31140312647035739</c:v>
                      </c:pt>
                      <c:pt idx="1540">
                        <c:v>0.31140312647035739</c:v>
                      </c:pt>
                      <c:pt idx="1541">
                        <c:v>0.31140312647035739</c:v>
                      </c:pt>
                      <c:pt idx="1542">
                        <c:v>0.31140312647035739</c:v>
                      </c:pt>
                      <c:pt idx="1543">
                        <c:v>0.31140312647035739</c:v>
                      </c:pt>
                      <c:pt idx="1544">
                        <c:v>0.31140312647035739</c:v>
                      </c:pt>
                      <c:pt idx="1545">
                        <c:v>0.31140312647035739</c:v>
                      </c:pt>
                      <c:pt idx="1546">
                        <c:v>0.31140312647035739</c:v>
                      </c:pt>
                      <c:pt idx="1547">
                        <c:v>0.31140312647035739</c:v>
                      </c:pt>
                      <c:pt idx="1548">
                        <c:v>0.31140312647035739</c:v>
                      </c:pt>
                      <c:pt idx="1549">
                        <c:v>0.31140312647035739</c:v>
                      </c:pt>
                      <c:pt idx="1550">
                        <c:v>0.31140312647035739</c:v>
                      </c:pt>
                      <c:pt idx="1551">
                        <c:v>0.31140312647035739</c:v>
                      </c:pt>
                      <c:pt idx="1552">
                        <c:v>0.31140312647035739</c:v>
                      </c:pt>
                      <c:pt idx="1553">
                        <c:v>0.31140312647035739</c:v>
                      </c:pt>
                      <c:pt idx="1554">
                        <c:v>0.31140312647035739</c:v>
                      </c:pt>
                      <c:pt idx="1555">
                        <c:v>0.31140312647035739</c:v>
                      </c:pt>
                      <c:pt idx="1556">
                        <c:v>0.31140312647035739</c:v>
                      </c:pt>
                      <c:pt idx="1557">
                        <c:v>0.31140312647035739</c:v>
                      </c:pt>
                      <c:pt idx="1558">
                        <c:v>0.31140312647035739</c:v>
                      </c:pt>
                      <c:pt idx="1559">
                        <c:v>0.31140312647035739</c:v>
                      </c:pt>
                      <c:pt idx="1560">
                        <c:v>0.31140312647035739</c:v>
                      </c:pt>
                      <c:pt idx="1561">
                        <c:v>0.31140312647035739</c:v>
                      </c:pt>
                      <c:pt idx="1562">
                        <c:v>0.31140312647035739</c:v>
                      </c:pt>
                      <c:pt idx="1563">
                        <c:v>0.31140312647035739</c:v>
                      </c:pt>
                      <c:pt idx="1564">
                        <c:v>0.31140312647035739</c:v>
                      </c:pt>
                      <c:pt idx="1565">
                        <c:v>0.31140312647035739</c:v>
                      </c:pt>
                      <c:pt idx="1566">
                        <c:v>0.31140312647035739</c:v>
                      </c:pt>
                      <c:pt idx="1567">
                        <c:v>0.31140312647035739</c:v>
                      </c:pt>
                      <c:pt idx="1568">
                        <c:v>0.31140312647035739</c:v>
                      </c:pt>
                      <c:pt idx="1569">
                        <c:v>0.31140312647035739</c:v>
                      </c:pt>
                      <c:pt idx="1570">
                        <c:v>0.31140312647035739</c:v>
                      </c:pt>
                      <c:pt idx="1571">
                        <c:v>0.31140312647035739</c:v>
                      </c:pt>
                      <c:pt idx="1572">
                        <c:v>0.31140312647035739</c:v>
                      </c:pt>
                      <c:pt idx="1573">
                        <c:v>0.31140312647035739</c:v>
                      </c:pt>
                      <c:pt idx="1574">
                        <c:v>0.31140312647035739</c:v>
                      </c:pt>
                      <c:pt idx="1575">
                        <c:v>0.31140312647035739</c:v>
                      </c:pt>
                      <c:pt idx="1576">
                        <c:v>0.31140312647035739</c:v>
                      </c:pt>
                      <c:pt idx="1577">
                        <c:v>0.31140312647035739</c:v>
                      </c:pt>
                      <c:pt idx="1578">
                        <c:v>0.31140312647035739</c:v>
                      </c:pt>
                      <c:pt idx="1579">
                        <c:v>0.31140312647035739</c:v>
                      </c:pt>
                      <c:pt idx="1580">
                        <c:v>0.31140312647035739</c:v>
                      </c:pt>
                      <c:pt idx="1581">
                        <c:v>0.31140312647035739</c:v>
                      </c:pt>
                      <c:pt idx="1582">
                        <c:v>0.31140312647035739</c:v>
                      </c:pt>
                      <c:pt idx="1583">
                        <c:v>0.31140312647035739</c:v>
                      </c:pt>
                      <c:pt idx="1584">
                        <c:v>0.31140312647035739</c:v>
                      </c:pt>
                      <c:pt idx="1585">
                        <c:v>0.31140312647035739</c:v>
                      </c:pt>
                      <c:pt idx="1586">
                        <c:v>0.31140312647035739</c:v>
                      </c:pt>
                      <c:pt idx="1587">
                        <c:v>0.31140312647035739</c:v>
                      </c:pt>
                      <c:pt idx="1588">
                        <c:v>0.31140312647035739</c:v>
                      </c:pt>
                      <c:pt idx="1589">
                        <c:v>0.31140312647035739</c:v>
                      </c:pt>
                      <c:pt idx="1590">
                        <c:v>0.31140312647035739</c:v>
                      </c:pt>
                      <c:pt idx="1591">
                        <c:v>0.31140312647035739</c:v>
                      </c:pt>
                      <c:pt idx="1592">
                        <c:v>0.31140312647035739</c:v>
                      </c:pt>
                      <c:pt idx="1593">
                        <c:v>0.31140312647035739</c:v>
                      </c:pt>
                      <c:pt idx="1594">
                        <c:v>0.31140312647035739</c:v>
                      </c:pt>
                      <c:pt idx="1595">
                        <c:v>0.31140312647035739</c:v>
                      </c:pt>
                      <c:pt idx="1596">
                        <c:v>0.31140312647035739</c:v>
                      </c:pt>
                      <c:pt idx="1597">
                        <c:v>0.31140312647035739</c:v>
                      </c:pt>
                      <c:pt idx="1598">
                        <c:v>0.31140312647035739</c:v>
                      </c:pt>
                      <c:pt idx="1599">
                        <c:v>0.31140312647035739</c:v>
                      </c:pt>
                      <c:pt idx="1600">
                        <c:v>0.31140312647035739</c:v>
                      </c:pt>
                      <c:pt idx="1601">
                        <c:v>0.31140312647035739</c:v>
                      </c:pt>
                      <c:pt idx="1602">
                        <c:v>0.31140312647035739</c:v>
                      </c:pt>
                      <c:pt idx="1603">
                        <c:v>0.31140312647035739</c:v>
                      </c:pt>
                      <c:pt idx="1604">
                        <c:v>0.31140312647035739</c:v>
                      </c:pt>
                      <c:pt idx="1605">
                        <c:v>0.31140312647035739</c:v>
                      </c:pt>
                      <c:pt idx="1606">
                        <c:v>0.31140312647035739</c:v>
                      </c:pt>
                      <c:pt idx="1607">
                        <c:v>0.31140312647035739</c:v>
                      </c:pt>
                      <c:pt idx="1608">
                        <c:v>0.31140312647035739</c:v>
                      </c:pt>
                      <c:pt idx="1609">
                        <c:v>0.31140312647035739</c:v>
                      </c:pt>
                      <c:pt idx="1610">
                        <c:v>0.31140312647035739</c:v>
                      </c:pt>
                      <c:pt idx="1611">
                        <c:v>0.31140312647035739</c:v>
                      </c:pt>
                      <c:pt idx="1612">
                        <c:v>0.31140312647035739</c:v>
                      </c:pt>
                      <c:pt idx="1613">
                        <c:v>0.31140312647035739</c:v>
                      </c:pt>
                      <c:pt idx="1614">
                        <c:v>0.31140312647035739</c:v>
                      </c:pt>
                      <c:pt idx="1615">
                        <c:v>0.31140312647035739</c:v>
                      </c:pt>
                      <c:pt idx="1616">
                        <c:v>0.31140312647035739</c:v>
                      </c:pt>
                      <c:pt idx="1617">
                        <c:v>0.31140312647035739</c:v>
                      </c:pt>
                      <c:pt idx="1618">
                        <c:v>0.31140312647035739</c:v>
                      </c:pt>
                      <c:pt idx="1619">
                        <c:v>0.31140312647035739</c:v>
                      </c:pt>
                      <c:pt idx="1620">
                        <c:v>0.31140312647035739</c:v>
                      </c:pt>
                      <c:pt idx="1621">
                        <c:v>0.31140312647035739</c:v>
                      </c:pt>
                      <c:pt idx="1622">
                        <c:v>0.31140312647035739</c:v>
                      </c:pt>
                      <c:pt idx="1623">
                        <c:v>0.31140312647035739</c:v>
                      </c:pt>
                      <c:pt idx="1624">
                        <c:v>0.31140312647035739</c:v>
                      </c:pt>
                      <c:pt idx="1625">
                        <c:v>0.31140312647035739</c:v>
                      </c:pt>
                      <c:pt idx="1626">
                        <c:v>0.31140312647035739</c:v>
                      </c:pt>
                      <c:pt idx="1627">
                        <c:v>0.31140312647035739</c:v>
                      </c:pt>
                      <c:pt idx="1628">
                        <c:v>0.31140312647035739</c:v>
                      </c:pt>
                      <c:pt idx="1629">
                        <c:v>0.31140312647035739</c:v>
                      </c:pt>
                      <c:pt idx="1630">
                        <c:v>0.31140312647035739</c:v>
                      </c:pt>
                      <c:pt idx="1631">
                        <c:v>0.31140312647035739</c:v>
                      </c:pt>
                      <c:pt idx="1632">
                        <c:v>0.31140312647035739</c:v>
                      </c:pt>
                      <c:pt idx="1633">
                        <c:v>0.31140312647035739</c:v>
                      </c:pt>
                      <c:pt idx="1634">
                        <c:v>0.31140312647035739</c:v>
                      </c:pt>
                      <c:pt idx="1635">
                        <c:v>0.31140312647035739</c:v>
                      </c:pt>
                      <c:pt idx="1636">
                        <c:v>0.31140312647035739</c:v>
                      </c:pt>
                      <c:pt idx="1637">
                        <c:v>0.31140312647035739</c:v>
                      </c:pt>
                      <c:pt idx="1638">
                        <c:v>0.31140312647035739</c:v>
                      </c:pt>
                      <c:pt idx="1639">
                        <c:v>0.31140312647035739</c:v>
                      </c:pt>
                      <c:pt idx="1640">
                        <c:v>0.31140312647035739</c:v>
                      </c:pt>
                      <c:pt idx="1641">
                        <c:v>0.31140312647035739</c:v>
                      </c:pt>
                      <c:pt idx="1642">
                        <c:v>0.31140312647035739</c:v>
                      </c:pt>
                      <c:pt idx="1643">
                        <c:v>0.31140312647035739</c:v>
                      </c:pt>
                      <c:pt idx="1644">
                        <c:v>0.31140312647035739</c:v>
                      </c:pt>
                      <c:pt idx="1645">
                        <c:v>0.31140312647035739</c:v>
                      </c:pt>
                      <c:pt idx="1646">
                        <c:v>0.31140312647035739</c:v>
                      </c:pt>
                      <c:pt idx="1647">
                        <c:v>0.31140312647035739</c:v>
                      </c:pt>
                      <c:pt idx="1648">
                        <c:v>0.31140312647035739</c:v>
                      </c:pt>
                      <c:pt idx="1649">
                        <c:v>0.31140312647035739</c:v>
                      </c:pt>
                      <c:pt idx="1650">
                        <c:v>0.31140312647035739</c:v>
                      </c:pt>
                      <c:pt idx="1651">
                        <c:v>0.31140312647035739</c:v>
                      </c:pt>
                      <c:pt idx="1652">
                        <c:v>0.31140312647035739</c:v>
                      </c:pt>
                      <c:pt idx="1653">
                        <c:v>0.31140312647035739</c:v>
                      </c:pt>
                      <c:pt idx="1654">
                        <c:v>0.31140312647035739</c:v>
                      </c:pt>
                      <c:pt idx="1655">
                        <c:v>0.31140312647035739</c:v>
                      </c:pt>
                      <c:pt idx="1656">
                        <c:v>0.31140312647035739</c:v>
                      </c:pt>
                      <c:pt idx="1657">
                        <c:v>0.31140312647035739</c:v>
                      </c:pt>
                      <c:pt idx="1658">
                        <c:v>0.31140312647035739</c:v>
                      </c:pt>
                      <c:pt idx="1659">
                        <c:v>0.31140312647035739</c:v>
                      </c:pt>
                      <c:pt idx="1660">
                        <c:v>0.31140312647035739</c:v>
                      </c:pt>
                      <c:pt idx="1661">
                        <c:v>0.31140312647035739</c:v>
                      </c:pt>
                      <c:pt idx="1662">
                        <c:v>0.31140312647035739</c:v>
                      </c:pt>
                      <c:pt idx="1663">
                        <c:v>0.31140312647035739</c:v>
                      </c:pt>
                      <c:pt idx="1664">
                        <c:v>0.31140312647035739</c:v>
                      </c:pt>
                      <c:pt idx="1665">
                        <c:v>0.31140312647035739</c:v>
                      </c:pt>
                      <c:pt idx="1666">
                        <c:v>0.31140312647035739</c:v>
                      </c:pt>
                      <c:pt idx="1667">
                        <c:v>0.31140312647035739</c:v>
                      </c:pt>
                      <c:pt idx="1668">
                        <c:v>0.31140312647035739</c:v>
                      </c:pt>
                      <c:pt idx="1669">
                        <c:v>0.31140312647035739</c:v>
                      </c:pt>
                      <c:pt idx="1670">
                        <c:v>0.31140312647035739</c:v>
                      </c:pt>
                      <c:pt idx="1671">
                        <c:v>0.31140312647035739</c:v>
                      </c:pt>
                      <c:pt idx="1672">
                        <c:v>0.31140312647035739</c:v>
                      </c:pt>
                      <c:pt idx="1673">
                        <c:v>0.31140312647035739</c:v>
                      </c:pt>
                      <c:pt idx="1674">
                        <c:v>0.31140312647035739</c:v>
                      </c:pt>
                      <c:pt idx="1675">
                        <c:v>0.31140312647035739</c:v>
                      </c:pt>
                      <c:pt idx="1676">
                        <c:v>0.31140312647035739</c:v>
                      </c:pt>
                      <c:pt idx="1677">
                        <c:v>0.31140312647035739</c:v>
                      </c:pt>
                      <c:pt idx="1678">
                        <c:v>0.31140312647035739</c:v>
                      </c:pt>
                      <c:pt idx="1679">
                        <c:v>0.31140312647035739</c:v>
                      </c:pt>
                      <c:pt idx="1680">
                        <c:v>0.31140312647035739</c:v>
                      </c:pt>
                      <c:pt idx="1681">
                        <c:v>0.31140312647035739</c:v>
                      </c:pt>
                      <c:pt idx="1682">
                        <c:v>0.31140312647035739</c:v>
                      </c:pt>
                      <c:pt idx="1683">
                        <c:v>0.31140312647035739</c:v>
                      </c:pt>
                      <c:pt idx="1684">
                        <c:v>0.31140312647035739</c:v>
                      </c:pt>
                      <c:pt idx="1685">
                        <c:v>0.31140312647035739</c:v>
                      </c:pt>
                      <c:pt idx="1686">
                        <c:v>0.31140312647035739</c:v>
                      </c:pt>
                      <c:pt idx="1687">
                        <c:v>0.31140312647035739</c:v>
                      </c:pt>
                      <c:pt idx="1688">
                        <c:v>0.31140312647035739</c:v>
                      </c:pt>
                      <c:pt idx="1689">
                        <c:v>0.31140312647035739</c:v>
                      </c:pt>
                      <c:pt idx="1690">
                        <c:v>0.31140312647035739</c:v>
                      </c:pt>
                      <c:pt idx="1691">
                        <c:v>0.31140312647035739</c:v>
                      </c:pt>
                      <c:pt idx="1692">
                        <c:v>0.31140312647035739</c:v>
                      </c:pt>
                      <c:pt idx="1693">
                        <c:v>0.31140312647035739</c:v>
                      </c:pt>
                      <c:pt idx="1694">
                        <c:v>0.31140312647035739</c:v>
                      </c:pt>
                      <c:pt idx="1695">
                        <c:v>0.31140312647035739</c:v>
                      </c:pt>
                      <c:pt idx="1696">
                        <c:v>0.31140312647035739</c:v>
                      </c:pt>
                      <c:pt idx="1697">
                        <c:v>0.31140312647035739</c:v>
                      </c:pt>
                      <c:pt idx="1698">
                        <c:v>0.31140312647035739</c:v>
                      </c:pt>
                      <c:pt idx="1699">
                        <c:v>0.31140312647035739</c:v>
                      </c:pt>
                      <c:pt idx="1700">
                        <c:v>0.31140312647035739</c:v>
                      </c:pt>
                      <c:pt idx="1701">
                        <c:v>0.31140312647035739</c:v>
                      </c:pt>
                      <c:pt idx="1702">
                        <c:v>0.31140312647035739</c:v>
                      </c:pt>
                      <c:pt idx="1703">
                        <c:v>0.31140312647035739</c:v>
                      </c:pt>
                      <c:pt idx="1704">
                        <c:v>0.31140312647035739</c:v>
                      </c:pt>
                      <c:pt idx="1705">
                        <c:v>0.31140312647035739</c:v>
                      </c:pt>
                      <c:pt idx="1706">
                        <c:v>0.31140312647035739</c:v>
                      </c:pt>
                      <c:pt idx="1707">
                        <c:v>0.31140312647035739</c:v>
                      </c:pt>
                      <c:pt idx="1708">
                        <c:v>0.31140312647035739</c:v>
                      </c:pt>
                      <c:pt idx="1709">
                        <c:v>0.31140312647035739</c:v>
                      </c:pt>
                      <c:pt idx="1710">
                        <c:v>0.31140312647035739</c:v>
                      </c:pt>
                      <c:pt idx="1711">
                        <c:v>0.31140312647035739</c:v>
                      </c:pt>
                      <c:pt idx="1712">
                        <c:v>0.31140312647035739</c:v>
                      </c:pt>
                      <c:pt idx="1713">
                        <c:v>0.31140312647035739</c:v>
                      </c:pt>
                      <c:pt idx="1714">
                        <c:v>0.31140312647035739</c:v>
                      </c:pt>
                      <c:pt idx="1715">
                        <c:v>0.31140312647035739</c:v>
                      </c:pt>
                      <c:pt idx="1716">
                        <c:v>0.31140312647035739</c:v>
                      </c:pt>
                      <c:pt idx="1717">
                        <c:v>0.31140312647035739</c:v>
                      </c:pt>
                      <c:pt idx="1718">
                        <c:v>0.31140312647035739</c:v>
                      </c:pt>
                      <c:pt idx="1719">
                        <c:v>0.31140312647035739</c:v>
                      </c:pt>
                      <c:pt idx="1720">
                        <c:v>0.31140312647035739</c:v>
                      </c:pt>
                      <c:pt idx="1721">
                        <c:v>0.31140312647035739</c:v>
                      </c:pt>
                      <c:pt idx="1722">
                        <c:v>0.31140312647035739</c:v>
                      </c:pt>
                      <c:pt idx="1723">
                        <c:v>0.31140312647035739</c:v>
                      </c:pt>
                      <c:pt idx="1724">
                        <c:v>0.31140312647035739</c:v>
                      </c:pt>
                      <c:pt idx="1725">
                        <c:v>0.31140312647035739</c:v>
                      </c:pt>
                      <c:pt idx="1726">
                        <c:v>0.31140312647035739</c:v>
                      </c:pt>
                      <c:pt idx="1727">
                        <c:v>0.31140312647035739</c:v>
                      </c:pt>
                      <c:pt idx="1728">
                        <c:v>0.31140312647035739</c:v>
                      </c:pt>
                      <c:pt idx="1729">
                        <c:v>0.31140312647035739</c:v>
                      </c:pt>
                      <c:pt idx="1730">
                        <c:v>0.31140312647035739</c:v>
                      </c:pt>
                      <c:pt idx="1731">
                        <c:v>0.31140312647035739</c:v>
                      </c:pt>
                      <c:pt idx="1732">
                        <c:v>0.31140312647035739</c:v>
                      </c:pt>
                      <c:pt idx="1733">
                        <c:v>0.31140312647035739</c:v>
                      </c:pt>
                      <c:pt idx="1734">
                        <c:v>0.31140312647035739</c:v>
                      </c:pt>
                      <c:pt idx="1735">
                        <c:v>0.31140312647035739</c:v>
                      </c:pt>
                      <c:pt idx="1736">
                        <c:v>0.31140312647035739</c:v>
                      </c:pt>
                      <c:pt idx="1737">
                        <c:v>0.31140312647035739</c:v>
                      </c:pt>
                      <c:pt idx="1738">
                        <c:v>0.31140312647035739</c:v>
                      </c:pt>
                      <c:pt idx="1739">
                        <c:v>0.31140312647035739</c:v>
                      </c:pt>
                      <c:pt idx="1740">
                        <c:v>0.31140312647035739</c:v>
                      </c:pt>
                      <c:pt idx="1741">
                        <c:v>0.31140312647035739</c:v>
                      </c:pt>
                      <c:pt idx="1742">
                        <c:v>0.31140312647035739</c:v>
                      </c:pt>
                      <c:pt idx="1743">
                        <c:v>0.31140312647035739</c:v>
                      </c:pt>
                      <c:pt idx="1744">
                        <c:v>0.31140312647035739</c:v>
                      </c:pt>
                      <c:pt idx="1745">
                        <c:v>0.31140312647035739</c:v>
                      </c:pt>
                      <c:pt idx="1746">
                        <c:v>0.31140312647035739</c:v>
                      </c:pt>
                      <c:pt idx="1747">
                        <c:v>0.31140312647035739</c:v>
                      </c:pt>
                      <c:pt idx="1748">
                        <c:v>0.31140312647035739</c:v>
                      </c:pt>
                      <c:pt idx="1749">
                        <c:v>0.31140312647035739</c:v>
                      </c:pt>
                      <c:pt idx="1750">
                        <c:v>0.31140312647035739</c:v>
                      </c:pt>
                      <c:pt idx="1751">
                        <c:v>0.31140312647035739</c:v>
                      </c:pt>
                      <c:pt idx="1752">
                        <c:v>0.31140312647035739</c:v>
                      </c:pt>
                      <c:pt idx="1753">
                        <c:v>0.31140312647035739</c:v>
                      </c:pt>
                      <c:pt idx="1754">
                        <c:v>0.31140312647035739</c:v>
                      </c:pt>
                      <c:pt idx="1755">
                        <c:v>0.31140312647035739</c:v>
                      </c:pt>
                      <c:pt idx="1756">
                        <c:v>0.31140312647035739</c:v>
                      </c:pt>
                      <c:pt idx="1757">
                        <c:v>0.31140312647035739</c:v>
                      </c:pt>
                      <c:pt idx="1758">
                        <c:v>0.31140312647035739</c:v>
                      </c:pt>
                      <c:pt idx="1759">
                        <c:v>0.31140312647035739</c:v>
                      </c:pt>
                      <c:pt idx="1760">
                        <c:v>0.31140312647035739</c:v>
                      </c:pt>
                      <c:pt idx="1761">
                        <c:v>0.31140312647035739</c:v>
                      </c:pt>
                      <c:pt idx="1762">
                        <c:v>0.31140312647035739</c:v>
                      </c:pt>
                      <c:pt idx="1763">
                        <c:v>0.31140312647035739</c:v>
                      </c:pt>
                      <c:pt idx="1764">
                        <c:v>0.31140312647035739</c:v>
                      </c:pt>
                      <c:pt idx="1765">
                        <c:v>0.31140312647035739</c:v>
                      </c:pt>
                      <c:pt idx="1766">
                        <c:v>0.31140312647035739</c:v>
                      </c:pt>
                      <c:pt idx="1767">
                        <c:v>0.31140312647035739</c:v>
                      </c:pt>
                      <c:pt idx="1768">
                        <c:v>0.31140312647035739</c:v>
                      </c:pt>
                      <c:pt idx="1769">
                        <c:v>0.31140312647035739</c:v>
                      </c:pt>
                      <c:pt idx="1770">
                        <c:v>0.31140312647035739</c:v>
                      </c:pt>
                      <c:pt idx="1771">
                        <c:v>0.31140312647035739</c:v>
                      </c:pt>
                      <c:pt idx="1772">
                        <c:v>0.31140312647035739</c:v>
                      </c:pt>
                      <c:pt idx="1773">
                        <c:v>0.31140312647035739</c:v>
                      </c:pt>
                      <c:pt idx="1774">
                        <c:v>0.31140312647035739</c:v>
                      </c:pt>
                      <c:pt idx="1775">
                        <c:v>0.31140312647035739</c:v>
                      </c:pt>
                      <c:pt idx="1776">
                        <c:v>0.31140312647035739</c:v>
                      </c:pt>
                      <c:pt idx="1777">
                        <c:v>0.31140312647035739</c:v>
                      </c:pt>
                      <c:pt idx="1778">
                        <c:v>0.31140312647035739</c:v>
                      </c:pt>
                      <c:pt idx="1779">
                        <c:v>0.31140312647035739</c:v>
                      </c:pt>
                      <c:pt idx="1780">
                        <c:v>0.31140312647035739</c:v>
                      </c:pt>
                      <c:pt idx="1781">
                        <c:v>0.31140312647035739</c:v>
                      </c:pt>
                      <c:pt idx="1782">
                        <c:v>0.31140312647035739</c:v>
                      </c:pt>
                      <c:pt idx="1783">
                        <c:v>0.31140312647035739</c:v>
                      </c:pt>
                      <c:pt idx="1784">
                        <c:v>0.31140312647035739</c:v>
                      </c:pt>
                      <c:pt idx="1785">
                        <c:v>0.31140312647035739</c:v>
                      </c:pt>
                      <c:pt idx="1786">
                        <c:v>0.31140312647035739</c:v>
                      </c:pt>
                      <c:pt idx="1787">
                        <c:v>0.31140312647035739</c:v>
                      </c:pt>
                      <c:pt idx="1788">
                        <c:v>0.31140312647035739</c:v>
                      </c:pt>
                      <c:pt idx="1789">
                        <c:v>0.31140312647035739</c:v>
                      </c:pt>
                      <c:pt idx="1790">
                        <c:v>0.31140312647035739</c:v>
                      </c:pt>
                      <c:pt idx="1791">
                        <c:v>0.31140312647035739</c:v>
                      </c:pt>
                      <c:pt idx="1792">
                        <c:v>0.31140312647035739</c:v>
                      </c:pt>
                      <c:pt idx="1793">
                        <c:v>0.31140312647035739</c:v>
                      </c:pt>
                      <c:pt idx="1794">
                        <c:v>0.31140312647035739</c:v>
                      </c:pt>
                      <c:pt idx="1795">
                        <c:v>0.31140312647035739</c:v>
                      </c:pt>
                      <c:pt idx="1796">
                        <c:v>0.31140312647035739</c:v>
                      </c:pt>
                      <c:pt idx="1797">
                        <c:v>0.31140312647035739</c:v>
                      </c:pt>
                      <c:pt idx="1798">
                        <c:v>0.31140312647035739</c:v>
                      </c:pt>
                      <c:pt idx="1799">
                        <c:v>0.31140312647035739</c:v>
                      </c:pt>
                      <c:pt idx="1800">
                        <c:v>0.31140312647035739</c:v>
                      </c:pt>
                      <c:pt idx="1801">
                        <c:v>0.31140312647035739</c:v>
                      </c:pt>
                      <c:pt idx="1802">
                        <c:v>0.31140312647035739</c:v>
                      </c:pt>
                      <c:pt idx="1803">
                        <c:v>0.31140312647035739</c:v>
                      </c:pt>
                      <c:pt idx="1804">
                        <c:v>0.31140312647035739</c:v>
                      </c:pt>
                      <c:pt idx="1805">
                        <c:v>0.31140312647035739</c:v>
                      </c:pt>
                      <c:pt idx="1806">
                        <c:v>0.31140312647035739</c:v>
                      </c:pt>
                      <c:pt idx="1807">
                        <c:v>0.31140312647035739</c:v>
                      </c:pt>
                      <c:pt idx="1808">
                        <c:v>0.31140312647035739</c:v>
                      </c:pt>
                      <c:pt idx="1809">
                        <c:v>0.31140312647035739</c:v>
                      </c:pt>
                      <c:pt idx="1810">
                        <c:v>0.31140312647035739</c:v>
                      </c:pt>
                      <c:pt idx="1811">
                        <c:v>0.31140312647035739</c:v>
                      </c:pt>
                      <c:pt idx="1812">
                        <c:v>0.31140312647035739</c:v>
                      </c:pt>
                      <c:pt idx="1813">
                        <c:v>0.31140312647035739</c:v>
                      </c:pt>
                      <c:pt idx="1814">
                        <c:v>0.31140312647035739</c:v>
                      </c:pt>
                      <c:pt idx="1815">
                        <c:v>0.31140312647035739</c:v>
                      </c:pt>
                      <c:pt idx="1816">
                        <c:v>0.31140312647035739</c:v>
                      </c:pt>
                      <c:pt idx="1817">
                        <c:v>0.31140312647035739</c:v>
                      </c:pt>
                      <c:pt idx="1818">
                        <c:v>0.31140312647035739</c:v>
                      </c:pt>
                      <c:pt idx="1819">
                        <c:v>0.31140312647035739</c:v>
                      </c:pt>
                      <c:pt idx="1820">
                        <c:v>0.31140312647035739</c:v>
                      </c:pt>
                      <c:pt idx="1821">
                        <c:v>0.31140312647035739</c:v>
                      </c:pt>
                      <c:pt idx="1822">
                        <c:v>0.31140312647035739</c:v>
                      </c:pt>
                      <c:pt idx="1823">
                        <c:v>0.31140312647035739</c:v>
                      </c:pt>
                      <c:pt idx="1824">
                        <c:v>0.31140312647035739</c:v>
                      </c:pt>
                      <c:pt idx="1825">
                        <c:v>0.31140312647035739</c:v>
                      </c:pt>
                      <c:pt idx="1826">
                        <c:v>0.31140312647035739</c:v>
                      </c:pt>
                      <c:pt idx="1827">
                        <c:v>0.31140312647035739</c:v>
                      </c:pt>
                      <c:pt idx="1828">
                        <c:v>0.31140312647035739</c:v>
                      </c:pt>
                      <c:pt idx="1829">
                        <c:v>0.31140312647035739</c:v>
                      </c:pt>
                      <c:pt idx="1830">
                        <c:v>0.31140312647035739</c:v>
                      </c:pt>
                      <c:pt idx="1831">
                        <c:v>0.31140312647035739</c:v>
                      </c:pt>
                      <c:pt idx="1832">
                        <c:v>0.31140312647035739</c:v>
                      </c:pt>
                      <c:pt idx="1833">
                        <c:v>0.31140312647035739</c:v>
                      </c:pt>
                      <c:pt idx="1834">
                        <c:v>0.31140312647035739</c:v>
                      </c:pt>
                      <c:pt idx="1835">
                        <c:v>0.31140312647035739</c:v>
                      </c:pt>
                      <c:pt idx="1836">
                        <c:v>0.31140312647035739</c:v>
                      </c:pt>
                      <c:pt idx="1837">
                        <c:v>0.31140312647035739</c:v>
                      </c:pt>
                      <c:pt idx="1838">
                        <c:v>0.31140312647035739</c:v>
                      </c:pt>
                      <c:pt idx="1839">
                        <c:v>0.31140312647035739</c:v>
                      </c:pt>
                      <c:pt idx="1840">
                        <c:v>0.31140312647035739</c:v>
                      </c:pt>
                      <c:pt idx="1841">
                        <c:v>0.31140312647035739</c:v>
                      </c:pt>
                      <c:pt idx="1842">
                        <c:v>0.31140312647035739</c:v>
                      </c:pt>
                      <c:pt idx="1843">
                        <c:v>0.31140312647035739</c:v>
                      </c:pt>
                      <c:pt idx="1844">
                        <c:v>0.31140312647035739</c:v>
                      </c:pt>
                      <c:pt idx="1845">
                        <c:v>0.31140312647035739</c:v>
                      </c:pt>
                      <c:pt idx="1846">
                        <c:v>0.31140312647035739</c:v>
                      </c:pt>
                      <c:pt idx="1847">
                        <c:v>0.31140312647035739</c:v>
                      </c:pt>
                      <c:pt idx="1848">
                        <c:v>0.31140312647035739</c:v>
                      </c:pt>
                      <c:pt idx="1849">
                        <c:v>0.31140312647035739</c:v>
                      </c:pt>
                      <c:pt idx="1850">
                        <c:v>0.31140312647035739</c:v>
                      </c:pt>
                      <c:pt idx="1851">
                        <c:v>0.31140312647035739</c:v>
                      </c:pt>
                      <c:pt idx="1852">
                        <c:v>0.31140312647035739</c:v>
                      </c:pt>
                      <c:pt idx="1853">
                        <c:v>0.31140312647035739</c:v>
                      </c:pt>
                      <c:pt idx="1854">
                        <c:v>0.31140312647035739</c:v>
                      </c:pt>
                      <c:pt idx="1855">
                        <c:v>0.31140312647035739</c:v>
                      </c:pt>
                      <c:pt idx="1856">
                        <c:v>0.31140312647035739</c:v>
                      </c:pt>
                      <c:pt idx="1857">
                        <c:v>0.31140312647035739</c:v>
                      </c:pt>
                      <c:pt idx="1858">
                        <c:v>0.31140312647035739</c:v>
                      </c:pt>
                      <c:pt idx="1859">
                        <c:v>0.31140312647035739</c:v>
                      </c:pt>
                      <c:pt idx="1860">
                        <c:v>0.31140312647035739</c:v>
                      </c:pt>
                      <c:pt idx="1861">
                        <c:v>0.31140312647035739</c:v>
                      </c:pt>
                      <c:pt idx="1862">
                        <c:v>0.31140312647035739</c:v>
                      </c:pt>
                      <c:pt idx="1863">
                        <c:v>0.31140312647035739</c:v>
                      </c:pt>
                      <c:pt idx="1864">
                        <c:v>0.31140312647035739</c:v>
                      </c:pt>
                      <c:pt idx="1865">
                        <c:v>0.31140312647035739</c:v>
                      </c:pt>
                      <c:pt idx="1866">
                        <c:v>0.31140312647035739</c:v>
                      </c:pt>
                      <c:pt idx="1867">
                        <c:v>0.31140312647035739</c:v>
                      </c:pt>
                      <c:pt idx="1868">
                        <c:v>0.31140312647035739</c:v>
                      </c:pt>
                      <c:pt idx="1869">
                        <c:v>0.31140312647035739</c:v>
                      </c:pt>
                      <c:pt idx="1870">
                        <c:v>0.31140312647035739</c:v>
                      </c:pt>
                      <c:pt idx="1871">
                        <c:v>0.31140312647035739</c:v>
                      </c:pt>
                      <c:pt idx="1872">
                        <c:v>0.31140312647035739</c:v>
                      </c:pt>
                      <c:pt idx="1873">
                        <c:v>0.31140312647035739</c:v>
                      </c:pt>
                      <c:pt idx="1874">
                        <c:v>0.31140312647035739</c:v>
                      </c:pt>
                      <c:pt idx="1875">
                        <c:v>0.31140312647035739</c:v>
                      </c:pt>
                      <c:pt idx="1876">
                        <c:v>0.31140312647035739</c:v>
                      </c:pt>
                      <c:pt idx="1877">
                        <c:v>0.31140312647035739</c:v>
                      </c:pt>
                      <c:pt idx="1878">
                        <c:v>0.31140312647035739</c:v>
                      </c:pt>
                      <c:pt idx="1879">
                        <c:v>0.31140312647035739</c:v>
                      </c:pt>
                      <c:pt idx="1880">
                        <c:v>0.31140312647035739</c:v>
                      </c:pt>
                      <c:pt idx="1881">
                        <c:v>0.31140312647035739</c:v>
                      </c:pt>
                      <c:pt idx="1882">
                        <c:v>0.31140312647035739</c:v>
                      </c:pt>
                      <c:pt idx="1883">
                        <c:v>0.31140312647035739</c:v>
                      </c:pt>
                      <c:pt idx="1884">
                        <c:v>0.31140312647035739</c:v>
                      </c:pt>
                      <c:pt idx="1885">
                        <c:v>0.31140312647035739</c:v>
                      </c:pt>
                      <c:pt idx="1886">
                        <c:v>0.31140312647035739</c:v>
                      </c:pt>
                      <c:pt idx="1887">
                        <c:v>0.31140312647035739</c:v>
                      </c:pt>
                      <c:pt idx="1888">
                        <c:v>0.31140312647035739</c:v>
                      </c:pt>
                      <c:pt idx="1889">
                        <c:v>0.31140312647035739</c:v>
                      </c:pt>
                      <c:pt idx="1890">
                        <c:v>0.31140312647035739</c:v>
                      </c:pt>
                      <c:pt idx="1891">
                        <c:v>0.31140312647035739</c:v>
                      </c:pt>
                      <c:pt idx="1892">
                        <c:v>0.31140312647035739</c:v>
                      </c:pt>
                      <c:pt idx="1893">
                        <c:v>0.31140312647035739</c:v>
                      </c:pt>
                      <c:pt idx="1894">
                        <c:v>0.31140312647035739</c:v>
                      </c:pt>
                      <c:pt idx="1895">
                        <c:v>0.31140312647035739</c:v>
                      </c:pt>
                      <c:pt idx="1896">
                        <c:v>0.31140312647035739</c:v>
                      </c:pt>
                      <c:pt idx="1897">
                        <c:v>0.31140312647035739</c:v>
                      </c:pt>
                      <c:pt idx="1898">
                        <c:v>0.31140312647035739</c:v>
                      </c:pt>
                      <c:pt idx="1899">
                        <c:v>0.31140312647035739</c:v>
                      </c:pt>
                      <c:pt idx="1900">
                        <c:v>0.31140312647035739</c:v>
                      </c:pt>
                      <c:pt idx="1901">
                        <c:v>0.31140312647035739</c:v>
                      </c:pt>
                      <c:pt idx="1902">
                        <c:v>0.31140312647035739</c:v>
                      </c:pt>
                      <c:pt idx="1903">
                        <c:v>0.31140312647035739</c:v>
                      </c:pt>
                      <c:pt idx="1904">
                        <c:v>0.31140312647035739</c:v>
                      </c:pt>
                      <c:pt idx="1905">
                        <c:v>0.31140312647035739</c:v>
                      </c:pt>
                      <c:pt idx="1906">
                        <c:v>0.31140312647035739</c:v>
                      </c:pt>
                      <c:pt idx="1907">
                        <c:v>0.31140312647035739</c:v>
                      </c:pt>
                      <c:pt idx="1908">
                        <c:v>0.31140312647035739</c:v>
                      </c:pt>
                      <c:pt idx="1909">
                        <c:v>0.31140312647035739</c:v>
                      </c:pt>
                      <c:pt idx="1910">
                        <c:v>0.31140312647035739</c:v>
                      </c:pt>
                      <c:pt idx="1911">
                        <c:v>0.31140312647035739</c:v>
                      </c:pt>
                      <c:pt idx="1912">
                        <c:v>0.31140312647035739</c:v>
                      </c:pt>
                      <c:pt idx="1913">
                        <c:v>0.31140312647035739</c:v>
                      </c:pt>
                      <c:pt idx="1914">
                        <c:v>0.31140312647035739</c:v>
                      </c:pt>
                      <c:pt idx="1915">
                        <c:v>0.31140312647035739</c:v>
                      </c:pt>
                      <c:pt idx="1916">
                        <c:v>0.31140312647035739</c:v>
                      </c:pt>
                      <c:pt idx="1917">
                        <c:v>0.31140312647035739</c:v>
                      </c:pt>
                      <c:pt idx="1918">
                        <c:v>0.31140312647035739</c:v>
                      </c:pt>
                      <c:pt idx="1919">
                        <c:v>0.31140312647035739</c:v>
                      </c:pt>
                      <c:pt idx="1920">
                        <c:v>0.31140312647035739</c:v>
                      </c:pt>
                      <c:pt idx="1921">
                        <c:v>0.31140312647035739</c:v>
                      </c:pt>
                      <c:pt idx="1922">
                        <c:v>0.31140312647035739</c:v>
                      </c:pt>
                      <c:pt idx="1923">
                        <c:v>0.31140312647035739</c:v>
                      </c:pt>
                      <c:pt idx="1924">
                        <c:v>0.31140312647035739</c:v>
                      </c:pt>
                      <c:pt idx="1925">
                        <c:v>0.31140312647035739</c:v>
                      </c:pt>
                      <c:pt idx="1926">
                        <c:v>0.31140312647035739</c:v>
                      </c:pt>
                      <c:pt idx="1927">
                        <c:v>0.31140312647035739</c:v>
                      </c:pt>
                      <c:pt idx="1928">
                        <c:v>0.31140312647035739</c:v>
                      </c:pt>
                      <c:pt idx="1929">
                        <c:v>0.31140312647035739</c:v>
                      </c:pt>
                      <c:pt idx="1930">
                        <c:v>0.31140312647035739</c:v>
                      </c:pt>
                      <c:pt idx="1931">
                        <c:v>0.31140312647035739</c:v>
                      </c:pt>
                      <c:pt idx="1932">
                        <c:v>0.31140312647035739</c:v>
                      </c:pt>
                      <c:pt idx="1933">
                        <c:v>0.31140312647035739</c:v>
                      </c:pt>
                      <c:pt idx="1934">
                        <c:v>0.31140312647035739</c:v>
                      </c:pt>
                      <c:pt idx="1935">
                        <c:v>0.31140312647035739</c:v>
                      </c:pt>
                      <c:pt idx="1936">
                        <c:v>0.31140312647035739</c:v>
                      </c:pt>
                      <c:pt idx="1937">
                        <c:v>0.31140312647035739</c:v>
                      </c:pt>
                      <c:pt idx="1938">
                        <c:v>0.31140312647035739</c:v>
                      </c:pt>
                      <c:pt idx="1939">
                        <c:v>0.31140312647035739</c:v>
                      </c:pt>
                      <c:pt idx="1940">
                        <c:v>0.31140312647035739</c:v>
                      </c:pt>
                      <c:pt idx="1941">
                        <c:v>0.31140312647035739</c:v>
                      </c:pt>
                      <c:pt idx="1942">
                        <c:v>0.31140312647035739</c:v>
                      </c:pt>
                      <c:pt idx="1943">
                        <c:v>0.31140312647035739</c:v>
                      </c:pt>
                      <c:pt idx="1944">
                        <c:v>0.31140312647035739</c:v>
                      </c:pt>
                      <c:pt idx="1945">
                        <c:v>0.31140312647035739</c:v>
                      </c:pt>
                      <c:pt idx="1946">
                        <c:v>0.31140312647035739</c:v>
                      </c:pt>
                      <c:pt idx="1947">
                        <c:v>0.31140312647035739</c:v>
                      </c:pt>
                      <c:pt idx="1948">
                        <c:v>0.31140312647035739</c:v>
                      </c:pt>
                      <c:pt idx="1949">
                        <c:v>0.31140312647035739</c:v>
                      </c:pt>
                      <c:pt idx="1950">
                        <c:v>0.31140312647035739</c:v>
                      </c:pt>
                      <c:pt idx="1951">
                        <c:v>0.31140312647035739</c:v>
                      </c:pt>
                      <c:pt idx="1952">
                        <c:v>0.31140312647035739</c:v>
                      </c:pt>
                      <c:pt idx="1953">
                        <c:v>0.31140312647035739</c:v>
                      </c:pt>
                      <c:pt idx="1954">
                        <c:v>0.31140312647035739</c:v>
                      </c:pt>
                      <c:pt idx="1955">
                        <c:v>0.31140312647035739</c:v>
                      </c:pt>
                      <c:pt idx="1956">
                        <c:v>0.31140312647035739</c:v>
                      </c:pt>
                      <c:pt idx="1957">
                        <c:v>0.31140312647035739</c:v>
                      </c:pt>
                      <c:pt idx="1958">
                        <c:v>0.31140312647035739</c:v>
                      </c:pt>
                      <c:pt idx="1959">
                        <c:v>0.31140312647035739</c:v>
                      </c:pt>
                      <c:pt idx="1960">
                        <c:v>0.31140312647035739</c:v>
                      </c:pt>
                      <c:pt idx="1961">
                        <c:v>0.31140312647035739</c:v>
                      </c:pt>
                      <c:pt idx="1962">
                        <c:v>0.31140312647035739</c:v>
                      </c:pt>
                      <c:pt idx="1963">
                        <c:v>0.31140312647035739</c:v>
                      </c:pt>
                      <c:pt idx="1964">
                        <c:v>0.31140312647035739</c:v>
                      </c:pt>
                      <c:pt idx="1965">
                        <c:v>0.31140312647035739</c:v>
                      </c:pt>
                      <c:pt idx="1966">
                        <c:v>0.31140312647035739</c:v>
                      </c:pt>
                      <c:pt idx="1967">
                        <c:v>0.31140312647035739</c:v>
                      </c:pt>
                      <c:pt idx="1968">
                        <c:v>0.31140312647035739</c:v>
                      </c:pt>
                      <c:pt idx="1969">
                        <c:v>0.31140312647035739</c:v>
                      </c:pt>
                      <c:pt idx="1970">
                        <c:v>0.31140312647035739</c:v>
                      </c:pt>
                      <c:pt idx="1971">
                        <c:v>0.31140312647035739</c:v>
                      </c:pt>
                      <c:pt idx="1972">
                        <c:v>0.31140312647035739</c:v>
                      </c:pt>
                      <c:pt idx="1973">
                        <c:v>0.31140312647035739</c:v>
                      </c:pt>
                      <c:pt idx="1974">
                        <c:v>0.31140312647035739</c:v>
                      </c:pt>
                      <c:pt idx="1975">
                        <c:v>0.31140312647035739</c:v>
                      </c:pt>
                      <c:pt idx="1976">
                        <c:v>0.31140312647035739</c:v>
                      </c:pt>
                      <c:pt idx="1977">
                        <c:v>0.31140312647035739</c:v>
                      </c:pt>
                      <c:pt idx="1978">
                        <c:v>0.31140312647035739</c:v>
                      </c:pt>
                      <c:pt idx="1979">
                        <c:v>0.31140312647035739</c:v>
                      </c:pt>
                      <c:pt idx="1980">
                        <c:v>0.31140312647035739</c:v>
                      </c:pt>
                      <c:pt idx="1981">
                        <c:v>0.31140312647035739</c:v>
                      </c:pt>
                      <c:pt idx="1982">
                        <c:v>0.31140312647035739</c:v>
                      </c:pt>
                      <c:pt idx="1983">
                        <c:v>0.31140312647035739</c:v>
                      </c:pt>
                      <c:pt idx="1984">
                        <c:v>0.31140312647035739</c:v>
                      </c:pt>
                      <c:pt idx="1985">
                        <c:v>0.31140312647035739</c:v>
                      </c:pt>
                      <c:pt idx="1986">
                        <c:v>0.31140312647035739</c:v>
                      </c:pt>
                      <c:pt idx="1987">
                        <c:v>0.31140312647035739</c:v>
                      </c:pt>
                      <c:pt idx="1988">
                        <c:v>0.31140312647035739</c:v>
                      </c:pt>
                      <c:pt idx="1989">
                        <c:v>0.31140312647035739</c:v>
                      </c:pt>
                      <c:pt idx="1990">
                        <c:v>0.31140312647035739</c:v>
                      </c:pt>
                      <c:pt idx="1991">
                        <c:v>0.31140312647035739</c:v>
                      </c:pt>
                      <c:pt idx="1992">
                        <c:v>0.31140312647035739</c:v>
                      </c:pt>
                      <c:pt idx="1993">
                        <c:v>0.31140312647035739</c:v>
                      </c:pt>
                      <c:pt idx="1994">
                        <c:v>0.31140312647035739</c:v>
                      </c:pt>
                      <c:pt idx="1995">
                        <c:v>0.31140312647035739</c:v>
                      </c:pt>
                      <c:pt idx="1996">
                        <c:v>0.31140312647035739</c:v>
                      </c:pt>
                      <c:pt idx="1997">
                        <c:v>0.31140312647035739</c:v>
                      </c:pt>
                      <c:pt idx="1998">
                        <c:v>0.31140312647035739</c:v>
                      </c:pt>
                      <c:pt idx="1999">
                        <c:v>0.31140312647035739</c:v>
                      </c:pt>
                      <c:pt idx="2000">
                        <c:v>0.31140312647035739</c:v>
                      </c:pt>
                      <c:pt idx="2001">
                        <c:v>0.31140312647035739</c:v>
                      </c:pt>
                      <c:pt idx="2002">
                        <c:v>0.31140312647035739</c:v>
                      </c:pt>
                      <c:pt idx="2003">
                        <c:v>0.31140312647035739</c:v>
                      </c:pt>
                      <c:pt idx="2004">
                        <c:v>0.31140312647035739</c:v>
                      </c:pt>
                      <c:pt idx="2005">
                        <c:v>0.31140312647035739</c:v>
                      </c:pt>
                      <c:pt idx="2006">
                        <c:v>0.31140312647035739</c:v>
                      </c:pt>
                      <c:pt idx="2007">
                        <c:v>0.31140312647035739</c:v>
                      </c:pt>
                      <c:pt idx="2008">
                        <c:v>0.31140312647035739</c:v>
                      </c:pt>
                      <c:pt idx="2009">
                        <c:v>0.31140312647035739</c:v>
                      </c:pt>
                      <c:pt idx="2010">
                        <c:v>0.31140312647035739</c:v>
                      </c:pt>
                      <c:pt idx="2011">
                        <c:v>0.31140312647035739</c:v>
                      </c:pt>
                      <c:pt idx="2012">
                        <c:v>0.31140312647035739</c:v>
                      </c:pt>
                      <c:pt idx="2013">
                        <c:v>0.31140312647035739</c:v>
                      </c:pt>
                      <c:pt idx="2014">
                        <c:v>0.31140312647035739</c:v>
                      </c:pt>
                      <c:pt idx="2015">
                        <c:v>0.31140312647035739</c:v>
                      </c:pt>
                      <c:pt idx="2016">
                        <c:v>0.31140312647035739</c:v>
                      </c:pt>
                      <c:pt idx="2017">
                        <c:v>0.31140312647035739</c:v>
                      </c:pt>
                      <c:pt idx="2018">
                        <c:v>0.31140312647035739</c:v>
                      </c:pt>
                      <c:pt idx="2019">
                        <c:v>0.31140312647035739</c:v>
                      </c:pt>
                      <c:pt idx="2020">
                        <c:v>0.31140312647035739</c:v>
                      </c:pt>
                      <c:pt idx="2021">
                        <c:v>0.31140312647035739</c:v>
                      </c:pt>
                      <c:pt idx="2022">
                        <c:v>0.31140312647035739</c:v>
                      </c:pt>
                      <c:pt idx="2023">
                        <c:v>0.31140312647035739</c:v>
                      </c:pt>
                      <c:pt idx="2024">
                        <c:v>0.31140312647035739</c:v>
                      </c:pt>
                      <c:pt idx="2025">
                        <c:v>0.31140312647035739</c:v>
                      </c:pt>
                      <c:pt idx="2026">
                        <c:v>0.31140312647035739</c:v>
                      </c:pt>
                      <c:pt idx="2027">
                        <c:v>0.31140312647035739</c:v>
                      </c:pt>
                      <c:pt idx="2028">
                        <c:v>0.31140312647035739</c:v>
                      </c:pt>
                      <c:pt idx="2029">
                        <c:v>0.31140312647035739</c:v>
                      </c:pt>
                      <c:pt idx="2030">
                        <c:v>0.31140312647035739</c:v>
                      </c:pt>
                      <c:pt idx="2031">
                        <c:v>0.31140312647035739</c:v>
                      </c:pt>
                      <c:pt idx="2032">
                        <c:v>0.31140312647035739</c:v>
                      </c:pt>
                      <c:pt idx="2033">
                        <c:v>0.31140312647035739</c:v>
                      </c:pt>
                      <c:pt idx="2034">
                        <c:v>0.31140312647035739</c:v>
                      </c:pt>
                      <c:pt idx="2035">
                        <c:v>0.31140312647035739</c:v>
                      </c:pt>
                      <c:pt idx="2036">
                        <c:v>0.31140312647035739</c:v>
                      </c:pt>
                      <c:pt idx="2037">
                        <c:v>0.31140312647035739</c:v>
                      </c:pt>
                      <c:pt idx="2038">
                        <c:v>0.31140312647035739</c:v>
                      </c:pt>
                      <c:pt idx="2039">
                        <c:v>0.31140312647035739</c:v>
                      </c:pt>
                      <c:pt idx="2040">
                        <c:v>0.31140312647035739</c:v>
                      </c:pt>
                      <c:pt idx="2041">
                        <c:v>0.31140312647035739</c:v>
                      </c:pt>
                      <c:pt idx="2042">
                        <c:v>0.31140312647035739</c:v>
                      </c:pt>
                      <c:pt idx="2043">
                        <c:v>0.31140312647035739</c:v>
                      </c:pt>
                      <c:pt idx="2044">
                        <c:v>0.31140312647035739</c:v>
                      </c:pt>
                      <c:pt idx="2045">
                        <c:v>0.31140312647035739</c:v>
                      </c:pt>
                      <c:pt idx="2046">
                        <c:v>0.31140312647035739</c:v>
                      </c:pt>
                      <c:pt idx="2047">
                        <c:v>0.31140312647035739</c:v>
                      </c:pt>
                      <c:pt idx="2048">
                        <c:v>0.31140312647035739</c:v>
                      </c:pt>
                      <c:pt idx="2049">
                        <c:v>0.31140312647035739</c:v>
                      </c:pt>
                      <c:pt idx="2050">
                        <c:v>0.31140312647035739</c:v>
                      </c:pt>
                      <c:pt idx="2051">
                        <c:v>0.31140312647035739</c:v>
                      </c:pt>
                      <c:pt idx="2052">
                        <c:v>0.31140312647035739</c:v>
                      </c:pt>
                      <c:pt idx="2053">
                        <c:v>0.31140312647035739</c:v>
                      </c:pt>
                      <c:pt idx="2054">
                        <c:v>0.31140312647035739</c:v>
                      </c:pt>
                      <c:pt idx="2055">
                        <c:v>0.31140312647035739</c:v>
                      </c:pt>
                      <c:pt idx="2056">
                        <c:v>0.31140312647035739</c:v>
                      </c:pt>
                      <c:pt idx="2057">
                        <c:v>0.31140312647035739</c:v>
                      </c:pt>
                      <c:pt idx="2058">
                        <c:v>0.31140312647035739</c:v>
                      </c:pt>
                      <c:pt idx="2059">
                        <c:v>0.31140312647035739</c:v>
                      </c:pt>
                      <c:pt idx="2060">
                        <c:v>0.31140312647035739</c:v>
                      </c:pt>
                      <c:pt idx="2061">
                        <c:v>0.31140312647035739</c:v>
                      </c:pt>
                      <c:pt idx="2062">
                        <c:v>0.31140312647035739</c:v>
                      </c:pt>
                      <c:pt idx="2063">
                        <c:v>0.31140312647035739</c:v>
                      </c:pt>
                      <c:pt idx="2064">
                        <c:v>0.31140312647035739</c:v>
                      </c:pt>
                      <c:pt idx="2065">
                        <c:v>0.31140312647035739</c:v>
                      </c:pt>
                      <c:pt idx="2066">
                        <c:v>0.31140312647035739</c:v>
                      </c:pt>
                      <c:pt idx="2067">
                        <c:v>0.31140312647035739</c:v>
                      </c:pt>
                      <c:pt idx="2068">
                        <c:v>0.31140312647035739</c:v>
                      </c:pt>
                      <c:pt idx="2069">
                        <c:v>0.31140312647035739</c:v>
                      </c:pt>
                      <c:pt idx="2070">
                        <c:v>0.31140312647035739</c:v>
                      </c:pt>
                      <c:pt idx="2071">
                        <c:v>0.31140312647035739</c:v>
                      </c:pt>
                      <c:pt idx="2072">
                        <c:v>0.31140312647035739</c:v>
                      </c:pt>
                      <c:pt idx="2073">
                        <c:v>0.31140312647035739</c:v>
                      </c:pt>
                      <c:pt idx="2074">
                        <c:v>0.31140312647035739</c:v>
                      </c:pt>
                      <c:pt idx="2075">
                        <c:v>0.31140312647035739</c:v>
                      </c:pt>
                      <c:pt idx="2076">
                        <c:v>0.31140312647035739</c:v>
                      </c:pt>
                      <c:pt idx="2077">
                        <c:v>0.31140312647035739</c:v>
                      </c:pt>
                      <c:pt idx="2078">
                        <c:v>0.31140312647035739</c:v>
                      </c:pt>
                      <c:pt idx="2079">
                        <c:v>0.31140312647035739</c:v>
                      </c:pt>
                      <c:pt idx="2080">
                        <c:v>0.31140312647035739</c:v>
                      </c:pt>
                      <c:pt idx="2081">
                        <c:v>0.31140312647035739</c:v>
                      </c:pt>
                      <c:pt idx="2082">
                        <c:v>0.31140312647035739</c:v>
                      </c:pt>
                      <c:pt idx="2083">
                        <c:v>0.31140312647035739</c:v>
                      </c:pt>
                      <c:pt idx="2084">
                        <c:v>0.31140312647035739</c:v>
                      </c:pt>
                      <c:pt idx="2085">
                        <c:v>0.31140312647035739</c:v>
                      </c:pt>
                      <c:pt idx="2086">
                        <c:v>0.31140312647035739</c:v>
                      </c:pt>
                      <c:pt idx="2087">
                        <c:v>0.31140312647035739</c:v>
                      </c:pt>
                      <c:pt idx="2088">
                        <c:v>0.31140312647035739</c:v>
                      </c:pt>
                      <c:pt idx="2089">
                        <c:v>0.31140312647035739</c:v>
                      </c:pt>
                      <c:pt idx="2090">
                        <c:v>0.31140312647035739</c:v>
                      </c:pt>
                      <c:pt idx="2091">
                        <c:v>0.31140312647035739</c:v>
                      </c:pt>
                      <c:pt idx="2092">
                        <c:v>0.31140312647035739</c:v>
                      </c:pt>
                      <c:pt idx="2093">
                        <c:v>0.31140312647035739</c:v>
                      </c:pt>
                      <c:pt idx="2094">
                        <c:v>0.31140312647035739</c:v>
                      </c:pt>
                      <c:pt idx="2095">
                        <c:v>0.31140312647035739</c:v>
                      </c:pt>
                      <c:pt idx="2096">
                        <c:v>0.31140312647035739</c:v>
                      </c:pt>
                      <c:pt idx="2097">
                        <c:v>0.31140312647035739</c:v>
                      </c:pt>
                      <c:pt idx="2098">
                        <c:v>0.31140312647035739</c:v>
                      </c:pt>
                      <c:pt idx="2099">
                        <c:v>0.31140312647035739</c:v>
                      </c:pt>
                      <c:pt idx="2100">
                        <c:v>0.31140312647035739</c:v>
                      </c:pt>
                      <c:pt idx="2101">
                        <c:v>0.31140312647035739</c:v>
                      </c:pt>
                      <c:pt idx="2102">
                        <c:v>0.31140312647035739</c:v>
                      </c:pt>
                      <c:pt idx="2103">
                        <c:v>0.31140312647035739</c:v>
                      </c:pt>
                      <c:pt idx="2104">
                        <c:v>0.31140312647035739</c:v>
                      </c:pt>
                      <c:pt idx="2105">
                        <c:v>0.31140312647035739</c:v>
                      </c:pt>
                      <c:pt idx="2106">
                        <c:v>0.31140312647035739</c:v>
                      </c:pt>
                      <c:pt idx="2107">
                        <c:v>0.31140312647035739</c:v>
                      </c:pt>
                      <c:pt idx="2108">
                        <c:v>0.31140312647035739</c:v>
                      </c:pt>
                      <c:pt idx="2109">
                        <c:v>0.31140312647035739</c:v>
                      </c:pt>
                      <c:pt idx="2110">
                        <c:v>0.31140312647035739</c:v>
                      </c:pt>
                      <c:pt idx="2111">
                        <c:v>0.31140312647035739</c:v>
                      </c:pt>
                      <c:pt idx="2112">
                        <c:v>0.31140312647035739</c:v>
                      </c:pt>
                      <c:pt idx="2113">
                        <c:v>0.31140312647035739</c:v>
                      </c:pt>
                      <c:pt idx="2114">
                        <c:v>0.31140312647035739</c:v>
                      </c:pt>
                      <c:pt idx="2115">
                        <c:v>0.31140312647035739</c:v>
                      </c:pt>
                      <c:pt idx="2116">
                        <c:v>0.31140312647035739</c:v>
                      </c:pt>
                      <c:pt idx="2117">
                        <c:v>0.31140312647035739</c:v>
                      </c:pt>
                      <c:pt idx="2118">
                        <c:v>0.31140312647035739</c:v>
                      </c:pt>
                      <c:pt idx="2119">
                        <c:v>0.31140312647035739</c:v>
                      </c:pt>
                      <c:pt idx="2120">
                        <c:v>0.31140312647035739</c:v>
                      </c:pt>
                      <c:pt idx="2121">
                        <c:v>0.31140312647035739</c:v>
                      </c:pt>
                      <c:pt idx="2122">
                        <c:v>0.31140312647035739</c:v>
                      </c:pt>
                      <c:pt idx="2123">
                        <c:v>0.31140312647035739</c:v>
                      </c:pt>
                      <c:pt idx="2124">
                        <c:v>0.31140312647035739</c:v>
                      </c:pt>
                      <c:pt idx="2125">
                        <c:v>0.31140312647035739</c:v>
                      </c:pt>
                      <c:pt idx="2126">
                        <c:v>0.31140312647035739</c:v>
                      </c:pt>
                      <c:pt idx="2127">
                        <c:v>0.31140312647035739</c:v>
                      </c:pt>
                      <c:pt idx="2128">
                        <c:v>0.31140312647035739</c:v>
                      </c:pt>
                      <c:pt idx="2129">
                        <c:v>0.31140312647035739</c:v>
                      </c:pt>
                      <c:pt idx="2130">
                        <c:v>0.31140312647035739</c:v>
                      </c:pt>
                      <c:pt idx="2131">
                        <c:v>0.31140312647035739</c:v>
                      </c:pt>
                      <c:pt idx="2132">
                        <c:v>0.31140312647035739</c:v>
                      </c:pt>
                      <c:pt idx="2133">
                        <c:v>0.31140312647035739</c:v>
                      </c:pt>
                      <c:pt idx="2134">
                        <c:v>0.31140312647035739</c:v>
                      </c:pt>
                      <c:pt idx="2135">
                        <c:v>0.31140312647035739</c:v>
                      </c:pt>
                      <c:pt idx="2136">
                        <c:v>0.31140312647035739</c:v>
                      </c:pt>
                      <c:pt idx="2137">
                        <c:v>0.31140312647035739</c:v>
                      </c:pt>
                      <c:pt idx="2138">
                        <c:v>0.31140312647035739</c:v>
                      </c:pt>
                      <c:pt idx="2139">
                        <c:v>0.31140312647035739</c:v>
                      </c:pt>
                      <c:pt idx="2140">
                        <c:v>0.31140312647035739</c:v>
                      </c:pt>
                      <c:pt idx="2141">
                        <c:v>0.31140312647035739</c:v>
                      </c:pt>
                      <c:pt idx="2142">
                        <c:v>0.31140312647035739</c:v>
                      </c:pt>
                      <c:pt idx="2143">
                        <c:v>0.31140312647035739</c:v>
                      </c:pt>
                      <c:pt idx="2144">
                        <c:v>0.31140312647035739</c:v>
                      </c:pt>
                      <c:pt idx="2145">
                        <c:v>0.31140312647035739</c:v>
                      </c:pt>
                      <c:pt idx="2146">
                        <c:v>0.31140312647035739</c:v>
                      </c:pt>
                      <c:pt idx="2147">
                        <c:v>0.31140312647035739</c:v>
                      </c:pt>
                      <c:pt idx="2148">
                        <c:v>0.31140312647035739</c:v>
                      </c:pt>
                      <c:pt idx="2149">
                        <c:v>0.31140312647035739</c:v>
                      </c:pt>
                      <c:pt idx="2150">
                        <c:v>0.31140312647035739</c:v>
                      </c:pt>
                      <c:pt idx="2151">
                        <c:v>0.31140312647035739</c:v>
                      </c:pt>
                      <c:pt idx="2152">
                        <c:v>0.31140312647035739</c:v>
                      </c:pt>
                      <c:pt idx="2153">
                        <c:v>0.31140312647035739</c:v>
                      </c:pt>
                      <c:pt idx="2154">
                        <c:v>0.31140312647035739</c:v>
                      </c:pt>
                      <c:pt idx="2155">
                        <c:v>0.31140312647035739</c:v>
                      </c:pt>
                      <c:pt idx="2156">
                        <c:v>0.31140312647035739</c:v>
                      </c:pt>
                      <c:pt idx="2157">
                        <c:v>0.31140312647035739</c:v>
                      </c:pt>
                      <c:pt idx="2158">
                        <c:v>0.31140312647035739</c:v>
                      </c:pt>
                      <c:pt idx="2159">
                        <c:v>0.31140312647035739</c:v>
                      </c:pt>
                      <c:pt idx="2160">
                        <c:v>0.31140312647035739</c:v>
                      </c:pt>
                      <c:pt idx="2161">
                        <c:v>0.31140312647035739</c:v>
                      </c:pt>
                      <c:pt idx="2162">
                        <c:v>0.31140312647035739</c:v>
                      </c:pt>
                      <c:pt idx="2163">
                        <c:v>0.31140312647035739</c:v>
                      </c:pt>
                      <c:pt idx="2164">
                        <c:v>0.31140312647035739</c:v>
                      </c:pt>
                      <c:pt idx="2165">
                        <c:v>0.31140312647035739</c:v>
                      </c:pt>
                      <c:pt idx="2166">
                        <c:v>0.31140312647035739</c:v>
                      </c:pt>
                      <c:pt idx="2167">
                        <c:v>0.31140312647035739</c:v>
                      </c:pt>
                      <c:pt idx="2168">
                        <c:v>0.31140312647035739</c:v>
                      </c:pt>
                      <c:pt idx="2169">
                        <c:v>0.31140312647035739</c:v>
                      </c:pt>
                      <c:pt idx="2170">
                        <c:v>0.31140312647035739</c:v>
                      </c:pt>
                      <c:pt idx="2171">
                        <c:v>0.31140312647035739</c:v>
                      </c:pt>
                      <c:pt idx="2172">
                        <c:v>0.31140312647035739</c:v>
                      </c:pt>
                      <c:pt idx="2173">
                        <c:v>0.31140312647035739</c:v>
                      </c:pt>
                      <c:pt idx="2174">
                        <c:v>0.31140312647035739</c:v>
                      </c:pt>
                      <c:pt idx="2175">
                        <c:v>0.31140312647035739</c:v>
                      </c:pt>
                      <c:pt idx="2176">
                        <c:v>0.31140312647035739</c:v>
                      </c:pt>
                      <c:pt idx="2177">
                        <c:v>0.31140312647035739</c:v>
                      </c:pt>
                      <c:pt idx="2178">
                        <c:v>0.31140312647035739</c:v>
                      </c:pt>
                      <c:pt idx="2179">
                        <c:v>0.31140312647035739</c:v>
                      </c:pt>
                      <c:pt idx="2180">
                        <c:v>0.31140312647035739</c:v>
                      </c:pt>
                      <c:pt idx="2181">
                        <c:v>0.31140312647035739</c:v>
                      </c:pt>
                      <c:pt idx="2182">
                        <c:v>0.31140312647035739</c:v>
                      </c:pt>
                      <c:pt idx="2183">
                        <c:v>0.31140312647035739</c:v>
                      </c:pt>
                      <c:pt idx="2184">
                        <c:v>0.31140312647035739</c:v>
                      </c:pt>
                      <c:pt idx="2185">
                        <c:v>0.31140312647035739</c:v>
                      </c:pt>
                      <c:pt idx="2186">
                        <c:v>0.31140312647035739</c:v>
                      </c:pt>
                      <c:pt idx="2187">
                        <c:v>0.31140312647035739</c:v>
                      </c:pt>
                      <c:pt idx="2188">
                        <c:v>0.31140312647035739</c:v>
                      </c:pt>
                      <c:pt idx="2189">
                        <c:v>0.31140312647035739</c:v>
                      </c:pt>
                      <c:pt idx="2190">
                        <c:v>0.31140312647035739</c:v>
                      </c:pt>
                      <c:pt idx="2191">
                        <c:v>0.31140312647035739</c:v>
                      </c:pt>
                      <c:pt idx="2192">
                        <c:v>0.31140312647035739</c:v>
                      </c:pt>
                      <c:pt idx="2193">
                        <c:v>0.31140312647035739</c:v>
                      </c:pt>
                      <c:pt idx="2194">
                        <c:v>0.31140312647035739</c:v>
                      </c:pt>
                      <c:pt idx="2195">
                        <c:v>0.31140312647035739</c:v>
                      </c:pt>
                      <c:pt idx="2196">
                        <c:v>0.31140312647035739</c:v>
                      </c:pt>
                      <c:pt idx="2197">
                        <c:v>0.31140312647035739</c:v>
                      </c:pt>
                      <c:pt idx="2198">
                        <c:v>0.31140312647035739</c:v>
                      </c:pt>
                      <c:pt idx="2199">
                        <c:v>0.31140312647035739</c:v>
                      </c:pt>
                      <c:pt idx="2200">
                        <c:v>0.31140312647035739</c:v>
                      </c:pt>
                      <c:pt idx="2201">
                        <c:v>0.31140312647035739</c:v>
                      </c:pt>
                      <c:pt idx="2202">
                        <c:v>0.31140312647035739</c:v>
                      </c:pt>
                      <c:pt idx="2203">
                        <c:v>0.31140312647035739</c:v>
                      </c:pt>
                      <c:pt idx="2204">
                        <c:v>0.31140312647035739</c:v>
                      </c:pt>
                      <c:pt idx="2205">
                        <c:v>0.31140312647035739</c:v>
                      </c:pt>
                      <c:pt idx="2206">
                        <c:v>0.31140312647035739</c:v>
                      </c:pt>
                      <c:pt idx="2207">
                        <c:v>0.31140312647035739</c:v>
                      </c:pt>
                      <c:pt idx="2208">
                        <c:v>0.31140312647035739</c:v>
                      </c:pt>
                      <c:pt idx="2209">
                        <c:v>0.31140312647035739</c:v>
                      </c:pt>
                      <c:pt idx="2210">
                        <c:v>0.31140312647035739</c:v>
                      </c:pt>
                      <c:pt idx="2211">
                        <c:v>0.31140312647035739</c:v>
                      </c:pt>
                      <c:pt idx="2212">
                        <c:v>0.31140312647035739</c:v>
                      </c:pt>
                      <c:pt idx="2213">
                        <c:v>0.31140312647035739</c:v>
                      </c:pt>
                      <c:pt idx="2214">
                        <c:v>0.31140312647035739</c:v>
                      </c:pt>
                      <c:pt idx="2215">
                        <c:v>0.31140312647035739</c:v>
                      </c:pt>
                      <c:pt idx="2216">
                        <c:v>0.31140312647035739</c:v>
                      </c:pt>
                      <c:pt idx="2217">
                        <c:v>0.31140312647035739</c:v>
                      </c:pt>
                      <c:pt idx="2218">
                        <c:v>0.31140312647035739</c:v>
                      </c:pt>
                      <c:pt idx="2219">
                        <c:v>0.31140312647035739</c:v>
                      </c:pt>
                      <c:pt idx="2220">
                        <c:v>0.31140312647035739</c:v>
                      </c:pt>
                      <c:pt idx="2221">
                        <c:v>0.31140312647035739</c:v>
                      </c:pt>
                      <c:pt idx="2222">
                        <c:v>0.31140312647035739</c:v>
                      </c:pt>
                      <c:pt idx="2223">
                        <c:v>0.31140312647035739</c:v>
                      </c:pt>
                      <c:pt idx="2224">
                        <c:v>0.31140312647035739</c:v>
                      </c:pt>
                      <c:pt idx="2225">
                        <c:v>0.31140312647035739</c:v>
                      </c:pt>
                      <c:pt idx="2226">
                        <c:v>0.31140312647035739</c:v>
                      </c:pt>
                      <c:pt idx="2227">
                        <c:v>0.31140312647035739</c:v>
                      </c:pt>
                      <c:pt idx="2228">
                        <c:v>0.31140312647035739</c:v>
                      </c:pt>
                      <c:pt idx="2229">
                        <c:v>0.31140312647035739</c:v>
                      </c:pt>
                      <c:pt idx="2230">
                        <c:v>0.31140312647035739</c:v>
                      </c:pt>
                      <c:pt idx="2231">
                        <c:v>0.31140312647035739</c:v>
                      </c:pt>
                      <c:pt idx="2232">
                        <c:v>0.31140312647035739</c:v>
                      </c:pt>
                      <c:pt idx="2233">
                        <c:v>0.31140312647035739</c:v>
                      </c:pt>
                      <c:pt idx="2234">
                        <c:v>0.31140312647035739</c:v>
                      </c:pt>
                      <c:pt idx="2235">
                        <c:v>0.31140312647035739</c:v>
                      </c:pt>
                      <c:pt idx="2236">
                        <c:v>0.31140312647035739</c:v>
                      </c:pt>
                      <c:pt idx="2237">
                        <c:v>0.31140312647035739</c:v>
                      </c:pt>
                      <c:pt idx="2238">
                        <c:v>0.31140312647035739</c:v>
                      </c:pt>
                      <c:pt idx="2239">
                        <c:v>0.31140312647035739</c:v>
                      </c:pt>
                      <c:pt idx="2240">
                        <c:v>0.31140312647035739</c:v>
                      </c:pt>
                      <c:pt idx="2241">
                        <c:v>0.31140312647035739</c:v>
                      </c:pt>
                      <c:pt idx="2242">
                        <c:v>0.31140312647035739</c:v>
                      </c:pt>
                      <c:pt idx="2243">
                        <c:v>0.31140312647035739</c:v>
                      </c:pt>
                      <c:pt idx="2244">
                        <c:v>0.31140312647035739</c:v>
                      </c:pt>
                      <c:pt idx="2245">
                        <c:v>0.31140312647035739</c:v>
                      </c:pt>
                      <c:pt idx="2246">
                        <c:v>0.31140312647035739</c:v>
                      </c:pt>
                      <c:pt idx="2247">
                        <c:v>0.31140312647035739</c:v>
                      </c:pt>
                      <c:pt idx="2248">
                        <c:v>0.31140312647035739</c:v>
                      </c:pt>
                      <c:pt idx="2249">
                        <c:v>0.31140312647035739</c:v>
                      </c:pt>
                      <c:pt idx="2250">
                        <c:v>0.31140312647035739</c:v>
                      </c:pt>
                      <c:pt idx="2251">
                        <c:v>0.31140312647035739</c:v>
                      </c:pt>
                      <c:pt idx="2252">
                        <c:v>0.31140312647035739</c:v>
                      </c:pt>
                      <c:pt idx="2253">
                        <c:v>0.31140312647035739</c:v>
                      </c:pt>
                      <c:pt idx="2254">
                        <c:v>0.31140312647035739</c:v>
                      </c:pt>
                      <c:pt idx="2255">
                        <c:v>0.31140312647035739</c:v>
                      </c:pt>
                      <c:pt idx="2256">
                        <c:v>0.31140312647035739</c:v>
                      </c:pt>
                      <c:pt idx="2257">
                        <c:v>0.31140312647035739</c:v>
                      </c:pt>
                      <c:pt idx="2258">
                        <c:v>0.31140312647035739</c:v>
                      </c:pt>
                      <c:pt idx="2259">
                        <c:v>0.31140312647035739</c:v>
                      </c:pt>
                      <c:pt idx="2260">
                        <c:v>0.31140312647035739</c:v>
                      </c:pt>
                      <c:pt idx="2261">
                        <c:v>0.31140312647035739</c:v>
                      </c:pt>
                      <c:pt idx="2262">
                        <c:v>0.31140312647035739</c:v>
                      </c:pt>
                      <c:pt idx="2263">
                        <c:v>0.31140312647035739</c:v>
                      </c:pt>
                      <c:pt idx="2264">
                        <c:v>0.31140312647035739</c:v>
                      </c:pt>
                      <c:pt idx="2265">
                        <c:v>0.31140312647035739</c:v>
                      </c:pt>
                      <c:pt idx="2266">
                        <c:v>0.31140312647035739</c:v>
                      </c:pt>
                      <c:pt idx="2267">
                        <c:v>0.31140312647035739</c:v>
                      </c:pt>
                      <c:pt idx="2268">
                        <c:v>0.31140312647035739</c:v>
                      </c:pt>
                      <c:pt idx="2269">
                        <c:v>0.31140312647035739</c:v>
                      </c:pt>
                      <c:pt idx="2270">
                        <c:v>0.31140312647035739</c:v>
                      </c:pt>
                      <c:pt idx="2271">
                        <c:v>0.31140312647035739</c:v>
                      </c:pt>
                      <c:pt idx="2272">
                        <c:v>0.31140312647035739</c:v>
                      </c:pt>
                      <c:pt idx="2273">
                        <c:v>0.31140312647035739</c:v>
                      </c:pt>
                      <c:pt idx="2274">
                        <c:v>0.31140312647035739</c:v>
                      </c:pt>
                      <c:pt idx="2275">
                        <c:v>0.31140312647035739</c:v>
                      </c:pt>
                      <c:pt idx="2276">
                        <c:v>0.31140312647035739</c:v>
                      </c:pt>
                      <c:pt idx="2277">
                        <c:v>0.31140312647035739</c:v>
                      </c:pt>
                      <c:pt idx="2278">
                        <c:v>0.31140312647035739</c:v>
                      </c:pt>
                      <c:pt idx="2279">
                        <c:v>0.31140312647035739</c:v>
                      </c:pt>
                      <c:pt idx="2280">
                        <c:v>0.31140312647035739</c:v>
                      </c:pt>
                      <c:pt idx="2281">
                        <c:v>0.31140312647035739</c:v>
                      </c:pt>
                      <c:pt idx="2282">
                        <c:v>0.31140312647035739</c:v>
                      </c:pt>
                      <c:pt idx="2283">
                        <c:v>0.31140312647035739</c:v>
                      </c:pt>
                      <c:pt idx="2284">
                        <c:v>0.31140312647035739</c:v>
                      </c:pt>
                      <c:pt idx="2285">
                        <c:v>0.31140312647035739</c:v>
                      </c:pt>
                      <c:pt idx="2286">
                        <c:v>0.31140312647035739</c:v>
                      </c:pt>
                      <c:pt idx="2287">
                        <c:v>0.31140312647035739</c:v>
                      </c:pt>
                      <c:pt idx="2288">
                        <c:v>0.31140312647035739</c:v>
                      </c:pt>
                      <c:pt idx="2289">
                        <c:v>0.31140312647035739</c:v>
                      </c:pt>
                      <c:pt idx="2290">
                        <c:v>0.31140312647035739</c:v>
                      </c:pt>
                      <c:pt idx="2291">
                        <c:v>0.31140312647035739</c:v>
                      </c:pt>
                      <c:pt idx="2292">
                        <c:v>0.31140312647035739</c:v>
                      </c:pt>
                      <c:pt idx="2293">
                        <c:v>0.31140312647035739</c:v>
                      </c:pt>
                      <c:pt idx="2294">
                        <c:v>0.31140312647035739</c:v>
                      </c:pt>
                      <c:pt idx="2295">
                        <c:v>0.31140312647035739</c:v>
                      </c:pt>
                      <c:pt idx="2296">
                        <c:v>0.31140312647035739</c:v>
                      </c:pt>
                      <c:pt idx="2297">
                        <c:v>0.31140312647035739</c:v>
                      </c:pt>
                      <c:pt idx="2298">
                        <c:v>0.31140312647035739</c:v>
                      </c:pt>
                      <c:pt idx="2299">
                        <c:v>0.31140312647035739</c:v>
                      </c:pt>
                      <c:pt idx="2300">
                        <c:v>0.31140312647035739</c:v>
                      </c:pt>
                      <c:pt idx="2301">
                        <c:v>0.31140312647035739</c:v>
                      </c:pt>
                      <c:pt idx="2302">
                        <c:v>0.31140312647035739</c:v>
                      </c:pt>
                      <c:pt idx="2303">
                        <c:v>0.31140312647035739</c:v>
                      </c:pt>
                      <c:pt idx="2304">
                        <c:v>0.31140312647035739</c:v>
                      </c:pt>
                      <c:pt idx="2305">
                        <c:v>0.31140312647035739</c:v>
                      </c:pt>
                      <c:pt idx="2306">
                        <c:v>0.31140312647035739</c:v>
                      </c:pt>
                      <c:pt idx="2307">
                        <c:v>0.31140312647035739</c:v>
                      </c:pt>
                      <c:pt idx="2308">
                        <c:v>0.31140312647035739</c:v>
                      </c:pt>
                      <c:pt idx="2309">
                        <c:v>0.31140312647035739</c:v>
                      </c:pt>
                      <c:pt idx="2310">
                        <c:v>0.31140312647035739</c:v>
                      </c:pt>
                      <c:pt idx="2311">
                        <c:v>0.31140312647035739</c:v>
                      </c:pt>
                      <c:pt idx="2312">
                        <c:v>0.31140312647035739</c:v>
                      </c:pt>
                      <c:pt idx="2313">
                        <c:v>0.31140312647035739</c:v>
                      </c:pt>
                      <c:pt idx="2314">
                        <c:v>0.31140312647035739</c:v>
                      </c:pt>
                      <c:pt idx="2315">
                        <c:v>0.31140312647035739</c:v>
                      </c:pt>
                      <c:pt idx="2316">
                        <c:v>0.31140312647035739</c:v>
                      </c:pt>
                      <c:pt idx="2317">
                        <c:v>0.31140312647035739</c:v>
                      </c:pt>
                      <c:pt idx="2318">
                        <c:v>0.31140312647035739</c:v>
                      </c:pt>
                      <c:pt idx="2319">
                        <c:v>0.31140312647035739</c:v>
                      </c:pt>
                      <c:pt idx="2320">
                        <c:v>0.31140312647035739</c:v>
                      </c:pt>
                      <c:pt idx="2321">
                        <c:v>0.31140312647035739</c:v>
                      </c:pt>
                      <c:pt idx="2322">
                        <c:v>0.31140312647035739</c:v>
                      </c:pt>
                      <c:pt idx="2323">
                        <c:v>0.31140312647035739</c:v>
                      </c:pt>
                      <c:pt idx="2324">
                        <c:v>0.31140312647035739</c:v>
                      </c:pt>
                      <c:pt idx="2325">
                        <c:v>0.31140312647035739</c:v>
                      </c:pt>
                      <c:pt idx="2326">
                        <c:v>0.31140312647035739</c:v>
                      </c:pt>
                      <c:pt idx="2327">
                        <c:v>0.31140312647035739</c:v>
                      </c:pt>
                      <c:pt idx="2328">
                        <c:v>0.31140312647035739</c:v>
                      </c:pt>
                      <c:pt idx="2329">
                        <c:v>0.31140312647035739</c:v>
                      </c:pt>
                      <c:pt idx="2330">
                        <c:v>0.31140312647035739</c:v>
                      </c:pt>
                      <c:pt idx="2331">
                        <c:v>0.31140312647035739</c:v>
                      </c:pt>
                      <c:pt idx="2332">
                        <c:v>0.31140312647035739</c:v>
                      </c:pt>
                      <c:pt idx="2333">
                        <c:v>0.31140312647035739</c:v>
                      </c:pt>
                      <c:pt idx="2334">
                        <c:v>0.31140312647035739</c:v>
                      </c:pt>
                      <c:pt idx="2335">
                        <c:v>0.31140312647035739</c:v>
                      </c:pt>
                      <c:pt idx="2336">
                        <c:v>0.31140312647035739</c:v>
                      </c:pt>
                      <c:pt idx="2337">
                        <c:v>0.31140312647035739</c:v>
                      </c:pt>
                      <c:pt idx="2338">
                        <c:v>0.31140312647035739</c:v>
                      </c:pt>
                      <c:pt idx="2339">
                        <c:v>0.31140312647035739</c:v>
                      </c:pt>
                      <c:pt idx="2340">
                        <c:v>0.31140312647035739</c:v>
                      </c:pt>
                      <c:pt idx="2341">
                        <c:v>0.31140312647035739</c:v>
                      </c:pt>
                      <c:pt idx="2342">
                        <c:v>0.31140312647035739</c:v>
                      </c:pt>
                      <c:pt idx="2343">
                        <c:v>0.31140312647035739</c:v>
                      </c:pt>
                      <c:pt idx="2344">
                        <c:v>0.31140312647035739</c:v>
                      </c:pt>
                      <c:pt idx="2345">
                        <c:v>0.31140312647035739</c:v>
                      </c:pt>
                      <c:pt idx="2346">
                        <c:v>0.31140312647035739</c:v>
                      </c:pt>
                      <c:pt idx="2347">
                        <c:v>0.31140312647035739</c:v>
                      </c:pt>
                      <c:pt idx="2348">
                        <c:v>0.31140312647035739</c:v>
                      </c:pt>
                      <c:pt idx="2349">
                        <c:v>0.31140312647035739</c:v>
                      </c:pt>
                      <c:pt idx="2350">
                        <c:v>0.31140312647035739</c:v>
                      </c:pt>
                      <c:pt idx="2351">
                        <c:v>0.31140312647035739</c:v>
                      </c:pt>
                      <c:pt idx="2352">
                        <c:v>0.31140312647035739</c:v>
                      </c:pt>
                      <c:pt idx="2353">
                        <c:v>0.31140312647035739</c:v>
                      </c:pt>
                      <c:pt idx="2354">
                        <c:v>0.31140312647035739</c:v>
                      </c:pt>
                      <c:pt idx="2355">
                        <c:v>0.31140312647035739</c:v>
                      </c:pt>
                      <c:pt idx="2356">
                        <c:v>0.31140312647035739</c:v>
                      </c:pt>
                      <c:pt idx="2357">
                        <c:v>0.31140312647035739</c:v>
                      </c:pt>
                      <c:pt idx="2358">
                        <c:v>0.31140312647035739</c:v>
                      </c:pt>
                      <c:pt idx="2359">
                        <c:v>0.31140312647035739</c:v>
                      </c:pt>
                      <c:pt idx="2360">
                        <c:v>0.31140312647035739</c:v>
                      </c:pt>
                      <c:pt idx="2361">
                        <c:v>0.31140312647035739</c:v>
                      </c:pt>
                      <c:pt idx="2362">
                        <c:v>0.31140312647035739</c:v>
                      </c:pt>
                      <c:pt idx="2363">
                        <c:v>0.31140312647035739</c:v>
                      </c:pt>
                      <c:pt idx="2364">
                        <c:v>0.31140312647035739</c:v>
                      </c:pt>
                      <c:pt idx="2365">
                        <c:v>0.31140312647035739</c:v>
                      </c:pt>
                      <c:pt idx="2366">
                        <c:v>0.31140312647035739</c:v>
                      </c:pt>
                      <c:pt idx="2367">
                        <c:v>0.31140312647035739</c:v>
                      </c:pt>
                      <c:pt idx="2368">
                        <c:v>0.31140312647035739</c:v>
                      </c:pt>
                      <c:pt idx="2369">
                        <c:v>0.31140312647035739</c:v>
                      </c:pt>
                      <c:pt idx="2370">
                        <c:v>0.31140312647035739</c:v>
                      </c:pt>
                      <c:pt idx="2371">
                        <c:v>0.31140312647035739</c:v>
                      </c:pt>
                      <c:pt idx="2372">
                        <c:v>0.31140312647035739</c:v>
                      </c:pt>
                      <c:pt idx="2373">
                        <c:v>0.31140312647035739</c:v>
                      </c:pt>
                      <c:pt idx="2374">
                        <c:v>0.31140312647035739</c:v>
                      </c:pt>
                      <c:pt idx="2375">
                        <c:v>0.31140312647035739</c:v>
                      </c:pt>
                      <c:pt idx="2376">
                        <c:v>0.31140312647035739</c:v>
                      </c:pt>
                      <c:pt idx="2377">
                        <c:v>0.31140312647035739</c:v>
                      </c:pt>
                      <c:pt idx="2378">
                        <c:v>0.31140312647035739</c:v>
                      </c:pt>
                      <c:pt idx="2379">
                        <c:v>0.31140312647035739</c:v>
                      </c:pt>
                      <c:pt idx="2380">
                        <c:v>0.31140312647035739</c:v>
                      </c:pt>
                      <c:pt idx="2381">
                        <c:v>0.31140312647035739</c:v>
                      </c:pt>
                      <c:pt idx="2382">
                        <c:v>0.31140312647035739</c:v>
                      </c:pt>
                      <c:pt idx="2383">
                        <c:v>0.31140312647035739</c:v>
                      </c:pt>
                      <c:pt idx="2384">
                        <c:v>0.31140312647035739</c:v>
                      </c:pt>
                      <c:pt idx="2385">
                        <c:v>0.31140312647035739</c:v>
                      </c:pt>
                      <c:pt idx="2386">
                        <c:v>0.31140312647035739</c:v>
                      </c:pt>
                      <c:pt idx="2387">
                        <c:v>0.31140312647035739</c:v>
                      </c:pt>
                      <c:pt idx="2388">
                        <c:v>0.31140312647035739</c:v>
                      </c:pt>
                      <c:pt idx="2389">
                        <c:v>0.31140312647035739</c:v>
                      </c:pt>
                      <c:pt idx="2390">
                        <c:v>0.31140312647035739</c:v>
                      </c:pt>
                      <c:pt idx="2391">
                        <c:v>0.31140312647035739</c:v>
                      </c:pt>
                      <c:pt idx="2392">
                        <c:v>0.31140312647035739</c:v>
                      </c:pt>
                      <c:pt idx="2393">
                        <c:v>0.31140312647035739</c:v>
                      </c:pt>
                      <c:pt idx="2394">
                        <c:v>0.31140312647035739</c:v>
                      </c:pt>
                      <c:pt idx="2395">
                        <c:v>0.31140312647035739</c:v>
                      </c:pt>
                      <c:pt idx="2396">
                        <c:v>0.31140312647035739</c:v>
                      </c:pt>
                      <c:pt idx="2397">
                        <c:v>0.31140312647035739</c:v>
                      </c:pt>
                      <c:pt idx="2398">
                        <c:v>0.31140312647035739</c:v>
                      </c:pt>
                      <c:pt idx="2399">
                        <c:v>0.31140312647035739</c:v>
                      </c:pt>
                      <c:pt idx="2400">
                        <c:v>0.31140312647035739</c:v>
                      </c:pt>
                      <c:pt idx="2401">
                        <c:v>0.31140312647035739</c:v>
                      </c:pt>
                      <c:pt idx="2402">
                        <c:v>0.31140312647035739</c:v>
                      </c:pt>
                      <c:pt idx="2403">
                        <c:v>0.31140312647035739</c:v>
                      </c:pt>
                      <c:pt idx="2404">
                        <c:v>0.31140312647035739</c:v>
                      </c:pt>
                      <c:pt idx="2405">
                        <c:v>0.31140312647035739</c:v>
                      </c:pt>
                      <c:pt idx="2406">
                        <c:v>0.31140312647035739</c:v>
                      </c:pt>
                      <c:pt idx="2407">
                        <c:v>0.31140312647035739</c:v>
                      </c:pt>
                      <c:pt idx="2408">
                        <c:v>0.31140312647035739</c:v>
                      </c:pt>
                      <c:pt idx="2409">
                        <c:v>0.31140312647035739</c:v>
                      </c:pt>
                      <c:pt idx="2410">
                        <c:v>0.31140312647035739</c:v>
                      </c:pt>
                      <c:pt idx="2411">
                        <c:v>0.31140312647035739</c:v>
                      </c:pt>
                      <c:pt idx="2412">
                        <c:v>0.31140312647035739</c:v>
                      </c:pt>
                      <c:pt idx="2413">
                        <c:v>0.31140312647035739</c:v>
                      </c:pt>
                      <c:pt idx="2414">
                        <c:v>0.31140312647035739</c:v>
                      </c:pt>
                      <c:pt idx="2415">
                        <c:v>0.31140312647035739</c:v>
                      </c:pt>
                      <c:pt idx="2416">
                        <c:v>0.31140312647035739</c:v>
                      </c:pt>
                      <c:pt idx="2417">
                        <c:v>0.31140312647035739</c:v>
                      </c:pt>
                      <c:pt idx="2418">
                        <c:v>0.31140312647035739</c:v>
                      </c:pt>
                      <c:pt idx="2419">
                        <c:v>0.31140312647035739</c:v>
                      </c:pt>
                      <c:pt idx="2420">
                        <c:v>0.31140312647035739</c:v>
                      </c:pt>
                      <c:pt idx="2421">
                        <c:v>0.31140312647035739</c:v>
                      </c:pt>
                      <c:pt idx="2422">
                        <c:v>0.31140312647035739</c:v>
                      </c:pt>
                      <c:pt idx="2423">
                        <c:v>0.31140312647035739</c:v>
                      </c:pt>
                      <c:pt idx="2424">
                        <c:v>0.31140312647035739</c:v>
                      </c:pt>
                      <c:pt idx="2425">
                        <c:v>0.31140312647035739</c:v>
                      </c:pt>
                      <c:pt idx="2426">
                        <c:v>0.31140312647035739</c:v>
                      </c:pt>
                      <c:pt idx="2427">
                        <c:v>0.31140312647035739</c:v>
                      </c:pt>
                      <c:pt idx="2428">
                        <c:v>0.31140312647035739</c:v>
                      </c:pt>
                      <c:pt idx="2429">
                        <c:v>0.31140312647035739</c:v>
                      </c:pt>
                      <c:pt idx="2430">
                        <c:v>0.31140312647035739</c:v>
                      </c:pt>
                      <c:pt idx="2431">
                        <c:v>0.31140312647035739</c:v>
                      </c:pt>
                      <c:pt idx="2432">
                        <c:v>0.31140312647035739</c:v>
                      </c:pt>
                      <c:pt idx="2433">
                        <c:v>0.31140312647035739</c:v>
                      </c:pt>
                      <c:pt idx="2434">
                        <c:v>0.31140312647035739</c:v>
                      </c:pt>
                      <c:pt idx="2435">
                        <c:v>0.31140312647035739</c:v>
                      </c:pt>
                      <c:pt idx="2436">
                        <c:v>0.31140312647035739</c:v>
                      </c:pt>
                      <c:pt idx="2437">
                        <c:v>0.31140312647035739</c:v>
                      </c:pt>
                      <c:pt idx="2438">
                        <c:v>0.31140312647035739</c:v>
                      </c:pt>
                      <c:pt idx="2439">
                        <c:v>0.31140312647035739</c:v>
                      </c:pt>
                      <c:pt idx="2440">
                        <c:v>0.31140312647035739</c:v>
                      </c:pt>
                      <c:pt idx="2441">
                        <c:v>0.31140312647035739</c:v>
                      </c:pt>
                      <c:pt idx="2442">
                        <c:v>0.31140312647035739</c:v>
                      </c:pt>
                      <c:pt idx="2443">
                        <c:v>0.31140312647035739</c:v>
                      </c:pt>
                      <c:pt idx="2444">
                        <c:v>0.31140312647035739</c:v>
                      </c:pt>
                      <c:pt idx="2445">
                        <c:v>0.31140312647035739</c:v>
                      </c:pt>
                      <c:pt idx="2446">
                        <c:v>0.31140312647035739</c:v>
                      </c:pt>
                      <c:pt idx="2447">
                        <c:v>0.31140312647035739</c:v>
                      </c:pt>
                      <c:pt idx="2448">
                        <c:v>0.31140312647035739</c:v>
                      </c:pt>
                      <c:pt idx="2449">
                        <c:v>0.31140312647035739</c:v>
                      </c:pt>
                      <c:pt idx="2450">
                        <c:v>0.31140312647035739</c:v>
                      </c:pt>
                      <c:pt idx="2451">
                        <c:v>0.31140312647035739</c:v>
                      </c:pt>
                      <c:pt idx="2452">
                        <c:v>0.31140312647035739</c:v>
                      </c:pt>
                      <c:pt idx="2453">
                        <c:v>0.31140312647035739</c:v>
                      </c:pt>
                      <c:pt idx="2454">
                        <c:v>0.31140312647035739</c:v>
                      </c:pt>
                      <c:pt idx="2455">
                        <c:v>0.31140312647035739</c:v>
                      </c:pt>
                      <c:pt idx="2456">
                        <c:v>0.31140312647035739</c:v>
                      </c:pt>
                      <c:pt idx="2457">
                        <c:v>0.31140312647035739</c:v>
                      </c:pt>
                      <c:pt idx="2458">
                        <c:v>0.31140312647035739</c:v>
                      </c:pt>
                      <c:pt idx="2459">
                        <c:v>0.31140312647035739</c:v>
                      </c:pt>
                      <c:pt idx="2460">
                        <c:v>0.31140312647035739</c:v>
                      </c:pt>
                      <c:pt idx="2461">
                        <c:v>0.31140312647035739</c:v>
                      </c:pt>
                      <c:pt idx="2462">
                        <c:v>0.31140312647035739</c:v>
                      </c:pt>
                      <c:pt idx="2463">
                        <c:v>0.31140312647035739</c:v>
                      </c:pt>
                      <c:pt idx="2464">
                        <c:v>0.31140312647035739</c:v>
                      </c:pt>
                      <c:pt idx="2465">
                        <c:v>0.31140312647035739</c:v>
                      </c:pt>
                      <c:pt idx="2466">
                        <c:v>0.31140312647035739</c:v>
                      </c:pt>
                      <c:pt idx="2467">
                        <c:v>0.31140312647035739</c:v>
                      </c:pt>
                      <c:pt idx="2468">
                        <c:v>0.31140312647035739</c:v>
                      </c:pt>
                      <c:pt idx="2469">
                        <c:v>0.31140312647035739</c:v>
                      </c:pt>
                      <c:pt idx="2470">
                        <c:v>0.31140312647035739</c:v>
                      </c:pt>
                      <c:pt idx="2471">
                        <c:v>0.31140312647035739</c:v>
                      </c:pt>
                      <c:pt idx="2472">
                        <c:v>0.31140312647035739</c:v>
                      </c:pt>
                      <c:pt idx="2473">
                        <c:v>0.31140312647035739</c:v>
                      </c:pt>
                      <c:pt idx="2474">
                        <c:v>0.31140312647035739</c:v>
                      </c:pt>
                      <c:pt idx="2475">
                        <c:v>0.31140312647035739</c:v>
                      </c:pt>
                      <c:pt idx="2476">
                        <c:v>0.31140312647035739</c:v>
                      </c:pt>
                      <c:pt idx="2477">
                        <c:v>0.31140312647035739</c:v>
                      </c:pt>
                      <c:pt idx="2478">
                        <c:v>0.31140312647035739</c:v>
                      </c:pt>
                      <c:pt idx="2479">
                        <c:v>0.31140312647035739</c:v>
                      </c:pt>
                      <c:pt idx="2480">
                        <c:v>0.31140312647035739</c:v>
                      </c:pt>
                      <c:pt idx="2481">
                        <c:v>0.31140312647035739</c:v>
                      </c:pt>
                      <c:pt idx="2482">
                        <c:v>0.31140312647035739</c:v>
                      </c:pt>
                      <c:pt idx="2483">
                        <c:v>0.31140312647035739</c:v>
                      </c:pt>
                      <c:pt idx="2484">
                        <c:v>0.31140312647035739</c:v>
                      </c:pt>
                      <c:pt idx="2485">
                        <c:v>0.31140312647035739</c:v>
                      </c:pt>
                      <c:pt idx="2486">
                        <c:v>0.31140312647035739</c:v>
                      </c:pt>
                      <c:pt idx="2487">
                        <c:v>0.31140312647035739</c:v>
                      </c:pt>
                      <c:pt idx="2488">
                        <c:v>0.31140312647035739</c:v>
                      </c:pt>
                      <c:pt idx="2489">
                        <c:v>0.31140312647035739</c:v>
                      </c:pt>
                      <c:pt idx="2490">
                        <c:v>0.31140312647035739</c:v>
                      </c:pt>
                      <c:pt idx="2491">
                        <c:v>0.31140312647035739</c:v>
                      </c:pt>
                      <c:pt idx="2492">
                        <c:v>0.31140312647035739</c:v>
                      </c:pt>
                      <c:pt idx="2493">
                        <c:v>0.31140312647035739</c:v>
                      </c:pt>
                      <c:pt idx="2494">
                        <c:v>0.31140312647035739</c:v>
                      </c:pt>
                      <c:pt idx="2495">
                        <c:v>0.31140312647035739</c:v>
                      </c:pt>
                      <c:pt idx="2496">
                        <c:v>0.31140312647035739</c:v>
                      </c:pt>
                      <c:pt idx="2497">
                        <c:v>0.31140312647035739</c:v>
                      </c:pt>
                      <c:pt idx="2498">
                        <c:v>0.31140312647035739</c:v>
                      </c:pt>
                      <c:pt idx="2499">
                        <c:v>0.31140312647035739</c:v>
                      </c:pt>
                      <c:pt idx="2500">
                        <c:v>0.31140312647035739</c:v>
                      </c:pt>
                      <c:pt idx="2501">
                        <c:v>0.31140312647035739</c:v>
                      </c:pt>
                      <c:pt idx="2502">
                        <c:v>0.31140312647035739</c:v>
                      </c:pt>
                      <c:pt idx="2503">
                        <c:v>0.31140312647035739</c:v>
                      </c:pt>
                      <c:pt idx="2504">
                        <c:v>0.31140312647035739</c:v>
                      </c:pt>
                      <c:pt idx="2505">
                        <c:v>0.31140312647035739</c:v>
                      </c:pt>
                      <c:pt idx="2506">
                        <c:v>0.31140312647035739</c:v>
                      </c:pt>
                      <c:pt idx="2507">
                        <c:v>0.31140312647035739</c:v>
                      </c:pt>
                      <c:pt idx="2508">
                        <c:v>0.31140312647035739</c:v>
                      </c:pt>
                      <c:pt idx="2509">
                        <c:v>0.31140312647035739</c:v>
                      </c:pt>
                      <c:pt idx="2510">
                        <c:v>0.31140312647035739</c:v>
                      </c:pt>
                      <c:pt idx="2511">
                        <c:v>0.31140312647035739</c:v>
                      </c:pt>
                      <c:pt idx="2512">
                        <c:v>0.31140312647035739</c:v>
                      </c:pt>
                      <c:pt idx="2513">
                        <c:v>0.31140312647035739</c:v>
                      </c:pt>
                      <c:pt idx="2514">
                        <c:v>0.31140312647035739</c:v>
                      </c:pt>
                      <c:pt idx="2515">
                        <c:v>0.31140312647035739</c:v>
                      </c:pt>
                      <c:pt idx="2516">
                        <c:v>0.31140312647035739</c:v>
                      </c:pt>
                      <c:pt idx="2517">
                        <c:v>0.31140312647035739</c:v>
                      </c:pt>
                      <c:pt idx="2518">
                        <c:v>0.31140312647035739</c:v>
                      </c:pt>
                      <c:pt idx="2519">
                        <c:v>0.31140312647035739</c:v>
                      </c:pt>
                      <c:pt idx="2520">
                        <c:v>0.31140312647035739</c:v>
                      </c:pt>
                      <c:pt idx="2521">
                        <c:v>0.31140312647035739</c:v>
                      </c:pt>
                      <c:pt idx="2522">
                        <c:v>0.31140312647035739</c:v>
                      </c:pt>
                      <c:pt idx="2523">
                        <c:v>0.31140312647035739</c:v>
                      </c:pt>
                      <c:pt idx="2524">
                        <c:v>0.31140312647035739</c:v>
                      </c:pt>
                      <c:pt idx="2525">
                        <c:v>0.31140312647035739</c:v>
                      </c:pt>
                      <c:pt idx="2526">
                        <c:v>0.31140312647035739</c:v>
                      </c:pt>
                      <c:pt idx="2527">
                        <c:v>0.31140312647035739</c:v>
                      </c:pt>
                      <c:pt idx="2528">
                        <c:v>0.31140312647035739</c:v>
                      </c:pt>
                      <c:pt idx="2529">
                        <c:v>0.31140312647035739</c:v>
                      </c:pt>
                      <c:pt idx="2530">
                        <c:v>0.31140312647035739</c:v>
                      </c:pt>
                      <c:pt idx="2531">
                        <c:v>0.31140312647035739</c:v>
                      </c:pt>
                      <c:pt idx="2532">
                        <c:v>0.31140312647035739</c:v>
                      </c:pt>
                      <c:pt idx="2533">
                        <c:v>0.31140312647035739</c:v>
                      </c:pt>
                      <c:pt idx="2534">
                        <c:v>0.31140312647035739</c:v>
                      </c:pt>
                      <c:pt idx="2535">
                        <c:v>0.31140312647035739</c:v>
                      </c:pt>
                      <c:pt idx="2536">
                        <c:v>0.31140312647035739</c:v>
                      </c:pt>
                      <c:pt idx="2537">
                        <c:v>0.31140312647035739</c:v>
                      </c:pt>
                      <c:pt idx="2538">
                        <c:v>0.31140312647035739</c:v>
                      </c:pt>
                      <c:pt idx="2539">
                        <c:v>0.31140312647035739</c:v>
                      </c:pt>
                      <c:pt idx="2540">
                        <c:v>0.31140312647035739</c:v>
                      </c:pt>
                      <c:pt idx="2541">
                        <c:v>0.31140312647035739</c:v>
                      </c:pt>
                      <c:pt idx="2542">
                        <c:v>0.31140312647035739</c:v>
                      </c:pt>
                      <c:pt idx="2543">
                        <c:v>0.31140312647035739</c:v>
                      </c:pt>
                      <c:pt idx="2544">
                        <c:v>0.31140312647035739</c:v>
                      </c:pt>
                      <c:pt idx="2545">
                        <c:v>0.31140312647035739</c:v>
                      </c:pt>
                      <c:pt idx="2546">
                        <c:v>0.31140312647035739</c:v>
                      </c:pt>
                      <c:pt idx="2547">
                        <c:v>0.31140312647035739</c:v>
                      </c:pt>
                      <c:pt idx="2548">
                        <c:v>0.31140312647035739</c:v>
                      </c:pt>
                      <c:pt idx="2549">
                        <c:v>0.31140312647035739</c:v>
                      </c:pt>
                      <c:pt idx="2550">
                        <c:v>0.31140312647035739</c:v>
                      </c:pt>
                      <c:pt idx="2551">
                        <c:v>0.31140312647035739</c:v>
                      </c:pt>
                      <c:pt idx="2552">
                        <c:v>0.31140312647035739</c:v>
                      </c:pt>
                      <c:pt idx="2553">
                        <c:v>0.31140312647035739</c:v>
                      </c:pt>
                      <c:pt idx="2554">
                        <c:v>0.31140312647035739</c:v>
                      </c:pt>
                      <c:pt idx="2555">
                        <c:v>0.31140312647035739</c:v>
                      </c:pt>
                      <c:pt idx="2556">
                        <c:v>0.31140312647035739</c:v>
                      </c:pt>
                      <c:pt idx="2557">
                        <c:v>0.31140312647035739</c:v>
                      </c:pt>
                      <c:pt idx="2558">
                        <c:v>0.31140312647035739</c:v>
                      </c:pt>
                      <c:pt idx="2559">
                        <c:v>0.31140312647035739</c:v>
                      </c:pt>
                      <c:pt idx="2560">
                        <c:v>0.31140312647035739</c:v>
                      </c:pt>
                      <c:pt idx="2561">
                        <c:v>0.31140312647035739</c:v>
                      </c:pt>
                      <c:pt idx="2562">
                        <c:v>0.31140312647035739</c:v>
                      </c:pt>
                      <c:pt idx="2563">
                        <c:v>0.31140312647035739</c:v>
                      </c:pt>
                      <c:pt idx="2564">
                        <c:v>0.31140312647035739</c:v>
                      </c:pt>
                      <c:pt idx="2565">
                        <c:v>0.31140312647035739</c:v>
                      </c:pt>
                      <c:pt idx="2566">
                        <c:v>0.31140312647035739</c:v>
                      </c:pt>
                      <c:pt idx="2567">
                        <c:v>0.31140312647035739</c:v>
                      </c:pt>
                      <c:pt idx="2568">
                        <c:v>0.31140312647035739</c:v>
                      </c:pt>
                      <c:pt idx="2569">
                        <c:v>0.31140312647035739</c:v>
                      </c:pt>
                      <c:pt idx="2570">
                        <c:v>0.31140312647035739</c:v>
                      </c:pt>
                      <c:pt idx="2571">
                        <c:v>0.31140312647035739</c:v>
                      </c:pt>
                      <c:pt idx="2572">
                        <c:v>0.31140312647035739</c:v>
                      </c:pt>
                      <c:pt idx="2573">
                        <c:v>0.31140312647035739</c:v>
                      </c:pt>
                      <c:pt idx="2574">
                        <c:v>0.31140312647035739</c:v>
                      </c:pt>
                      <c:pt idx="2575">
                        <c:v>0.31140312647035739</c:v>
                      </c:pt>
                      <c:pt idx="2576">
                        <c:v>0.31140312647035739</c:v>
                      </c:pt>
                      <c:pt idx="2577">
                        <c:v>0.31140312647035739</c:v>
                      </c:pt>
                      <c:pt idx="2578">
                        <c:v>0.31140312647035739</c:v>
                      </c:pt>
                      <c:pt idx="2579">
                        <c:v>0.31140312647035739</c:v>
                      </c:pt>
                      <c:pt idx="2580">
                        <c:v>0.31140312647035739</c:v>
                      </c:pt>
                      <c:pt idx="2581">
                        <c:v>0.31140312647035739</c:v>
                      </c:pt>
                      <c:pt idx="2582">
                        <c:v>0.31140312647035739</c:v>
                      </c:pt>
                      <c:pt idx="2583">
                        <c:v>0.31140312647035739</c:v>
                      </c:pt>
                      <c:pt idx="2584">
                        <c:v>0.31140312647035739</c:v>
                      </c:pt>
                      <c:pt idx="2585">
                        <c:v>0.31140312647035739</c:v>
                      </c:pt>
                      <c:pt idx="2586">
                        <c:v>0.31140312647035739</c:v>
                      </c:pt>
                      <c:pt idx="2587">
                        <c:v>0.31140312647035739</c:v>
                      </c:pt>
                      <c:pt idx="2588">
                        <c:v>0.31140312647035739</c:v>
                      </c:pt>
                      <c:pt idx="2589">
                        <c:v>0.31140312647035739</c:v>
                      </c:pt>
                      <c:pt idx="2590">
                        <c:v>0.31140312647035739</c:v>
                      </c:pt>
                      <c:pt idx="2591">
                        <c:v>0.31140312647035739</c:v>
                      </c:pt>
                      <c:pt idx="2592">
                        <c:v>0.31140312647035739</c:v>
                      </c:pt>
                      <c:pt idx="2593">
                        <c:v>0.31140312647035739</c:v>
                      </c:pt>
                      <c:pt idx="2594">
                        <c:v>0.31140312647035739</c:v>
                      </c:pt>
                      <c:pt idx="2595">
                        <c:v>0.31140312647035739</c:v>
                      </c:pt>
                      <c:pt idx="2596">
                        <c:v>0.31140312647035739</c:v>
                      </c:pt>
                      <c:pt idx="2597">
                        <c:v>0.31140312647035739</c:v>
                      </c:pt>
                      <c:pt idx="2598">
                        <c:v>0.31140312647035739</c:v>
                      </c:pt>
                      <c:pt idx="2599">
                        <c:v>0.31140312647035739</c:v>
                      </c:pt>
                      <c:pt idx="2600">
                        <c:v>0.31140312647035739</c:v>
                      </c:pt>
                      <c:pt idx="2601">
                        <c:v>0.31140312647035739</c:v>
                      </c:pt>
                      <c:pt idx="2602">
                        <c:v>0.31140312647035739</c:v>
                      </c:pt>
                      <c:pt idx="2603">
                        <c:v>0.31140312647035739</c:v>
                      </c:pt>
                      <c:pt idx="2604">
                        <c:v>0.31140312647035739</c:v>
                      </c:pt>
                      <c:pt idx="2605">
                        <c:v>0.31140312647035739</c:v>
                      </c:pt>
                      <c:pt idx="2606">
                        <c:v>0.31140312647035739</c:v>
                      </c:pt>
                      <c:pt idx="2607">
                        <c:v>0.31140312647035739</c:v>
                      </c:pt>
                      <c:pt idx="2608">
                        <c:v>0.31140312647035739</c:v>
                      </c:pt>
                      <c:pt idx="2609">
                        <c:v>0.31140312647035739</c:v>
                      </c:pt>
                      <c:pt idx="2610">
                        <c:v>0.31140312647035739</c:v>
                      </c:pt>
                      <c:pt idx="2611">
                        <c:v>0.31140312647035739</c:v>
                      </c:pt>
                      <c:pt idx="2612">
                        <c:v>0.31140312647035739</c:v>
                      </c:pt>
                      <c:pt idx="2613">
                        <c:v>0.31140312647035739</c:v>
                      </c:pt>
                      <c:pt idx="2614">
                        <c:v>0.31140312647035739</c:v>
                      </c:pt>
                      <c:pt idx="2615">
                        <c:v>0.31140312647035739</c:v>
                      </c:pt>
                      <c:pt idx="2616">
                        <c:v>0.31140312647035739</c:v>
                      </c:pt>
                      <c:pt idx="2617">
                        <c:v>0.31140312647035739</c:v>
                      </c:pt>
                      <c:pt idx="2618">
                        <c:v>0.31140312647035739</c:v>
                      </c:pt>
                      <c:pt idx="2619">
                        <c:v>0.31140312647035739</c:v>
                      </c:pt>
                      <c:pt idx="2620">
                        <c:v>0.31140312647035739</c:v>
                      </c:pt>
                      <c:pt idx="2621">
                        <c:v>0.31140312647035739</c:v>
                      </c:pt>
                      <c:pt idx="2622">
                        <c:v>0.31140312647035739</c:v>
                      </c:pt>
                      <c:pt idx="2623">
                        <c:v>0.31140312647035739</c:v>
                      </c:pt>
                      <c:pt idx="2624">
                        <c:v>0.31140312647035739</c:v>
                      </c:pt>
                      <c:pt idx="2625">
                        <c:v>0.31140312647035739</c:v>
                      </c:pt>
                      <c:pt idx="2626">
                        <c:v>0.31140312647035739</c:v>
                      </c:pt>
                      <c:pt idx="2627">
                        <c:v>0.31140312647035739</c:v>
                      </c:pt>
                      <c:pt idx="2628">
                        <c:v>0.31140312647035739</c:v>
                      </c:pt>
                      <c:pt idx="2629">
                        <c:v>0.31140312647035739</c:v>
                      </c:pt>
                      <c:pt idx="2630">
                        <c:v>0.31140312647035739</c:v>
                      </c:pt>
                      <c:pt idx="2631">
                        <c:v>0.31140312647035739</c:v>
                      </c:pt>
                      <c:pt idx="2632">
                        <c:v>0.31140312647035739</c:v>
                      </c:pt>
                      <c:pt idx="2633">
                        <c:v>0.31140312647035739</c:v>
                      </c:pt>
                      <c:pt idx="2634">
                        <c:v>0.31140312647035739</c:v>
                      </c:pt>
                      <c:pt idx="2635">
                        <c:v>0.31140312647035739</c:v>
                      </c:pt>
                      <c:pt idx="2636">
                        <c:v>0.31140312647035739</c:v>
                      </c:pt>
                      <c:pt idx="2637">
                        <c:v>0.31140312647035739</c:v>
                      </c:pt>
                      <c:pt idx="2638">
                        <c:v>0.31140312647035739</c:v>
                      </c:pt>
                      <c:pt idx="2639">
                        <c:v>0.31140312647035739</c:v>
                      </c:pt>
                      <c:pt idx="2640">
                        <c:v>0.31140312647035739</c:v>
                      </c:pt>
                      <c:pt idx="2641">
                        <c:v>0.31140312647035739</c:v>
                      </c:pt>
                      <c:pt idx="2642">
                        <c:v>0.31140312647035739</c:v>
                      </c:pt>
                      <c:pt idx="2643">
                        <c:v>0.31140312647035739</c:v>
                      </c:pt>
                      <c:pt idx="2644">
                        <c:v>0.31140312647035739</c:v>
                      </c:pt>
                      <c:pt idx="2645">
                        <c:v>0.31140312647035739</c:v>
                      </c:pt>
                      <c:pt idx="2646">
                        <c:v>0.31140312647035739</c:v>
                      </c:pt>
                      <c:pt idx="2647">
                        <c:v>0.31140312647035739</c:v>
                      </c:pt>
                      <c:pt idx="2648">
                        <c:v>0.31140312647035739</c:v>
                      </c:pt>
                      <c:pt idx="2649">
                        <c:v>0.31140312647035739</c:v>
                      </c:pt>
                      <c:pt idx="2650">
                        <c:v>0.31140312647035739</c:v>
                      </c:pt>
                      <c:pt idx="2651">
                        <c:v>0.31140312647035739</c:v>
                      </c:pt>
                      <c:pt idx="2652">
                        <c:v>0.31140312647035739</c:v>
                      </c:pt>
                      <c:pt idx="2653">
                        <c:v>0.31140312647035739</c:v>
                      </c:pt>
                      <c:pt idx="2654">
                        <c:v>0.31140312647035739</c:v>
                      </c:pt>
                      <c:pt idx="2655">
                        <c:v>0.31140312647035739</c:v>
                      </c:pt>
                      <c:pt idx="2656">
                        <c:v>0.31140312647035739</c:v>
                      </c:pt>
                      <c:pt idx="2657">
                        <c:v>0.31140312647035739</c:v>
                      </c:pt>
                      <c:pt idx="2658">
                        <c:v>0.31140312647035739</c:v>
                      </c:pt>
                      <c:pt idx="2659">
                        <c:v>0.31140312647035739</c:v>
                      </c:pt>
                      <c:pt idx="2660">
                        <c:v>0.31140312647035739</c:v>
                      </c:pt>
                      <c:pt idx="2661">
                        <c:v>0.31140312647035739</c:v>
                      </c:pt>
                      <c:pt idx="2662">
                        <c:v>0.31140312647035739</c:v>
                      </c:pt>
                      <c:pt idx="2663">
                        <c:v>0.31140312647035739</c:v>
                      </c:pt>
                      <c:pt idx="2664">
                        <c:v>0.31140312647035739</c:v>
                      </c:pt>
                      <c:pt idx="2665">
                        <c:v>0.31140312647035739</c:v>
                      </c:pt>
                      <c:pt idx="2666">
                        <c:v>0.31140312647035739</c:v>
                      </c:pt>
                      <c:pt idx="2667">
                        <c:v>0.31140312647035739</c:v>
                      </c:pt>
                      <c:pt idx="2668">
                        <c:v>0.31140312647035739</c:v>
                      </c:pt>
                      <c:pt idx="2669">
                        <c:v>0.31140312647035739</c:v>
                      </c:pt>
                      <c:pt idx="2670">
                        <c:v>0.31140312647035739</c:v>
                      </c:pt>
                      <c:pt idx="2671">
                        <c:v>0.31140312647035739</c:v>
                      </c:pt>
                      <c:pt idx="2672">
                        <c:v>0.31140312647035739</c:v>
                      </c:pt>
                      <c:pt idx="2673">
                        <c:v>0.31140312647035739</c:v>
                      </c:pt>
                      <c:pt idx="2674">
                        <c:v>0.31140312647035739</c:v>
                      </c:pt>
                      <c:pt idx="2675">
                        <c:v>0.31140312647035739</c:v>
                      </c:pt>
                      <c:pt idx="2676">
                        <c:v>0.31140312647035739</c:v>
                      </c:pt>
                      <c:pt idx="2677">
                        <c:v>0.31140312647035739</c:v>
                      </c:pt>
                      <c:pt idx="2678">
                        <c:v>0.31140312647035739</c:v>
                      </c:pt>
                      <c:pt idx="2679">
                        <c:v>0.31140312647035739</c:v>
                      </c:pt>
                      <c:pt idx="2680">
                        <c:v>0.31140312647035739</c:v>
                      </c:pt>
                      <c:pt idx="2681">
                        <c:v>0.31140312647035739</c:v>
                      </c:pt>
                      <c:pt idx="2682">
                        <c:v>0.31140312647035739</c:v>
                      </c:pt>
                      <c:pt idx="2683">
                        <c:v>0.31140312647035739</c:v>
                      </c:pt>
                      <c:pt idx="2684">
                        <c:v>0.31140312647035739</c:v>
                      </c:pt>
                      <c:pt idx="2685">
                        <c:v>0.31140312647035739</c:v>
                      </c:pt>
                      <c:pt idx="2686">
                        <c:v>0.31140312647035739</c:v>
                      </c:pt>
                      <c:pt idx="2687">
                        <c:v>0.31140312647035739</c:v>
                      </c:pt>
                      <c:pt idx="2688">
                        <c:v>0.31140312647035739</c:v>
                      </c:pt>
                      <c:pt idx="2689">
                        <c:v>0.31140312647035739</c:v>
                      </c:pt>
                      <c:pt idx="2690">
                        <c:v>0.31140312647035739</c:v>
                      </c:pt>
                      <c:pt idx="2691">
                        <c:v>0.31140312647035739</c:v>
                      </c:pt>
                      <c:pt idx="2692">
                        <c:v>0.31140312647035739</c:v>
                      </c:pt>
                      <c:pt idx="2693">
                        <c:v>0.31140312647035739</c:v>
                      </c:pt>
                      <c:pt idx="2694">
                        <c:v>0.31140312647035739</c:v>
                      </c:pt>
                      <c:pt idx="2695">
                        <c:v>0.31140312647035739</c:v>
                      </c:pt>
                      <c:pt idx="2696">
                        <c:v>0.31140312647035739</c:v>
                      </c:pt>
                      <c:pt idx="2697">
                        <c:v>0.31140312647035739</c:v>
                      </c:pt>
                      <c:pt idx="2698">
                        <c:v>0.31140312647035739</c:v>
                      </c:pt>
                      <c:pt idx="2699">
                        <c:v>0.31140312647035739</c:v>
                      </c:pt>
                      <c:pt idx="2700">
                        <c:v>0.31140312647035739</c:v>
                      </c:pt>
                      <c:pt idx="2701">
                        <c:v>0.31140312647035739</c:v>
                      </c:pt>
                      <c:pt idx="2702">
                        <c:v>0.31140312647035739</c:v>
                      </c:pt>
                      <c:pt idx="2703">
                        <c:v>0.31140312647035739</c:v>
                      </c:pt>
                      <c:pt idx="2704">
                        <c:v>0.31140312647035739</c:v>
                      </c:pt>
                      <c:pt idx="2705">
                        <c:v>0.31140312647035739</c:v>
                      </c:pt>
                      <c:pt idx="2706">
                        <c:v>0.31140312647035739</c:v>
                      </c:pt>
                      <c:pt idx="2707">
                        <c:v>0.31140312647035739</c:v>
                      </c:pt>
                      <c:pt idx="2708">
                        <c:v>0.31140312647035739</c:v>
                      </c:pt>
                      <c:pt idx="2709">
                        <c:v>0.31140312647035739</c:v>
                      </c:pt>
                      <c:pt idx="2710">
                        <c:v>0.31140312647035739</c:v>
                      </c:pt>
                      <c:pt idx="2711">
                        <c:v>0.31140312647035739</c:v>
                      </c:pt>
                      <c:pt idx="2712">
                        <c:v>0.31140312647035739</c:v>
                      </c:pt>
                      <c:pt idx="2713">
                        <c:v>0.31140312647035739</c:v>
                      </c:pt>
                      <c:pt idx="2714">
                        <c:v>0.31140312647035739</c:v>
                      </c:pt>
                      <c:pt idx="2715">
                        <c:v>0.31140312647035739</c:v>
                      </c:pt>
                      <c:pt idx="2716">
                        <c:v>0.31140312647035739</c:v>
                      </c:pt>
                      <c:pt idx="2717">
                        <c:v>0.31140312647035739</c:v>
                      </c:pt>
                      <c:pt idx="2718">
                        <c:v>0.31140312647035739</c:v>
                      </c:pt>
                      <c:pt idx="2719">
                        <c:v>0.31140312647035739</c:v>
                      </c:pt>
                      <c:pt idx="2720">
                        <c:v>0.31140312647035739</c:v>
                      </c:pt>
                      <c:pt idx="2721">
                        <c:v>0.31140312647035739</c:v>
                      </c:pt>
                      <c:pt idx="2722">
                        <c:v>0.31140312647035739</c:v>
                      </c:pt>
                      <c:pt idx="2723">
                        <c:v>0.31140312647035739</c:v>
                      </c:pt>
                      <c:pt idx="2724">
                        <c:v>0.31140312647035739</c:v>
                      </c:pt>
                      <c:pt idx="2725">
                        <c:v>0.31140312647035739</c:v>
                      </c:pt>
                      <c:pt idx="2726">
                        <c:v>0.31140312647035739</c:v>
                      </c:pt>
                      <c:pt idx="2727">
                        <c:v>0.31140312647035739</c:v>
                      </c:pt>
                      <c:pt idx="2728">
                        <c:v>0.31140312647035739</c:v>
                      </c:pt>
                      <c:pt idx="2729">
                        <c:v>0.31140312647035739</c:v>
                      </c:pt>
                      <c:pt idx="2730">
                        <c:v>0.31140312647035739</c:v>
                      </c:pt>
                      <c:pt idx="2731">
                        <c:v>0.31140312647035739</c:v>
                      </c:pt>
                      <c:pt idx="2732">
                        <c:v>0.31140312647035739</c:v>
                      </c:pt>
                      <c:pt idx="2733">
                        <c:v>0.31140312647035739</c:v>
                      </c:pt>
                      <c:pt idx="2734">
                        <c:v>0.31140312647035739</c:v>
                      </c:pt>
                      <c:pt idx="2735">
                        <c:v>0.31140312647035739</c:v>
                      </c:pt>
                      <c:pt idx="2736">
                        <c:v>0.31140312647035739</c:v>
                      </c:pt>
                      <c:pt idx="2737">
                        <c:v>0.31140312647035739</c:v>
                      </c:pt>
                      <c:pt idx="2738">
                        <c:v>0.31140312647035739</c:v>
                      </c:pt>
                      <c:pt idx="2739">
                        <c:v>0.31140312647035739</c:v>
                      </c:pt>
                      <c:pt idx="2740">
                        <c:v>0.31140312647035739</c:v>
                      </c:pt>
                      <c:pt idx="2741">
                        <c:v>0.31140312647035739</c:v>
                      </c:pt>
                      <c:pt idx="2742">
                        <c:v>0.31140312647035739</c:v>
                      </c:pt>
                      <c:pt idx="2743">
                        <c:v>0.31140312647035739</c:v>
                      </c:pt>
                      <c:pt idx="2744">
                        <c:v>0.31140312647035739</c:v>
                      </c:pt>
                      <c:pt idx="2745">
                        <c:v>0.31140312647035739</c:v>
                      </c:pt>
                      <c:pt idx="2746">
                        <c:v>0.31140312647035739</c:v>
                      </c:pt>
                      <c:pt idx="2747">
                        <c:v>0.31140312647035739</c:v>
                      </c:pt>
                      <c:pt idx="2748">
                        <c:v>0.31140312647035739</c:v>
                      </c:pt>
                      <c:pt idx="2749">
                        <c:v>0.31140312647035739</c:v>
                      </c:pt>
                      <c:pt idx="2750">
                        <c:v>0.31140312647035739</c:v>
                      </c:pt>
                      <c:pt idx="2751">
                        <c:v>0.31140312647035739</c:v>
                      </c:pt>
                      <c:pt idx="2752">
                        <c:v>0.31140312647035739</c:v>
                      </c:pt>
                      <c:pt idx="2753">
                        <c:v>0.31140312647035739</c:v>
                      </c:pt>
                      <c:pt idx="2754">
                        <c:v>0.31140312647035739</c:v>
                      </c:pt>
                      <c:pt idx="2755">
                        <c:v>0.31140312647035739</c:v>
                      </c:pt>
                      <c:pt idx="2756">
                        <c:v>0.31140312647035739</c:v>
                      </c:pt>
                      <c:pt idx="2757">
                        <c:v>0.31140312647035739</c:v>
                      </c:pt>
                      <c:pt idx="2758">
                        <c:v>0.31140312647035739</c:v>
                      </c:pt>
                      <c:pt idx="2759">
                        <c:v>0.31140312647035739</c:v>
                      </c:pt>
                      <c:pt idx="2760">
                        <c:v>0.31140312647035739</c:v>
                      </c:pt>
                      <c:pt idx="2761">
                        <c:v>0.31140312647035739</c:v>
                      </c:pt>
                      <c:pt idx="2762">
                        <c:v>0.31140312647035739</c:v>
                      </c:pt>
                      <c:pt idx="2763">
                        <c:v>0.31140312647035739</c:v>
                      </c:pt>
                      <c:pt idx="2764">
                        <c:v>0.31140312647035739</c:v>
                      </c:pt>
                      <c:pt idx="2765">
                        <c:v>0.31140312647035739</c:v>
                      </c:pt>
                      <c:pt idx="2766">
                        <c:v>0.31140312647035739</c:v>
                      </c:pt>
                      <c:pt idx="2767">
                        <c:v>0.31140312647035739</c:v>
                      </c:pt>
                      <c:pt idx="2768">
                        <c:v>0.31140312647035739</c:v>
                      </c:pt>
                      <c:pt idx="2769">
                        <c:v>0.31140312647035739</c:v>
                      </c:pt>
                      <c:pt idx="2770">
                        <c:v>0.31140312647035739</c:v>
                      </c:pt>
                      <c:pt idx="2771">
                        <c:v>0.31140312647035739</c:v>
                      </c:pt>
                      <c:pt idx="2772">
                        <c:v>0.31140312647035739</c:v>
                      </c:pt>
                      <c:pt idx="2773">
                        <c:v>0.31140312647035739</c:v>
                      </c:pt>
                      <c:pt idx="2774">
                        <c:v>0.31140312647035739</c:v>
                      </c:pt>
                      <c:pt idx="2775">
                        <c:v>0.31140312647035739</c:v>
                      </c:pt>
                      <c:pt idx="2776">
                        <c:v>0.31140312647035739</c:v>
                      </c:pt>
                      <c:pt idx="2777">
                        <c:v>0.31140312647035739</c:v>
                      </c:pt>
                      <c:pt idx="2778">
                        <c:v>0.31140312647035739</c:v>
                      </c:pt>
                      <c:pt idx="2779">
                        <c:v>0.31140312647035739</c:v>
                      </c:pt>
                      <c:pt idx="2780">
                        <c:v>0.31140312647035739</c:v>
                      </c:pt>
                      <c:pt idx="2781">
                        <c:v>0.31140312647035739</c:v>
                      </c:pt>
                      <c:pt idx="2782">
                        <c:v>0.31140312647035739</c:v>
                      </c:pt>
                      <c:pt idx="2783">
                        <c:v>0.31140312647035739</c:v>
                      </c:pt>
                      <c:pt idx="2784">
                        <c:v>0.31140312647035739</c:v>
                      </c:pt>
                      <c:pt idx="2785">
                        <c:v>0.31140312647035739</c:v>
                      </c:pt>
                      <c:pt idx="2786">
                        <c:v>0.31140312647035739</c:v>
                      </c:pt>
                      <c:pt idx="2787">
                        <c:v>0.31140312647035739</c:v>
                      </c:pt>
                      <c:pt idx="2788">
                        <c:v>0.31140312647035739</c:v>
                      </c:pt>
                      <c:pt idx="2789">
                        <c:v>0.31140312647035739</c:v>
                      </c:pt>
                      <c:pt idx="2790">
                        <c:v>0.31140312647035739</c:v>
                      </c:pt>
                      <c:pt idx="2791">
                        <c:v>0.31140312647035739</c:v>
                      </c:pt>
                      <c:pt idx="2792">
                        <c:v>0.31140312647035739</c:v>
                      </c:pt>
                      <c:pt idx="2793">
                        <c:v>0.31140312647035739</c:v>
                      </c:pt>
                      <c:pt idx="2794">
                        <c:v>0.31140312647035739</c:v>
                      </c:pt>
                      <c:pt idx="2795">
                        <c:v>0.31140312647035739</c:v>
                      </c:pt>
                      <c:pt idx="2796">
                        <c:v>0.31140312647035739</c:v>
                      </c:pt>
                      <c:pt idx="2797">
                        <c:v>0.31140312647035739</c:v>
                      </c:pt>
                      <c:pt idx="2798">
                        <c:v>0.31140312647035739</c:v>
                      </c:pt>
                      <c:pt idx="2799">
                        <c:v>0.31140312647035739</c:v>
                      </c:pt>
                      <c:pt idx="2800">
                        <c:v>0.31140312647035739</c:v>
                      </c:pt>
                      <c:pt idx="2801">
                        <c:v>0.31140312647035739</c:v>
                      </c:pt>
                      <c:pt idx="2802">
                        <c:v>0.31140312647035739</c:v>
                      </c:pt>
                      <c:pt idx="2803">
                        <c:v>0.31140312647035739</c:v>
                      </c:pt>
                      <c:pt idx="2804">
                        <c:v>0.31140312647035739</c:v>
                      </c:pt>
                      <c:pt idx="2805">
                        <c:v>0.31140312647035739</c:v>
                      </c:pt>
                      <c:pt idx="2806">
                        <c:v>0.31140312647035739</c:v>
                      </c:pt>
                      <c:pt idx="2807">
                        <c:v>0.31140312647035739</c:v>
                      </c:pt>
                      <c:pt idx="2808">
                        <c:v>0.31140312647035739</c:v>
                      </c:pt>
                      <c:pt idx="2809">
                        <c:v>0.31140312647035739</c:v>
                      </c:pt>
                      <c:pt idx="2810">
                        <c:v>0.31140312647035739</c:v>
                      </c:pt>
                      <c:pt idx="2811">
                        <c:v>0.31140312647035739</c:v>
                      </c:pt>
                      <c:pt idx="2812">
                        <c:v>0.31140312647035739</c:v>
                      </c:pt>
                      <c:pt idx="2813">
                        <c:v>0.31140312647035739</c:v>
                      </c:pt>
                      <c:pt idx="2814">
                        <c:v>0.31140312647035739</c:v>
                      </c:pt>
                      <c:pt idx="2815">
                        <c:v>0.31140312647035739</c:v>
                      </c:pt>
                      <c:pt idx="2816">
                        <c:v>0.31140312647035739</c:v>
                      </c:pt>
                      <c:pt idx="2817">
                        <c:v>0.31140312647035739</c:v>
                      </c:pt>
                      <c:pt idx="2818">
                        <c:v>0.31140312647035739</c:v>
                      </c:pt>
                      <c:pt idx="2819">
                        <c:v>0.31140312647035739</c:v>
                      </c:pt>
                      <c:pt idx="2820">
                        <c:v>0.31140312647035739</c:v>
                      </c:pt>
                      <c:pt idx="2821">
                        <c:v>0.31140312647035739</c:v>
                      </c:pt>
                      <c:pt idx="2822">
                        <c:v>0.31140312647035739</c:v>
                      </c:pt>
                      <c:pt idx="2823">
                        <c:v>0.31140312647035739</c:v>
                      </c:pt>
                      <c:pt idx="2824">
                        <c:v>0.31140312647035739</c:v>
                      </c:pt>
                      <c:pt idx="2825">
                        <c:v>0.31140312647035739</c:v>
                      </c:pt>
                      <c:pt idx="2826">
                        <c:v>0.31140312647035739</c:v>
                      </c:pt>
                      <c:pt idx="2827">
                        <c:v>0.31140312647035739</c:v>
                      </c:pt>
                      <c:pt idx="2828">
                        <c:v>0.31140312647035739</c:v>
                      </c:pt>
                      <c:pt idx="2829">
                        <c:v>0.31140312647035739</c:v>
                      </c:pt>
                      <c:pt idx="2830">
                        <c:v>0.31140312647035739</c:v>
                      </c:pt>
                      <c:pt idx="2831">
                        <c:v>0.31140312647035739</c:v>
                      </c:pt>
                      <c:pt idx="2832">
                        <c:v>0.31140312647035739</c:v>
                      </c:pt>
                      <c:pt idx="2833">
                        <c:v>0.31140312647035739</c:v>
                      </c:pt>
                      <c:pt idx="2834">
                        <c:v>0.31140312647035739</c:v>
                      </c:pt>
                      <c:pt idx="2835">
                        <c:v>0.31140312647035739</c:v>
                      </c:pt>
                      <c:pt idx="2836">
                        <c:v>0.31140312647035739</c:v>
                      </c:pt>
                      <c:pt idx="2837">
                        <c:v>0.31140312647035739</c:v>
                      </c:pt>
                      <c:pt idx="2838">
                        <c:v>0.31140312647035739</c:v>
                      </c:pt>
                      <c:pt idx="2839">
                        <c:v>0.31140312647035739</c:v>
                      </c:pt>
                      <c:pt idx="2840">
                        <c:v>0.31140312647035739</c:v>
                      </c:pt>
                      <c:pt idx="2841">
                        <c:v>0.31140312647035739</c:v>
                      </c:pt>
                      <c:pt idx="2842">
                        <c:v>0.31140312647035739</c:v>
                      </c:pt>
                      <c:pt idx="2843">
                        <c:v>0.31140312647035739</c:v>
                      </c:pt>
                      <c:pt idx="2844">
                        <c:v>0.31140312647035739</c:v>
                      </c:pt>
                      <c:pt idx="2845">
                        <c:v>0.31140312647035739</c:v>
                      </c:pt>
                      <c:pt idx="2846">
                        <c:v>0.31140312647035739</c:v>
                      </c:pt>
                      <c:pt idx="2847">
                        <c:v>0.31140312647035739</c:v>
                      </c:pt>
                      <c:pt idx="2848">
                        <c:v>0.31140312647035739</c:v>
                      </c:pt>
                      <c:pt idx="2849">
                        <c:v>0.31140312647035739</c:v>
                      </c:pt>
                      <c:pt idx="2850">
                        <c:v>0.31140312647035739</c:v>
                      </c:pt>
                      <c:pt idx="2851">
                        <c:v>0.31140312647035739</c:v>
                      </c:pt>
                      <c:pt idx="2852">
                        <c:v>0.31140312647035739</c:v>
                      </c:pt>
                      <c:pt idx="2853">
                        <c:v>0.31140312647035739</c:v>
                      </c:pt>
                      <c:pt idx="2854">
                        <c:v>0.31140312647035739</c:v>
                      </c:pt>
                      <c:pt idx="2855">
                        <c:v>0.31140312647035739</c:v>
                      </c:pt>
                      <c:pt idx="2856">
                        <c:v>0.31140312647035739</c:v>
                      </c:pt>
                      <c:pt idx="2857">
                        <c:v>0.31140312647035739</c:v>
                      </c:pt>
                      <c:pt idx="2858">
                        <c:v>0.31140312647035739</c:v>
                      </c:pt>
                      <c:pt idx="2859">
                        <c:v>0.31140312647035739</c:v>
                      </c:pt>
                      <c:pt idx="2860">
                        <c:v>0.31140312647035739</c:v>
                      </c:pt>
                      <c:pt idx="2861">
                        <c:v>0.31140312647035739</c:v>
                      </c:pt>
                      <c:pt idx="2862">
                        <c:v>0.31140312647035739</c:v>
                      </c:pt>
                      <c:pt idx="2863">
                        <c:v>0.31140312647035739</c:v>
                      </c:pt>
                      <c:pt idx="2864">
                        <c:v>0.31140312647035739</c:v>
                      </c:pt>
                      <c:pt idx="2865">
                        <c:v>0.31140312647035739</c:v>
                      </c:pt>
                      <c:pt idx="2866">
                        <c:v>0.31140312647035739</c:v>
                      </c:pt>
                      <c:pt idx="2867">
                        <c:v>0.31140312647035739</c:v>
                      </c:pt>
                      <c:pt idx="2868">
                        <c:v>0.31140312647035739</c:v>
                      </c:pt>
                      <c:pt idx="2869">
                        <c:v>0.31140312647035739</c:v>
                      </c:pt>
                      <c:pt idx="2870">
                        <c:v>0.31140312647035739</c:v>
                      </c:pt>
                      <c:pt idx="2871">
                        <c:v>0.31140312647035739</c:v>
                      </c:pt>
                      <c:pt idx="2872">
                        <c:v>0.31140312647035739</c:v>
                      </c:pt>
                      <c:pt idx="2873">
                        <c:v>0.31140312647035739</c:v>
                      </c:pt>
                      <c:pt idx="2874">
                        <c:v>0.31140312647035739</c:v>
                      </c:pt>
                      <c:pt idx="2875">
                        <c:v>0.31140312647035739</c:v>
                      </c:pt>
                      <c:pt idx="2876">
                        <c:v>0.31140312647035739</c:v>
                      </c:pt>
                      <c:pt idx="2877">
                        <c:v>0.31140312647035739</c:v>
                      </c:pt>
                      <c:pt idx="2878">
                        <c:v>0.31140312647035739</c:v>
                      </c:pt>
                      <c:pt idx="2879">
                        <c:v>0.31140312647035739</c:v>
                      </c:pt>
                      <c:pt idx="2880">
                        <c:v>0.31140312647035739</c:v>
                      </c:pt>
                      <c:pt idx="2881">
                        <c:v>0.31140312647035739</c:v>
                      </c:pt>
                      <c:pt idx="2882">
                        <c:v>0.31140312647035739</c:v>
                      </c:pt>
                      <c:pt idx="2883">
                        <c:v>0.31140312647035739</c:v>
                      </c:pt>
                      <c:pt idx="2884">
                        <c:v>0.31140312647035739</c:v>
                      </c:pt>
                      <c:pt idx="2885">
                        <c:v>0.31140312647035739</c:v>
                      </c:pt>
                      <c:pt idx="2886">
                        <c:v>0.31140312647035739</c:v>
                      </c:pt>
                      <c:pt idx="2887">
                        <c:v>0.31140312647035739</c:v>
                      </c:pt>
                      <c:pt idx="2888">
                        <c:v>0.31140312647035739</c:v>
                      </c:pt>
                      <c:pt idx="2889">
                        <c:v>0.31140312647035739</c:v>
                      </c:pt>
                      <c:pt idx="2890">
                        <c:v>0.31140312647035739</c:v>
                      </c:pt>
                      <c:pt idx="2891">
                        <c:v>0.31140312647035739</c:v>
                      </c:pt>
                      <c:pt idx="2892">
                        <c:v>0.25985588001596233</c:v>
                      </c:pt>
                      <c:pt idx="2893">
                        <c:v>0.25985588001596233</c:v>
                      </c:pt>
                      <c:pt idx="2894">
                        <c:v>0.25985588001596233</c:v>
                      </c:pt>
                      <c:pt idx="2895">
                        <c:v>0.25985588001596233</c:v>
                      </c:pt>
                      <c:pt idx="2896">
                        <c:v>0.2699195776296251</c:v>
                      </c:pt>
                      <c:pt idx="2897">
                        <c:v>0.2699195776296251</c:v>
                      </c:pt>
                      <c:pt idx="2898">
                        <c:v>0.2699195776296251</c:v>
                      </c:pt>
                      <c:pt idx="2899">
                        <c:v>0.2699195776296251</c:v>
                      </c:pt>
                      <c:pt idx="2900">
                        <c:v>0.2699195776296251</c:v>
                      </c:pt>
                      <c:pt idx="2901">
                        <c:v>0.2699195776296251</c:v>
                      </c:pt>
                      <c:pt idx="2902">
                        <c:v>0.2699195776296251</c:v>
                      </c:pt>
                      <c:pt idx="2903">
                        <c:v>0.2699195776296251</c:v>
                      </c:pt>
                      <c:pt idx="2904">
                        <c:v>0.2699195776296251</c:v>
                      </c:pt>
                      <c:pt idx="2905">
                        <c:v>0.2699195776296251</c:v>
                      </c:pt>
                      <c:pt idx="2906">
                        <c:v>0.2699195776296251</c:v>
                      </c:pt>
                      <c:pt idx="2907">
                        <c:v>0.2699195776296251</c:v>
                      </c:pt>
                      <c:pt idx="2908">
                        <c:v>0.2699195776296251</c:v>
                      </c:pt>
                      <c:pt idx="2909">
                        <c:v>0.2699195776296251</c:v>
                      </c:pt>
                      <c:pt idx="2910">
                        <c:v>0.2699195776296251</c:v>
                      </c:pt>
                      <c:pt idx="2911">
                        <c:v>0.2699195776296251</c:v>
                      </c:pt>
                      <c:pt idx="2912">
                        <c:v>0.2699195776296251</c:v>
                      </c:pt>
                      <c:pt idx="2913">
                        <c:v>0.2699195776296251</c:v>
                      </c:pt>
                      <c:pt idx="2914">
                        <c:v>0.2699195776296251</c:v>
                      </c:pt>
                      <c:pt idx="2915">
                        <c:v>0.2699195776296251</c:v>
                      </c:pt>
                      <c:pt idx="2916">
                        <c:v>0.2699195776296251</c:v>
                      </c:pt>
                      <c:pt idx="2917">
                        <c:v>0.2699195776296251</c:v>
                      </c:pt>
                      <c:pt idx="2918">
                        <c:v>0.2699195776296251</c:v>
                      </c:pt>
                      <c:pt idx="2919">
                        <c:v>0.2699195776296251</c:v>
                      </c:pt>
                      <c:pt idx="2920">
                        <c:v>0.2699195776296251</c:v>
                      </c:pt>
                      <c:pt idx="2921">
                        <c:v>0.2699195776296251</c:v>
                      </c:pt>
                      <c:pt idx="2922">
                        <c:v>0.2699195776296251</c:v>
                      </c:pt>
                      <c:pt idx="2923">
                        <c:v>0.2699195776296251</c:v>
                      </c:pt>
                      <c:pt idx="2924">
                        <c:v>0.2699195776296251</c:v>
                      </c:pt>
                      <c:pt idx="2925">
                        <c:v>0.2699195776296251</c:v>
                      </c:pt>
                      <c:pt idx="2926">
                        <c:v>0.2699195776296251</c:v>
                      </c:pt>
                      <c:pt idx="2927">
                        <c:v>0.2699195776296251</c:v>
                      </c:pt>
                      <c:pt idx="2928">
                        <c:v>0.2699195776296251</c:v>
                      </c:pt>
                      <c:pt idx="2929">
                        <c:v>0.2699195776296251</c:v>
                      </c:pt>
                      <c:pt idx="2930">
                        <c:v>0.2699195776296251</c:v>
                      </c:pt>
                      <c:pt idx="2931">
                        <c:v>0.2699195776296251</c:v>
                      </c:pt>
                      <c:pt idx="2932">
                        <c:v>0.2699195776296251</c:v>
                      </c:pt>
                      <c:pt idx="2933">
                        <c:v>0.2699195776296251</c:v>
                      </c:pt>
                      <c:pt idx="2934">
                        <c:v>0.2699195776296251</c:v>
                      </c:pt>
                      <c:pt idx="2935">
                        <c:v>0.2699195776296251</c:v>
                      </c:pt>
                      <c:pt idx="2936">
                        <c:v>0.2699195776296251</c:v>
                      </c:pt>
                      <c:pt idx="2937">
                        <c:v>0.2699195776296251</c:v>
                      </c:pt>
                      <c:pt idx="2938">
                        <c:v>0.2699195776296251</c:v>
                      </c:pt>
                      <c:pt idx="2939">
                        <c:v>0.2699195776296251</c:v>
                      </c:pt>
                      <c:pt idx="2940">
                        <c:v>0.2699195776296251</c:v>
                      </c:pt>
                      <c:pt idx="2941">
                        <c:v>0.2699195776296251</c:v>
                      </c:pt>
                      <c:pt idx="2942">
                        <c:v>0.2699195776296251</c:v>
                      </c:pt>
                      <c:pt idx="2943">
                        <c:v>0.2699195776296251</c:v>
                      </c:pt>
                      <c:pt idx="2944">
                        <c:v>0.2699195776296251</c:v>
                      </c:pt>
                      <c:pt idx="2945">
                        <c:v>0.2699195776296251</c:v>
                      </c:pt>
                      <c:pt idx="2946">
                        <c:v>0.2699195776296251</c:v>
                      </c:pt>
                      <c:pt idx="2947">
                        <c:v>0.2699195776296251</c:v>
                      </c:pt>
                      <c:pt idx="2948">
                        <c:v>0.2699195776296251</c:v>
                      </c:pt>
                      <c:pt idx="2949">
                        <c:v>0.2699195776296251</c:v>
                      </c:pt>
                      <c:pt idx="2950">
                        <c:v>0.2699195776296251</c:v>
                      </c:pt>
                      <c:pt idx="2951">
                        <c:v>0.2699195776296251</c:v>
                      </c:pt>
                      <c:pt idx="2952">
                        <c:v>0.2699195776296251</c:v>
                      </c:pt>
                      <c:pt idx="2953">
                        <c:v>0.2699195776296251</c:v>
                      </c:pt>
                      <c:pt idx="2954">
                        <c:v>0.2699195776296251</c:v>
                      </c:pt>
                      <c:pt idx="2955">
                        <c:v>0.2699195776296251</c:v>
                      </c:pt>
                      <c:pt idx="2956">
                        <c:v>0.2699195776296251</c:v>
                      </c:pt>
                      <c:pt idx="2957">
                        <c:v>0.2699195776296251</c:v>
                      </c:pt>
                      <c:pt idx="2958">
                        <c:v>0.2699195776296251</c:v>
                      </c:pt>
                      <c:pt idx="2959">
                        <c:v>0.2699195776296251</c:v>
                      </c:pt>
                      <c:pt idx="2960">
                        <c:v>0.2699195776296251</c:v>
                      </c:pt>
                      <c:pt idx="2961">
                        <c:v>0.2699195776296251</c:v>
                      </c:pt>
                      <c:pt idx="2962">
                        <c:v>0.2699195776296251</c:v>
                      </c:pt>
                      <c:pt idx="2963">
                        <c:v>0.2699195776296251</c:v>
                      </c:pt>
                      <c:pt idx="2964">
                        <c:v>0.2699195776296251</c:v>
                      </c:pt>
                      <c:pt idx="2965">
                        <c:v>0.2699195776296251</c:v>
                      </c:pt>
                      <c:pt idx="2966">
                        <c:v>0.2699195776296251</c:v>
                      </c:pt>
                      <c:pt idx="2967">
                        <c:v>0.2699195776296251</c:v>
                      </c:pt>
                      <c:pt idx="2968">
                        <c:v>0.2699195776296251</c:v>
                      </c:pt>
                      <c:pt idx="2969">
                        <c:v>0.2699195776296251</c:v>
                      </c:pt>
                      <c:pt idx="2970">
                        <c:v>0.2699195776296251</c:v>
                      </c:pt>
                      <c:pt idx="2971">
                        <c:v>0.2699195776296251</c:v>
                      </c:pt>
                      <c:pt idx="2972">
                        <c:v>0.2699195776296251</c:v>
                      </c:pt>
                      <c:pt idx="2973">
                        <c:v>0.2699195776296251</c:v>
                      </c:pt>
                      <c:pt idx="2974">
                        <c:v>0.2699195776296251</c:v>
                      </c:pt>
                      <c:pt idx="2975">
                        <c:v>0.2699195776296251</c:v>
                      </c:pt>
                      <c:pt idx="2976">
                        <c:v>0.2699195776296251</c:v>
                      </c:pt>
                      <c:pt idx="2977">
                        <c:v>0.2699195776296251</c:v>
                      </c:pt>
                      <c:pt idx="2978">
                        <c:v>0.2699195776296251</c:v>
                      </c:pt>
                      <c:pt idx="2979">
                        <c:v>0.2699195776296251</c:v>
                      </c:pt>
                      <c:pt idx="2980">
                        <c:v>0.2699195776296251</c:v>
                      </c:pt>
                      <c:pt idx="2981">
                        <c:v>0.2699195776296251</c:v>
                      </c:pt>
                      <c:pt idx="2982">
                        <c:v>0.2699195776296251</c:v>
                      </c:pt>
                      <c:pt idx="2983">
                        <c:v>0.2699195776296251</c:v>
                      </c:pt>
                      <c:pt idx="2984">
                        <c:v>0.2699195776296251</c:v>
                      </c:pt>
                      <c:pt idx="2985">
                        <c:v>0.2699195776296251</c:v>
                      </c:pt>
                      <c:pt idx="2986">
                        <c:v>0.2699195776296251</c:v>
                      </c:pt>
                      <c:pt idx="2987">
                        <c:v>0.2699195776296251</c:v>
                      </c:pt>
                      <c:pt idx="2988">
                        <c:v>0.2699195776296251</c:v>
                      </c:pt>
                      <c:pt idx="2989">
                        <c:v>0.2699195776296251</c:v>
                      </c:pt>
                      <c:pt idx="2990">
                        <c:v>0.2699195776296251</c:v>
                      </c:pt>
                      <c:pt idx="2991">
                        <c:v>0.2699195776296251</c:v>
                      </c:pt>
                      <c:pt idx="2992">
                        <c:v>0.2699195776296251</c:v>
                      </c:pt>
                      <c:pt idx="2993">
                        <c:v>0.2699195776296251</c:v>
                      </c:pt>
                      <c:pt idx="2994">
                        <c:v>0.2699195776296251</c:v>
                      </c:pt>
                      <c:pt idx="2995">
                        <c:v>0.2699195776296251</c:v>
                      </c:pt>
                      <c:pt idx="2996">
                        <c:v>0.2699195776296251</c:v>
                      </c:pt>
                      <c:pt idx="2997">
                        <c:v>0.2699195776296251</c:v>
                      </c:pt>
                      <c:pt idx="2998">
                        <c:v>0.2699195776296251</c:v>
                      </c:pt>
                      <c:pt idx="2999">
                        <c:v>0.2699195776296251</c:v>
                      </c:pt>
                      <c:pt idx="3000">
                        <c:v>0.2699195776296251</c:v>
                      </c:pt>
                      <c:pt idx="3001">
                        <c:v>0.2699195776296251</c:v>
                      </c:pt>
                      <c:pt idx="3002">
                        <c:v>0.2699195776296251</c:v>
                      </c:pt>
                      <c:pt idx="3003">
                        <c:v>0.2699195776296251</c:v>
                      </c:pt>
                      <c:pt idx="3004">
                        <c:v>0.2699195776296251</c:v>
                      </c:pt>
                      <c:pt idx="3005">
                        <c:v>0.2699195776296251</c:v>
                      </c:pt>
                      <c:pt idx="3006">
                        <c:v>0.2699195776296251</c:v>
                      </c:pt>
                      <c:pt idx="3007">
                        <c:v>0.2699195776296251</c:v>
                      </c:pt>
                      <c:pt idx="3008">
                        <c:v>0.2699195776296251</c:v>
                      </c:pt>
                      <c:pt idx="3009">
                        <c:v>0.2699195776296251</c:v>
                      </c:pt>
                      <c:pt idx="3010">
                        <c:v>0.2699195776296251</c:v>
                      </c:pt>
                      <c:pt idx="3011">
                        <c:v>0.2699195776296251</c:v>
                      </c:pt>
                      <c:pt idx="3012">
                        <c:v>0.2699195776296251</c:v>
                      </c:pt>
                      <c:pt idx="3013">
                        <c:v>0.2699195776296251</c:v>
                      </c:pt>
                      <c:pt idx="3014">
                        <c:v>0.2699195776296251</c:v>
                      </c:pt>
                      <c:pt idx="3015">
                        <c:v>0.2699195776296251</c:v>
                      </c:pt>
                      <c:pt idx="3016">
                        <c:v>0.2699195776296251</c:v>
                      </c:pt>
                      <c:pt idx="3017">
                        <c:v>0.2699195776296251</c:v>
                      </c:pt>
                      <c:pt idx="3018">
                        <c:v>0.2699195776296251</c:v>
                      </c:pt>
                      <c:pt idx="3019">
                        <c:v>0.2699195776296251</c:v>
                      </c:pt>
                      <c:pt idx="3020">
                        <c:v>0.2699195776296251</c:v>
                      </c:pt>
                      <c:pt idx="3021">
                        <c:v>0.2699195776296251</c:v>
                      </c:pt>
                      <c:pt idx="3022">
                        <c:v>0.2699195776296251</c:v>
                      </c:pt>
                      <c:pt idx="3023">
                        <c:v>0.2699195776296251</c:v>
                      </c:pt>
                      <c:pt idx="3024">
                        <c:v>0.2699195776296251</c:v>
                      </c:pt>
                      <c:pt idx="3025">
                        <c:v>0.2699195776296251</c:v>
                      </c:pt>
                      <c:pt idx="3026">
                        <c:v>0.2699195776296251</c:v>
                      </c:pt>
                      <c:pt idx="3027">
                        <c:v>0.2699195776296251</c:v>
                      </c:pt>
                      <c:pt idx="3028">
                        <c:v>0.2699195776296251</c:v>
                      </c:pt>
                      <c:pt idx="3029">
                        <c:v>0.2699195776296251</c:v>
                      </c:pt>
                      <c:pt idx="3030">
                        <c:v>0.2699195776296251</c:v>
                      </c:pt>
                      <c:pt idx="3031">
                        <c:v>0.2699195776296251</c:v>
                      </c:pt>
                      <c:pt idx="3032">
                        <c:v>0.2699195776296251</c:v>
                      </c:pt>
                      <c:pt idx="3033">
                        <c:v>0.2699195776296251</c:v>
                      </c:pt>
                      <c:pt idx="3034">
                        <c:v>0.2699195776296251</c:v>
                      </c:pt>
                      <c:pt idx="3035">
                        <c:v>0.2699195776296251</c:v>
                      </c:pt>
                      <c:pt idx="3036">
                        <c:v>0.2699195776296251</c:v>
                      </c:pt>
                      <c:pt idx="3037">
                        <c:v>0.2699195776296251</c:v>
                      </c:pt>
                      <c:pt idx="3038">
                        <c:v>0.2699195776296251</c:v>
                      </c:pt>
                      <c:pt idx="3039">
                        <c:v>0.2699195776296251</c:v>
                      </c:pt>
                      <c:pt idx="3040">
                        <c:v>0.2699195776296251</c:v>
                      </c:pt>
                      <c:pt idx="3041">
                        <c:v>0.2699195776296251</c:v>
                      </c:pt>
                      <c:pt idx="3042">
                        <c:v>0.2699195776296251</c:v>
                      </c:pt>
                      <c:pt idx="3043">
                        <c:v>0.2699195776296251</c:v>
                      </c:pt>
                      <c:pt idx="3044">
                        <c:v>0.2699195776296251</c:v>
                      </c:pt>
                      <c:pt idx="3045">
                        <c:v>0.2699195776296251</c:v>
                      </c:pt>
                      <c:pt idx="3046">
                        <c:v>0.28492389192010359</c:v>
                      </c:pt>
                      <c:pt idx="3047">
                        <c:v>0.28492389192010359</c:v>
                      </c:pt>
                      <c:pt idx="3048">
                        <c:v>0.28492389192010359</c:v>
                      </c:pt>
                      <c:pt idx="3049">
                        <c:v>0.28492389192010359</c:v>
                      </c:pt>
                      <c:pt idx="3050">
                        <c:v>0.32995044613205787</c:v>
                      </c:pt>
                      <c:pt idx="3051">
                        <c:v>0.32995044613205787</c:v>
                      </c:pt>
                      <c:pt idx="3052">
                        <c:v>0.32995044613205787</c:v>
                      </c:pt>
                      <c:pt idx="3053">
                        <c:v>0.32995044613205787</c:v>
                      </c:pt>
                      <c:pt idx="3054">
                        <c:v>0.32995044613205787</c:v>
                      </c:pt>
                      <c:pt idx="3055">
                        <c:v>0.32995044613205787</c:v>
                      </c:pt>
                      <c:pt idx="3056">
                        <c:v>0.32995044613205787</c:v>
                      </c:pt>
                      <c:pt idx="3057">
                        <c:v>0.32995044613205787</c:v>
                      </c:pt>
                      <c:pt idx="3058">
                        <c:v>0.32995044613205787</c:v>
                      </c:pt>
                      <c:pt idx="3059">
                        <c:v>0.32995044613205787</c:v>
                      </c:pt>
                      <c:pt idx="3060">
                        <c:v>0.32995044613205787</c:v>
                      </c:pt>
                      <c:pt idx="3061">
                        <c:v>0.32995044613205787</c:v>
                      </c:pt>
                      <c:pt idx="3062">
                        <c:v>0.32995044613205787</c:v>
                      </c:pt>
                      <c:pt idx="3063">
                        <c:v>0.3649984321604412</c:v>
                      </c:pt>
                      <c:pt idx="3064">
                        <c:v>0.3649984321604412</c:v>
                      </c:pt>
                      <c:pt idx="3065">
                        <c:v>0.3649984321604412</c:v>
                      </c:pt>
                      <c:pt idx="3066">
                        <c:v>0.2880084875223024</c:v>
                      </c:pt>
                      <c:pt idx="3067">
                        <c:v>0.2880084875223024</c:v>
                      </c:pt>
                      <c:pt idx="3068">
                        <c:v>0.2880084875223024</c:v>
                      </c:pt>
                      <c:pt idx="3069">
                        <c:v>0.2880084875223024</c:v>
                      </c:pt>
                      <c:pt idx="3070">
                        <c:v>0.2880084875223024</c:v>
                      </c:pt>
                      <c:pt idx="3071">
                        <c:v>0.2880084875223024</c:v>
                      </c:pt>
                      <c:pt idx="3072">
                        <c:v>0.2880084875223024</c:v>
                      </c:pt>
                      <c:pt idx="3073">
                        <c:v>0.2880084875223024</c:v>
                      </c:pt>
                      <c:pt idx="3074">
                        <c:v>0.2880084875223024</c:v>
                      </c:pt>
                      <c:pt idx="3075">
                        <c:v>0.2880084875223024</c:v>
                      </c:pt>
                      <c:pt idx="3076">
                        <c:v>0.2880084875223024</c:v>
                      </c:pt>
                      <c:pt idx="3077">
                        <c:v>0.2880084875223024</c:v>
                      </c:pt>
                      <c:pt idx="3078">
                        <c:v>0.2880084875223024</c:v>
                      </c:pt>
                      <c:pt idx="3079">
                        <c:v>0.34270903816667297</c:v>
                      </c:pt>
                      <c:pt idx="3080">
                        <c:v>0.34270903816667297</c:v>
                      </c:pt>
                      <c:pt idx="3081">
                        <c:v>0.34270903816667297</c:v>
                      </c:pt>
                      <c:pt idx="3082">
                        <c:v>0.34270903816667297</c:v>
                      </c:pt>
                      <c:pt idx="3083">
                        <c:v>0.34270903816667297</c:v>
                      </c:pt>
                      <c:pt idx="3084">
                        <c:v>0.34270903816667297</c:v>
                      </c:pt>
                      <c:pt idx="3085">
                        <c:v>0.34270903816667297</c:v>
                      </c:pt>
                      <c:pt idx="3086">
                        <c:v>0.34270903816667297</c:v>
                      </c:pt>
                      <c:pt idx="3087">
                        <c:v>0.34270903816667297</c:v>
                      </c:pt>
                      <c:pt idx="3088">
                        <c:v>0.34270903816667297</c:v>
                      </c:pt>
                      <c:pt idx="3089">
                        <c:v>0.34270903816667297</c:v>
                      </c:pt>
                      <c:pt idx="3090">
                        <c:v>0.34270903816667297</c:v>
                      </c:pt>
                      <c:pt idx="3091">
                        <c:v>0.34270903816667297</c:v>
                      </c:pt>
                      <c:pt idx="3092">
                        <c:v>0.34270903816667297</c:v>
                      </c:pt>
                      <c:pt idx="3093">
                        <c:v>0.34270903816667297</c:v>
                      </c:pt>
                      <c:pt idx="3094">
                        <c:v>0.34270903816667297</c:v>
                      </c:pt>
                      <c:pt idx="3095">
                        <c:v>0.34270903816667297</c:v>
                      </c:pt>
                      <c:pt idx="3096">
                        <c:v>0.34270903816667297</c:v>
                      </c:pt>
                      <c:pt idx="3097">
                        <c:v>0.34270903816667297</c:v>
                      </c:pt>
                      <c:pt idx="3098">
                        <c:v>0.34270903816667297</c:v>
                      </c:pt>
                      <c:pt idx="3099">
                        <c:v>0.34270903816667297</c:v>
                      </c:pt>
                      <c:pt idx="3100">
                        <c:v>0.34270903816667297</c:v>
                      </c:pt>
                      <c:pt idx="3101">
                        <c:v>0.34270903816667297</c:v>
                      </c:pt>
                      <c:pt idx="3102">
                        <c:v>0.34270903816667297</c:v>
                      </c:pt>
                      <c:pt idx="3103">
                        <c:v>0.34270903816667297</c:v>
                      </c:pt>
                      <c:pt idx="3104">
                        <c:v>0.34270903816667297</c:v>
                      </c:pt>
                      <c:pt idx="3105">
                        <c:v>0.34270903816667297</c:v>
                      </c:pt>
                      <c:pt idx="3106">
                        <c:v>0.34270903816667297</c:v>
                      </c:pt>
                      <c:pt idx="3107">
                        <c:v>0.34270903816667297</c:v>
                      </c:pt>
                      <c:pt idx="3108">
                        <c:v>0.36550152981016648</c:v>
                      </c:pt>
                      <c:pt idx="3109">
                        <c:v>0.36550152981016648</c:v>
                      </c:pt>
                      <c:pt idx="3110">
                        <c:v>0.36550152981016648</c:v>
                      </c:pt>
                      <c:pt idx="3111">
                        <c:v>0.36550152981016648</c:v>
                      </c:pt>
                      <c:pt idx="3112">
                        <c:v>0.36550152981016648</c:v>
                      </c:pt>
                      <c:pt idx="3113">
                        <c:v>0.36550152981016648</c:v>
                      </c:pt>
                      <c:pt idx="3114">
                        <c:v>0.36550152981016648</c:v>
                      </c:pt>
                      <c:pt idx="3115">
                        <c:v>0.36550152981016648</c:v>
                      </c:pt>
                      <c:pt idx="3116">
                        <c:v>0.36550152981016648</c:v>
                      </c:pt>
                      <c:pt idx="3117">
                        <c:v>0.36550152981016648</c:v>
                      </c:pt>
                      <c:pt idx="3118">
                        <c:v>0.36550152981016648</c:v>
                      </c:pt>
                      <c:pt idx="3119">
                        <c:v>0.36550152981016648</c:v>
                      </c:pt>
                      <c:pt idx="3120">
                        <c:v>0.36550152981016648</c:v>
                      </c:pt>
                      <c:pt idx="3121">
                        <c:v>0.36550152981016648</c:v>
                      </c:pt>
                      <c:pt idx="3122">
                        <c:v>0.36550152981016648</c:v>
                      </c:pt>
                      <c:pt idx="3123">
                        <c:v>0.36550152981016648</c:v>
                      </c:pt>
                      <c:pt idx="3124">
                        <c:v>0.36550152981016648</c:v>
                      </c:pt>
                      <c:pt idx="3125">
                        <c:v>0.36550152981016648</c:v>
                      </c:pt>
                      <c:pt idx="3126">
                        <c:v>0.36550152981016648</c:v>
                      </c:pt>
                      <c:pt idx="3127">
                        <c:v>0.36550152981016648</c:v>
                      </c:pt>
                      <c:pt idx="3128">
                        <c:v>0.36550152981016648</c:v>
                      </c:pt>
                      <c:pt idx="3129">
                        <c:v>0.36550152981016648</c:v>
                      </c:pt>
                      <c:pt idx="3130">
                        <c:v>0.36550152981016648</c:v>
                      </c:pt>
                      <c:pt idx="3131">
                        <c:v>0.36550152981016648</c:v>
                      </c:pt>
                      <c:pt idx="3132">
                        <c:v>0.36550152981016648</c:v>
                      </c:pt>
                      <c:pt idx="3133">
                        <c:v>0.36550152981016648</c:v>
                      </c:pt>
                      <c:pt idx="3134">
                        <c:v>0.36550152981016648</c:v>
                      </c:pt>
                      <c:pt idx="3135">
                        <c:v>0.36550152981016648</c:v>
                      </c:pt>
                      <c:pt idx="3136">
                        <c:v>0.36550152981016648</c:v>
                      </c:pt>
                      <c:pt idx="3137">
                        <c:v>0.40517520480135383</c:v>
                      </c:pt>
                      <c:pt idx="3138">
                        <c:v>0.40517520480135383</c:v>
                      </c:pt>
                      <c:pt idx="3139">
                        <c:v>0.40517520480135383</c:v>
                      </c:pt>
                      <c:pt idx="3140">
                        <c:v>0.40517520480135383</c:v>
                      </c:pt>
                      <c:pt idx="3141">
                        <c:v>0.40517520480135383</c:v>
                      </c:pt>
                      <c:pt idx="3142">
                        <c:v>0.40517520480135383</c:v>
                      </c:pt>
                      <c:pt idx="3143">
                        <c:v>0.40517520480135383</c:v>
                      </c:pt>
                      <c:pt idx="3144">
                        <c:v>0.40517520480135383</c:v>
                      </c:pt>
                      <c:pt idx="3145">
                        <c:v>0.40517520480135383</c:v>
                      </c:pt>
                      <c:pt idx="3146">
                        <c:v>0.40517520480135383</c:v>
                      </c:pt>
                      <c:pt idx="3147">
                        <c:v>0.40517520480135383</c:v>
                      </c:pt>
                      <c:pt idx="3148">
                        <c:v>0.40517520480135383</c:v>
                      </c:pt>
                      <c:pt idx="3149">
                        <c:v>0.40517520480135383</c:v>
                      </c:pt>
                      <c:pt idx="3150">
                        <c:v>0.40517520480135383</c:v>
                      </c:pt>
                      <c:pt idx="3151">
                        <c:v>0.40517520480135383</c:v>
                      </c:pt>
                      <c:pt idx="3152">
                        <c:v>0.40517520480135383</c:v>
                      </c:pt>
                      <c:pt idx="3153">
                        <c:v>0.40517520480135383</c:v>
                      </c:pt>
                      <c:pt idx="3154">
                        <c:v>0.40517520480135383</c:v>
                      </c:pt>
                      <c:pt idx="3155">
                        <c:v>0.40517520480135383</c:v>
                      </c:pt>
                      <c:pt idx="3156">
                        <c:v>0.40517520480135383</c:v>
                      </c:pt>
                      <c:pt idx="3157">
                        <c:v>0.40517520480135383</c:v>
                      </c:pt>
                      <c:pt idx="3158">
                        <c:v>0.40517520480135383</c:v>
                      </c:pt>
                      <c:pt idx="3159">
                        <c:v>0.40517520480135383</c:v>
                      </c:pt>
                      <c:pt idx="3160">
                        <c:v>0.40517520480135383</c:v>
                      </c:pt>
                      <c:pt idx="3161">
                        <c:v>0.40517520480135383</c:v>
                      </c:pt>
                      <c:pt idx="3162">
                        <c:v>0.40517520480135383</c:v>
                      </c:pt>
                      <c:pt idx="3163">
                        <c:v>0.40517520480135383</c:v>
                      </c:pt>
                      <c:pt idx="3164">
                        <c:v>0.40517520480135383</c:v>
                      </c:pt>
                      <c:pt idx="3165">
                        <c:v>0.40517520480135383</c:v>
                      </c:pt>
                      <c:pt idx="3166">
                        <c:v>0.40517520480135383</c:v>
                      </c:pt>
                      <c:pt idx="3167">
                        <c:v>0.40517520480135383</c:v>
                      </c:pt>
                      <c:pt idx="3168">
                        <c:v>0.40517520480135383</c:v>
                      </c:pt>
                      <c:pt idx="3169">
                        <c:v>0.40517520480135383</c:v>
                      </c:pt>
                      <c:pt idx="3170">
                        <c:v>0.47157375049207206</c:v>
                      </c:pt>
                      <c:pt idx="3171">
                        <c:v>0.47157375049207206</c:v>
                      </c:pt>
                      <c:pt idx="3172">
                        <c:v>0.47157375049207206</c:v>
                      </c:pt>
                      <c:pt idx="3173">
                        <c:v>0.47157375049207206</c:v>
                      </c:pt>
                      <c:pt idx="3174">
                        <c:v>0.47157375049207206</c:v>
                      </c:pt>
                      <c:pt idx="3175">
                        <c:v>0.47157375049207206</c:v>
                      </c:pt>
                      <c:pt idx="3176">
                        <c:v>0.47157375049207206</c:v>
                      </c:pt>
                      <c:pt idx="3177">
                        <c:v>0.47157375049207206</c:v>
                      </c:pt>
                      <c:pt idx="3178">
                        <c:v>0.47157375049207206</c:v>
                      </c:pt>
                      <c:pt idx="3179">
                        <c:v>0.47157375049207206</c:v>
                      </c:pt>
                      <c:pt idx="3180">
                        <c:v>0.47157375049207206</c:v>
                      </c:pt>
                      <c:pt idx="3181">
                        <c:v>0.47157375049207206</c:v>
                      </c:pt>
                      <c:pt idx="3182">
                        <c:v>0.47157375049207206</c:v>
                      </c:pt>
                      <c:pt idx="3183">
                        <c:v>0.47157375049207206</c:v>
                      </c:pt>
                      <c:pt idx="3184">
                        <c:v>0.47157375049207206</c:v>
                      </c:pt>
                      <c:pt idx="3185">
                        <c:v>0.47157375049207206</c:v>
                      </c:pt>
                      <c:pt idx="3186">
                        <c:v>0.47157375049207206</c:v>
                      </c:pt>
                      <c:pt idx="3187">
                        <c:v>0.47157375049207206</c:v>
                      </c:pt>
                      <c:pt idx="3188">
                        <c:v>0.47157375049207206</c:v>
                      </c:pt>
                      <c:pt idx="3189">
                        <c:v>0.47157375049207206</c:v>
                      </c:pt>
                      <c:pt idx="3190">
                        <c:v>0.47157375049207206</c:v>
                      </c:pt>
                      <c:pt idx="3191">
                        <c:v>0.47157375049207206</c:v>
                      </c:pt>
                      <c:pt idx="3192">
                        <c:v>0.47157375049207206</c:v>
                      </c:pt>
                      <c:pt idx="3193">
                        <c:v>0.47157375049207206</c:v>
                      </c:pt>
                      <c:pt idx="3194">
                        <c:v>0.47157375049207206</c:v>
                      </c:pt>
                      <c:pt idx="3195">
                        <c:v>0.47157375049207206</c:v>
                      </c:pt>
                      <c:pt idx="3196">
                        <c:v>0.47157375049207206</c:v>
                      </c:pt>
                      <c:pt idx="3197">
                        <c:v>0.47157375049207206</c:v>
                      </c:pt>
                      <c:pt idx="3198">
                        <c:v>0.53849185709762837</c:v>
                      </c:pt>
                      <c:pt idx="3199">
                        <c:v>0.53849185709762837</c:v>
                      </c:pt>
                      <c:pt idx="3200">
                        <c:v>0.53849185709762837</c:v>
                      </c:pt>
                      <c:pt idx="3201">
                        <c:v>0.53849185709762837</c:v>
                      </c:pt>
                      <c:pt idx="3202">
                        <c:v>0.53849185709762837</c:v>
                      </c:pt>
                      <c:pt idx="3203">
                        <c:v>0.53849185709762837</c:v>
                      </c:pt>
                      <c:pt idx="3204">
                        <c:v>0.53849185709762837</c:v>
                      </c:pt>
                      <c:pt idx="3205">
                        <c:v>0.55671849980812882</c:v>
                      </c:pt>
                      <c:pt idx="3206">
                        <c:v>0.55992981951228871</c:v>
                      </c:pt>
                      <c:pt idx="3207">
                        <c:v>0.57172766986653767</c:v>
                      </c:pt>
                      <c:pt idx="3208">
                        <c:v>0.57172766986653767</c:v>
                      </c:pt>
                      <c:pt idx="3209">
                        <c:v>0.57172766986653767</c:v>
                      </c:pt>
                      <c:pt idx="3210">
                        <c:v>0.57172766986653767</c:v>
                      </c:pt>
                      <c:pt idx="3211">
                        <c:v>0.55811320299863443</c:v>
                      </c:pt>
                      <c:pt idx="3212">
                        <c:v>0.55671849980812882</c:v>
                      </c:pt>
                      <c:pt idx="3213">
                        <c:v>0.58364182084913574</c:v>
                      </c:pt>
                      <c:pt idx="3214">
                        <c:v>0.56806895597228058</c:v>
                      </c:pt>
                      <c:pt idx="3215">
                        <c:v>0.56806895597228058</c:v>
                      </c:pt>
                      <c:pt idx="3216">
                        <c:v>0.56806895597228058</c:v>
                      </c:pt>
                      <c:pt idx="3217">
                        <c:v>0.59801073448767472</c:v>
                      </c:pt>
                      <c:pt idx="3218">
                        <c:v>0.60419711650163777</c:v>
                      </c:pt>
                      <c:pt idx="3219">
                        <c:v>0.60250793897350663</c:v>
                      </c:pt>
                      <c:pt idx="3220">
                        <c:v>0.58168453294297884</c:v>
                      </c:pt>
                      <c:pt idx="3221">
                        <c:v>0.59555023641440608</c:v>
                      </c:pt>
                      <c:pt idx="3222">
                        <c:v>0.59555023641440608</c:v>
                      </c:pt>
                      <c:pt idx="3223">
                        <c:v>0.59555023641440608</c:v>
                      </c:pt>
                      <c:pt idx="3224">
                        <c:v>0.58494481792942266</c:v>
                      </c:pt>
                      <c:pt idx="3225">
                        <c:v>0.60809018537168902</c:v>
                      </c:pt>
                      <c:pt idx="3226">
                        <c:v>0.57244603753589351</c:v>
                      </c:pt>
                      <c:pt idx="3227">
                        <c:v>0.58423427657633142</c:v>
                      </c:pt>
                      <c:pt idx="3228">
                        <c:v>0.60250793897350663</c:v>
                      </c:pt>
                      <c:pt idx="3229">
                        <c:v>0.60250793897350663</c:v>
                      </c:pt>
                      <c:pt idx="3230">
                        <c:v>0.60250793897350663</c:v>
                      </c:pt>
                      <c:pt idx="3231">
                        <c:v>0.58494481792942266</c:v>
                      </c:pt>
                      <c:pt idx="3232">
                        <c:v>0.58494481792942266</c:v>
                      </c:pt>
                      <c:pt idx="3233">
                        <c:v>0.6061162541138706</c:v>
                      </c:pt>
                      <c:pt idx="3234">
                        <c:v>0.58239666229221476</c:v>
                      </c:pt>
                      <c:pt idx="3235">
                        <c:v>0.58677833943889979</c:v>
                      </c:pt>
                      <c:pt idx="3236">
                        <c:v>0.58677833943889979</c:v>
                      </c:pt>
                      <c:pt idx="3237">
                        <c:v>0.58677833943889979</c:v>
                      </c:pt>
                      <c:pt idx="3238">
                        <c:v>0.87112461533638741</c:v>
                      </c:pt>
                      <c:pt idx="3239">
                        <c:v>0.87052386625390321</c:v>
                      </c:pt>
                      <c:pt idx="3240">
                        <c:v>0.85919052040809507</c:v>
                      </c:pt>
                      <c:pt idx="3241">
                        <c:v>0.86871976200514056</c:v>
                      </c:pt>
                      <c:pt idx="3242">
                        <c:v>0.86249970803736553</c:v>
                      </c:pt>
                      <c:pt idx="3243">
                        <c:v>0.86249970803736553</c:v>
                      </c:pt>
                      <c:pt idx="3244">
                        <c:v>0.86249970803736553</c:v>
                      </c:pt>
                      <c:pt idx="3245">
                        <c:v>0.86249970803736553</c:v>
                      </c:pt>
                      <c:pt idx="3246">
                        <c:v>0.88051150366038755</c:v>
                      </c:pt>
                      <c:pt idx="3247">
                        <c:v>0.87246363509356317</c:v>
                      </c:pt>
                      <c:pt idx="3248">
                        <c:v>0.86552103875306385</c:v>
                      </c:pt>
                      <c:pt idx="3249">
                        <c:v>0.8611492017944492</c:v>
                      </c:pt>
                      <c:pt idx="3250">
                        <c:v>0.8611492017944492</c:v>
                      </c:pt>
                      <c:pt idx="3251">
                        <c:v>0.8611492017944492</c:v>
                      </c:pt>
                      <c:pt idx="3252">
                        <c:v>0.8530131634595467</c:v>
                      </c:pt>
                      <c:pt idx="3253">
                        <c:v>0.85423250625697478</c:v>
                      </c:pt>
                      <c:pt idx="3254">
                        <c:v>0.85057064549376915</c:v>
                      </c:pt>
                      <c:pt idx="3255">
                        <c:v>0.8380430537732747</c:v>
                      </c:pt>
                      <c:pt idx="3256">
                        <c:v>0.8380430537732747</c:v>
                      </c:pt>
                      <c:pt idx="3257">
                        <c:v>0.8380430537732747</c:v>
                      </c:pt>
                      <c:pt idx="3258">
                        <c:v>0.8380430537732747</c:v>
                      </c:pt>
                      <c:pt idx="3259">
                        <c:v>0.86612436736351672</c:v>
                      </c:pt>
                      <c:pt idx="3260">
                        <c:v>0.58571407247342178</c:v>
                      </c:pt>
                      <c:pt idx="3261">
                        <c:v>0.61940339957291202</c:v>
                      </c:pt>
                      <c:pt idx="3262">
                        <c:v>0.60750997085060954</c:v>
                      </c:pt>
                      <c:pt idx="3263">
                        <c:v>0.61491458892794848</c:v>
                      </c:pt>
                      <c:pt idx="3264">
                        <c:v>0.61491458892794848</c:v>
                      </c:pt>
                      <c:pt idx="3265">
                        <c:v>0.61491458892794848</c:v>
                      </c:pt>
                      <c:pt idx="3266">
                        <c:v>0.59090775415543839</c:v>
                      </c:pt>
                      <c:pt idx="3267">
                        <c:v>0.60209983236602005</c:v>
                      </c:pt>
                      <c:pt idx="3268">
                        <c:v>0.5900830645531171</c:v>
                      </c:pt>
                      <c:pt idx="3269">
                        <c:v>0.59090775415543839</c:v>
                      </c:pt>
                      <c:pt idx="3270">
                        <c:v>0.58642369396958838</c:v>
                      </c:pt>
                      <c:pt idx="3271">
                        <c:v>0.58642369396958838</c:v>
                      </c:pt>
                      <c:pt idx="3272">
                        <c:v>0.58642369396958838</c:v>
                      </c:pt>
                      <c:pt idx="3273">
                        <c:v>0.57597144777051446</c:v>
                      </c:pt>
                      <c:pt idx="3274">
                        <c:v>0.59543293761484328</c:v>
                      </c:pt>
                      <c:pt idx="3275">
                        <c:v>0.57364231268083055</c:v>
                      </c:pt>
                      <c:pt idx="3276">
                        <c:v>0.58263394006734048</c:v>
                      </c:pt>
                      <c:pt idx="3277">
                        <c:v>0.5677084476620663</c:v>
                      </c:pt>
                      <c:pt idx="3278">
                        <c:v>0.5677084476620663</c:v>
                      </c:pt>
                      <c:pt idx="3279">
                        <c:v>0.5677084476620663</c:v>
                      </c:pt>
                      <c:pt idx="3280">
                        <c:v>0.5677084476620663</c:v>
                      </c:pt>
                      <c:pt idx="3281">
                        <c:v>0.5677084476620663</c:v>
                      </c:pt>
                      <c:pt idx="3282">
                        <c:v>0.5819219587514679</c:v>
                      </c:pt>
                      <c:pt idx="3283">
                        <c:v>0.57668714931726273</c:v>
                      </c:pt>
                      <c:pt idx="3284">
                        <c:v>0.59461150874805602</c:v>
                      </c:pt>
                      <c:pt idx="3285">
                        <c:v>0.59461150874805602</c:v>
                      </c:pt>
                      <c:pt idx="3286">
                        <c:v>0.59461150874805602</c:v>
                      </c:pt>
                      <c:pt idx="3287">
                        <c:v>0.59461150874805602</c:v>
                      </c:pt>
                      <c:pt idx="3288">
                        <c:v>0.59461150874805602</c:v>
                      </c:pt>
                      <c:pt idx="3289">
                        <c:v>0.58263394006734048</c:v>
                      </c:pt>
                      <c:pt idx="3290">
                        <c:v>0.57513589490355987</c:v>
                      </c:pt>
                      <c:pt idx="3291">
                        <c:v>0.56391621307521578</c:v>
                      </c:pt>
                      <c:pt idx="3292">
                        <c:v>0.56391621307521578</c:v>
                      </c:pt>
                      <c:pt idx="3293">
                        <c:v>0.56391621307521578</c:v>
                      </c:pt>
                      <c:pt idx="3294">
                        <c:v>0.57889107449964405</c:v>
                      </c:pt>
                      <c:pt idx="3295">
                        <c:v>0.59396568589370458</c:v>
                      </c:pt>
                      <c:pt idx="3296">
                        <c:v>0.56391621307521578</c:v>
                      </c:pt>
                      <c:pt idx="3297">
                        <c:v>0.56986979012029815</c:v>
                      </c:pt>
                      <c:pt idx="3298">
                        <c:v>0.56319245039901811</c:v>
                      </c:pt>
                      <c:pt idx="3299">
                        <c:v>0.56319245039901811</c:v>
                      </c:pt>
                      <c:pt idx="3300">
                        <c:v>0.56319245039901811</c:v>
                      </c:pt>
                      <c:pt idx="3301">
                        <c:v>0.56698708895924266</c:v>
                      </c:pt>
                      <c:pt idx="3302">
                        <c:v>0.56463951656182976</c:v>
                      </c:pt>
                      <c:pt idx="3303">
                        <c:v>0.5511225502010153</c:v>
                      </c:pt>
                      <c:pt idx="3304">
                        <c:v>0.55871906365175639</c:v>
                      </c:pt>
                      <c:pt idx="3305">
                        <c:v>0.54751931936274656</c:v>
                      </c:pt>
                      <c:pt idx="3306">
                        <c:v>0.54751931936274656</c:v>
                      </c:pt>
                      <c:pt idx="3307">
                        <c:v>0.54751931936274656</c:v>
                      </c:pt>
                      <c:pt idx="3308">
                        <c:v>0.55039061272772172</c:v>
                      </c:pt>
                      <c:pt idx="3309">
                        <c:v>0.55799199220441009</c:v>
                      </c:pt>
                      <c:pt idx="3310">
                        <c:v>0.54751931936274656</c:v>
                      </c:pt>
                      <c:pt idx="3311">
                        <c:v>0.54898641629772971</c:v>
                      </c:pt>
                      <c:pt idx="3312">
                        <c:v>0.55185401758443275</c:v>
                      </c:pt>
                      <c:pt idx="3313">
                        <c:v>0.55185401758443275</c:v>
                      </c:pt>
                      <c:pt idx="3314">
                        <c:v>0.55185401758443275</c:v>
                      </c:pt>
                      <c:pt idx="3315">
                        <c:v>0.541385983016335</c:v>
                      </c:pt>
                      <c:pt idx="3316">
                        <c:v>0.54666263902312207</c:v>
                      </c:pt>
                      <c:pt idx="3317">
                        <c:v>0.54971925654346221</c:v>
                      </c:pt>
                      <c:pt idx="3318">
                        <c:v>0.54445678207108661</c:v>
                      </c:pt>
                      <c:pt idx="3319">
                        <c:v>0.5354667180313325</c:v>
                      </c:pt>
                      <c:pt idx="3320">
                        <c:v>0.5354667180313325</c:v>
                      </c:pt>
                      <c:pt idx="3321">
                        <c:v>0.5354667180313325</c:v>
                      </c:pt>
                      <c:pt idx="3322">
                        <c:v>0.53398207694305944</c:v>
                      </c:pt>
                      <c:pt idx="3323">
                        <c:v>0.5354667180313325</c:v>
                      </c:pt>
                      <c:pt idx="3324">
                        <c:v>0.528646140653248</c:v>
                      </c:pt>
                      <c:pt idx="3325">
                        <c:v>0.53460091291425715</c:v>
                      </c:pt>
                      <c:pt idx="3326">
                        <c:v>0.51065549241324115</c:v>
                      </c:pt>
                      <c:pt idx="3327">
                        <c:v>0.51065549241324115</c:v>
                      </c:pt>
                      <c:pt idx="3328">
                        <c:v>0.51065549241324115</c:v>
                      </c:pt>
                      <c:pt idx="3329">
                        <c:v>0.50844188640227861</c:v>
                      </c:pt>
                      <c:pt idx="3330">
                        <c:v>0.49711680878456721</c:v>
                      </c:pt>
                      <c:pt idx="3331">
                        <c:v>0.48961072495925184</c:v>
                      </c:pt>
                      <c:pt idx="3332">
                        <c:v>0.47314228018190113</c:v>
                      </c:pt>
                      <c:pt idx="3333">
                        <c:v>0.45749070914436718</c:v>
                      </c:pt>
                      <c:pt idx="3334">
                        <c:v>0.45749070914436718</c:v>
                      </c:pt>
                      <c:pt idx="3335">
                        <c:v>0.45749070914436718</c:v>
                      </c:pt>
                      <c:pt idx="3336">
                        <c:v>0.44844871055838653</c:v>
                      </c:pt>
                      <c:pt idx="3337">
                        <c:v>0.43946833500174304</c:v>
                      </c:pt>
                      <c:pt idx="3338">
                        <c:v>0.43048377268857951</c:v>
                      </c:pt>
                      <c:pt idx="3339">
                        <c:v>0.4326520160275763</c:v>
                      </c:pt>
                      <c:pt idx="3340">
                        <c:v>0.42449952315681005</c:v>
                      </c:pt>
                      <c:pt idx="3341">
                        <c:v>0.42449952315681005</c:v>
                      </c:pt>
                      <c:pt idx="3342">
                        <c:v>0.42449952315681005</c:v>
                      </c:pt>
                      <c:pt idx="3343">
                        <c:v>0.42293020922432245</c:v>
                      </c:pt>
                      <c:pt idx="3344">
                        <c:v>0.42449952315681005</c:v>
                      </c:pt>
                      <c:pt idx="3345">
                        <c:v>0.42217889491565674</c:v>
                      </c:pt>
                      <c:pt idx="3346">
                        <c:v>0.43116179647787511</c:v>
                      </c:pt>
                      <c:pt idx="3347">
                        <c:v>0.4385932918175755</c:v>
                      </c:pt>
                      <c:pt idx="3348">
                        <c:v>0.4385932918175755</c:v>
                      </c:pt>
                      <c:pt idx="3349">
                        <c:v>0.4385932918175755</c:v>
                      </c:pt>
                      <c:pt idx="3350">
                        <c:v>0.4385932918175755</c:v>
                      </c:pt>
                      <c:pt idx="3351">
                        <c:v>0.4385932918175755</c:v>
                      </c:pt>
                      <c:pt idx="3352">
                        <c:v>0.43190715229666254</c:v>
                      </c:pt>
                      <c:pt idx="3353">
                        <c:v>0.44844871055838653</c:v>
                      </c:pt>
                      <c:pt idx="3354">
                        <c:v>0.44161940230958008</c:v>
                      </c:pt>
                      <c:pt idx="3355">
                        <c:v>0.44161940230958008</c:v>
                      </c:pt>
                      <c:pt idx="3356">
                        <c:v>0.44161940230958008</c:v>
                      </c:pt>
                      <c:pt idx="3357">
                        <c:v>0.44544086967809593</c:v>
                      </c:pt>
                      <c:pt idx="3358">
                        <c:v>0.43946833500174304</c:v>
                      </c:pt>
                      <c:pt idx="3359">
                        <c:v>0.4385932918175755</c:v>
                      </c:pt>
                      <c:pt idx="3360">
                        <c:v>0.44758060110852571</c:v>
                      </c:pt>
                      <c:pt idx="3361">
                        <c:v>0.4694134665213413</c:v>
                      </c:pt>
                      <c:pt idx="3362">
                        <c:v>0.4694134665213413</c:v>
                      </c:pt>
                      <c:pt idx="3363">
                        <c:v>0.4694134665213413</c:v>
                      </c:pt>
                      <c:pt idx="3364">
                        <c:v>0.47464341762349282</c:v>
                      </c:pt>
                      <c:pt idx="3365">
                        <c:v>0.48961072495925184</c:v>
                      </c:pt>
                      <c:pt idx="3366">
                        <c:v>0.48896686784703469</c:v>
                      </c:pt>
                      <c:pt idx="3367">
                        <c:v>0.49564517272112496</c:v>
                      </c:pt>
                      <c:pt idx="3368">
                        <c:v>0.52197208642399895</c:v>
                      </c:pt>
                      <c:pt idx="3369">
                        <c:v>0.52197208642399895</c:v>
                      </c:pt>
                      <c:pt idx="3370">
                        <c:v>0.52197208642399895</c:v>
                      </c:pt>
                      <c:pt idx="3371">
                        <c:v>0.50698487701797024</c:v>
                      </c:pt>
                      <c:pt idx="3372">
                        <c:v>0.51745896990850104</c:v>
                      </c:pt>
                      <c:pt idx="3373">
                        <c:v>0.50470057881181107</c:v>
                      </c:pt>
                      <c:pt idx="3374">
                        <c:v>0.51890260968148694</c:v>
                      </c:pt>
                      <c:pt idx="3375">
                        <c:v>0.51601349303432509</c:v>
                      </c:pt>
                      <c:pt idx="3376">
                        <c:v>0.51601349303432509</c:v>
                      </c:pt>
                      <c:pt idx="3377">
                        <c:v>0.51601349303432509</c:v>
                      </c:pt>
                      <c:pt idx="3378">
                        <c:v>0.53007564798603657</c:v>
                      </c:pt>
                      <c:pt idx="3379">
                        <c:v>0.53007564798603657</c:v>
                      </c:pt>
                      <c:pt idx="3380">
                        <c:v>0.52951648958015074</c:v>
                      </c:pt>
                      <c:pt idx="3381">
                        <c:v>0.51890260968148694</c:v>
                      </c:pt>
                      <c:pt idx="3382">
                        <c:v>0.54359779312291001</c:v>
                      </c:pt>
                      <c:pt idx="3383">
                        <c:v>0.54359779312291001</c:v>
                      </c:pt>
                      <c:pt idx="3384">
                        <c:v>0.54359779312291001</c:v>
                      </c:pt>
                      <c:pt idx="3385">
                        <c:v>0.54813083949176411</c:v>
                      </c:pt>
                      <c:pt idx="3386">
                        <c:v>0.5534372539144129</c:v>
                      </c:pt>
                      <c:pt idx="3387">
                        <c:v>0.5819219587514679</c:v>
                      </c:pt>
                      <c:pt idx="3388">
                        <c:v>0.5819219587514679</c:v>
                      </c:pt>
                      <c:pt idx="3389">
                        <c:v>0.56698708895924266</c:v>
                      </c:pt>
                      <c:pt idx="3390">
                        <c:v>0.56698708895924266</c:v>
                      </c:pt>
                      <c:pt idx="3391">
                        <c:v>0.56698708895924266</c:v>
                      </c:pt>
                      <c:pt idx="3392">
                        <c:v>0.5722066319053456</c:v>
                      </c:pt>
                      <c:pt idx="3393">
                        <c:v>0.58559575934309216</c:v>
                      </c:pt>
                      <c:pt idx="3394">
                        <c:v>0.57364231268083055</c:v>
                      </c:pt>
                      <c:pt idx="3395">
                        <c:v>0.57364231268083055</c:v>
                      </c:pt>
                      <c:pt idx="3396">
                        <c:v>0.57364231268083055</c:v>
                      </c:pt>
                      <c:pt idx="3397">
                        <c:v>0.57364231268083055</c:v>
                      </c:pt>
                      <c:pt idx="3398">
                        <c:v>0.57364231268083055</c:v>
                      </c:pt>
                      <c:pt idx="3399">
                        <c:v>0.58559575934309216</c:v>
                      </c:pt>
                      <c:pt idx="3400">
                        <c:v>0.57740240229273276</c:v>
                      </c:pt>
                      <c:pt idx="3401">
                        <c:v>0.57960494807092144</c:v>
                      </c:pt>
                      <c:pt idx="3402">
                        <c:v>0.58949363584711489</c:v>
                      </c:pt>
                      <c:pt idx="3403">
                        <c:v>0.57740240229273276</c:v>
                      </c:pt>
                      <c:pt idx="3404">
                        <c:v>0.57740240229273276</c:v>
                      </c:pt>
                      <c:pt idx="3405">
                        <c:v>0.57740240229273276</c:v>
                      </c:pt>
                      <c:pt idx="3406">
                        <c:v>0.57740240229273276</c:v>
                      </c:pt>
                      <c:pt idx="3407">
                        <c:v>0.59461150874805602</c:v>
                      </c:pt>
                      <c:pt idx="3408">
                        <c:v>0.59461150874805602</c:v>
                      </c:pt>
                      <c:pt idx="3409">
                        <c:v>0.58340475245811108</c:v>
                      </c:pt>
                      <c:pt idx="3410">
                        <c:v>0.59167300468573369</c:v>
                      </c:pt>
                      <c:pt idx="3411">
                        <c:v>0.59167300468573369</c:v>
                      </c:pt>
                      <c:pt idx="3412">
                        <c:v>0.59167300468573369</c:v>
                      </c:pt>
                      <c:pt idx="3413">
                        <c:v>0.59090775415543839</c:v>
                      </c:pt>
                      <c:pt idx="3414">
                        <c:v>0.59994027435692432</c:v>
                      </c:pt>
                      <c:pt idx="3415">
                        <c:v>0.64046008924587849</c:v>
                      </c:pt>
                      <c:pt idx="3416">
                        <c:v>0.60442991082591069</c:v>
                      </c:pt>
                      <c:pt idx="3417">
                        <c:v>0.62547550883218728</c:v>
                      </c:pt>
                      <c:pt idx="3418">
                        <c:v>0.62547550883218728</c:v>
                      </c:pt>
                      <c:pt idx="3419">
                        <c:v>0.62547550883218728</c:v>
                      </c:pt>
                      <c:pt idx="3420">
                        <c:v>0.62393189243015335</c:v>
                      </c:pt>
                      <c:pt idx="3421">
                        <c:v>0.63961392040090337</c:v>
                      </c:pt>
                      <c:pt idx="3422">
                        <c:v>0.62393189243015335</c:v>
                      </c:pt>
                      <c:pt idx="3423">
                        <c:v>0.62998010730960774</c:v>
                      </c:pt>
                      <c:pt idx="3424">
                        <c:v>0.62244347833212399</c:v>
                      </c:pt>
                      <c:pt idx="3425">
                        <c:v>0.62244347833212399</c:v>
                      </c:pt>
                      <c:pt idx="3426">
                        <c:v>0.62244347833212399</c:v>
                      </c:pt>
                      <c:pt idx="3427">
                        <c:v>0.63060592769094725</c:v>
                      </c:pt>
                      <c:pt idx="3428">
                        <c:v>0.64265721111850183</c:v>
                      </c:pt>
                      <c:pt idx="3429">
                        <c:v>0.63145876874634321</c:v>
                      </c:pt>
                      <c:pt idx="3430">
                        <c:v>0.62610379374221792</c:v>
                      </c:pt>
                      <c:pt idx="3431">
                        <c:v>0.62318792715841709</c:v>
                      </c:pt>
                      <c:pt idx="3432">
                        <c:v>0.62318792715841709</c:v>
                      </c:pt>
                      <c:pt idx="3433">
                        <c:v>0.62318792715841709</c:v>
                      </c:pt>
                      <c:pt idx="3434">
                        <c:v>0.64411962452769322</c:v>
                      </c:pt>
                      <c:pt idx="3435">
                        <c:v>0.64411962452769322</c:v>
                      </c:pt>
                      <c:pt idx="3436">
                        <c:v>0.62770151137287722</c:v>
                      </c:pt>
                      <c:pt idx="3437">
                        <c:v>0.64119293093521279</c:v>
                      </c:pt>
                      <c:pt idx="3438">
                        <c:v>0.63593995652135782</c:v>
                      </c:pt>
                      <c:pt idx="3439">
                        <c:v>0.63593995652135782</c:v>
                      </c:pt>
                      <c:pt idx="3440">
                        <c:v>0.63593995652135782</c:v>
                      </c:pt>
                      <c:pt idx="3441">
                        <c:v>0.63145876874634321</c:v>
                      </c:pt>
                      <c:pt idx="3442">
                        <c:v>0.63145876874634321</c:v>
                      </c:pt>
                      <c:pt idx="3443">
                        <c:v>0.63361646350845657</c:v>
                      </c:pt>
                      <c:pt idx="3444">
                        <c:v>0.63219738467064279</c:v>
                      </c:pt>
                      <c:pt idx="3445">
                        <c:v>0.63593995652135782</c:v>
                      </c:pt>
                      <c:pt idx="3446">
                        <c:v>0.63593995652135782</c:v>
                      </c:pt>
                      <c:pt idx="3447">
                        <c:v>0.63593995652135782</c:v>
                      </c:pt>
                      <c:pt idx="3448">
                        <c:v>0.63509044427708938</c:v>
                      </c:pt>
                      <c:pt idx="3449">
                        <c:v>0.63961392040090337</c:v>
                      </c:pt>
                      <c:pt idx="3450">
                        <c:v>0.63219738467064279</c:v>
                      </c:pt>
                      <c:pt idx="3451">
                        <c:v>0.63509044427708938</c:v>
                      </c:pt>
                      <c:pt idx="3452">
                        <c:v>0.63219738467064279</c:v>
                      </c:pt>
                      <c:pt idx="3453">
                        <c:v>0.63219738467064279</c:v>
                      </c:pt>
                      <c:pt idx="3454">
                        <c:v>0.63219738467064279</c:v>
                      </c:pt>
                      <c:pt idx="3455">
                        <c:v>0.63219738467064279</c:v>
                      </c:pt>
                      <c:pt idx="3456">
                        <c:v>0.62547550883218728</c:v>
                      </c:pt>
                      <c:pt idx="3457">
                        <c:v>0.62770151137287722</c:v>
                      </c:pt>
                      <c:pt idx="3458">
                        <c:v>0.62770151137287722</c:v>
                      </c:pt>
                      <c:pt idx="3459">
                        <c:v>0.62158389719197871</c:v>
                      </c:pt>
                      <c:pt idx="3460">
                        <c:v>0.62158389719197871</c:v>
                      </c:pt>
                      <c:pt idx="3461">
                        <c:v>0.62158389719197871</c:v>
                      </c:pt>
                      <c:pt idx="3462">
                        <c:v>0.61560632185976516</c:v>
                      </c:pt>
                      <c:pt idx="3463">
                        <c:v>0.61260578852587633</c:v>
                      </c:pt>
                      <c:pt idx="3464">
                        <c:v>0.60965529631898174</c:v>
                      </c:pt>
                      <c:pt idx="3465">
                        <c:v>0.60895995577138262</c:v>
                      </c:pt>
                      <c:pt idx="3466">
                        <c:v>0.59906361449140211</c:v>
                      </c:pt>
                      <c:pt idx="3467">
                        <c:v>0.59906361449140211</c:v>
                      </c:pt>
                      <c:pt idx="3468">
                        <c:v>0.59906361449140211</c:v>
                      </c:pt>
                      <c:pt idx="3469">
                        <c:v>0.59689830805548372</c:v>
                      </c:pt>
                      <c:pt idx="3470">
                        <c:v>0.57960494807092144</c:v>
                      </c:pt>
                      <c:pt idx="3471">
                        <c:v>0.57817675416346948</c:v>
                      </c:pt>
                      <c:pt idx="3472">
                        <c:v>0.5722066319053456</c:v>
                      </c:pt>
                      <c:pt idx="3473">
                        <c:v>0.56986979012029815</c:v>
                      </c:pt>
                      <c:pt idx="3474">
                        <c:v>0.56986979012029815</c:v>
                      </c:pt>
                      <c:pt idx="3475">
                        <c:v>0.56986979012029815</c:v>
                      </c:pt>
                      <c:pt idx="3476">
                        <c:v>0.56986979012029815</c:v>
                      </c:pt>
                      <c:pt idx="3477">
                        <c:v>0.56986979012029815</c:v>
                      </c:pt>
                      <c:pt idx="3478">
                        <c:v>0.5722066319053456</c:v>
                      </c:pt>
                      <c:pt idx="3479">
                        <c:v>0.57597144777051446</c:v>
                      </c:pt>
                      <c:pt idx="3480">
                        <c:v>0.58109075230512952</c:v>
                      </c:pt>
                      <c:pt idx="3481">
                        <c:v>0.58109075230512952</c:v>
                      </c:pt>
                      <c:pt idx="3482">
                        <c:v>0.58109075230512952</c:v>
                      </c:pt>
                      <c:pt idx="3483">
                        <c:v>0.58109075230512952</c:v>
                      </c:pt>
                      <c:pt idx="3484">
                        <c:v>0.57668714931726273</c:v>
                      </c:pt>
                      <c:pt idx="3485">
                        <c:v>0.57364231268083055</c:v>
                      </c:pt>
                      <c:pt idx="3486">
                        <c:v>0.5819219587514679</c:v>
                      </c:pt>
                      <c:pt idx="3487">
                        <c:v>0.57058932839205756</c:v>
                      </c:pt>
                      <c:pt idx="3488">
                        <c:v>0.57058932839205756</c:v>
                      </c:pt>
                      <c:pt idx="3489">
                        <c:v>0.57058932839205756</c:v>
                      </c:pt>
                      <c:pt idx="3490">
                        <c:v>0.57740240229273276</c:v>
                      </c:pt>
                      <c:pt idx="3491">
                        <c:v>0.57148811341416705</c:v>
                      </c:pt>
                      <c:pt idx="3492">
                        <c:v>0.57668714931726273</c:v>
                      </c:pt>
                      <c:pt idx="3493">
                        <c:v>0.57364231268083055</c:v>
                      </c:pt>
                      <c:pt idx="3494">
                        <c:v>0.57889107449964405</c:v>
                      </c:pt>
                      <c:pt idx="3495">
                        <c:v>0.57889107449964405</c:v>
                      </c:pt>
                      <c:pt idx="3496">
                        <c:v>0.57889107449964405</c:v>
                      </c:pt>
                      <c:pt idx="3497">
                        <c:v>0.57513589490355987</c:v>
                      </c:pt>
                      <c:pt idx="3498">
                        <c:v>0.60297416824896433</c:v>
                      </c:pt>
                      <c:pt idx="3499">
                        <c:v>0.58949363584711489</c:v>
                      </c:pt>
                      <c:pt idx="3500">
                        <c:v>0.60965529631898174</c:v>
                      </c:pt>
                      <c:pt idx="3501">
                        <c:v>0.592378935152305</c:v>
                      </c:pt>
                      <c:pt idx="3502">
                        <c:v>0.592378935152305</c:v>
                      </c:pt>
                      <c:pt idx="3503">
                        <c:v>0.592378935152305</c:v>
                      </c:pt>
                      <c:pt idx="3504">
                        <c:v>0.59396568589370458</c:v>
                      </c:pt>
                      <c:pt idx="3505">
                        <c:v>0.60139988198962513</c:v>
                      </c:pt>
                      <c:pt idx="3506">
                        <c:v>0.59543293761484328</c:v>
                      </c:pt>
                      <c:pt idx="3507">
                        <c:v>0.59760101911486696</c:v>
                      </c:pt>
                      <c:pt idx="3508">
                        <c:v>0.59760101911486696</c:v>
                      </c:pt>
                      <c:pt idx="3509">
                        <c:v>0.59760101911486696</c:v>
                      </c:pt>
                      <c:pt idx="3510">
                        <c:v>0.59760101911486696</c:v>
                      </c:pt>
                      <c:pt idx="3511">
                        <c:v>0.60518616529859792</c:v>
                      </c:pt>
                      <c:pt idx="3512">
                        <c:v>0.61865648561074804</c:v>
                      </c:pt>
                      <c:pt idx="3513">
                        <c:v>0.62838556604788409</c:v>
                      </c:pt>
                      <c:pt idx="3514">
                        <c:v>0.62393189243015335</c:v>
                      </c:pt>
                      <c:pt idx="3515">
                        <c:v>0.61491458892794848</c:v>
                      </c:pt>
                      <c:pt idx="3516">
                        <c:v>0.61491458892794848</c:v>
                      </c:pt>
                      <c:pt idx="3517">
                        <c:v>0.61491458892794848</c:v>
                      </c:pt>
                      <c:pt idx="3518">
                        <c:v>0.61491458892794848</c:v>
                      </c:pt>
                      <c:pt idx="3519">
                        <c:v>0.63741095497041356</c:v>
                      </c:pt>
                      <c:pt idx="3520">
                        <c:v>0.68996001212771352</c:v>
                      </c:pt>
                      <c:pt idx="3521">
                        <c:v>0.6973897773319454</c:v>
                      </c:pt>
                      <c:pt idx="3522">
                        <c:v>0.69055400115567178</c:v>
                      </c:pt>
                      <c:pt idx="3523">
                        <c:v>0.69055400115567178</c:v>
                      </c:pt>
                      <c:pt idx="3524">
                        <c:v>0.69055400115567178</c:v>
                      </c:pt>
                      <c:pt idx="3525">
                        <c:v>0.69448818339760265</c:v>
                      </c:pt>
                      <c:pt idx="3526">
                        <c:v>0.68839257051769787</c:v>
                      </c:pt>
                      <c:pt idx="3527">
                        <c:v>0.68546818678477317</c:v>
                      </c:pt>
                      <c:pt idx="3528">
                        <c:v>0.70711575515345282</c:v>
                      </c:pt>
                      <c:pt idx="3529">
                        <c:v>0.6973897773319454</c:v>
                      </c:pt>
                      <c:pt idx="3530">
                        <c:v>0.6973897773319454</c:v>
                      </c:pt>
                      <c:pt idx="3531">
                        <c:v>0.6973897773319454</c:v>
                      </c:pt>
                      <c:pt idx="3532">
                        <c:v>0.69287302262488037</c:v>
                      </c:pt>
                      <c:pt idx="3533">
                        <c:v>0.71992231801388096</c:v>
                      </c:pt>
                      <c:pt idx="3534">
                        <c:v>0.69507984194135586</c:v>
                      </c:pt>
                      <c:pt idx="3535">
                        <c:v>0.69055400115567178</c:v>
                      </c:pt>
                      <c:pt idx="3536">
                        <c:v>0.69663821378176316</c:v>
                      </c:pt>
                      <c:pt idx="3537">
                        <c:v>0.69663821378176316</c:v>
                      </c:pt>
                      <c:pt idx="3538">
                        <c:v>0.69663821378176316</c:v>
                      </c:pt>
                      <c:pt idx="3539">
                        <c:v>0.71014500440409112</c:v>
                      </c:pt>
                      <c:pt idx="3540">
                        <c:v>0.72815533084233075</c:v>
                      </c:pt>
                      <c:pt idx="3541">
                        <c:v>0.71844781942594205</c:v>
                      </c:pt>
                      <c:pt idx="3542">
                        <c:v>0.72512067029858973</c:v>
                      </c:pt>
                      <c:pt idx="3543">
                        <c:v>0.73107780007076906</c:v>
                      </c:pt>
                      <c:pt idx="3544">
                        <c:v>0.73107780007076906</c:v>
                      </c:pt>
                      <c:pt idx="3545">
                        <c:v>0.73107780007076906</c:v>
                      </c:pt>
                      <c:pt idx="3546">
                        <c:v>0.71014500440409112</c:v>
                      </c:pt>
                      <c:pt idx="3547">
                        <c:v>0.73196351702848095</c:v>
                      </c:pt>
                      <c:pt idx="3548">
                        <c:v>0.72512067029858973</c:v>
                      </c:pt>
                      <c:pt idx="3549">
                        <c:v>0.72601096635941231</c:v>
                      </c:pt>
                      <c:pt idx="3550">
                        <c:v>0.72888664176918816</c:v>
                      </c:pt>
                      <c:pt idx="3551">
                        <c:v>0.72888664176918816</c:v>
                      </c:pt>
                      <c:pt idx="3552">
                        <c:v>0.72888664176918816</c:v>
                      </c:pt>
                      <c:pt idx="3553">
                        <c:v>0.72207801189006382</c:v>
                      </c:pt>
                      <c:pt idx="3554">
                        <c:v>0.72150005009797102</c:v>
                      </c:pt>
                      <c:pt idx="3555">
                        <c:v>0.72512067029858973</c:v>
                      </c:pt>
                      <c:pt idx="3556">
                        <c:v>0.71844781942594205</c:v>
                      </c:pt>
                      <c:pt idx="3557">
                        <c:v>0.71247794197967462</c:v>
                      </c:pt>
                      <c:pt idx="3558">
                        <c:v>0.71247794197967462</c:v>
                      </c:pt>
                      <c:pt idx="3559">
                        <c:v>0.71247794197967462</c:v>
                      </c:pt>
                      <c:pt idx="3560">
                        <c:v>0.71760440208372955</c:v>
                      </c:pt>
                      <c:pt idx="3561">
                        <c:v>0.71088781476754703</c:v>
                      </c:pt>
                      <c:pt idx="3562">
                        <c:v>0.70637050993127104</c:v>
                      </c:pt>
                      <c:pt idx="3563">
                        <c:v>0.71464757652217858</c:v>
                      </c:pt>
                      <c:pt idx="3564">
                        <c:v>0.71538749368399135</c:v>
                      </c:pt>
                      <c:pt idx="3565">
                        <c:v>0.71538749368399135</c:v>
                      </c:pt>
                      <c:pt idx="3566">
                        <c:v>0.71538749368399135</c:v>
                      </c:pt>
                      <c:pt idx="3567">
                        <c:v>0.70637050993127104</c:v>
                      </c:pt>
                      <c:pt idx="3568">
                        <c:v>0.71918530422978777</c:v>
                      </c:pt>
                      <c:pt idx="3569">
                        <c:v>0.71247794197967462</c:v>
                      </c:pt>
                      <c:pt idx="3570">
                        <c:v>0.71014500440409112</c:v>
                      </c:pt>
                      <c:pt idx="3571">
                        <c:v>0.69448818339760265</c:v>
                      </c:pt>
                      <c:pt idx="3572">
                        <c:v>0.69448818339760265</c:v>
                      </c:pt>
                      <c:pt idx="3573">
                        <c:v>0.69448818339760265</c:v>
                      </c:pt>
                      <c:pt idx="3574">
                        <c:v>0.69448818339760265</c:v>
                      </c:pt>
                      <c:pt idx="3575">
                        <c:v>0.69287302262488037</c:v>
                      </c:pt>
                      <c:pt idx="3576">
                        <c:v>0.69507984194135586</c:v>
                      </c:pt>
                      <c:pt idx="3577">
                        <c:v>0.6801419171121128</c:v>
                      </c:pt>
                      <c:pt idx="3578">
                        <c:v>0.68622707405721695</c:v>
                      </c:pt>
                      <c:pt idx="3579">
                        <c:v>0.68622707405721695</c:v>
                      </c:pt>
                      <c:pt idx="3580">
                        <c:v>0.68622707405721695</c:v>
                      </c:pt>
                      <c:pt idx="3581">
                        <c:v>0.66589029898149865</c:v>
                      </c:pt>
                      <c:pt idx="3582">
                        <c:v>0.66820448106416985</c:v>
                      </c:pt>
                      <c:pt idx="3583">
                        <c:v>0.65758710525165753</c:v>
                      </c:pt>
                      <c:pt idx="3584">
                        <c:v>0.66063858239293527</c:v>
                      </c:pt>
                      <c:pt idx="3585">
                        <c:v>0.66296335487578284</c:v>
                      </c:pt>
                      <c:pt idx="3586">
                        <c:v>0.66296335487578284</c:v>
                      </c:pt>
                      <c:pt idx="3587">
                        <c:v>0.66296335487578284</c:v>
                      </c:pt>
                      <c:pt idx="3588">
                        <c:v>0.64642195708357952</c:v>
                      </c:pt>
                      <c:pt idx="3589">
                        <c:v>0.66063858239293527</c:v>
                      </c:pt>
                      <c:pt idx="3590">
                        <c:v>0.65252042308536695</c:v>
                      </c:pt>
                      <c:pt idx="3591">
                        <c:v>0.64119293093521279</c:v>
                      </c:pt>
                      <c:pt idx="3592">
                        <c:v>0.60297416824896433</c:v>
                      </c:pt>
                      <c:pt idx="3593">
                        <c:v>0.60297416824896433</c:v>
                      </c:pt>
                      <c:pt idx="3594">
                        <c:v>0.60297416824896433</c:v>
                      </c:pt>
                      <c:pt idx="3595">
                        <c:v>0.64265721111850183</c:v>
                      </c:pt>
                      <c:pt idx="3596">
                        <c:v>0.61347213457083249</c:v>
                      </c:pt>
                      <c:pt idx="3597">
                        <c:v>0.61347213457083249</c:v>
                      </c:pt>
                      <c:pt idx="3598">
                        <c:v>0.60064111857138092</c:v>
                      </c:pt>
                      <c:pt idx="3599">
                        <c:v>0.58411581002026469</c:v>
                      </c:pt>
                      <c:pt idx="3600">
                        <c:v>0.58411581002026469</c:v>
                      </c:pt>
                      <c:pt idx="3601">
                        <c:v>0.58411581002026469</c:v>
                      </c:pt>
                      <c:pt idx="3602">
                        <c:v>0.58109075230512952</c:v>
                      </c:pt>
                      <c:pt idx="3603">
                        <c:v>0.5722066319053456</c:v>
                      </c:pt>
                      <c:pt idx="3604">
                        <c:v>0.57148811341416705</c:v>
                      </c:pt>
                      <c:pt idx="3605">
                        <c:v>0.55799199220441009</c:v>
                      </c:pt>
                      <c:pt idx="3606">
                        <c:v>0.56986979012029815</c:v>
                      </c:pt>
                      <c:pt idx="3607">
                        <c:v>0.56986979012029815</c:v>
                      </c:pt>
                      <c:pt idx="3608">
                        <c:v>0.56986979012029815</c:v>
                      </c:pt>
                      <c:pt idx="3609">
                        <c:v>0.56986979012029815</c:v>
                      </c:pt>
                      <c:pt idx="3610">
                        <c:v>0.55799199220441009</c:v>
                      </c:pt>
                      <c:pt idx="3611">
                        <c:v>0.55708250003587523</c:v>
                      </c:pt>
                      <c:pt idx="3612">
                        <c:v>0.55489675227977764</c:v>
                      </c:pt>
                      <c:pt idx="3613">
                        <c:v>0.54813083949176411</c:v>
                      </c:pt>
                      <c:pt idx="3614">
                        <c:v>0.54813083949176411</c:v>
                      </c:pt>
                      <c:pt idx="3615">
                        <c:v>0.54813083949176411</c:v>
                      </c:pt>
                      <c:pt idx="3616">
                        <c:v>0.56614492665592098</c:v>
                      </c:pt>
                      <c:pt idx="3617">
                        <c:v>0.54445678207108661</c:v>
                      </c:pt>
                      <c:pt idx="3618">
                        <c:v>0.541385983016335</c:v>
                      </c:pt>
                      <c:pt idx="3619">
                        <c:v>0.54359779312291001</c:v>
                      </c:pt>
                      <c:pt idx="3620">
                        <c:v>0.54070929386492705</c:v>
                      </c:pt>
                      <c:pt idx="3621">
                        <c:v>0.54070929386492705</c:v>
                      </c:pt>
                      <c:pt idx="3622">
                        <c:v>0.54070929386492705</c:v>
                      </c:pt>
                      <c:pt idx="3623">
                        <c:v>0.53460091291425715</c:v>
                      </c:pt>
                      <c:pt idx="3624">
                        <c:v>0.54445678207108661</c:v>
                      </c:pt>
                      <c:pt idx="3625">
                        <c:v>0.53243351229252134</c:v>
                      </c:pt>
                      <c:pt idx="3626">
                        <c:v>0.53460091291425715</c:v>
                      </c:pt>
                      <c:pt idx="3627">
                        <c:v>0.53007564798603657</c:v>
                      </c:pt>
                      <c:pt idx="3628">
                        <c:v>0.53007564798603657</c:v>
                      </c:pt>
                      <c:pt idx="3629">
                        <c:v>0.53007564798603657</c:v>
                      </c:pt>
                      <c:pt idx="3630">
                        <c:v>0.53007564798603657</c:v>
                      </c:pt>
                      <c:pt idx="3631">
                        <c:v>0.53168945160842962</c:v>
                      </c:pt>
                      <c:pt idx="3632">
                        <c:v>0.52197208642399895</c:v>
                      </c:pt>
                      <c:pt idx="3633">
                        <c:v>0.5271525619848817</c:v>
                      </c:pt>
                      <c:pt idx="3634">
                        <c:v>0.51210780117389121</c:v>
                      </c:pt>
                      <c:pt idx="3635">
                        <c:v>0.51210780117389121</c:v>
                      </c:pt>
                      <c:pt idx="3636">
                        <c:v>0.51210780117389121</c:v>
                      </c:pt>
                      <c:pt idx="3637">
                        <c:v>0.50989702794719272</c:v>
                      </c:pt>
                      <c:pt idx="3638">
                        <c:v>0.51437725738940099</c:v>
                      </c:pt>
                      <c:pt idx="3639">
                        <c:v>0.50761858918780178</c:v>
                      </c:pt>
                      <c:pt idx="3640">
                        <c:v>0.50761858918780178</c:v>
                      </c:pt>
                      <c:pt idx="3641">
                        <c:v>0.5024753160484805</c:v>
                      </c:pt>
                      <c:pt idx="3642">
                        <c:v>0.5024753160484805</c:v>
                      </c:pt>
                      <c:pt idx="3643">
                        <c:v>0.5024753160484805</c:v>
                      </c:pt>
                      <c:pt idx="3644">
                        <c:v>0.49941641226143002</c:v>
                      </c:pt>
                      <c:pt idx="3645">
                        <c:v>0.49941641226143002</c:v>
                      </c:pt>
                      <c:pt idx="3646">
                        <c:v>0.49941641226143002</c:v>
                      </c:pt>
                      <c:pt idx="3647">
                        <c:v>0.49494067107404149</c:v>
                      </c:pt>
                      <c:pt idx="3648">
                        <c:v>0.49941641226143002</c:v>
                      </c:pt>
                      <c:pt idx="3649">
                        <c:v>0.49941641226143002</c:v>
                      </c:pt>
                      <c:pt idx="3650">
                        <c:v>0.49941641226143002</c:v>
                      </c:pt>
                      <c:pt idx="3651">
                        <c:v>0.4904471927687386</c:v>
                      </c:pt>
                      <c:pt idx="3652">
                        <c:v>0.4904471927687386</c:v>
                      </c:pt>
                      <c:pt idx="3653">
                        <c:v>0.4904471927687386</c:v>
                      </c:pt>
                      <c:pt idx="3654">
                        <c:v>0.48593582983114059</c:v>
                      </c:pt>
                      <c:pt idx="3655">
                        <c:v>0.48896686784703469</c:v>
                      </c:pt>
                      <c:pt idx="3656">
                        <c:v>0.48896686784703469</c:v>
                      </c:pt>
                      <c:pt idx="3657">
                        <c:v>0.48896686784703469</c:v>
                      </c:pt>
                      <c:pt idx="3658">
                        <c:v>0.48289666182332525</c:v>
                      </c:pt>
                      <c:pt idx="3659">
                        <c:v>0.48360868758650732</c:v>
                      </c:pt>
                      <c:pt idx="3660">
                        <c:v>0.47314228018190113</c:v>
                      </c:pt>
                      <c:pt idx="3661">
                        <c:v>0.46646096246509949</c:v>
                      </c:pt>
                      <c:pt idx="3662">
                        <c:v>0.46488313743346049</c:v>
                      </c:pt>
                      <c:pt idx="3663">
                        <c:v>0.46488313743346049</c:v>
                      </c:pt>
                      <c:pt idx="3664">
                        <c:v>0.46488313743346049</c:v>
                      </c:pt>
                      <c:pt idx="3665">
                        <c:v>0.46488313743346049</c:v>
                      </c:pt>
                      <c:pt idx="3666">
                        <c:v>0.45894661242815937</c:v>
                      </c:pt>
                      <c:pt idx="3667">
                        <c:v>0.45024957845549102</c:v>
                      </c:pt>
                      <c:pt idx="3668">
                        <c:v>0.45590030972839091</c:v>
                      </c:pt>
                      <c:pt idx="3669">
                        <c:v>0.45064938180614333</c:v>
                      </c:pt>
                      <c:pt idx="3670">
                        <c:v>0.45064938180614333</c:v>
                      </c:pt>
                      <c:pt idx="3671">
                        <c:v>0.45064938180614333</c:v>
                      </c:pt>
                      <c:pt idx="3672">
                        <c:v>0.44544086967809593</c:v>
                      </c:pt>
                      <c:pt idx="3673">
                        <c:v>0.43798709509242634</c:v>
                      </c:pt>
                      <c:pt idx="3674">
                        <c:v>0.43569407593380793</c:v>
                      </c:pt>
                      <c:pt idx="3675">
                        <c:v>0.4335316760279096</c:v>
                      </c:pt>
                      <c:pt idx="3676">
                        <c:v>0.42449952315681005</c:v>
                      </c:pt>
                      <c:pt idx="3677">
                        <c:v>0.42449952315681005</c:v>
                      </c:pt>
                      <c:pt idx="3678">
                        <c:v>0.42449952315681005</c:v>
                      </c:pt>
                      <c:pt idx="3679">
                        <c:v>0.42449952315681005</c:v>
                      </c:pt>
                      <c:pt idx="3680">
                        <c:v>0.41916862030836527</c:v>
                      </c:pt>
                      <c:pt idx="3681">
                        <c:v>0.41916862030836527</c:v>
                      </c:pt>
                      <c:pt idx="3682">
                        <c:v>0.41463807897226718</c:v>
                      </c:pt>
                      <c:pt idx="3683">
                        <c:v>0.41841479380875768</c:v>
                      </c:pt>
                      <c:pt idx="3684">
                        <c:v>0.41841479380875768</c:v>
                      </c:pt>
                      <c:pt idx="3685">
                        <c:v>0.41841479380875768</c:v>
                      </c:pt>
                      <c:pt idx="3686">
                        <c:v>0.41160756567828283</c:v>
                      </c:pt>
                      <c:pt idx="3687">
                        <c:v>0.41388121457306415</c:v>
                      </c:pt>
                      <c:pt idx="3688">
                        <c:v>0.41160756567828283</c:v>
                      </c:pt>
                      <c:pt idx="3689">
                        <c:v>0.41160756567828283</c:v>
                      </c:pt>
                      <c:pt idx="3690">
                        <c:v>0.40794631579672069</c:v>
                      </c:pt>
                      <c:pt idx="3691">
                        <c:v>0.40794631579672069</c:v>
                      </c:pt>
                      <c:pt idx="3692">
                        <c:v>0.40794631579672069</c:v>
                      </c:pt>
                      <c:pt idx="3693">
                        <c:v>0.41160756567828283</c:v>
                      </c:pt>
                      <c:pt idx="3694">
                        <c:v>0.41608159161527625</c:v>
                      </c:pt>
                      <c:pt idx="3695">
                        <c:v>0.41098668232668367</c:v>
                      </c:pt>
                      <c:pt idx="3696">
                        <c:v>0.41608159161527625</c:v>
                      </c:pt>
                      <c:pt idx="3697">
                        <c:v>0.40939842372465185</c:v>
                      </c:pt>
                      <c:pt idx="3698">
                        <c:v>0.40939842372465185</c:v>
                      </c:pt>
                      <c:pt idx="3699">
                        <c:v>0.40939842372465185</c:v>
                      </c:pt>
                      <c:pt idx="3700">
                        <c:v>0.41388121457306415</c:v>
                      </c:pt>
                      <c:pt idx="3701">
                        <c:v>0.42217889491565674</c:v>
                      </c:pt>
                      <c:pt idx="3702">
                        <c:v>0.41243487814515112</c:v>
                      </c:pt>
                      <c:pt idx="3703">
                        <c:v>0.42293020922432245</c:v>
                      </c:pt>
                      <c:pt idx="3704">
                        <c:v>0.40870717727485117</c:v>
                      </c:pt>
                      <c:pt idx="3705">
                        <c:v>0.40870717727485117</c:v>
                      </c:pt>
                      <c:pt idx="3706">
                        <c:v>0.40870717727485117</c:v>
                      </c:pt>
                      <c:pt idx="3707">
                        <c:v>0.40870717727485117</c:v>
                      </c:pt>
                      <c:pt idx="3708">
                        <c:v>0.40870717727485117</c:v>
                      </c:pt>
                      <c:pt idx="3709">
                        <c:v>0.40711569835290429</c:v>
                      </c:pt>
                      <c:pt idx="3710">
                        <c:v>0.39444227535065468</c:v>
                      </c:pt>
                      <c:pt idx="3711">
                        <c:v>0.40114493918092825</c:v>
                      </c:pt>
                      <c:pt idx="3712">
                        <c:v>0.40114493918092825</c:v>
                      </c:pt>
                      <c:pt idx="3713">
                        <c:v>0.40114493918092825</c:v>
                      </c:pt>
                      <c:pt idx="3714">
                        <c:v>0.39591189883762945</c:v>
                      </c:pt>
                      <c:pt idx="3715">
                        <c:v>0.3824033061922979</c:v>
                      </c:pt>
                      <c:pt idx="3716">
                        <c:v>0.37337788060824828</c:v>
                      </c:pt>
                      <c:pt idx="3717">
                        <c:v>0.37266412762935208</c:v>
                      </c:pt>
                      <c:pt idx="3718">
                        <c:v>0.38169526654690655</c:v>
                      </c:pt>
                      <c:pt idx="3719">
                        <c:v>0.38169526654690655</c:v>
                      </c:pt>
                      <c:pt idx="3720">
                        <c:v>0.38169526654690655</c:v>
                      </c:pt>
                      <c:pt idx="3721">
                        <c:v>0.37194992068666616</c:v>
                      </c:pt>
                      <c:pt idx="3722">
                        <c:v>0.37409118022587173</c:v>
                      </c:pt>
                      <c:pt idx="3723">
                        <c:v>0.36600440203219031</c:v>
                      </c:pt>
                      <c:pt idx="3724">
                        <c:v>0.36514219736121656</c:v>
                      </c:pt>
                      <c:pt idx="3725">
                        <c:v>0.35843755225569462</c:v>
                      </c:pt>
                      <c:pt idx="3726">
                        <c:v>0.35843755225569462</c:v>
                      </c:pt>
                      <c:pt idx="3727">
                        <c:v>0.35843755225569462</c:v>
                      </c:pt>
                      <c:pt idx="3728">
                        <c:v>0.35467117670841253</c:v>
                      </c:pt>
                      <c:pt idx="3729">
                        <c:v>0.35699044278937975</c:v>
                      </c:pt>
                      <c:pt idx="3730">
                        <c:v>0.35771423091135396</c:v>
                      </c:pt>
                      <c:pt idx="3731">
                        <c:v>0.35394542122716055</c:v>
                      </c:pt>
                      <c:pt idx="3732">
                        <c:v>0.35161984169694921</c:v>
                      </c:pt>
                      <c:pt idx="3733">
                        <c:v>0.35161984169694921</c:v>
                      </c:pt>
                      <c:pt idx="3734">
                        <c:v>0.35161984169694921</c:v>
                      </c:pt>
                      <c:pt idx="3735">
                        <c:v>0.35161984169694921</c:v>
                      </c:pt>
                      <c:pt idx="3736">
                        <c:v>0.35161984169694921</c:v>
                      </c:pt>
                      <c:pt idx="3737">
                        <c:v>0.35394542122716055</c:v>
                      </c:pt>
                      <c:pt idx="3738">
                        <c:v>0.35394542122716055</c:v>
                      </c:pt>
                      <c:pt idx="3739">
                        <c:v>0.35394542122716055</c:v>
                      </c:pt>
                      <c:pt idx="3740">
                        <c:v>0.35394542122716055</c:v>
                      </c:pt>
                      <c:pt idx="3741">
                        <c:v>0.35394542122716055</c:v>
                      </c:pt>
                      <c:pt idx="3742">
                        <c:v>0.35161984169694921</c:v>
                      </c:pt>
                      <c:pt idx="3743">
                        <c:v>0.35161984169694921</c:v>
                      </c:pt>
                      <c:pt idx="3744">
                        <c:v>0.34797643753190022</c:v>
                      </c:pt>
                      <c:pt idx="3745">
                        <c:v>0.35161984169694921</c:v>
                      </c:pt>
                      <c:pt idx="3746">
                        <c:v>0.35249249942671257</c:v>
                      </c:pt>
                      <c:pt idx="3747">
                        <c:v>0.35249249942671257</c:v>
                      </c:pt>
                      <c:pt idx="3748">
                        <c:v>0.35249249942671257</c:v>
                      </c:pt>
                      <c:pt idx="3749">
                        <c:v>0.33291335840672698</c:v>
                      </c:pt>
                      <c:pt idx="3750">
                        <c:v>0.33069190988010166</c:v>
                      </c:pt>
                      <c:pt idx="3751">
                        <c:v>0.32400098165184982</c:v>
                      </c:pt>
                      <c:pt idx="3752">
                        <c:v>0.32400098165184982</c:v>
                      </c:pt>
                      <c:pt idx="3753">
                        <c:v>0.32400098165184982</c:v>
                      </c:pt>
                      <c:pt idx="3754">
                        <c:v>0.32400098165184982</c:v>
                      </c:pt>
                      <c:pt idx="3755">
                        <c:v>0.32400098165184982</c:v>
                      </c:pt>
                      <c:pt idx="3756">
                        <c:v>0.31343738108497921</c:v>
                      </c:pt>
                      <c:pt idx="3757">
                        <c:v>0.30891177552923887</c:v>
                      </c:pt>
                      <c:pt idx="3758">
                        <c:v>0.30148029688076067</c:v>
                      </c:pt>
                      <c:pt idx="3759">
                        <c:v>0.27670819945393688</c:v>
                      </c:pt>
                      <c:pt idx="3760">
                        <c:v>0.26316806954746613</c:v>
                      </c:pt>
                      <c:pt idx="3761">
                        <c:v>0.26316806954746613</c:v>
                      </c:pt>
                      <c:pt idx="3762">
                        <c:v>0.26316806954746613</c:v>
                      </c:pt>
                      <c:pt idx="3763">
                        <c:v>0.25200934291019911</c:v>
                      </c:pt>
                      <c:pt idx="3764">
                        <c:v>0.2174346052178692</c:v>
                      </c:pt>
                      <c:pt idx="3765">
                        <c:v>0.21899252342780845</c:v>
                      </c:pt>
                      <c:pt idx="3766">
                        <c:v>0.20248257419677423</c:v>
                      </c:pt>
                      <c:pt idx="3767">
                        <c:v>0.20248257419677423</c:v>
                      </c:pt>
                      <c:pt idx="3768">
                        <c:v>0.20248257419677423</c:v>
                      </c:pt>
                      <c:pt idx="3769">
                        <c:v>0.20248257419677423</c:v>
                      </c:pt>
                      <c:pt idx="3770">
                        <c:v>0.21899252342780845</c:v>
                      </c:pt>
                      <c:pt idx="3771">
                        <c:v>0.20911609406221399</c:v>
                      </c:pt>
                      <c:pt idx="3772">
                        <c:v>0.19421820809519388</c:v>
                      </c:pt>
                      <c:pt idx="3773">
                        <c:v>0.19111359945138595</c:v>
                      </c:pt>
                      <c:pt idx="3774">
                        <c:v>0.19111359945138595</c:v>
                      </c:pt>
                      <c:pt idx="3775">
                        <c:v>0.19111359945138595</c:v>
                      </c:pt>
                      <c:pt idx="3776">
                        <c:v>0.19111359945138595</c:v>
                      </c:pt>
                      <c:pt idx="3777">
                        <c:v>0.21964783488645559</c:v>
                      </c:pt>
                      <c:pt idx="3778">
                        <c:v>0.21964783488645559</c:v>
                      </c:pt>
                      <c:pt idx="3779">
                        <c:v>0.22046643016030176</c:v>
                      </c:pt>
                      <c:pt idx="3780">
                        <c:v>0.21964783488645559</c:v>
                      </c:pt>
                      <c:pt idx="3781">
                        <c:v>0.22120264977654414</c:v>
                      </c:pt>
                      <c:pt idx="3782">
                        <c:v>0.22120264977654414</c:v>
                      </c:pt>
                      <c:pt idx="3783">
                        <c:v>0.22120264977654414</c:v>
                      </c:pt>
                      <c:pt idx="3784">
                        <c:v>0.25256597064972497</c:v>
                      </c:pt>
                      <c:pt idx="3785">
                        <c:v>0.23848546989956446</c:v>
                      </c:pt>
                      <c:pt idx="3786">
                        <c:v>0.24065716477260116</c:v>
                      </c:pt>
                      <c:pt idx="3787">
                        <c:v>0.23759948679032933</c:v>
                      </c:pt>
                      <c:pt idx="3788">
                        <c:v>0.24746640095729611</c:v>
                      </c:pt>
                      <c:pt idx="3789">
                        <c:v>0.24746640095729611</c:v>
                      </c:pt>
                      <c:pt idx="3790">
                        <c:v>0.24746640095729611</c:v>
                      </c:pt>
                      <c:pt idx="3791">
                        <c:v>0.25256597064972497</c:v>
                      </c:pt>
                      <c:pt idx="3792">
                        <c:v>0.24658755203615473</c:v>
                      </c:pt>
                      <c:pt idx="3793">
                        <c:v>0.26159206571183857</c:v>
                      </c:pt>
                      <c:pt idx="3794">
                        <c:v>0.24890302046403373</c:v>
                      </c:pt>
                      <c:pt idx="3795">
                        <c:v>0.27140568513392621</c:v>
                      </c:pt>
                      <c:pt idx="3796">
                        <c:v>0.27140568513392621</c:v>
                      </c:pt>
                      <c:pt idx="3797">
                        <c:v>0.27140568513392621</c:v>
                      </c:pt>
                      <c:pt idx="3798">
                        <c:v>0.27140568513392621</c:v>
                      </c:pt>
                      <c:pt idx="3799">
                        <c:v>0.31719477021774228</c:v>
                      </c:pt>
                      <c:pt idx="3800">
                        <c:v>0.31501702317391489</c:v>
                      </c:pt>
                      <c:pt idx="3801">
                        <c:v>0.31794473489312947</c:v>
                      </c:pt>
                      <c:pt idx="3802">
                        <c:v>0.31794473489312947</c:v>
                      </c:pt>
                      <c:pt idx="3803">
                        <c:v>0.31794473489312947</c:v>
                      </c:pt>
                      <c:pt idx="3804">
                        <c:v>0.31794473489312947</c:v>
                      </c:pt>
                      <c:pt idx="3805">
                        <c:v>0.31411464394059418</c:v>
                      </c:pt>
                      <c:pt idx="3806">
                        <c:v>0.30815572259867952</c:v>
                      </c:pt>
                      <c:pt idx="3807">
                        <c:v>0.31719477021774228</c:v>
                      </c:pt>
                      <c:pt idx="3808">
                        <c:v>0.31794473489312947</c:v>
                      </c:pt>
                      <c:pt idx="3809">
                        <c:v>0.31861927324267358</c:v>
                      </c:pt>
                      <c:pt idx="3810">
                        <c:v>0.31861927324267358</c:v>
                      </c:pt>
                      <c:pt idx="3811">
                        <c:v>0.31861927324267358</c:v>
                      </c:pt>
                      <c:pt idx="3812">
                        <c:v>0.34190211138353016</c:v>
                      </c:pt>
                      <c:pt idx="3813">
                        <c:v>0.34797643753190022</c:v>
                      </c:pt>
                      <c:pt idx="3814">
                        <c:v>0.35467117670841253</c:v>
                      </c:pt>
                      <c:pt idx="3815">
                        <c:v>0.35699044278937975</c:v>
                      </c:pt>
                      <c:pt idx="3816">
                        <c:v>0.35467117670841253</c:v>
                      </c:pt>
                      <c:pt idx="3817">
                        <c:v>0.35467117670841253</c:v>
                      </c:pt>
                      <c:pt idx="3818">
                        <c:v>0.35467117670841253</c:v>
                      </c:pt>
                      <c:pt idx="3819">
                        <c:v>0.35467117670841253</c:v>
                      </c:pt>
                      <c:pt idx="3820">
                        <c:v>0.35467117670841253</c:v>
                      </c:pt>
                      <c:pt idx="3821">
                        <c:v>0.35843755225569462</c:v>
                      </c:pt>
                      <c:pt idx="3822">
                        <c:v>0.35394542122716055</c:v>
                      </c:pt>
                      <c:pt idx="3823">
                        <c:v>0.35612128000959781</c:v>
                      </c:pt>
                      <c:pt idx="3824">
                        <c:v>0.35612128000959781</c:v>
                      </c:pt>
                      <c:pt idx="3825">
                        <c:v>0.35612128000959781</c:v>
                      </c:pt>
                      <c:pt idx="3826">
                        <c:v>0.35016390085167737</c:v>
                      </c:pt>
                      <c:pt idx="3827">
                        <c:v>0.35699044278937975</c:v>
                      </c:pt>
                      <c:pt idx="3828">
                        <c:v>0.35771423091135396</c:v>
                      </c:pt>
                      <c:pt idx="3829">
                        <c:v>0.35321919567880367</c:v>
                      </c:pt>
                      <c:pt idx="3830">
                        <c:v>0.35771423091135396</c:v>
                      </c:pt>
                      <c:pt idx="3831">
                        <c:v>0.35771423091135396</c:v>
                      </c:pt>
                      <c:pt idx="3832">
                        <c:v>0.35771423091135396</c:v>
                      </c:pt>
                      <c:pt idx="3833">
                        <c:v>0.35539646275788417</c:v>
                      </c:pt>
                      <c:pt idx="3834">
                        <c:v>0.35699044278937975</c:v>
                      </c:pt>
                      <c:pt idx="3835">
                        <c:v>0.35699044278937975</c:v>
                      </c:pt>
                      <c:pt idx="3836">
                        <c:v>0.35771423091135396</c:v>
                      </c:pt>
                      <c:pt idx="3837">
                        <c:v>0.35539646275788417</c:v>
                      </c:pt>
                      <c:pt idx="3838">
                        <c:v>0.35539646275788417</c:v>
                      </c:pt>
                      <c:pt idx="3839">
                        <c:v>0.35539646275788417</c:v>
                      </c:pt>
                      <c:pt idx="3840">
                        <c:v>0.34797643753190022</c:v>
                      </c:pt>
                      <c:pt idx="3841">
                        <c:v>0.35612128000959781</c:v>
                      </c:pt>
                      <c:pt idx="3842">
                        <c:v>0.35699044278937975</c:v>
                      </c:pt>
                      <c:pt idx="3843">
                        <c:v>0.35699044278937975</c:v>
                      </c:pt>
                      <c:pt idx="3844">
                        <c:v>0.35699044278937975</c:v>
                      </c:pt>
                      <c:pt idx="3845">
                        <c:v>0.35699044278937975</c:v>
                      </c:pt>
                      <c:pt idx="3846">
                        <c:v>0.35699044278937975</c:v>
                      </c:pt>
                      <c:pt idx="3847">
                        <c:v>0.35467117670841253</c:v>
                      </c:pt>
                      <c:pt idx="3848">
                        <c:v>0.35467117670841253</c:v>
                      </c:pt>
                      <c:pt idx="3849">
                        <c:v>0.35612128000959781</c:v>
                      </c:pt>
                      <c:pt idx="3850">
                        <c:v>0.35699044278937975</c:v>
                      </c:pt>
                      <c:pt idx="3851">
                        <c:v>0.35394542122716055</c:v>
                      </c:pt>
                      <c:pt idx="3852">
                        <c:v>0.35394542122716055</c:v>
                      </c:pt>
                      <c:pt idx="3853">
                        <c:v>0.35394542122716055</c:v>
                      </c:pt>
                      <c:pt idx="3854">
                        <c:v>0.35612128000959781</c:v>
                      </c:pt>
                      <c:pt idx="3855">
                        <c:v>0.35467117670841253</c:v>
                      </c:pt>
                      <c:pt idx="3856">
                        <c:v>0.35539646275788417</c:v>
                      </c:pt>
                      <c:pt idx="3857">
                        <c:v>0.35394542122716055</c:v>
                      </c:pt>
                      <c:pt idx="3858">
                        <c:v>0.35467117670841253</c:v>
                      </c:pt>
                      <c:pt idx="3859">
                        <c:v>0.35467117670841253</c:v>
                      </c:pt>
                      <c:pt idx="3860">
                        <c:v>0.35467117670841253</c:v>
                      </c:pt>
                      <c:pt idx="3861">
                        <c:v>0.35321919567880367</c:v>
                      </c:pt>
                      <c:pt idx="3862">
                        <c:v>0.35394542122716055</c:v>
                      </c:pt>
                      <c:pt idx="3863">
                        <c:v>0.35612128000959781</c:v>
                      </c:pt>
                      <c:pt idx="3864">
                        <c:v>0.34943522066216748</c:v>
                      </c:pt>
                      <c:pt idx="3865">
                        <c:v>0.35467117670841253</c:v>
                      </c:pt>
                      <c:pt idx="3866">
                        <c:v>0.35467117670841253</c:v>
                      </c:pt>
                      <c:pt idx="3867">
                        <c:v>0.35467117670841253</c:v>
                      </c:pt>
                      <c:pt idx="3868">
                        <c:v>0.35249249942671257</c:v>
                      </c:pt>
                      <c:pt idx="3869">
                        <c:v>0.35016390085167737</c:v>
                      </c:pt>
                      <c:pt idx="3870">
                        <c:v>0.35699044278937975</c:v>
                      </c:pt>
                      <c:pt idx="3871">
                        <c:v>0.35539646275788417</c:v>
                      </c:pt>
                      <c:pt idx="3872">
                        <c:v>0.35016390085167737</c:v>
                      </c:pt>
                      <c:pt idx="3873">
                        <c:v>0.35016390085167737</c:v>
                      </c:pt>
                      <c:pt idx="3874">
                        <c:v>0.35016390085167737</c:v>
                      </c:pt>
                      <c:pt idx="3875">
                        <c:v>0.35843755225569462</c:v>
                      </c:pt>
                      <c:pt idx="3876">
                        <c:v>0.35089210764921541</c:v>
                      </c:pt>
                      <c:pt idx="3877">
                        <c:v>0.35321919567880367</c:v>
                      </c:pt>
                      <c:pt idx="3878">
                        <c:v>0.35771423091135396</c:v>
                      </c:pt>
                      <c:pt idx="3879">
                        <c:v>0.35539646275788417</c:v>
                      </c:pt>
                      <c:pt idx="3880">
                        <c:v>0.35539646275788417</c:v>
                      </c:pt>
                      <c:pt idx="3881">
                        <c:v>0.35539646275788417</c:v>
                      </c:pt>
                      <c:pt idx="3882">
                        <c:v>0.35539646275788417</c:v>
                      </c:pt>
                      <c:pt idx="3883">
                        <c:v>0.35988279712448823</c:v>
                      </c:pt>
                      <c:pt idx="3884">
                        <c:v>0.35612128000959781</c:v>
                      </c:pt>
                      <c:pt idx="3885">
                        <c:v>0.35699044278937975</c:v>
                      </c:pt>
                      <c:pt idx="3886">
                        <c:v>0.35161984169694921</c:v>
                      </c:pt>
                      <c:pt idx="3887">
                        <c:v>0.35161984169694921</c:v>
                      </c:pt>
                      <c:pt idx="3888">
                        <c:v>0.35161984169694921</c:v>
                      </c:pt>
                      <c:pt idx="3889">
                        <c:v>0.35843755225569462</c:v>
                      </c:pt>
                      <c:pt idx="3890">
                        <c:v>0.35916040745097783</c:v>
                      </c:pt>
                      <c:pt idx="3891">
                        <c:v>0.35771423091135396</c:v>
                      </c:pt>
                      <c:pt idx="3892">
                        <c:v>0.35988279712448823</c:v>
                      </c:pt>
                      <c:pt idx="3893">
                        <c:v>0.35467117670841253</c:v>
                      </c:pt>
                      <c:pt idx="3894">
                        <c:v>0.35467117670841253</c:v>
                      </c:pt>
                      <c:pt idx="3895">
                        <c:v>0.35467117670841253</c:v>
                      </c:pt>
                      <c:pt idx="3896">
                        <c:v>0.34710025535766059</c:v>
                      </c:pt>
                      <c:pt idx="3897">
                        <c:v>0.35467117670841253</c:v>
                      </c:pt>
                      <c:pt idx="3898">
                        <c:v>0.35843755225569462</c:v>
                      </c:pt>
                      <c:pt idx="3899">
                        <c:v>0.35016390085167737</c:v>
                      </c:pt>
                      <c:pt idx="3900">
                        <c:v>0.35916040745097783</c:v>
                      </c:pt>
                      <c:pt idx="3901">
                        <c:v>0.35916040745097783</c:v>
                      </c:pt>
                      <c:pt idx="3902">
                        <c:v>0.35916040745097783</c:v>
                      </c:pt>
                      <c:pt idx="3903">
                        <c:v>0.35539646275788417</c:v>
                      </c:pt>
                      <c:pt idx="3904">
                        <c:v>0.35612128000959781</c:v>
                      </c:pt>
                      <c:pt idx="3905">
                        <c:v>0.35699044278937975</c:v>
                      </c:pt>
                      <c:pt idx="3906">
                        <c:v>0.35988279712448823</c:v>
                      </c:pt>
                      <c:pt idx="3907">
                        <c:v>0.35771423091135396</c:v>
                      </c:pt>
                      <c:pt idx="3908">
                        <c:v>0.35771423091135396</c:v>
                      </c:pt>
                      <c:pt idx="3909">
                        <c:v>0.35771423091135396</c:v>
                      </c:pt>
                      <c:pt idx="3910">
                        <c:v>0.35539646275788417</c:v>
                      </c:pt>
                      <c:pt idx="3911">
                        <c:v>0.35843755225569462</c:v>
                      </c:pt>
                      <c:pt idx="3912">
                        <c:v>0.35916040745097783</c:v>
                      </c:pt>
                      <c:pt idx="3913">
                        <c:v>0.35612128000959781</c:v>
                      </c:pt>
                      <c:pt idx="3914">
                        <c:v>0.35394542122716055</c:v>
                      </c:pt>
                      <c:pt idx="3915">
                        <c:v>0.35394542122716055</c:v>
                      </c:pt>
                      <c:pt idx="3916">
                        <c:v>0.35394542122716055</c:v>
                      </c:pt>
                      <c:pt idx="3917">
                        <c:v>0.35612128000959781</c:v>
                      </c:pt>
                      <c:pt idx="3918">
                        <c:v>0.35394542122716055</c:v>
                      </c:pt>
                      <c:pt idx="3919">
                        <c:v>0.35843755225569462</c:v>
                      </c:pt>
                      <c:pt idx="3920">
                        <c:v>0.35843755225569462</c:v>
                      </c:pt>
                      <c:pt idx="3921">
                        <c:v>0.35843755225569462</c:v>
                      </c:pt>
                      <c:pt idx="3922">
                        <c:v>0.35843755225569462</c:v>
                      </c:pt>
                      <c:pt idx="3923">
                        <c:v>0.35843755225569462</c:v>
                      </c:pt>
                      <c:pt idx="3924">
                        <c:v>0.35988279712448823</c:v>
                      </c:pt>
                      <c:pt idx="3925">
                        <c:v>0.35699044278937975</c:v>
                      </c:pt>
                      <c:pt idx="3926">
                        <c:v>0.35089210764921541</c:v>
                      </c:pt>
                      <c:pt idx="3927">
                        <c:v>0.35467117670841253</c:v>
                      </c:pt>
                      <c:pt idx="3928">
                        <c:v>0.35467117670841253</c:v>
                      </c:pt>
                      <c:pt idx="3929">
                        <c:v>0.35467117670841253</c:v>
                      </c:pt>
                      <c:pt idx="3930">
                        <c:v>0.35467117670841253</c:v>
                      </c:pt>
                      <c:pt idx="3931">
                        <c:v>0.35771423091135396</c:v>
                      </c:pt>
                      <c:pt idx="3932">
                        <c:v>0.36060472190223536</c:v>
                      </c:pt>
                      <c:pt idx="3933">
                        <c:v>0.35612128000959781</c:v>
                      </c:pt>
                      <c:pt idx="3934">
                        <c:v>0.34636957987931688</c:v>
                      </c:pt>
                      <c:pt idx="3935">
                        <c:v>0.35612128000959781</c:v>
                      </c:pt>
                      <c:pt idx="3936">
                        <c:v>0.35612128000959781</c:v>
                      </c:pt>
                      <c:pt idx="3937">
                        <c:v>0.35612128000959781</c:v>
                      </c:pt>
                      <c:pt idx="3938">
                        <c:v>0.35612128000959781</c:v>
                      </c:pt>
                      <c:pt idx="3939">
                        <c:v>0.35843755225569462</c:v>
                      </c:pt>
                      <c:pt idx="3940">
                        <c:v>0.35916040745097783</c:v>
                      </c:pt>
                      <c:pt idx="3941">
                        <c:v>0.35612128000959781</c:v>
                      </c:pt>
                      <c:pt idx="3942">
                        <c:v>0.35467117670841253</c:v>
                      </c:pt>
                      <c:pt idx="3943">
                        <c:v>0.35467117670841253</c:v>
                      </c:pt>
                      <c:pt idx="3944">
                        <c:v>0.35467117670841253</c:v>
                      </c:pt>
                      <c:pt idx="3945">
                        <c:v>0.35699044278937975</c:v>
                      </c:pt>
                      <c:pt idx="3946">
                        <c:v>0.35771423091135396</c:v>
                      </c:pt>
                      <c:pt idx="3947">
                        <c:v>0.35539646275788417</c:v>
                      </c:pt>
                      <c:pt idx="3948">
                        <c:v>0.35988279712448823</c:v>
                      </c:pt>
                      <c:pt idx="3949">
                        <c:v>0.3800650803017982</c:v>
                      </c:pt>
                      <c:pt idx="3950">
                        <c:v>0.3800650803017982</c:v>
                      </c:pt>
                      <c:pt idx="3951">
                        <c:v>0.3800650803017982</c:v>
                      </c:pt>
                      <c:pt idx="3952">
                        <c:v>0.37864560194432789</c:v>
                      </c:pt>
                      <c:pt idx="3953">
                        <c:v>0.3824033061922979</c:v>
                      </c:pt>
                      <c:pt idx="3954">
                        <c:v>0.3809159073208751</c:v>
                      </c:pt>
                      <c:pt idx="3955">
                        <c:v>0.37337788060824828</c:v>
                      </c:pt>
                      <c:pt idx="3956">
                        <c:v>0.37864560194432789</c:v>
                      </c:pt>
                      <c:pt idx="3957">
                        <c:v>0.37864560194432789</c:v>
                      </c:pt>
                      <c:pt idx="3958">
                        <c:v>0.37864560194432789</c:v>
                      </c:pt>
                      <c:pt idx="3959">
                        <c:v>0.37864560194432789</c:v>
                      </c:pt>
                      <c:pt idx="3960">
                        <c:v>0.37864560194432789</c:v>
                      </c:pt>
                      <c:pt idx="3961">
                        <c:v>0.3800650803017982</c:v>
                      </c:pt>
                      <c:pt idx="3962">
                        <c:v>0.3800650803017982</c:v>
                      </c:pt>
                      <c:pt idx="3963">
                        <c:v>0.3800650803017982</c:v>
                      </c:pt>
                      <c:pt idx="3964">
                        <c:v>0.3800650803017982</c:v>
                      </c:pt>
                      <c:pt idx="3965">
                        <c:v>0.3800650803017982</c:v>
                      </c:pt>
                      <c:pt idx="3966">
                        <c:v>0.3809159073208751</c:v>
                      </c:pt>
                      <c:pt idx="3967">
                        <c:v>0.3809159073208751</c:v>
                      </c:pt>
                      <c:pt idx="3968">
                        <c:v>0.3809159073208751</c:v>
                      </c:pt>
                      <c:pt idx="3969">
                        <c:v>0.37715321689496312</c:v>
                      </c:pt>
                      <c:pt idx="3970">
                        <c:v>0.38169526654690655</c:v>
                      </c:pt>
                      <c:pt idx="3971">
                        <c:v>0.38169526654690655</c:v>
                      </c:pt>
                      <c:pt idx="3972">
                        <c:v>0.38169526654690655</c:v>
                      </c:pt>
                      <c:pt idx="3973">
                        <c:v>0.3809159073208751</c:v>
                      </c:pt>
                      <c:pt idx="3974">
                        <c:v>0.38169526654690655</c:v>
                      </c:pt>
                      <c:pt idx="3975">
                        <c:v>0.37864560194432789</c:v>
                      </c:pt>
                      <c:pt idx="3976">
                        <c:v>0.3800650803017982</c:v>
                      </c:pt>
                      <c:pt idx="3977">
                        <c:v>0.40343979045339179</c:v>
                      </c:pt>
                      <c:pt idx="3978">
                        <c:v>0.40343979045339179</c:v>
                      </c:pt>
                      <c:pt idx="3979">
                        <c:v>0.40343979045339179</c:v>
                      </c:pt>
                      <c:pt idx="3980">
                        <c:v>0.40343979045339179</c:v>
                      </c:pt>
                      <c:pt idx="3981">
                        <c:v>0.40649233292959264</c:v>
                      </c:pt>
                      <c:pt idx="3982">
                        <c:v>0.40711569835290429</c:v>
                      </c:pt>
                      <c:pt idx="3983">
                        <c:v>0.40649233292959264</c:v>
                      </c:pt>
                      <c:pt idx="3984">
                        <c:v>0.40649233292959264</c:v>
                      </c:pt>
                      <c:pt idx="3985">
                        <c:v>0.40649233292959264</c:v>
                      </c:pt>
                      <c:pt idx="3986">
                        <c:v>0.40649233292959264</c:v>
                      </c:pt>
                      <c:pt idx="3987">
                        <c:v>0.40870717727485117</c:v>
                      </c:pt>
                      <c:pt idx="3988">
                        <c:v>0.40649233292959264</c:v>
                      </c:pt>
                      <c:pt idx="3989">
                        <c:v>0.40343979045339179</c:v>
                      </c:pt>
                      <c:pt idx="3990">
                        <c:v>0.40870717727485117</c:v>
                      </c:pt>
                      <c:pt idx="3991">
                        <c:v>0.40489771821545451</c:v>
                      </c:pt>
                      <c:pt idx="3992">
                        <c:v>0.40489771821545451</c:v>
                      </c:pt>
                      <c:pt idx="3993">
                        <c:v>0.40489771821545451</c:v>
                      </c:pt>
                      <c:pt idx="3994">
                        <c:v>0.40489771821545451</c:v>
                      </c:pt>
                      <c:pt idx="3995">
                        <c:v>0.40489771821545451</c:v>
                      </c:pt>
                      <c:pt idx="3996">
                        <c:v>0.40489771821545451</c:v>
                      </c:pt>
                      <c:pt idx="3997">
                        <c:v>0.41243487814515112</c:v>
                      </c:pt>
                      <c:pt idx="3998">
                        <c:v>0.41160756567828283</c:v>
                      </c:pt>
                      <c:pt idx="3999">
                        <c:v>0.41160756567828283</c:v>
                      </c:pt>
                      <c:pt idx="4000">
                        <c:v>0.41160756567828283</c:v>
                      </c:pt>
                      <c:pt idx="4001">
                        <c:v>0.41015830510649665</c:v>
                      </c:pt>
                      <c:pt idx="4002">
                        <c:v>0.40870717727485117</c:v>
                      </c:pt>
                      <c:pt idx="4003">
                        <c:v>0.41098668232668367</c:v>
                      </c:pt>
                      <c:pt idx="4004">
                        <c:v>0.41243487814515112</c:v>
                      </c:pt>
                      <c:pt idx="4005">
                        <c:v>0.40939842372465185</c:v>
                      </c:pt>
                      <c:pt idx="4006">
                        <c:v>0.40939842372465185</c:v>
                      </c:pt>
                      <c:pt idx="4007">
                        <c:v>0.40939842372465185</c:v>
                      </c:pt>
                      <c:pt idx="4008">
                        <c:v>0.40870717727485117</c:v>
                      </c:pt>
                      <c:pt idx="4009">
                        <c:v>0.41388121457306415</c:v>
                      </c:pt>
                      <c:pt idx="4010">
                        <c:v>0.41015830510649665</c:v>
                      </c:pt>
                      <c:pt idx="4011">
                        <c:v>0.41015830510649665</c:v>
                      </c:pt>
                      <c:pt idx="4012">
                        <c:v>0.41015830510649665</c:v>
                      </c:pt>
                      <c:pt idx="4013">
                        <c:v>0.41015830510649665</c:v>
                      </c:pt>
                      <c:pt idx="4014">
                        <c:v>0.41015830510649665</c:v>
                      </c:pt>
                      <c:pt idx="4015">
                        <c:v>0.41015830510649665</c:v>
                      </c:pt>
                      <c:pt idx="4016">
                        <c:v>0.41160756567828283</c:v>
                      </c:pt>
                      <c:pt idx="4017">
                        <c:v>0.41098668232668367</c:v>
                      </c:pt>
                      <c:pt idx="4018">
                        <c:v>0.41098668232668367</c:v>
                      </c:pt>
                      <c:pt idx="4019">
                        <c:v>0.41098668232668367</c:v>
                      </c:pt>
                      <c:pt idx="4020">
                        <c:v>0.41098668232668367</c:v>
                      </c:pt>
                      <c:pt idx="4021">
                        <c:v>0.41098668232668367</c:v>
                      </c:pt>
                      <c:pt idx="4022">
                        <c:v>0.40870717727485117</c:v>
                      </c:pt>
                      <c:pt idx="4023">
                        <c:v>0.40870717727485117</c:v>
                      </c:pt>
                      <c:pt idx="4024">
                        <c:v>0.40939842372465185</c:v>
                      </c:pt>
                      <c:pt idx="4025">
                        <c:v>0.41015830510649665</c:v>
                      </c:pt>
                      <c:pt idx="4026">
                        <c:v>0.41098668232668367</c:v>
                      </c:pt>
                      <c:pt idx="4027">
                        <c:v>0.41098668232668367</c:v>
                      </c:pt>
                      <c:pt idx="4028">
                        <c:v>0.41098668232668367</c:v>
                      </c:pt>
                      <c:pt idx="4029">
                        <c:v>0.40870717727485117</c:v>
                      </c:pt>
                      <c:pt idx="4030">
                        <c:v>0.41160756567828283</c:v>
                      </c:pt>
                      <c:pt idx="4031">
                        <c:v>0.40711569835290429</c:v>
                      </c:pt>
                      <c:pt idx="4032">
                        <c:v>0.40566064181888756</c:v>
                      </c:pt>
                      <c:pt idx="4033">
                        <c:v>0.40939842372465185</c:v>
                      </c:pt>
                      <c:pt idx="4034">
                        <c:v>0.40939842372465185</c:v>
                      </c:pt>
                      <c:pt idx="4035">
                        <c:v>0.40939842372465185</c:v>
                      </c:pt>
                      <c:pt idx="4036">
                        <c:v>0.41160756567828283</c:v>
                      </c:pt>
                      <c:pt idx="4037">
                        <c:v>0.40246678854688467</c:v>
                      </c:pt>
                      <c:pt idx="4038">
                        <c:v>0.40794631579672069</c:v>
                      </c:pt>
                      <c:pt idx="4039">
                        <c:v>0.41243487814515112</c:v>
                      </c:pt>
                      <c:pt idx="4040">
                        <c:v>0.41463807897226718</c:v>
                      </c:pt>
                      <c:pt idx="4041">
                        <c:v>0.41463807897226718</c:v>
                      </c:pt>
                      <c:pt idx="4042">
                        <c:v>0.41463807897226718</c:v>
                      </c:pt>
                      <c:pt idx="4043">
                        <c:v>0.41015830510649665</c:v>
                      </c:pt>
                      <c:pt idx="4044">
                        <c:v>0.41015830510649665</c:v>
                      </c:pt>
                      <c:pt idx="4045">
                        <c:v>0.41160756567828283</c:v>
                      </c:pt>
                      <c:pt idx="4046">
                        <c:v>0.40794631579672069</c:v>
                      </c:pt>
                      <c:pt idx="4047">
                        <c:v>0.40794631579672069</c:v>
                      </c:pt>
                      <c:pt idx="4048">
                        <c:v>0.40794631579672069</c:v>
                      </c:pt>
                      <c:pt idx="4049">
                        <c:v>0.40794631579672069</c:v>
                      </c:pt>
                      <c:pt idx="4050">
                        <c:v>0.40566064181888756</c:v>
                      </c:pt>
                      <c:pt idx="4051">
                        <c:v>0.40649233292959264</c:v>
                      </c:pt>
                      <c:pt idx="4052">
                        <c:v>0.40870717727485117</c:v>
                      </c:pt>
                      <c:pt idx="4053">
                        <c:v>0.41015830510649665</c:v>
                      </c:pt>
                      <c:pt idx="4054">
                        <c:v>0.41015830510649665</c:v>
                      </c:pt>
                      <c:pt idx="4055">
                        <c:v>0.41015830510649665</c:v>
                      </c:pt>
                      <c:pt idx="4056">
                        <c:v>0.41015830510649665</c:v>
                      </c:pt>
                      <c:pt idx="4057">
                        <c:v>0.41015830510649665</c:v>
                      </c:pt>
                      <c:pt idx="4058">
                        <c:v>0.41015830510649665</c:v>
                      </c:pt>
                      <c:pt idx="4059">
                        <c:v>0.40794631579672069</c:v>
                      </c:pt>
                      <c:pt idx="4060">
                        <c:v>0.41015830510649665</c:v>
                      </c:pt>
                      <c:pt idx="4061">
                        <c:v>0.40870717727485117</c:v>
                      </c:pt>
                      <c:pt idx="4062">
                        <c:v>0.40870717727485117</c:v>
                      </c:pt>
                      <c:pt idx="4063">
                        <c:v>0.40870717727485117</c:v>
                      </c:pt>
                      <c:pt idx="4064">
                        <c:v>0.40870717727485117</c:v>
                      </c:pt>
                      <c:pt idx="4065">
                        <c:v>0.40870717727485117</c:v>
                      </c:pt>
                      <c:pt idx="4066">
                        <c:v>0.40939842372465185</c:v>
                      </c:pt>
                      <c:pt idx="4067">
                        <c:v>0.41098668232668367</c:v>
                      </c:pt>
                      <c:pt idx="4068">
                        <c:v>0.41015830510649665</c:v>
                      </c:pt>
                      <c:pt idx="4069">
                        <c:v>0.41015830510649665</c:v>
                      </c:pt>
                      <c:pt idx="4070">
                        <c:v>0.41015830510649665</c:v>
                      </c:pt>
                      <c:pt idx="4071">
                        <c:v>0.40939842372465185</c:v>
                      </c:pt>
                      <c:pt idx="4072">
                        <c:v>0.40794631579672069</c:v>
                      </c:pt>
                      <c:pt idx="4073">
                        <c:v>0.41098668232668367</c:v>
                      </c:pt>
                      <c:pt idx="4074">
                        <c:v>0.41098668232668367</c:v>
                      </c:pt>
                      <c:pt idx="4075">
                        <c:v>0.40489771821545451</c:v>
                      </c:pt>
                      <c:pt idx="4076">
                        <c:v>0.40489771821545451</c:v>
                      </c:pt>
                      <c:pt idx="4077">
                        <c:v>0.40489771821545451</c:v>
                      </c:pt>
                      <c:pt idx="4078">
                        <c:v>0.40939842372465185</c:v>
                      </c:pt>
                      <c:pt idx="4079">
                        <c:v>0.40939842372465185</c:v>
                      </c:pt>
                      <c:pt idx="4080">
                        <c:v>0.41015830510649665</c:v>
                      </c:pt>
                      <c:pt idx="4081">
                        <c:v>0.41015830510649665</c:v>
                      </c:pt>
                      <c:pt idx="4082">
                        <c:v>0.40343979045339179</c:v>
                      </c:pt>
                      <c:pt idx="4083">
                        <c:v>0.40343979045339179</c:v>
                      </c:pt>
                      <c:pt idx="4084">
                        <c:v>0.40343979045339179</c:v>
                      </c:pt>
                      <c:pt idx="4085">
                        <c:v>0.40870717727485117</c:v>
                      </c:pt>
                      <c:pt idx="4086">
                        <c:v>0.40870717727485117</c:v>
                      </c:pt>
                      <c:pt idx="4087">
                        <c:v>0.41015830510649665</c:v>
                      </c:pt>
                      <c:pt idx="4088">
                        <c:v>0.40649233292959264</c:v>
                      </c:pt>
                      <c:pt idx="4089">
                        <c:v>0.40649233292959264</c:v>
                      </c:pt>
                      <c:pt idx="4090">
                        <c:v>0.40649233292959264</c:v>
                      </c:pt>
                      <c:pt idx="4091">
                        <c:v>0.40649233292959264</c:v>
                      </c:pt>
                      <c:pt idx="4092">
                        <c:v>0.41015830510649665</c:v>
                      </c:pt>
                      <c:pt idx="4093">
                        <c:v>0.40870717727485117</c:v>
                      </c:pt>
                      <c:pt idx="4094">
                        <c:v>0.40794631579672069</c:v>
                      </c:pt>
                      <c:pt idx="4095">
                        <c:v>0.41015830510649665</c:v>
                      </c:pt>
                      <c:pt idx="4096">
                        <c:v>0.41015830510649665</c:v>
                      </c:pt>
                      <c:pt idx="4097">
                        <c:v>0.41015830510649665</c:v>
                      </c:pt>
                      <c:pt idx="4098">
                        <c:v>0.41015830510649665</c:v>
                      </c:pt>
                      <c:pt idx="4099">
                        <c:v>0.40794631579672069</c:v>
                      </c:pt>
                      <c:pt idx="4100">
                        <c:v>0.40870717727485117</c:v>
                      </c:pt>
                      <c:pt idx="4101">
                        <c:v>0.40870717727485117</c:v>
                      </c:pt>
                      <c:pt idx="4102">
                        <c:v>0.40939842372465185</c:v>
                      </c:pt>
                      <c:pt idx="4103">
                        <c:v>0.40870717727485117</c:v>
                      </c:pt>
                      <c:pt idx="4104">
                        <c:v>0.40870717727485117</c:v>
                      </c:pt>
                      <c:pt idx="4105">
                        <c:v>0.40870717727485117</c:v>
                      </c:pt>
                      <c:pt idx="4106">
                        <c:v>0.40939842372465185</c:v>
                      </c:pt>
                      <c:pt idx="4107">
                        <c:v>0.40939842372465185</c:v>
                      </c:pt>
                      <c:pt idx="4108">
                        <c:v>0.41015830510649665</c:v>
                      </c:pt>
                      <c:pt idx="4109">
                        <c:v>0.41015830510649665</c:v>
                      </c:pt>
                      <c:pt idx="4110">
                        <c:v>0.41015830510649665</c:v>
                      </c:pt>
                      <c:pt idx="4111">
                        <c:v>0.41015830510649665</c:v>
                      </c:pt>
                      <c:pt idx="4112">
                        <c:v>0.41015830510649665</c:v>
                      </c:pt>
                      <c:pt idx="4113">
                        <c:v>0.40794631579672069</c:v>
                      </c:pt>
                      <c:pt idx="4114">
                        <c:v>0.41015830510649665</c:v>
                      </c:pt>
                      <c:pt idx="4115">
                        <c:v>0.40489771821545451</c:v>
                      </c:pt>
                      <c:pt idx="4116">
                        <c:v>0.40939842372465185</c:v>
                      </c:pt>
                      <c:pt idx="4117">
                        <c:v>0.40870717727485117</c:v>
                      </c:pt>
                      <c:pt idx="4118">
                        <c:v>0.40870717727485117</c:v>
                      </c:pt>
                      <c:pt idx="4119">
                        <c:v>0.40870717727485117</c:v>
                      </c:pt>
                      <c:pt idx="4120">
                        <c:v>0.40711569835290429</c:v>
                      </c:pt>
                      <c:pt idx="4121">
                        <c:v>0.40939842372465185</c:v>
                      </c:pt>
                      <c:pt idx="4122">
                        <c:v>0.40870717727485117</c:v>
                      </c:pt>
                      <c:pt idx="4123">
                        <c:v>0.40870717727485117</c:v>
                      </c:pt>
                      <c:pt idx="4124">
                        <c:v>0.40870717727485117</c:v>
                      </c:pt>
                      <c:pt idx="4125">
                        <c:v>0.40870717727485117</c:v>
                      </c:pt>
                      <c:pt idx="4126">
                        <c:v>0.40870717727485117</c:v>
                      </c:pt>
                      <c:pt idx="4127">
                        <c:v>0.41015830510649665</c:v>
                      </c:pt>
                      <c:pt idx="4128">
                        <c:v>0.41015830510649665</c:v>
                      </c:pt>
                      <c:pt idx="4129">
                        <c:v>0.40794631579672069</c:v>
                      </c:pt>
                      <c:pt idx="4130">
                        <c:v>0.40870717727485117</c:v>
                      </c:pt>
                      <c:pt idx="4131">
                        <c:v>0.40939842372465185</c:v>
                      </c:pt>
                      <c:pt idx="4132">
                        <c:v>0.40939842372465185</c:v>
                      </c:pt>
                      <c:pt idx="4133">
                        <c:v>0.40939842372465185</c:v>
                      </c:pt>
                      <c:pt idx="4134">
                        <c:v>0.41015830510649665</c:v>
                      </c:pt>
                      <c:pt idx="4135">
                        <c:v>0.40870717727485117</c:v>
                      </c:pt>
                      <c:pt idx="4136">
                        <c:v>0.40939842372465185</c:v>
                      </c:pt>
                      <c:pt idx="4137">
                        <c:v>0.41098668232668367</c:v>
                      </c:pt>
                      <c:pt idx="4138">
                        <c:v>0.40939842372465185</c:v>
                      </c:pt>
                      <c:pt idx="4139">
                        <c:v>0.40939842372465185</c:v>
                      </c:pt>
                      <c:pt idx="4140">
                        <c:v>0.40939842372465185</c:v>
                      </c:pt>
                      <c:pt idx="4141">
                        <c:v>0.40870717727485117</c:v>
                      </c:pt>
                      <c:pt idx="4142">
                        <c:v>0.40939842372465185</c:v>
                      </c:pt>
                      <c:pt idx="4143">
                        <c:v>0.40711569835290429</c:v>
                      </c:pt>
                      <c:pt idx="4144">
                        <c:v>0.41015830510649665</c:v>
                      </c:pt>
                      <c:pt idx="4145">
                        <c:v>0.40870717727485117</c:v>
                      </c:pt>
                      <c:pt idx="4146">
                        <c:v>0.40870717727485117</c:v>
                      </c:pt>
                      <c:pt idx="4147">
                        <c:v>0.40870717727485117</c:v>
                      </c:pt>
                      <c:pt idx="4148">
                        <c:v>0.41098668232668367</c:v>
                      </c:pt>
                      <c:pt idx="4149">
                        <c:v>0.40939842372465185</c:v>
                      </c:pt>
                      <c:pt idx="4150">
                        <c:v>0.40649233292959264</c:v>
                      </c:pt>
                      <c:pt idx="4151">
                        <c:v>0.40939842372465185</c:v>
                      </c:pt>
                      <c:pt idx="4152">
                        <c:v>0.40939842372465185</c:v>
                      </c:pt>
                      <c:pt idx="4153">
                        <c:v>0.40939842372465185</c:v>
                      </c:pt>
                      <c:pt idx="4154">
                        <c:v>0.40939842372465185</c:v>
                      </c:pt>
                      <c:pt idx="4155">
                        <c:v>0.40794631579672069</c:v>
                      </c:pt>
                      <c:pt idx="4156">
                        <c:v>0.40939842372465185</c:v>
                      </c:pt>
                      <c:pt idx="4157">
                        <c:v>0.41015830510649665</c:v>
                      </c:pt>
                      <c:pt idx="4158">
                        <c:v>0.41015830510649665</c:v>
                      </c:pt>
                      <c:pt idx="4159">
                        <c:v>0.40870717727485117</c:v>
                      </c:pt>
                      <c:pt idx="4160">
                        <c:v>0.40870717727485117</c:v>
                      </c:pt>
                      <c:pt idx="4161">
                        <c:v>0.40870717727485117</c:v>
                      </c:pt>
                      <c:pt idx="4162">
                        <c:v>0.40870717727485117</c:v>
                      </c:pt>
                      <c:pt idx="4163">
                        <c:v>0.40870717727485117</c:v>
                      </c:pt>
                      <c:pt idx="4164">
                        <c:v>0.40870717727485117</c:v>
                      </c:pt>
                      <c:pt idx="4165">
                        <c:v>0.41015830510649665</c:v>
                      </c:pt>
                      <c:pt idx="4166">
                        <c:v>0.41015830510649665</c:v>
                      </c:pt>
                      <c:pt idx="4167">
                        <c:v>0.41015830510649665</c:v>
                      </c:pt>
                      <c:pt idx="4168">
                        <c:v>0.41015830510649665</c:v>
                      </c:pt>
                      <c:pt idx="4169">
                        <c:v>0.40939842372465185</c:v>
                      </c:pt>
                      <c:pt idx="4170">
                        <c:v>0.40870717727485117</c:v>
                      </c:pt>
                      <c:pt idx="4171">
                        <c:v>0.41015830510649665</c:v>
                      </c:pt>
                      <c:pt idx="4172">
                        <c:v>0.40939842372465185</c:v>
                      </c:pt>
                      <c:pt idx="4173">
                        <c:v>0.40870717727485117</c:v>
                      </c:pt>
                      <c:pt idx="4174">
                        <c:v>0.40870717727485117</c:v>
                      </c:pt>
                      <c:pt idx="4175">
                        <c:v>0.40870717727485117</c:v>
                      </c:pt>
                      <c:pt idx="4176">
                        <c:v>0.40939842372465185</c:v>
                      </c:pt>
                      <c:pt idx="4177">
                        <c:v>0.40870717727485117</c:v>
                      </c:pt>
                      <c:pt idx="4178">
                        <c:v>0.41015830510649665</c:v>
                      </c:pt>
                      <c:pt idx="4179">
                        <c:v>0.40939842372465185</c:v>
                      </c:pt>
                      <c:pt idx="4180">
                        <c:v>0.40649233292959264</c:v>
                      </c:pt>
                      <c:pt idx="4181">
                        <c:v>0.40649233292959264</c:v>
                      </c:pt>
                      <c:pt idx="4182">
                        <c:v>0.40649233292959264</c:v>
                      </c:pt>
                      <c:pt idx="4183">
                        <c:v>0.41098668232668367</c:v>
                      </c:pt>
                      <c:pt idx="4184">
                        <c:v>0.41015830510649665</c:v>
                      </c:pt>
                      <c:pt idx="4185">
                        <c:v>0.40794631579672069</c:v>
                      </c:pt>
                      <c:pt idx="4186">
                        <c:v>0.41098668232668367</c:v>
                      </c:pt>
                      <c:pt idx="4187">
                        <c:v>0.40939842372465185</c:v>
                      </c:pt>
                      <c:pt idx="4188">
                        <c:v>0.40939842372465185</c:v>
                      </c:pt>
                      <c:pt idx="4189">
                        <c:v>0.40939842372465185</c:v>
                      </c:pt>
                      <c:pt idx="4190">
                        <c:v>0.40939842372465185</c:v>
                      </c:pt>
                      <c:pt idx="4191">
                        <c:v>0.40939842372465185</c:v>
                      </c:pt>
                      <c:pt idx="4192">
                        <c:v>0.41015830510649665</c:v>
                      </c:pt>
                      <c:pt idx="4193">
                        <c:v>0.40939842372465185</c:v>
                      </c:pt>
                      <c:pt idx="4194">
                        <c:v>0.40794631579672069</c:v>
                      </c:pt>
                      <c:pt idx="4195">
                        <c:v>0.40794631579672069</c:v>
                      </c:pt>
                      <c:pt idx="4196">
                        <c:v>0.40794631579672069</c:v>
                      </c:pt>
                      <c:pt idx="4197">
                        <c:v>0.41015830510649665</c:v>
                      </c:pt>
                      <c:pt idx="4198">
                        <c:v>0.40939842372465185</c:v>
                      </c:pt>
                      <c:pt idx="4199">
                        <c:v>0.41015830510649665</c:v>
                      </c:pt>
                      <c:pt idx="4200">
                        <c:v>0.40870717727485117</c:v>
                      </c:pt>
                      <c:pt idx="4201">
                        <c:v>0.40939842372465185</c:v>
                      </c:pt>
                      <c:pt idx="4202">
                        <c:v>0.40939842372465185</c:v>
                      </c:pt>
                      <c:pt idx="4203">
                        <c:v>0.40939842372465185</c:v>
                      </c:pt>
                      <c:pt idx="4204">
                        <c:v>0.40939842372465185</c:v>
                      </c:pt>
                      <c:pt idx="4205">
                        <c:v>0.40870717727485117</c:v>
                      </c:pt>
                      <c:pt idx="4206">
                        <c:v>0.40939842372465185</c:v>
                      </c:pt>
                      <c:pt idx="4207">
                        <c:v>0.40939842372465185</c:v>
                      </c:pt>
                      <c:pt idx="4208">
                        <c:v>0.40939842372465185</c:v>
                      </c:pt>
                      <c:pt idx="4209">
                        <c:v>0.40939842372465185</c:v>
                      </c:pt>
                      <c:pt idx="4210">
                        <c:v>0.40939842372465185</c:v>
                      </c:pt>
                      <c:pt idx="4211">
                        <c:v>0.41015830510649665</c:v>
                      </c:pt>
                      <c:pt idx="4212">
                        <c:v>0.40794631579672069</c:v>
                      </c:pt>
                      <c:pt idx="4213">
                        <c:v>0.41015830510649665</c:v>
                      </c:pt>
                      <c:pt idx="4214">
                        <c:v>0.41098668232668367</c:v>
                      </c:pt>
                      <c:pt idx="4215">
                        <c:v>0.41015830510649665</c:v>
                      </c:pt>
                      <c:pt idx="4216">
                        <c:v>0.41015830510649665</c:v>
                      </c:pt>
                      <c:pt idx="4217">
                        <c:v>0.41015830510649665</c:v>
                      </c:pt>
                      <c:pt idx="4218">
                        <c:v>0.40939842372465185</c:v>
                      </c:pt>
                      <c:pt idx="4219">
                        <c:v>0.40649233292959264</c:v>
                      </c:pt>
                      <c:pt idx="4220">
                        <c:v>0.40939842372465185</c:v>
                      </c:pt>
                      <c:pt idx="4221">
                        <c:v>0.41015830510649665</c:v>
                      </c:pt>
                      <c:pt idx="4222">
                        <c:v>0.40870717727485117</c:v>
                      </c:pt>
                      <c:pt idx="4223">
                        <c:v>0.40870717727485117</c:v>
                      </c:pt>
                      <c:pt idx="4224">
                        <c:v>0.40870717727485117</c:v>
                      </c:pt>
                      <c:pt idx="4225">
                        <c:v>0.40939842372465185</c:v>
                      </c:pt>
                      <c:pt idx="4226">
                        <c:v>0.41015830510649665</c:v>
                      </c:pt>
                      <c:pt idx="4227">
                        <c:v>0.41015830510649665</c:v>
                      </c:pt>
                      <c:pt idx="4228">
                        <c:v>0.40870717727485117</c:v>
                      </c:pt>
                      <c:pt idx="4229">
                        <c:v>0.40939842372465185</c:v>
                      </c:pt>
                      <c:pt idx="4230">
                        <c:v>0.40939842372465185</c:v>
                      </c:pt>
                      <c:pt idx="4231">
                        <c:v>0.40939842372465185</c:v>
                      </c:pt>
                      <c:pt idx="4232">
                        <c:v>0.41015830510649665</c:v>
                      </c:pt>
                      <c:pt idx="4233">
                        <c:v>0.41015830510649665</c:v>
                      </c:pt>
                      <c:pt idx="4234">
                        <c:v>0.40939842372465185</c:v>
                      </c:pt>
                      <c:pt idx="4235">
                        <c:v>0.40939842372465185</c:v>
                      </c:pt>
                      <c:pt idx="4236">
                        <c:v>0.40939842372465185</c:v>
                      </c:pt>
                      <c:pt idx="4237">
                        <c:v>0.40939842372465185</c:v>
                      </c:pt>
                      <c:pt idx="4238">
                        <c:v>0.40939842372465185</c:v>
                      </c:pt>
                      <c:pt idx="4239">
                        <c:v>0.41015830510649665</c:v>
                      </c:pt>
                      <c:pt idx="4240">
                        <c:v>0.41015830510649665</c:v>
                      </c:pt>
                      <c:pt idx="4241">
                        <c:v>0.40794631579672069</c:v>
                      </c:pt>
                      <c:pt idx="4242">
                        <c:v>0.41015830510649665</c:v>
                      </c:pt>
                      <c:pt idx="4243">
                        <c:v>0.41098668232668367</c:v>
                      </c:pt>
                      <c:pt idx="4244">
                        <c:v>0.41098668232668367</c:v>
                      </c:pt>
                      <c:pt idx="4245">
                        <c:v>0.41098668232668367</c:v>
                      </c:pt>
                      <c:pt idx="4246">
                        <c:v>0.41098668232668367</c:v>
                      </c:pt>
                      <c:pt idx="4247">
                        <c:v>0.41098668232668367</c:v>
                      </c:pt>
                      <c:pt idx="4248">
                        <c:v>0.41015830510649665</c:v>
                      </c:pt>
                      <c:pt idx="4249">
                        <c:v>0.40870717727485117</c:v>
                      </c:pt>
                      <c:pt idx="4250">
                        <c:v>0.41015830510649665</c:v>
                      </c:pt>
                      <c:pt idx="4251">
                        <c:v>0.41015830510649665</c:v>
                      </c:pt>
                      <c:pt idx="4252">
                        <c:v>0.41015830510649665</c:v>
                      </c:pt>
                      <c:pt idx="4253">
                        <c:v>0.40939842372465185</c:v>
                      </c:pt>
                      <c:pt idx="4254">
                        <c:v>0.41098668232668367</c:v>
                      </c:pt>
                      <c:pt idx="4255">
                        <c:v>0.40870717727485117</c:v>
                      </c:pt>
                      <c:pt idx="4256">
                        <c:v>0.41015830510649665</c:v>
                      </c:pt>
                      <c:pt idx="4257">
                        <c:v>0.40870717727485117</c:v>
                      </c:pt>
                      <c:pt idx="4258">
                        <c:v>0.40870717727485117</c:v>
                      </c:pt>
                      <c:pt idx="4259">
                        <c:v>0.40870717727485117</c:v>
                      </c:pt>
                      <c:pt idx="4260">
                        <c:v>0.41015830510649665</c:v>
                      </c:pt>
                      <c:pt idx="4261">
                        <c:v>0.40939842372465185</c:v>
                      </c:pt>
                      <c:pt idx="4262">
                        <c:v>0.41015830510649665</c:v>
                      </c:pt>
                      <c:pt idx="4263">
                        <c:v>0.40939842372465185</c:v>
                      </c:pt>
                      <c:pt idx="4264">
                        <c:v>0.40939842372465185</c:v>
                      </c:pt>
                      <c:pt idx="4265">
                        <c:v>0.40939842372465185</c:v>
                      </c:pt>
                      <c:pt idx="4266">
                        <c:v>0.40939842372465185</c:v>
                      </c:pt>
                      <c:pt idx="4267">
                        <c:v>0.41015830510649665</c:v>
                      </c:pt>
                      <c:pt idx="4268">
                        <c:v>0.41015830510649665</c:v>
                      </c:pt>
                      <c:pt idx="4269">
                        <c:v>0.41015830510649665</c:v>
                      </c:pt>
                      <c:pt idx="4270">
                        <c:v>0.40939842372465185</c:v>
                      </c:pt>
                      <c:pt idx="4271">
                        <c:v>0.40939842372465185</c:v>
                      </c:pt>
                      <c:pt idx="4272">
                        <c:v>0.40939842372465185</c:v>
                      </c:pt>
                      <c:pt idx="4273">
                        <c:v>0.40939842372465185</c:v>
                      </c:pt>
                      <c:pt idx="4274">
                        <c:v>0.41160756567828283</c:v>
                      </c:pt>
                      <c:pt idx="4275">
                        <c:v>0.41015830510649665</c:v>
                      </c:pt>
                      <c:pt idx="4276">
                        <c:v>0.41098668232668367</c:v>
                      </c:pt>
                      <c:pt idx="4277">
                        <c:v>0.41015830510649665</c:v>
                      </c:pt>
                      <c:pt idx="4278">
                        <c:v>0.40870717727485117</c:v>
                      </c:pt>
                      <c:pt idx="4279">
                        <c:v>0.40870717727485117</c:v>
                      </c:pt>
                      <c:pt idx="4280">
                        <c:v>0.40870717727485117</c:v>
                      </c:pt>
                      <c:pt idx="4281">
                        <c:v>0.41015830510649665</c:v>
                      </c:pt>
                      <c:pt idx="4282">
                        <c:v>0.40711569835290429</c:v>
                      </c:pt>
                      <c:pt idx="4283">
                        <c:v>0.40870717727485117</c:v>
                      </c:pt>
                      <c:pt idx="4284">
                        <c:v>0.41098668232668367</c:v>
                      </c:pt>
                      <c:pt idx="4285">
                        <c:v>0.40939842372465185</c:v>
                      </c:pt>
                      <c:pt idx="4286">
                        <c:v>0.40939842372465185</c:v>
                      </c:pt>
                      <c:pt idx="4287">
                        <c:v>0.40939842372465185</c:v>
                      </c:pt>
                      <c:pt idx="4288">
                        <c:v>0.41015830510649665</c:v>
                      </c:pt>
                      <c:pt idx="4289">
                        <c:v>0.40939842372465185</c:v>
                      </c:pt>
                      <c:pt idx="4290">
                        <c:v>0.41015830510649665</c:v>
                      </c:pt>
                      <c:pt idx="4291">
                        <c:v>0.41098668232668367</c:v>
                      </c:pt>
                      <c:pt idx="4292">
                        <c:v>0.40939842372465185</c:v>
                      </c:pt>
                      <c:pt idx="4293">
                        <c:v>0.40939842372465185</c:v>
                      </c:pt>
                      <c:pt idx="4294">
                        <c:v>0.40939842372465185</c:v>
                      </c:pt>
                      <c:pt idx="4295">
                        <c:v>0.40939842372465185</c:v>
                      </c:pt>
                      <c:pt idx="4296">
                        <c:v>0.40939842372465185</c:v>
                      </c:pt>
                      <c:pt idx="4297">
                        <c:v>0.41015830510649665</c:v>
                      </c:pt>
                      <c:pt idx="4298">
                        <c:v>0.41015830510649665</c:v>
                      </c:pt>
                      <c:pt idx="4299">
                        <c:v>0.41015830510649665</c:v>
                      </c:pt>
                      <c:pt idx="4300">
                        <c:v>0.41015830510649665</c:v>
                      </c:pt>
                      <c:pt idx="4301">
                        <c:v>0.41015830510649665</c:v>
                      </c:pt>
                      <c:pt idx="4302">
                        <c:v>0.41015830510649665</c:v>
                      </c:pt>
                      <c:pt idx="4303">
                        <c:v>0.41015830510649665</c:v>
                      </c:pt>
                      <c:pt idx="4304">
                        <c:v>0.40939842372465185</c:v>
                      </c:pt>
                      <c:pt idx="4305">
                        <c:v>0.40870717727485117</c:v>
                      </c:pt>
                      <c:pt idx="4306">
                        <c:v>0.41098668232668367</c:v>
                      </c:pt>
                      <c:pt idx="4307">
                        <c:v>0.41098668232668367</c:v>
                      </c:pt>
                      <c:pt idx="4308">
                        <c:v>0.41098668232668367</c:v>
                      </c:pt>
                      <c:pt idx="4309">
                        <c:v>0.40939842372465185</c:v>
                      </c:pt>
                      <c:pt idx="4310">
                        <c:v>0.40939842372465185</c:v>
                      </c:pt>
                      <c:pt idx="4311">
                        <c:v>0.41015830510649665</c:v>
                      </c:pt>
                      <c:pt idx="4312">
                        <c:v>0.40870717727485117</c:v>
                      </c:pt>
                      <c:pt idx="4313">
                        <c:v>0.40870717727485117</c:v>
                      </c:pt>
                      <c:pt idx="4314">
                        <c:v>0.40870717727485117</c:v>
                      </c:pt>
                      <c:pt idx="4315">
                        <c:v>0.40870717727485117</c:v>
                      </c:pt>
                      <c:pt idx="4316">
                        <c:v>0.41015830510649665</c:v>
                      </c:pt>
                      <c:pt idx="4317">
                        <c:v>0.40939842372465185</c:v>
                      </c:pt>
                      <c:pt idx="4318">
                        <c:v>0.40939842372465185</c:v>
                      </c:pt>
                      <c:pt idx="4319">
                        <c:v>0.41015830510649665</c:v>
                      </c:pt>
                      <c:pt idx="4320">
                        <c:v>0.41098668232668367</c:v>
                      </c:pt>
                      <c:pt idx="4321">
                        <c:v>0.41098668232668367</c:v>
                      </c:pt>
                      <c:pt idx="4322">
                        <c:v>0.41098668232668367</c:v>
                      </c:pt>
                      <c:pt idx="4323">
                        <c:v>0.40939842372465185</c:v>
                      </c:pt>
                      <c:pt idx="4324">
                        <c:v>0.40939842372465185</c:v>
                      </c:pt>
                      <c:pt idx="4325">
                        <c:v>0.40939842372465185</c:v>
                      </c:pt>
                      <c:pt idx="4326">
                        <c:v>0.40939842372465185</c:v>
                      </c:pt>
                      <c:pt idx="4327">
                        <c:v>0.40939842372465185</c:v>
                      </c:pt>
                      <c:pt idx="4328">
                        <c:v>0.40939842372465185</c:v>
                      </c:pt>
                      <c:pt idx="4329">
                        <c:v>0.40939842372465185</c:v>
                      </c:pt>
                      <c:pt idx="4330">
                        <c:v>0.41098668232668367</c:v>
                      </c:pt>
                      <c:pt idx="4331">
                        <c:v>0.40939842372465185</c:v>
                      </c:pt>
                      <c:pt idx="4332">
                        <c:v>0.40939842372465185</c:v>
                      </c:pt>
                      <c:pt idx="4333">
                        <c:v>0.41015830510649665</c:v>
                      </c:pt>
                      <c:pt idx="4334">
                        <c:v>0.41098668232668367</c:v>
                      </c:pt>
                      <c:pt idx="4335">
                        <c:v>0.41098668232668367</c:v>
                      </c:pt>
                      <c:pt idx="4336">
                        <c:v>0.41098668232668367</c:v>
                      </c:pt>
                      <c:pt idx="4337">
                        <c:v>0.41098668232668367</c:v>
                      </c:pt>
                      <c:pt idx="4338">
                        <c:v>0.41015830510649665</c:v>
                      </c:pt>
                      <c:pt idx="4339">
                        <c:v>0.41015830510649665</c:v>
                      </c:pt>
                      <c:pt idx="4340">
                        <c:v>0.40794631579672069</c:v>
                      </c:pt>
                      <c:pt idx="4341">
                        <c:v>0.40939842372465185</c:v>
                      </c:pt>
                      <c:pt idx="4342">
                        <c:v>0.40939842372465185</c:v>
                      </c:pt>
                      <c:pt idx="4343">
                        <c:v>0.40939842372465185</c:v>
                      </c:pt>
                      <c:pt idx="4344">
                        <c:v>0.40939842372465185</c:v>
                      </c:pt>
                      <c:pt idx="4345">
                        <c:v>0.40939842372465185</c:v>
                      </c:pt>
                      <c:pt idx="4346">
                        <c:v>0.41098668232668367</c:v>
                      </c:pt>
                      <c:pt idx="4347">
                        <c:v>0.41015830510649665</c:v>
                      </c:pt>
                      <c:pt idx="4348">
                        <c:v>0.41098668232668367</c:v>
                      </c:pt>
                      <c:pt idx="4349">
                        <c:v>0.41098668232668367</c:v>
                      </c:pt>
                      <c:pt idx="4350">
                        <c:v>0.41098668232668367</c:v>
                      </c:pt>
                      <c:pt idx="4351">
                        <c:v>0.41015830510649665</c:v>
                      </c:pt>
                      <c:pt idx="4352">
                        <c:v>0.41015830510649665</c:v>
                      </c:pt>
                      <c:pt idx="4353">
                        <c:v>0.41015830510649665</c:v>
                      </c:pt>
                      <c:pt idx="4354">
                        <c:v>0.40939842372465185</c:v>
                      </c:pt>
                      <c:pt idx="4355">
                        <c:v>0.40939842372465185</c:v>
                      </c:pt>
                      <c:pt idx="4356">
                        <c:v>0.40939842372465185</c:v>
                      </c:pt>
                      <c:pt idx="4357">
                        <c:v>0.40939842372465185</c:v>
                      </c:pt>
                      <c:pt idx="4358">
                        <c:v>0.41098668232668367</c:v>
                      </c:pt>
                      <c:pt idx="4359">
                        <c:v>0.40939842372465185</c:v>
                      </c:pt>
                      <c:pt idx="4360">
                        <c:v>0.40939842372465185</c:v>
                      </c:pt>
                      <c:pt idx="4361">
                        <c:v>0.41015830510649665</c:v>
                      </c:pt>
                      <c:pt idx="4362">
                        <c:v>0.40870717727485117</c:v>
                      </c:pt>
                      <c:pt idx="4363">
                        <c:v>0.40870717727485117</c:v>
                      </c:pt>
                      <c:pt idx="4364">
                        <c:v>0.40870717727485117</c:v>
                      </c:pt>
                      <c:pt idx="4365">
                        <c:v>0.40939842372465185</c:v>
                      </c:pt>
                      <c:pt idx="4366">
                        <c:v>0.41098668232668367</c:v>
                      </c:pt>
                      <c:pt idx="4367">
                        <c:v>0.40939842372465185</c:v>
                      </c:pt>
                      <c:pt idx="4368">
                        <c:v>0.41098668232668367</c:v>
                      </c:pt>
                      <c:pt idx="4369">
                        <c:v>0.41015830510649665</c:v>
                      </c:pt>
                      <c:pt idx="4370">
                        <c:v>0.41015830510649665</c:v>
                      </c:pt>
                      <c:pt idx="4371">
                        <c:v>0.41015830510649665</c:v>
                      </c:pt>
                      <c:pt idx="4372">
                        <c:v>0.40939842372465185</c:v>
                      </c:pt>
                      <c:pt idx="4373">
                        <c:v>0.41160756567828283</c:v>
                      </c:pt>
                      <c:pt idx="4374">
                        <c:v>0.41015830510649665</c:v>
                      </c:pt>
                      <c:pt idx="4375">
                        <c:v>0.41015830510649665</c:v>
                      </c:pt>
                      <c:pt idx="4376">
                        <c:v>0.41015830510649665</c:v>
                      </c:pt>
                      <c:pt idx="4377">
                        <c:v>0.41015830510649665</c:v>
                      </c:pt>
                      <c:pt idx="4378">
                        <c:v>0.41015830510649665</c:v>
                      </c:pt>
                      <c:pt idx="4379">
                        <c:v>0.41098668232668367</c:v>
                      </c:pt>
                      <c:pt idx="4380">
                        <c:v>0.41098668232668367</c:v>
                      </c:pt>
                      <c:pt idx="4381">
                        <c:v>0.41098668232668367</c:v>
                      </c:pt>
                      <c:pt idx="4382">
                        <c:v>0.41015830510649665</c:v>
                      </c:pt>
                      <c:pt idx="4383">
                        <c:v>0.41015830510649665</c:v>
                      </c:pt>
                      <c:pt idx="4384">
                        <c:v>0.41015830510649665</c:v>
                      </c:pt>
                      <c:pt idx="4385">
                        <c:v>0.41015830510649665</c:v>
                      </c:pt>
                      <c:pt idx="4386">
                        <c:v>0.41098668232668367</c:v>
                      </c:pt>
                      <c:pt idx="4387">
                        <c:v>0.41098668232668367</c:v>
                      </c:pt>
                      <c:pt idx="4388">
                        <c:v>0.41098668232668367</c:v>
                      </c:pt>
                      <c:pt idx="4389">
                        <c:v>0.41015830510649665</c:v>
                      </c:pt>
                      <c:pt idx="4390">
                        <c:v>0.40939842372465185</c:v>
                      </c:pt>
                      <c:pt idx="4391">
                        <c:v>0.40939842372465185</c:v>
                      </c:pt>
                      <c:pt idx="4392">
                        <c:v>0.40939842372465185</c:v>
                      </c:pt>
                      <c:pt idx="4393">
                        <c:v>0.41015830510649665</c:v>
                      </c:pt>
                      <c:pt idx="4394">
                        <c:v>0.41098668232668367</c:v>
                      </c:pt>
                      <c:pt idx="4395">
                        <c:v>0.41098668232668367</c:v>
                      </c:pt>
                      <c:pt idx="4396">
                        <c:v>0.41015830510649665</c:v>
                      </c:pt>
                      <c:pt idx="4397">
                        <c:v>0.44844871055838653</c:v>
                      </c:pt>
                      <c:pt idx="4398">
                        <c:v>0.44844871055838653</c:v>
                      </c:pt>
                      <c:pt idx="4399">
                        <c:v>0.44844871055838653</c:v>
                      </c:pt>
                      <c:pt idx="4400">
                        <c:v>0.45138198740460622</c:v>
                      </c:pt>
                      <c:pt idx="4401">
                        <c:v>0.44844871055838653</c:v>
                      </c:pt>
                      <c:pt idx="4402">
                        <c:v>0.44918274402853337</c:v>
                      </c:pt>
                      <c:pt idx="4403">
                        <c:v>0.44918274402853337</c:v>
                      </c:pt>
                      <c:pt idx="4404">
                        <c:v>0.45138198740460622</c:v>
                      </c:pt>
                      <c:pt idx="4405">
                        <c:v>0.45138198740460622</c:v>
                      </c:pt>
                      <c:pt idx="4406">
                        <c:v>0.45138198740460622</c:v>
                      </c:pt>
                      <c:pt idx="4407">
                        <c:v>0.45297875288798439</c:v>
                      </c:pt>
                      <c:pt idx="4408">
                        <c:v>0.44991630089573037</c:v>
                      </c:pt>
                      <c:pt idx="4409">
                        <c:v>0.45064938180614333</c:v>
                      </c:pt>
                      <c:pt idx="4410">
                        <c:v>0.45138198740460622</c:v>
                      </c:pt>
                      <c:pt idx="4411">
                        <c:v>0.44991630089573037</c:v>
                      </c:pt>
                      <c:pt idx="4412">
                        <c:v>0.44991630089573037</c:v>
                      </c:pt>
                      <c:pt idx="4413">
                        <c:v>0.44991630089573037</c:v>
                      </c:pt>
                      <c:pt idx="4414">
                        <c:v>0.45138198740460622</c:v>
                      </c:pt>
                      <c:pt idx="4415">
                        <c:v>0.45138198740460622</c:v>
                      </c:pt>
                      <c:pt idx="4416">
                        <c:v>0.45064938180614333</c:v>
                      </c:pt>
                      <c:pt idx="4417">
                        <c:v>0.45064938180614333</c:v>
                      </c:pt>
                      <c:pt idx="4418">
                        <c:v>0.45297875288798439</c:v>
                      </c:pt>
                      <c:pt idx="4419">
                        <c:v>0.45297875288798439</c:v>
                      </c:pt>
                      <c:pt idx="4420">
                        <c:v>0.45297875288798439</c:v>
                      </c:pt>
                      <c:pt idx="4421">
                        <c:v>0.45138198740460622</c:v>
                      </c:pt>
                      <c:pt idx="4422">
                        <c:v>0.44991630089573037</c:v>
                      </c:pt>
                      <c:pt idx="4423">
                        <c:v>0.45064938180614333</c:v>
                      </c:pt>
                      <c:pt idx="4424">
                        <c:v>0.45064938180614333</c:v>
                      </c:pt>
                      <c:pt idx="4425">
                        <c:v>0.45064938180614333</c:v>
                      </c:pt>
                      <c:pt idx="4426">
                        <c:v>0.45064938180614333</c:v>
                      </c:pt>
                      <c:pt idx="4427">
                        <c:v>0.45064938180614333</c:v>
                      </c:pt>
                      <c:pt idx="4428">
                        <c:v>0.44844871055838653</c:v>
                      </c:pt>
                      <c:pt idx="4429">
                        <c:v>0.44918274402853337</c:v>
                      </c:pt>
                      <c:pt idx="4430">
                        <c:v>0.45211411833462112</c:v>
                      </c:pt>
                      <c:pt idx="4431">
                        <c:v>0.44991630089573037</c:v>
                      </c:pt>
                      <c:pt idx="4432">
                        <c:v>0.45064938180614333</c:v>
                      </c:pt>
                      <c:pt idx="4433">
                        <c:v>0.45064938180614333</c:v>
                      </c:pt>
                      <c:pt idx="4434">
                        <c:v>0.45064938180614333</c:v>
                      </c:pt>
                      <c:pt idx="4435">
                        <c:v>0.44991630089573037</c:v>
                      </c:pt>
                      <c:pt idx="4436">
                        <c:v>0.45138198740460622</c:v>
                      </c:pt>
                      <c:pt idx="4437">
                        <c:v>0.45211411833462112</c:v>
                      </c:pt>
                      <c:pt idx="4438">
                        <c:v>0.45138198740460622</c:v>
                      </c:pt>
                      <c:pt idx="4439">
                        <c:v>0.4791349244301143</c:v>
                      </c:pt>
                      <c:pt idx="4440">
                        <c:v>0.4791349244301143</c:v>
                      </c:pt>
                      <c:pt idx="4441">
                        <c:v>0.4791349244301143</c:v>
                      </c:pt>
                      <c:pt idx="4442">
                        <c:v>0.4791349244301143</c:v>
                      </c:pt>
                      <c:pt idx="4443">
                        <c:v>0.4791349244301143</c:v>
                      </c:pt>
                      <c:pt idx="4444">
                        <c:v>0.47842007978833506</c:v>
                      </c:pt>
                      <c:pt idx="4445">
                        <c:v>0.48056326146362588</c:v>
                      </c:pt>
                      <c:pt idx="4446">
                        <c:v>0.48056326146362588</c:v>
                      </c:pt>
                      <c:pt idx="4447">
                        <c:v>0.48056326146362588</c:v>
                      </c:pt>
                      <c:pt idx="4448">
                        <c:v>0.48056326146362588</c:v>
                      </c:pt>
                      <c:pt idx="4449">
                        <c:v>0.4791349244301143</c:v>
                      </c:pt>
                      <c:pt idx="4450">
                        <c:v>0.4791349244301143</c:v>
                      </c:pt>
                      <c:pt idx="4451">
                        <c:v>0.48140643287218526</c:v>
                      </c:pt>
                      <c:pt idx="4452">
                        <c:v>0.48056326146362588</c:v>
                      </c:pt>
                      <c:pt idx="4453">
                        <c:v>0.47692394480838796</c:v>
                      </c:pt>
                      <c:pt idx="4454">
                        <c:v>0.47692394480838796</c:v>
                      </c:pt>
                      <c:pt idx="4455">
                        <c:v>0.47692394480838796</c:v>
                      </c:pt>
                      <c:pt idx="4456">
                        <c:v>0.48056326146362588</c:v>
                      </c:pt>
                      <c:pt idx="4457">
                        <c:v>0.47997915948384928</c:v>
                      </c:pt>
                      <c:pt idx="4458">
                        <c:v>0.47842007978833506</c:v>
                      </c:pt>
                      <c:pt idx="4459">
                        <c:v>0.48056326146362588</c:v>
                      </c:pt>
                      <c:pt idx="4460">
                        <c:v>0.4791349244301143</c:v>
                      </c:pt>
                      <c:pt idx="4461">
                        <c:v>0.4791349244301143</c:v>
                      </c:pt>
                      <c:pt idx="4462">
                        <c:v>0.4791349244301143</c:v>
                      </c:pt>
                      <c:pt idx="4463">
                        <c:v>0.47842007978833506</c:v>
                      </c:pt>
                      <c:pt idx="4464">
                        <c:v>0.47997915948384928</c:v>
                      </c:pt>
                      <c:pt idx="4465">
                        <c:v>0.48056326146362588</c:v>
                      </c:pt>
                      <c:pt idx="4466">
                        <c:v>0.48056326146362588</c:v>
                      </c:pt>
                      <c:pt idx="4467">
                        <c:v>0.48218418823083292</c:v>
                      </c:pt>
                      <c:pt idx="4468">
                        <c:v>0.48218418823083292</c:v>
                      </c:pt>
                      <c:pt idx="4469">
                        <c:v>0.48218418823083292</c:v>
                      </c:pt>
                      <c:pt idx="4470">
                        <c:v>0.48056326146362588</c:v>
                      </c:pt>
                      <c:pt idx="4471">
                        <c:v>0.47997915948384928</c:v>
                      </c:pt>
                      <c:pt idx="4472">
                        <c:v>0.47842007978833506</c:v>
                      </c:pt>
                      <c:pt idx="4473">
                        <c:v>0.50470057881181107</c:v>
                      </c:pt>
                      <c:pt idx="4474">
                        <c:v>0.50470057881181107</c:v>
                      </c:pt>
                      <c:pt idx="4475">
                        <c:v>0.50470057881181107</c:v>
                      </c:pt>
                      <c:pt idx="4476">
                        <c:v>0.50470057881181107</c:v>
                      </c:pt>
                      <c:pt idx="4477">
                        <c:v>0.50393812310922381</c:v>
                      </c:pt>
                      <c:pt idx="4478">
                        <c:v>0.5031115508623466</c:v>
                      </c:pt>
                      <c:pt idx="4479">
                        <c:v>0.50393812310922381</c:v>
                      </c:pt>
                      <c:pt idx="4480">
                        <c:v>0.50164767702930546</c:v>
                      </c:pt>
                      <c:pt idx="4481">
                        <c:v>0.50393812310922381</c:v>
                      </c:pt>
                      <c:pt idx="4482">
                        <c:v>0.50393812310922381</c:v>
                      </c:pt>
                      <c:pt idx="4483">
                        <c:v>0.50393812310922381</c:v>
                      </c:pt>
                      <c:pt idx="4484">
                        <c:v>0.50393812310922381</c:v>
                      </c:pt>
                      <c:pt idx="4485">
                        <c:v>0.50539904677737568</c:v>
                      </c:pt>
                      <c:pt idx="4486">
                        <c:v>0.50539904677737568</c:v>
                      </c:pt>
                      <c:pt idx="4487">
                        <c:v>0.50539904677737568</c:v>
                      </c:pt>
                      <c:pt idx="4488">
                        <c:v>0.50539904677737568</c:v>
                      </c:pt>
                      <c:pt idx="4489">
                        <c:v>0.50539904677737568</c:v>
                      </c:pt>
                      <c:pt idx="4490">
                        <c:v>0.50539904677737568</c:v>
                      </c:pt>
                      <c:pt idx="4491">
                        <c:v>0.5031115508623466</c:v>
                      </c:pt>
                      <c:pt idx="4492">
                        <c:v>0.5031115508623466</c:v>
                      </c:pt>
                      <c:pt idx="4493">
                        <c:v>0.50393812310922381</c:v>
                      </c:pt>
                      <c:pt idx="4494">
                        <c:v>0.5024753160484805</c:v>
                      </c:pt>
                      <c:pt idx="4495">
                        <c:v>0.5024753160484805</c:v>
                      </c:pt>
                      <c:pt idx="4496">
                        <c:v>0.5024753160484805</c:v>
                      </c:pt>
                      <c:pt idx="4497">
                        <c:v>0.5024753160484805</c:v>
                      </c:pt>
                      <c:pt idx="4498">
                        <c:v>0.53460091291425715</c:v>
                      </c:pt>
                      <c:pt idx="4499">
                        <c:v>0.53094490375825631</c:v>
                      </c:pt>
                      <c:pt idx="4500">
                        <c:v>0.53168945160842962</c:v>
                      </c:pt>
                      <c:pt idx="4501">
                        <c:v>0.53243351229252134</c:v>
                      </c:pt>
                      <c:pt idx="4502">
                        <c:v>0.53168945160842962</c:v>
                      </c:pt>
                      <c:pt idx="4503">
                        <c:v>0.53168945160842962</c:v>
                      </c:pt>
                      <c:pt idx="4504">
                        <c:v>0.53168945160842962</c:v>
                      </c:pt>
                      <c:pt idx="4505">
                        <c:v>0.53311514052622333</c:v>
                      </c:pt>
                      <c:pt idx="4506">
                        <c:v>0.5354667180313325</c:v>
                      </c:pt>
                      <c:pt idx="4507">
                        <c:v>0.53460091291425715</c:v>
                      </c:pt>
                      <c:pt idx="4508">
                        <c:v>0.53398207694305944</c:v>
                      </c:pt>
                      <c:pt idx="4509">
                        <c:v>0.53243351229252134</c:v>
                      </c:pt>
                      <c:pt idx="4510">
                        <c:v>0.53243351229252134</c:v>
                      </c:pt>
                      <c:pt idx="4511">
                        <c:v>0.53243351229252134</c:v>
                      </c:pt>
                      <c:pt idx="4512">
                        <c:v>0.5354667180313325</c:v>
                      </c:pt>
                      <c:pt idx="4513">
                        <c:v>0.53311514052622333</c:v>
                      </c:pt>
                      <c:pt idx="4514">
                        <c:v>0.53311514052622333</c:v>
                      </c:pt>
                      <c:pt idx="4515">
                        <c:v>0.5354667180313325</c:v>
                      </c:pt>
                      <c:pt idx="4516">
                        <c:v>0.53460091291425715</c:v>
                      </c:pt>
                      <c:pt idx="4517">
                        <c:v>0.53460091291425715</c:v>
                      </c:pt>
                      <c:pt idx="4518">
                        <c:v>0.53460091291425715</c:v>
                      </c:pt>
                      <c:pt idx="4519">
                        <c:v>0.5354667180313325</c:v>
                      </c:pt>
                      <c:pt idx="4520">
                        <c:v>0.53243351229252134</c:v>
                      </c:pt>
                      <c:pt idx="4521">
                        <c:v>0.53243351229252134</c:v>
                      </c:pt>
                      <c:pt idx="4522">
                        <c:v>0.5354667180313325</c:v>
                      </c:pt>
                      <c:pt idx="4523">
                        <c:v>0.53460091291425715</c:v>
                      </c:pt>
                      <c:pt idx="4524">
                        <c:v>0.53460091291425715</c:v>
                      </c:pt>
                      <c:pt idx="4525">
                        <c:v>0.53460091291425715</c:v>
                      </c:pt>
                      <c:pt idx="4526">
                        <c:v>0.55635438325808917</c:v>
                      </c:pt>
                      <c:pt idx="4527">
                        <c:v>0.54813083949176411</c:v>
                      </c:pt>
                      <c:pt idx="4528">
                        <c:v>0.54813083949176411</c:v>
                      </c:pt>
                      <c:pt idx="4529">
                        <c:v>0.55799199220441009</c:v>
                      </c:pt>
                      <c:pt idx="4530">
                        <c:v>0.55871906365175639</c:v>
                      </c:pt>
                      <c:pt idx="4531">
                        <c:v>0.55871906365175639</c:v>
                      </c:pt>
                      <c:pt idx="4532">
                        <c:v>0.55871906365175639</c:v>
                      </c:pt>
                      <c:pt idx="4533">
                        <c:v>0.55635438325808917</c:v>
                      </c:pt>
                      <c:pt idx="4534">
                        <c:v>0.55708250003587523</c:v>
                      </c:pt>
                      <c:pt idx="4535">
                        <c:v>0.55635438325808917</c:v>
                      </c:pt>
                      <c:pt idx="4536">
                        <c:v>0.55799199220441009</c:v>
                      </c:pt>
                      <c:pt idx="4537">
                        <c:v>0.55708250003587523</c:v>
                      </c:pt>
                      <c:pt idx="4538">
                        <c:v>0.55708250003587523</c:v>
                      </c:pt>
                      <c:pt idx="4539">
                        <c:v>0.55708250003587523</c:v>
                      </c:pt>
                      <c:pt idx="4540">
                        <c:v>0.55799199220441009</c:v>
                      </c:pt>
                      <c:pt idx="4541">
                        <c:v>0.54971925654346221</c:v>
                      </c:pt>
                      <c:pt idx="4542">
                        <c:v>0.5601718164073064</c:v>
                      </c:pt>
                      <c:pt idx="4543">
                        <c:v>0.55799199220441009</c:v>
                      </c:pt>
                      <c:pt idx="4544">
                        <c:v>0.55708250003587523</c:v>
                      </c:pt>
                      <c:pt idx="4545">
                        <c:v>0.55708250003587523</c:v>
                      </c:pt>
                      <c:pt idx="4546">
                        <c:v>0.55708250003587523</c:v>
                      </c:pt>
                      <c:pt idx="4547">
                        <c:v>0.55944567151365243</c:v>
                      </c:pt>
                      <c:pt idx="4548">
                        <c:v>0.55871906365175639</c:v>
                      </c:pt>
                      <c:pt idx="4549">
                        <c:v>0.55944567151365243</c:v>
                      </c:pt>
                      <c:pt idx="4550">
                        <c:v>0.55799199220441009</c:v>
                      </c:pt>
                      <c:pt idx="4551">
                        <c:v>0.55799199220441009</c:v>
                      </c:pt>
                      <c:pt idx="4552">
                        <c:v>0.55799199220441009</c:v>
                      </c:pt>
                      <c:pt idx="4553">
                        <c:v>0.55799199220441009</c:v>
                      </c:pt>
                      <c:pt idx="4554">
                        <c:v>0.55799199220441009</c:v>
                      </c:pt>
                      <c:pt idx="4555">
                        <c:v>0.55871906365175639</c:v>
                      </c:pt>
                      <c:pt idx="4556">
                        <c:v>0.55944567151365243</c:v>
                      </c:pt>
                      <c:pt idx="4557">
                        <c:v>0.55562580088024238</c:v>
                      </c:pt>
                      <c:pt idx="4558">
                        <c:v>0.55799199220441009</c:v>
                      </c:pt>
                      <c:pt idx="4559">
                        <c:v>0.55799199220441009</c:v>
                      </c:pt>
                      <c:pt idx="4560">
                        <c:v>0.55799199220441009</c:v>
                      </c:pt>
                      <c:pt idx="4561">
                        <c:v>0.5601718164073064</c:v>
                      </c:pt>
                      <c:pt idx="4562">
                        <c:v>0.60965529631898174</c:v>
                      </c:pt>
                      <c:pt idx="4563">
                        <c:v>0.60809018537168902</c:v>
                      </c:pt>
                      <c:pt idx="4564">
                        <c:v>0.60895995577138262</c:v>
                      </c:pt>
                      <c:pt idx="4565">
                        <c:v>0.60588380280453547</c:v>
                      </c:pt>
                      <c:pt idx="4566">
                        <c:v>0.60588380280453547</c:v>
                      </c:pt>
                      <c:pt idx="4567">
                        <c:v>0.60588380280453547</c:v>
                      </c:pt>
                      <c:pt idx="4568">
                        <c:v>0.60965529631898174</c:v>
                      </c:pt>
                      <c:pt idx="4569">
                        <c:v>0.60663909690738294</c:v>
                      </c:pt>
                      <c:pt idx="4570">
                        <c:v>0.60895995577138262</c:v>
                      </c:pt>
                      <c:pt idx="4571">
                        <c:v>0.60750997085060954</c:v>
                      </c:pt>
                      <c:pt idx="4572">
                        <c:v>0.61116041940330879</c:v>
                      </c:pt>
                      <c:pt idx="4573">
                        <c:v>0.61116041940330879</c:v>
                      </c:pt>
                      <c:pt idx="4574">
                        <c:v>0.61116041940330879</c:v>
                      </c:pt>
                      <c:pt idx="4575">
                        <c:v>0.61040810534458023</c:v>
                      </c:pt>
                      <c:pt idx="4576">
                        <c:v>0.60895995577138262</c:v>
                      </c:pt>
                      <c:pt idx="4577">
                        <c:v>0.61260578852587633</c:v>
                      </c:pt>
                      <c:pt idx="4578">
                        <c:v>0.60965529631898174</c:v>
                      </c:pt>
                      <c:pt idx="4579">
                        <c:v>0.61197005101081947</c:v>
                      </c:pt>
                      <c:pt idx="4580">
                        <c:v>0.61197005101081947</c:v>
                      </c:pt>
                      <c:pt idx="4581">
                        <c:v>0.61197005101081947</c:v>
                      </c:pt>
                      <c:pt idx="4582">
                        <c:v>0.61197005101081947</c:v>
                      </c:pt>
                      <c:pt idx="4583">
                        <c:v>0.60895995577138262</c:v>
                      </c:pt>
                      <c:pt idx="4584">
                        <c:v>0.61040810534458023</c:v>
                      </c:pt>
                      <c:pt idx="4585">
                        <c:v>0.61197005101081947</c:v>
                      </c:pt>
                      <c:pt idx="4586">
                        <c:v>0.61040810534458023</c:v>
                      </c:pt>
                      <c:pt idx="4587">
                        <c:v>0.61040810534458023</c:v>
                      </c:pt>
                      <c:pt idx="4588">
                        <c:v>0.61040810534458023</c:v>
                      </c:pt>
                      <c:pt idx="4589">
                        <c:v>0.60965529631898174</c:v>
                      </c:pt>
                      <c:pt idx="4590">
                        <c:v>0.60895995577138262</c:v>
                      </c:pt>
                      <c:pt idx="4591">
                        <c:v>0.60663909690738294</c:v>
                      </c:pt>
                      <c:pt idx="4592">
                        <c:v>0.61197005101081947</c:v>
                      </c:pt>
                      <c:pt idx="4593">
                        <c:v>0.60895995577138262</c:v>
                      </c:pt>
                      <c:pt idx="4594">
                        <c:v>0.60895995577138262</c:v>
                      </c:pt>
                      <c:pt idx="4595">
                        <c:v>0.60895995577138262</c:v>
                      </c:pt>
                      <c:pt idx="4596">
                        <c:v>0.60809018537168902</c:v>
                      </c:pt>
                      <c:pt idx="4597">
                        <c:v>0.60588380280453547</c:v>
                      </c:pt>
                      <c:pt idx="4598">
                        <c:v>0.61040810534458023</c:v>
                      </c:pt>
                      <c:pt idx="4599">
                        <c:v>0.61197005101081947</c:v>
                      </c:pt>
                      <c:pt idx="4600">
                        <c:v>0.66748868441923404</c:v>
                      </c:pt>
                      <c:pt idx="4601">
                        <c:v>0.66748868441923404</c:v>
                      </c:pt>
                      <c:pt idx="4602">
                        <c:v>0.66748868441923404</c:v>
                      </c:pt>
                      <c:pt idx="4603">
                        <c:v>0.67790624329940297</c:v>
                      </c:pt>
                      <c:pt idx="4604">
                        <c:v>0.66440014589511021</c:v>
                      </c:pt>
                      <c:pt idx="4605">
                        <c:v>0.67648624416821146</c:v>
                      </c:pt>
                      <c:pt idx="4606">
                        <c:v>0.6741339297252128</c:v>
                      </c:pt>
                      <c:pt idx="4607">
                        <c:v>0.67561152635441757</c:v>
                      </c:pt>
                      <c:pt idx="4608">
                        <c:v>0.67561152635441757</c:v>
                      </c:pt>
                      <c:pt idx="4609">
                        <c:v>0.67561152635441757</c:v>
                      </c:pt>
                      <c:pt idx="4610">
                        <c:v>0.67561152635441757</c:v>
                      </c:pt>
                      <c:pt idx="4611">
                        <c:v>0.67867013273232601</c:v>
                      </c:pt>
                      <c:pt idx="4612">
                        <c:v>0.66891983221598961</c:v>
                      </c:pt>
                      <c:pt idx="4613">
                        <c:v>0.6741339297252128</c:v>
                      </c:pt>
                      <c:pt idx="4614">
                        <c:v>0.67867013273232601</c:v>
                      </c:pt>
                      <c:pt idx="4615">
                        <c:v>0.67867013273232601</c:v>
                      </c:pt>
                      <c:pt idx="4616">
                        <c:v>0.67867013273232601</c:v>
                      </c:pt>
                      <c:pt idx="4617">
                        <c:v>0.76198559307071367</c:v>
                      </c:pt>
                      <c:pt idx="4618">
                        <c:v>0.7649251478853909</c:v>
                      </c:pt>
                      <c:pt idx="4619">
                        <c:v>0.76198559307071367</c:v>
                      </c:pt>
                      <c:pt idx="4620">
                        <c:v>0.76041138589606772</c:v>
                      </c:pt>
                      <c:pt idx="4621">
                        <c:v>0.75301959708978294</c:v>
                      </c:pt>
                      <c:pt idx="4622">
                        <c:v>0.75301959708978294</c:v>
                      </c:pt>
                      <c:pt idx="4623">
                        <c:v>0.75301959708978294</c:v>
                      </c:pt>
                      <c:pt idx="4624">
                        <c:v>0.76942138479067379</c:v>
                      </c:pt>
                      <c:pt idx="4625">
                        <c:v>0.7566449238655637</c:v>
                      </c:pt>
                      <c:pt idx="4626">
                        <c:v>0.76041138589606772</c:v>
                      </c:pt>
                      <c:pt idx="4627">
                        <c:v>0.7596997513614645</c:v>
                      </c:pt>
                      <c:pt idx="4628">
                        <c:v>0.7596997513614645</c:v>
                      </c:pt>
                      <c:pt idx="4629">
                        <c:v>0.7596997513614645</c:v>
                      </c:pt>
                      <c:pt idx="4630">
                        <c:v>0.7596997513614645</c:v>
                      </c:pt>
                      <c:pt idx="4631">
                        <c:v>0.76112258324054649</c:v>
                      </c:pt>
                      <c:pt idx="4632">
                        <c:v>0.76345630328964809</c:v>
                      </c:pt>
                      <c:pt idx="4633">
                        <c:v>0.75893680000301666</c:v>
                      </c:pt>
                      <c:pt idx="4634">
                        <c:v>0.76649323463906538</c:v>
                      </c:pt>
                      <c:pt idx="4635">
                        <c:v>0.77540607127976502</c:v>
                      </c:pt>
                      <c:pt idx="4636">
                        <c:v>0.77540607127976502</c:v>
                      </c:pt>
                      <c:pt idx="4637">
                        <c:v>0.77540607127976502</c:v>
                      </c:pt>
                      <c:pt idx="4638">
                        <c:v>0.77012707210213938</c:v>
                      </c:pt>
                      <c:pt idx="4639">
                        <c:v>0.75516552847882612</c:v>
                      </c:pt>
                      <c:pt idx="4640">
                        <c:v>0.76563357901983831</c:v>
                      </c:pt>
                      <c:pt idx="4641">
                        <c:v>0.76259438940457125</c:v>
                      </c:pt>
                      <c:pt idx="4642">
                        <c:v>0.76416563330110443</c:v>
                      </c:pt>
                      <c:pt idx="4643">
                        <c:v>0.76416563330110443</c:v>
                      </c:pt>
                      <c:pt idx="4644">
                        <c:v>0.76416563330110443</c:v>
                      </c:pt>
                      <c:pt idx="4645">
                        <c:v>0.77012707210213938</c:v>
                      </c:pt>
                      <c:pt idx="4646">
                        <c:v>0.76709966643051775</c:v>
                      </c:pt>
                      <c:pt idx="4647">
                        <c:v>0.76649323463906538</c:v>
                      </c:pt>
                      <c:pt idx="4648">
                        <c:v>0.76866481390443986</c:v>
                      </c:pt>
                      <c:pt idx="4649">
                        <c:v>0.81810112657580103</c:v>
                      </c:pt>
                      <c:pt idx="4650">
                        <c:v>0.81810112657580103</c:v>
                      </c:pt>
                      <c:pt idx="4651">
                        <c:v>0.81810112657580103</c:v>
                      </c:pt>
                      <c:pt idx="4652">
                        <c:v>0.82417739210970642</c:v>
                      </c:pt>
                      <c:pt idx="4653">
                        <c:v>0.82417739210970642</c:v>
                      </c:pt>
                      <c:pt idx="4654">
                        <c:v>0.8360927314905775</c:v>
                      </c:pt>
                      <c:pt idx="4655">
                        <c:v>0.82345568943823277</c:v>
                      </c:pt>
                      <c:pt idx="4656">
                        <c:v>0.82489864734253715</c:v>
                      </c:pt>
                      <c:pt idx="4657">
                        <c:v>0.82489864734253715</c:v>
                      </c:pt>
                      <c:pt idx="4658">
                        <c:v>0.82489864734253715</c:v>
                      </c:pt>
                      <c:pt idx="4659">
                        <c:v>0.8309874243224129</c:v>
                      </c:pt>
                      <c:pt idx="4660">
                        <c:v>0.81892279517335087</c:v>
                      </c:pt>
                      <c:pt idx="4661">
                        <c:v>0.82792304634245451</c:v>
                      </c:pt>
                      <c:pt idx="4662">
                        <c:v>0.82940836203641954</c:v>
                      </c:pt>
                      <c:pt idx="4663">
                        <c:v>0.82940836203641954</c:v>
                      </c:pt>
                      <c:pt idx="4664">
                        <c:v>0.82940836203641954</c:v>
                      </c:pt>
                      <c:pt idx="4665">
                        <c:v>0.82940836203641954</c:v>
                      </c:pt>
                      <c:pt idx="4666">
                        <c:v>0.82940836203641954</c:v>
                      </c:pt>
                      <c:pt idx="4667">
                        <c:v>0.82940836203641954</c:v>
                      </c:pt>
                      <c:pt idx="4668">
                        <c:v>0.83766275948511237</c:v>
                      </c:pt>
                      <c:pt idx="4669">
                        <c:v>0.82489864734253715</c:v>
                      </c:pt>
                      <c:pt idx="4670">
                        <c:v>0.83390066946396679</c:v>
                      </c:pt>
                      <c:pt idx="4671">
                        <c:v>0.83390066946396679</c:v>
                      </c:pt>
                      <c:pt idx="4672">
                        <c:v>0.83390066946396679</c:v>
                      </c:pt>
                      <c:pt idx="4673">
                        <c:v>0.82345568943823277</c:v>
                      </c:pt>
                      <c:pt idx="4674">
                        <c:v>0.83766275948511237</c:v>
                      </c:pt>
                      <c:pt idx="4675">
                        <c:v>0.83461592586065703</c:v>
                      </c:pt>
                      <c:pt idx="4676">
                        <c:v>0.832421078928956</c:v>
                      </c:pt>
                      <c:pt idx="4677">
                        <c:v>0.82489864734253715</c:v>
                      </c:pt>
                      <c:pt idx="4678">
                        <c:v>0.82489864734253715</c:v>
                      </c:pt>
                      <c:pt idx="4679">
                        <c:v>0.82489864734253715</c:v>
                      </c:pt>
                      <c:pt idx="4680">
                        <c:v>0.83318497337213848</c:v>
                      </c:pt>
                      <c:pt idx="4681">
                        <c:v>0.81892279517335087</c:v>
                      </c:pt>
                      <c:pt idx="4682">
                        <c:v>0.82417739210970642</c:v>
                      </c:pt>
                      <c:pt idx="4683">
                        <c:v>0.82345568943823277</c:v>
                      </c:pt>
                      <c:pt idx="4684">
                        <c:v>0.82940836203641954</c:v>
                      </c:pt>
                      <c:pt idx="4685">
                        <c:v>0.82940836203641954</c:v>
                      </c:pt>
                      <c:pt idx="4686">
                        <c:v>0.82940836203641954</c:v>
                      </c:pt>
                      <c:pt idx="4687">
                        <c:v>0.82940836203641954</c:v>
                      </c:pt>
                      <c:pt idx="4688">
                        <c:v>0.81892279517335087</c:v>
                      </c:pt>
                      <c:pt idx="4689">
                        <c:v>0.8309874243224129</c:v>
                      </c:pt>
                      <c:pt idx="4690">
                        <c:v>0.82710771278869799</c:v>
                      </c:pt>
                      <c:pt idx="4691">
                        <c:v>0.82561945571597362</c:v>
                      </c:pt>
                      <c:pt idx="4692">
                        <c:v>0.82561945571597362</c:v>
                      </c:pt>
                      <c:pt idx="4693">
                        <c:v>0.82561945571597362</c:v>
                      </c:pt>
                      <c:pt idx="4694">
                        <c:v>0.83390066946396679</c:v>
                      </c:pt>
                      <c:pt idx="4695">
                        <c:v>0.82940836203641954</c:v>
                      </c:pt>
                      <c:pt idx="4696">
                        <c:v>0.83766275948511237</c:v>
                      </c:pt>
                      <c:pt idx="4697">
                        <c:v>0.83766275948511237</c:v>
                      </c:pt>
                      <c:pt idx="4698">
                        <c:v>0.83547365393324913</c:v>
                      </c:pt>
                      <c:pt idx="4699">
                        <c:v>0.83547365393324913</c:v>
                      </c:pt>
                      <c:pt idx="4700">
                        <c:v>0.83547365393324913</c:v>
                      </c:pt>
                      <c:pt idx="4701">
                        <c:v>0.83318497337213848</c:v>
                      </c:pt>
                      <c:pt idx="4702">
                        <c:v>0.82868989760891587</c:v>
                      </c:pt>
                      <c:pt idx="4703">
                        <c:v>0.82114322733401834</c:v>
                      </c:pt>
                      <c:pt idx="4704">
                        <c:v>0.84146012609084475</c:v>
                      </c:pt>
                      <c:pt idx="4705">
                        <c:v>0.8399901153691115</c:v>
                      </c:pt>
                      <c:pt idx="4706">
                        <c:v>0.8399901153691115</c:v>
                      </c:pt>
                      <c:pt idx="4707">
                        <c:v>0.8399901153691115</c:v>
                      </c:pt>
                      <c:pt idx="4708">
                        <c:v>0.8399901153691115</c:v>
                      </c:pt>
                      <c:pt idx="4709">
                        <c:v>0.8360927314905775</c:v>
                      </c:pt>
                      <c:pt idx="4710">
                        <c:v>0.82345568943823277</c:v>
                      </c:pt>
                      <c:pt idx="4711">
                        <c:v>0.8309874243224129</c:v>
                      </c:pt>
                      <c:pt idx="4712">
                        <c:v>0.82417739210970642</c:v>
                      </c:pt>
                      <c:pt idx="4713">
                        <c:v>0.82417739210970642</c:v>
                      </c:pt>
                      <c:pt idx="4714">
                        <c:v>0.82417739210970642</c:v>
                      </c:pt>
                      <c:pt idx="4715">
                        <c:v>0.82258905479617506</c:v>
                      </c:pt>
                      <c:pt idx="4716">
                        <c:v>0.83547365393324913</c:v>
                      </c:pt>
                      <c:pt idx="4717">
                        <c:v>0.8309874243224129</c:v>
                      </c:pt>
                      <c:pt idx="4718">
                        <c:v>0.82041963906893611</c:v>
                      </c:pt>
                      <c:pt idx="4719">
                        <c:v>0.8301263832086786</c:v>
                      </c:pt>
                      <c:pt idx="4720">
                        <c:v>0.8301263832086786</c:v>
                      </c:pt>
                      <c:pt idx="4721">
                        <c:v>0.8301263832086786</c:v>
                      </c:pt>
                      <c:pt idx="4722">
                        <c:v>0.83160889145640515</c:v>
                      </c:pt>
                      <c:pt idx="4723">
                        <c:v>0.81964731505459765</c:v>
                      </c:pt>
                      <c:pt idx="4724">
                        <c:v>0.83390066946396679</c:v>
                      </c:pt>
                      <c:pt idx="4725">
                        <c:v>0.83390066946396679</c:v>
                      </c:pt>
                      <c:pt idx="4726">
                        <c:v>0.83390066946396679</c:v>
                      </c:pt>
                      <c:pt idx="4727">
                        <c:v>0.83390066946396679</c:v>
                      </c:pt>
                      <c:pt idx="4728">
                        <c:v>0.83390066946396679</c:v>
                      </c:pt>
                      <c:pt idx="4729">
                        <c:v>0.82868989760891587</c:v>
                      </c:pt>
                      <c:pt idx="4730">
                        <c:v>0.82792304634245451</c:v>
                      </c:pt>
                      <c:pt idx="4731">
                        <c:v>0.83913570863350218</c:v>
                      </c:pt>
                      <c:pt idx="4732">
                        <c:v>0.82940836203641954</c:v>
                      </c:pt>
                      <c:pt idx="4733">
                        <c:v>0.82940836203641954</c:v>
                      </c:pt>
                      <c:pt idx="4734">
                        <c:v>0.82940836203641954</c:v>
                      </c:pt>
                      <c:pt idx="4735">
                        <c:v>0.82940836203641954</c:v>
                      </c:pt>
                      <c:pt idx="4736">
                        <c:v>0.83390066946396679</c:v>
                      </c:pt>
                      <c:pt idx="4737">
                        <c:v>0.83461592586065703</c:v>
                      </c:pt>
                      <c:pt idx="4738">
                        <c:v>0.83390066946396679</c:v>
                      </c:pt>
                      <c:pt idx="4739">
                        <c:v>0.82710771278869799</c:v>
                      </c:pt>
                      <c:pt idx="4740">
                        <c:v>0.83461592586065703</c:v>
                      </c:pt>
                      <c:pt idx="4741">
                        <c:v>0.83461592586065703</c:v>
                      </c:pt>
                      <c:pt idx="4742">
                        <c:v>0.83461592586065703</c:v>
                      </c:pt>
                      <c:pt idx="4743">
                        <c:v>0.832421078928956</c:v>
                      </c:pt>
                      <c:pt idx="4744">
                        <c:v>0.82868989760891587</c:v>
                      </c:pt>
                      <c:pt idx="4745">
                        <c:v>0.82648383672360903</c:v>
                      </c:pt>
                      <c:pt idx="4746">
                        <c:v>0.8360927314905775</c:v>
                      </c:pt>
                      <c:pt idx="4747">
                        <c:v>0.8309874243224129</c:v>
                      </c:pt>
                      <c:pt idx="4748">
                        <c:v>0.8309874243224129</c:v>
                      </c:pt>
                      <c:pt idx="4749">
                        <c:v>0.8309874243224129</c:v>
                      </c:pt>
                      <c:pt idx="4750">
                        <c:v>0.83390066946396679</c:v>
                      </c:pt>
                      <c:pt idx="4751">
                        <c:v>0.82196275020603815</c:v>
                      </c:pt>
                      <c:pt idx="4752">
                        <c:v>0.8309874243224129</c:v>
                      </c:pt>
                      <c:pt idx="4753">
                        <c:v>0.82561945571597362</c:v>
                      </c:pt>
                      <c:pt idx="4754">
                        <c:v>0.832421078928956</c:v>
                      </c:pt>
                      <c:pt idx="4755">
                        <c:v>0.832421078928956</c:v>
                      </c:pt>
                      <c:pt idx="4756">
                        <c:v>0.832421078928956</c:v>
                      </c:pt>
                      <c:pt idx="4757">
                        <c:v>0.832421078928956</c:v>
                      </c:pt>
                      <c:pt idx="4758">
                        <c:v>0.82196275020603815</c:v>
                      </c:pt>
                      <c:pt idx="4759">
                        <c:v>0.83766275948511237</c:v>
                      </c:pt>
                      <c:pt idx="4760">
                        <c:v>0.832421078928956</c:v>
                      </c:pt>
                      <c:pt idx="4761">
                        <c:v>0.83160889145640515</c:v>
                      </c:pt>
                      <c:pt idx="4762">
                        <c:v>0.83160889145640515</c:v>
                      </c:pt>
                      <c:pt idx="4763">
                        <c:v>0.83160889145640515</c:v>
                      </c:pt>
                      <c:pt idx="4764">
                        <c:v>0.83160889145640515</c:v>
                      </c:pt>
                      <c:pt idx="4765">
                        <c:v>0.82561945571597362</c:v>
                      </c:pt>
                      <c:pt idx="4766">
                        <c:v>0.84217075618322434</c:v>
                      </c:pt>
                      <c:pt idx="4767">
                        <c:v>0.83913570863350218</c:v>
                      </c:pt>
                      <c:pt idx="4768">
                        <c:v>0.8369493727967382</c:v>
                      </c:pt>
                      <c:pt idx="4769">
                        <c:v>0.8369493727967382</c:v>
                      </c:pt>
                      <c:pt idx="4770">
                        <c:v>0.8369493727967382</c:v>
                      </c:pt>
                      <c:pt idx="4771">
                        <c:v>0.8399901153691115</c:v>
                      </c:pt>
                      <c:pt idx="4772">
                        <c:v>0.83461592586065703</c:v>
                      </c:pt>
                      <c:pt idx="4773">
                        <c:v>0.8309874243224129</c:v>
                      </c:pt>
                      <c:pt idx="4774">
                        <c:v>0.8301263832086786</c:v>
                      </c:pt>
                      <c:pt idx="4775">
                        <c:v>0.82868989760891587</c:v>
                      </c:pt>
                      <c:pt idx="4776">
                        <c:v>0.82868989760891587</c:v>
                      </c:pt>
                      <c:pt idx="4777">
                        <c:v>0.82868989760891587</c:v>
                      </c:pt>
                      <c:pt idx="4778">
                        <c:v>0.84595348018797845</c:v>
                      </c:pt>
                      <c:pt idx="4779">
                        <c:v>0.82868989760891587</c:v>
                      </c:pt>
                      <c:pt idx="4780">
                        <c:v>0.84146012609084475</c:v>
                      </c:pt>
                      <c:pt idx="4781">
                        <c:v>0.8301263832086786</c:v>
                      </c:pt>
                      <c:pt idx="4782">
                        <c:v>0.82041963906893611</c:v>
                      </c:pt>
                      <c:pt idx="4783">
                        <c:v>0.82041963906893611</c:v>
                      </c:pt>
                      <c:pt idx="4784">
                        <c:v>0.82041963906893611</c:v>
                      </c:pt>
                      <c:pt idx="4785">
                        <c:v>0.84292828412506704</c:v>
                      </c:pt>
                      <c:pt idx="4786">
                        <c:v>0.832421078928956</c:v>
                      </c:pt>
                      <c:pt idx="4787">
                        <c:v>0.83766275948511237</c:v>
                      </c:pt>
                      <c:pt idx="4788">
                        <c:v>0.8301263832086786</c:v>
                      </c:pt>
                      <c:pt idx="4789">
                        <c:v>0.83390066946396679</c:v>
                      </c:pt>
                      <c:pt idx="4790">
                        <c:v>0.83390066946396679</c:v>
                      </c:pt>
                      <c:pt idx="4791">
                        <c:v>0.83390066946396679</c:v>
                      </c:pt>
                      <c:pt idx="4792">
                        <c:v>0.84060679735291322</c:v>
                      </c:pt>
                      <c:pt idx="4793">
                        <c:v>0.83160889145640515</c:v>
                      </c:pt>
                      <c:pt idx="4794">
                        <c:v>0.83390066946396679</c:v>
                      </c:pt>
                      <c:pt idx="4795">
                        <c:v>0.83842322391887203</c:v>
                      </c:pt>
                      <c:pt idx="4796">
                        <c:v>0.84292828412506704</c:v>
                      </c:pt>
                      <c:pt idx="4797">
                        <c:v>0.84292828412506704</c:v>
                      </c:pt>
                      <c:pt idx="4798">
                        <c:v>0.84292828412506704</c:v>
                      </c:pt>
                      <c:pt idx="4799">
                        <c:v>0.84292828412506704</c:v>
                      </c:pt>
                      <c:pt idx="4800">
                        <c:v>0.84292828412506704</c:v>
                      </c:pt>
                      <c:pt idx="4801">
                        <c:v>0.84958279150069904</c:v>
                      </c:pt>
                      <c:pt idx="4802">
                        <c:v>0.83318497337213848</c:v>
                      </c:pt>
                      <c:pt idx="4803">
                        <c:v>0.8360927314905775</c:v>
                      </c:pt>
                      <c:pt idx="4804">
                        <c:v>0.8360927314905775</c:v>
                      </c:pt>
                      <c:pt idx="4805">
                        <c:v>0.8360927314905775</c:v>
                      </c:pt>
                      <c:pt idx="4806">
                        <c:v>0.8360927314905775</c:v>
                      </c:pt>
                      <c:pt idx="4807">
                        <c:v>0.8360927314905775</c:v>
                      </c:pt>
                      <c:pt idx="4808">
                        <c:v>0.84595348018797845</c:v>
                      </c:pt>
                      <c:pt idx="4809">
                        <c:v>0.832421078928956</c:v>
                      </c:pt>
                      <c:pt idx="4810">
                        <c:v>0.84060679735291322</c:v>
                      </c:pt>
                      <c:pt idx="4811">
                        <c:v>0.84060679735291322</c:v>
                      </c:pt>
                      <c:pt idx="4812">
                        <c:v>0.84060679735291322</c:v>
                      </c:pt>
                      <c:pt idx="4813">
                        <c:v>0.8369493727967382</c:v>
                      </c:pt>
                      <c:pt idx="4814">
                        <c:v>0.832421078928956</c:v>
                      </c:pt>
                      <c:pt idx="4815">
                        <c:v>0.84363801950614359</c:v>
                      </c:pt>
                      <c:pt idx="4816">
                        <c:v>0.8369493727967382</c:v>
                      </c:pt>
                      <c:pt idx="4817">
                        <c:v>0.84217075618322434</c:v>
                      </c:pt>
                      <c:pt idx="4818">
                        <c:v>0.84217075618322434</c:v>
                      </c:pt>
                      <c:pt idx="4819">
                        <c:v>0.84217075618322434</c:v>
                      </c:pt>
                      <c:pt idx="4820">
                        <c:v>0.84292828412506704</c:v>
                      </c:pt>
                      <c:pt idx="4821">
                        <c:v>0.83547365393324913</c:v>
                      </c:pt>
                      <c:pt idx="4822">
                        <c:v>0.84363801950614359</c:v>
                      </c:pt>
                      <c:pt idx="4823">
                        <c:v>0.84060679735291322</c:v>
                      </c:pt>
                      <c:pt idx="4824">
                        <c:v>0.83547365393324913</c:v>
                      </c:pt>
                      <c:pt idx="4825">
                        <c:v>0.83547365393324913</c:v>
                      </c:pt>
                      <c:pt idx="4826">
                        <c:v>0.83547365393324913</c:v>
                      </c:pt>
                      <c:pt idx="4827">
                        <c:v>0.84292828412506704</c:v>
                      </c:pt>
                      <c:pt idx="4828">
                        <c:v>0.84060679735291322</c:v>
                      </c:pt>
                      <c:pt idx="4829">
                        <c:v>0.84666137584845458</c:v>
                      </c:pt>
                      <c:pt idx="4830">
                        <c:v>0.84217075618322434</c:v>
                      </c:pt>
                      <c:pt idx="4831">
                        <c:v>0.84217075618322434</c:v>
                      </c:pt>
                      <c:pt idx="4832">
                        <c:v>0.84217075618322434</c:v>
                      </c:pt>
                      <c:pt idx="4833">
                        <c:v>0.84217075618322434</c:v>
                      </c:pt>
                      <c:pt idx="4834">
                        <c:v>0.86249970803736553</c:v>
                      </c:pt>
                      <c:pt idx="4835">
                        <c:v>0.8639416261655074</c:v>
                      </c:pt>
                      <c:pt idx="4836">
                        <c:v>0.85858359476832213</c:v>
                      </c:pt>
                      <c:pt idx="4837">
                        <c:v>0.85643347235537226</c:v>
                      </c:pt>
                      <c:pt idx="4838">
                        <c:v>0.85263772437424923</c:v>
                      </c:pt>
                      <c:pt idx="4839">
                        <c:v>0.85263772437424923</c:v>
                      </c:pt>
                      <c:pt idx="4840">
                        <c:v>0.85263772437424923</c:v>
                      </c:pt>
                      <c:pt idx="4841">
                        <c:v>0.88417214542839062</c:v>
                      </c:pt>
                      <c:pt idx="4842">
                        <c:v>0.86760815658835067</c:v>
                      </c:pt>
                      <c:pt idx="4843">
                        <c:v>0.86542819127761184</c:v>
                      </c:pt>
                      <c:pt idx="4844">
                        <c:v>0.86542819127761184</c:v>
                      </c:pt>
                      <c:pt idx="4845">
                        <c:v>0.86542819127761184</c:v>
                      </c:pt>
                      <c:pt idx="4846">
                        <c:v>0.86542819127761184</c:v>
                      </c:pt>
                      <c:pt idx="4847">
                        <c:v>0.86542819127761184</c:v>
                      </c:pt>
                      <c:pt idx="4848">
                        <c:v>0.86310460032994096</c:v>
                      </c:pt>
                      <c:pt idx="4849">
                        <c:v>0.8691826186935514</c:v>
                      </c:pt>
                      <c:pt idx="4850">
                        <c:v>0.87209440368046709</c:v>
                      </c:pt>
                      <c:pt idx="4851">
                        <c:v>0.86249970803736553</c:v>
                      </c:pt>
                      <c:pt idx="4852">
                        <c:v>0.8706625280961714</c:v>
                      </c:pt>
                      <c:pt idx="4853">
                        <c:v>0.8706625280961714</c:v>
                      </c:pt>
                      <c:pt idx="4854">
                        <c:v>0.8706625280961714</c:v>
                      </c:pt>
                      <c:pt idx="4855">
                        <c:v>0.87817184425487849</c:v>
                      </c:pt>
                      <c:pt idx="4856">
                        <c:v>0.8691826186935514</c:v>
                      </c:pt>
                      <c:pt idx="4857">
                        <c:v>0.875137077059716</c:v>
                      </c:pt>
                      <c:pt idx="4858">
                        <c:v>0.87370892986173998</c:v>
                      </c:pt>
                      <c:pt idx="4859">
                        <c:v>0.87748281645243931</c:v>
                      </c:pt>
                      <c:pt idx="4860">
                        <c:v>0.87748281645243931</c:v>
                      </c:pt>
                      <c:pt idx="4861">
                        <c:v>0.87748281645243931</c:v>
                      </c:pt>
                      <c:pt idx="4862">
                        <c:v>0.88037400625775031</c:v>
                      </c:pt>
                      <c:pt idx="4863">
                        <c:v>0.8706625280961714</c:v>
                      </c:pt>
                      <c:pt idx="4864">
                        <c:v>0.87601153067309756</c:v>
                      </c:pt>
                      <c:pt idx="4865">
                        <c:v>0.8766094640474692</c:v>
                      </c:pt>
                      <c:pt idx="4866">
                        <c:v>0.88563319758911518</c:v>
                      </c:pt>
                      <c:pt idx="4867">
                        <c:v>0.88563319758911518</c:v>
                      </c:pt>
                      <c:pt idx="4868">
                        <c:v>0.88563319758911518</c:v>
                      </c:pt>
                      <c:pt idx="4869">
                        <c:v>0.88563319758911518</c:v>
                      </c:pt>
                      <c:pt idx="4870">
                        <c:v>0.89694005834404933</c:v>
                      </c:pt>
                      <c:pt idx="4871">
                        <c:v>0.88718356705287227</c:v>
                      </c:pt>
                      <c:pt idx="4872">
                        <c:v>0.91639013587262508</c:v>
                      </c:pt>
                      <c:pt idx="4873">
                        <c:v>0.91492250826618682</c:v>
                      </c:pt>
                      <c:pt idx="4874">
                        <c:v>1.0499755082832067</c:v>
                      </c:pt>
                      <c:pt idx="4875">
                        <c:v>1.0499755082832067</c:v>
                      </c:pt>
                      <c:pt idx="4876">
                        <c:v>1.0499755082832067</c:v>
                      </c:pt>
                      <c:pt idx="4877">
                        <c:v>1.0499755082832067</c:v>
                      </c:pt>
                      <c:pt idx="4878">
                        <c:v>1.0499755082832067</c:v>
                      </c:pt>
                      <c:pt idx="4879">
                        <c:v>1.0469560352505636</c:v>
                      </c:pt>
                      <c:pt idx="4880">
                        <c:v>1.0514427314861126</c:v>
                      </c:pt>
                      <c:pt idx="4881">
                        <c:v>1.0514427314861126</c:v>
                      </c:pt>
                      <c:pt idx="4882">
                        <c:v>1.0514427314861126</c:v>
                      </c:pt>
                      <c:pt idx="4883">
                        <c:v>1.054490324034044</c:v>
                      </c:pt>
                      <c:pt idx="4884">
                        <c:v>1.0325878754580593</c:v>
                      </c:pt>
                      <c:pt idx="4885">
                        <c:v>1.0581213477798965</c:v>
                      </c:pt>
                      <c:pt idx="4886">
                        <c:v>1.0566623829499922</c:v>
                      </c:pt>
                      <c:pt idx="4887">
                        <c:v>1.054490324034044</c:v>
                      </c:pt>
                      <c:pt idx="4888">
                        <c:v>1.054490324034044</c:v>
                      </c:pt>
                      <c:pt idx="4889">
                        <c:v>1.054490324034044</c:v>
                      </c:pt>
                      <c:pt idx="4890">
                        <c:v>1.0679714893249277</c:v>
                      </c:pt>
                      <c:pt idx="4891">
                        <c:v>1.1144541986510899</c:v>
                      </c:pt>
                      <c:pt idx="4892">
                        <c:v>1.1166693804145922</c:v>
                      </c:pt>
                      <c:pt idx="4893">
                        <c:v>1.1166693804145922</c:v>
                      </c:pt>
                      <c:pt idx="4894">
                        <c:v>1.1166693804145922</c:v>
                      </c:pt>
                      <c:pt idx="4895">
                        <c:v>1.1166693804145922</c:v>
                      </c:pt>
                      <c:pt idx="4896">
                        <c:v>1.1166693804145922</c:v>
                      </c:pt>
                      <c:pt idx="4897">
                        <c:v>1.1173818667847548</c:v>
                      </c:pt>
                      <c:pt idx="4898">
                        <c:v>1.1061954693213918</c:v>
                      </c:pt>
                      <c:pt idx="4899">
                        <c:v>1.1046050256693154</c:v>
                      </c:pt>
                      <c:pt idx="4900">
                        <c:v>1.1009617133062153</c:v>
                      </c:pt>
                      <c:pt idx="4901">
                        <c:v>1.0979170624583807</c:v>
                      </c:pt>
                      <c:pt idx="4902">
                        <c:v>1.0979170624583807</c:v>
                      </c:pt>
                      <c:pt idx="4903">
                        <c:v>1.0979170624583807</c:v>
                      </c:pt>
                      <c:pt idx="4904">
                        <c:v>1.1181313917207227</c:v>
                      </c:pt>
                      <c:pt idx="4905">
                        <c:v>1.1076704067414258</c:v>
                      </c:pt>
                      <c:pt idx="4906">
                        <c:v>1.1031642165750815</c:v>
                      </c:pt>
                      <c:pt idx="4907">
                        <c:v>1.1152055700220591</c:v>
                      </c:pt>
                      <c:pt idx="4908">
                        <c:v>1.1091057671508262</c:v>
                      </c:pt>
                      <c:pt idx="4909">
                        <c:v>1.1091057671508262</c:v>
                      </c:pt>
                      <c:pt idx="4910">
                        <c:v>1.1091057671508262</c:v>
                      </c:pt>
                      <c:pt idx="4911">
                        <c:v>1.1159189334477384</c:v>
                      </c:pt>
                      <c:pt idx="4912">
                        <c:v>1.1106902045656479</c:v>
                      </c:pt>
                      <c:pt idx="4913">
                        <c:v>1.1083883035763955</c:v>
                      </c:pt>
                      <c:pt idx="4914">
                        <c:v>1.1031642165750815</c:v>
                      </c:pt>
                      <c:pt idx="4915">
                        <c:v>1.1128747719725649</c:v>
                      </c:pt>
                      <c:pt idx="4916">
                        <c:v>1.1128747719725649</c:v>
                      </c:pt>
                      <c:pt idx="4917">
                        <c:v>1.1128747719725649</c:v>
                      </c:pt>
                      <c:pt idx="4918">
                        <c:v>1.1128747719725649</c:v>
                      </c:pt>
                      <c:pt idx="4919">
                        <c:v>1.1128747719725649</c:v>
                      </c:pt>
                      <c:pt idx="4920">
                        <c:v>1.1128747719725649</c:v>
                      </c:pt>
                      <c:pt idx="4921">
                        <c:v>1.1038848394743392</c:v>
                      </c:pt>
                      <c:pt idx="4922">
                        <c:v>1.1099736967890228</c:v>
                      </c:pt>
                      <c:pt idx="4923">
                        <c:v>1.1099736967890228</c:v>
                      </c:pt>
                      <c:pt idx="4924">
                        <c:v>1.1099736967890228</c:v>
                      </c:pt>
                      <c:pt idx="4925">
                        <c:v>1.1099736967890228</c:v>
                      </c:pt>
                      <c:pt idx="4926">
                        <c:v>1.1099736967890228</c:v>
                      </c:pt>
                      <c:pt idx="4927">
                        <c:v>1.1136271415204293</c:v>
                      </c:pt>
                      <c:pt idx="4928">
                        <c:v>1.1046050256693154</c:v>
                      </c:pt>
                      <c:pt idx="4929">
                        <c:v>1.0986408738924072</c:v>
                      </c:pt>
                      <c:pt idx="4930">
                        <c:v>1.0986408738924072</c:v>
                      </c:pt>
                      <c:pt idx="4931">
                        <c:v>1.0986408738924072</c:v>
                      </c:pt>
                      <c:pt idx="4932">
                        <c:v>1.106914257195714</c:v>
                      </c:pt>
                      <c:pt idx="4933">
                        <c:v>1.0993642445761622</c:v>
                      </c:pt>
                      <c:pt idx="4934">
                        <c:v>1.1173818667847548</c:v>
                      </c:pt>
                      <c:pt idx="4935">
                        <c:v>1.1106902045656479</c:v>
                      </c:pt>
                      <c:pt idx="4936">
                        <c:v>1.106914257195714</c:v>
                      </c:pt>
                      <c:pt idx="4937">
                        <c:v>1.106914257195714</c:v>
                      </c:pt>
                      <c:pt idx="4938">
                        <c:v>1.106914257195714</c:v>
                      </c:pt>
                      <c:pt idx="4939">
                        <c:v>1.119703858731101</c:v>
                      </c:pt>
                      <c:pt idx="4940">
                        <c:v>1.1076704067414258</c:v>
                      </c:pt>
                      <c:pt idx="4941">
                        <c:v>1.120414530704257</c:v>
                      </c:pt>
                      <c:pt idx="4942">
                        <c:v>1.1166693804145922</c:v>
                      </c:pt>
                      <c:pt idx="4943">
                        <c:v>1.1121595797418173</c:v>
                      </c:pt>
                      <c:pt idx="4944">
                        <c:v>1.1121595797418173</c:v>
                      </c:pt>
                      <c:pt idx="4945">
                        <c:v>1.1121595797418173</c:v>
                      </c:pt>
                      <c:pt idx="4946">
                        <c:v>1.1211621481959773</c:v>
                      </c:pt>
                      <c:pt idx="4947">
                        <c:v>1.1114062808310181</c:v>
                      </c:pt>
                      <c:pt idx="4948">
                        <c:v>1.1166693804145922</c:v>
                      </c:pt>
                      <c:pt idx="4949">
                        <c:v>1.1152055700220591</c:v>
                      </c:pt>
                      <c:pt idx="4950">
                        <c:v>1.1144541986510899</c:v>
                      </c:pt>
                      <c:pt idx="4951">
                        <c:v>1.1144541986510899</c:v>
                      </c:pt>
                      <c:pt idx="4952">
                        <c:v>1.1144541986510899</c:v>
                      </c:pt>
                      <c:pt idx="4953">
                        <c:v>1.1181313917207227</c:v>
                      </c:pt>
                      <c:pt idx="4954">
                        <c:v>1.1046050256693154</c:v>
                      </c:pt>
                      <c:pt idx="4955">
                        <c:v>1.1038848394743392</c:v>
                      </c:pt>
                      <c:pt idx="4956">
                        <c:v>1.0955902611705097</c:v>
                      </c:pt>
                      <c:pt idx="4957">
                        <c:v>1.1114062808310181</c:v>
                      </c:pt>
                      <c:pt idx="4958">
                        <c:v>1.1114062808310181</c:v>
                      </c:pt>
                      <c:pt idx="4959">
                        <c:v>1.1114062808310181</c:v>
                      </c:pt>
                      <c:pt idx="4960">
                        <c:v>1.1099736967890228</c:v>
                      </c:pt>
                      <c:pt idx="4961">
                        <c:v>1.1031642165750815</c:v>
                      </c:pt>
                      <c:pt idx="4962">
                        <c:v>1.1024051937603379</c:v>
                      </c:pt>
                      <c:pt idx="4963">
                        <c:v>1.0993642445761622</c:v>
                      </c:pt>
                      <c:pt idx="4964">
                        <c:v>1.1152055700220591</c:v>
                      </c:pt>
                      <c:pt idx="4965">
                        <c:v>1.1152055700220591</c:v>
                      </c:pt>
                      <c:pt idx="4966">
                        <c:v>1.1152055700220591</c:v>
                      </c:pt>
                      <c:pt idx="4967">
                        <c:v>1.1144541986510899</c:v>
                      </c:pt>
                      <c:pt idx="4968">
                        <c:v>1.1061954693213918</c:v>
                      </c:pt>
                      <c:pt idx="4969">
                        <c:v>1.1189553241079966</c:v>
                      </c:pt>
                      <c:pt idx="4970">
                        <c:v>1.1173818667847548</c:v>
                      </c:pt>
                      <c:pt idx="4971">
                        <c:v>1.1189553241079966</c:v>
                      </c:pt>
                      <c:pt idx="4972">
                        <c:v>1.1189553241079966</c:v>
                      </c:pt>
                      <c:pt idx="4973">
                        <c:v>1.1189553241079966</c:v>
                      </c:pt>
                      <c:pt idx="4974">
                        <c:v>1.1173818667847548</c:v>
                      </c:pt>
                      <c:pt idx="4975">
                        <c:v>1.0993642445761622</c:v>
                      </c:pt>
                      <c:pt idx="4976">
                        <c:v>1.1173818667847548</c:v>
                      </c:pt>
                      <c:pt idx="4977">
                        <c:v>1.1121595797418173</c:v>
                      </c:pt>
                      <c:pt idx="4978">
                        <c:v>1.1166693804145922</c:v>
                      </c:pt>
                      <c:pt idx="4979">
                        <c:v>1.1166693804145922</c:v>
                      </c:pt>
                      <c:pt idx="4980">
                        <c:v>1.1166693804145922</c:v>
                      </c:pt>
                      <c:pt idx="4981">
                        <c:v>1.1166693804145922</c:v>
                      </c:pt>
                      <c:pt idx="4982">
                        <c:v>1.1420906810146538</c:v>
                      </c:pt>
                      <c:pt idx="4983">
                        <c:v>1.3604762820053034</c:v>
                      </c:pt>
                      <c:pt idx="4984">
                        <c:v>1.3604762820053034</c:v>
                      </c:pt>
                      <c:pt idx="4985">
                        <c:v>1.3559673483525461</c:v>
                      </c:pt>
                      <c:pt idx="4986">
                        <c:v>1.3559673483525461</c:v>
                      </c:pt>
                      <c:pt idx="4987">
                        <c:v>1.3559673483525461</c:v>
                      </c:pt>
                      <c:pt idx="4988">
                        <c:v>1.3469607162572101</c:v>
                      </c:pt>
                      <c:pt idx="4989">
                        <c:v>1.3551373489486942</c:v>
                      </c:pt>
                      <c:pt idx="4990">
                        <c:v>1.3551373489486942</c:v>
                      </c:pt>
                      <c:pt idx="4991">
                        <c:v>1.3551373489486942</c:v>
                      </c:pt>
                      <c:pt idx="4992">
                        <c:v>1.3565817961664084</c:v>
                      </c:pt>
                      <c:pt idx="4993">
                        <c:v>1.3565817961664084</c:v>
                      </c:pt>
                      <c:pt idx="4994">
                        <c:v>1.3565817961664084</c:v>
                      </c:pt>
                      <c:pt idx="4995">
                        <c:v>1.3686233016216725</c:v>
                      </c:pt>
                      <c:pt idx="4996">
                        <c:v>1.3498983168333432</c:v>
                      </c:pt>
                      <c:pt idx="4997">
                        <c:v>1.3626786307786161</c:v>
                      </c:pt>
                      <c:pt idx="4998">
                        <c:v>1.3610884472654581</c:v>
                      </c:pt>
                      <c:pt idx="4999">
                        <c:v>1.3700821440372697</c:v>
                      </c:pt>
                      <c:pt idx="5000">
                        <c:v>1.3700821440372697</c:v>
                      </c:pt>
                      <c:pt idx="5001">
                        <c:v>1.3700821440372697</c:v>
                      </c:pt>
                      <c:pt idx="5002">
                        <c:v>1.3745994839092639</c:v>
                      </c:pt>
                      <c:pt idx="5003">
                        <c:v>1.3678932214754544</c:v>
                      </c:pt>
                      <c:pt idx="5004">
                        <c:v>1.3664317405387896</c:v>
                      </c:pt>
                      <c:pt idx="5005">
                        <c:v>1.3634118582778343</c:v>
                      </c:pt>
                      <c:pt idx="5006">
                        <c:v>1.3709323253917223</c:v>
                      </c:pt>
                      <c:pt idx="5007">
                        <c:v>1.3709323253917223</c:v>
                      </c:pt>
                      <c:pt idx="5008">
                        <c:v>1.3709323253917223</c:v>
                      </c:pt>
                      <c:pt idx="5009">
                        <c:v>1.3754465047549138</c:v>
                      </c:pt>
                      <c:pt idx="5010">
                        <c:v>1.3686233016216725</c:v>
                      </c:pt>
                      <c:pt idx="5011">
                        <c:v>1.3821413150562238</c:v>
                      </c:pt>
                      <c:pt idx="5012">
                        <c:v>1.3649684950408978</c:v>
                      </c:pt>
                      <c:pt idx="5013">
                        <c:v>1.3664317405387896</c:v>
                      </c:pt>
                      <c:pt idx="5014">
                        <c:v>1.3664317405387896</c:v>
                      </c:pt>
                      <c:pt idx="5015">
                        <c:v>1.3664317405387896</c:v>
                      </c:pt>
                      <c:pt idx="5016">
                        <c:v>1.3536603882477403</c:v>
                      </c:pt>
                      <c:pt idx="5017">
                        <c:v>1.3514724083815106</c:v>
                      </c:pt>
                      <c:pt idx="5018">
                        <c:v>1.3626786307786161</c:v>
                      </c:pt>
                      <c:pt idx="5019">
                        <c:v>1.3626786307786161</c:v>
                      </c:pt>
                      <c:pt idx="5020">
                        <c:v>1.3626786307786161</c:v>
                      </c:pt>
                      <c:pt idx="5021">
                        <c:v>1.3626786307786161</c:v>
                      </c:pt>
                      <c:pt idx="5022">
                        <c:v>1.3626786307786161</c:v>
                      </c:pt>
                      <c:pt idx="5023">
                        <c:v>1.3626786307786161</c:v>
                      </c:pt>
                      <c:pt idx="5024">
                        <c:v>1.3491568589841179</c:v>
                      </c:pt>
                      <c:pt idx="5025">
                        <c:v>1.3655783953937461</c:v>
                      </c:pt>
                      <c:pt idx="5026">
                        <c:v>1.358177903035382</c:v>
                      </c:pt>
                      <c:pt idx="5027">
                        <c:v>1.3664317405387896</c:v>
                      </c:pt>
                      <c:pt idx="5028">
                        <c:v>1.3664317405387896</c:v>
                      </c:pt>
                      <c:pt idx="5029">
                        <c:v>1.3664317405387896</c:v>
                      </c:pt>
                      <c:pt idx="5030">
                        <c:v>1.3731157722965395</c:v>
                      </c:pt>
                      <c:pt idx="5031">
                        <c:v>1.3536603882477403</c:v>
                      </c:pt>
                      <c:pt idx="5032">
                        <c:v>1.3739941065923735</c:v>
                      </c:pt>
                      <c:pt idx="5033">
                        <c:v>1.3678932214754544</c:v>
                      </c:pt>
                      <c:pt idx="5034">
                        <c:v>1.3678932214754544</c:v>
                      </c:pt>
                      <c:pt idx="5035">
                        <c:v>1.3678932214754544</c:v>
                      </c:pt>
                      <c:pt idx="5036">
                        <c:v>1.3678932214754544</c:v>
                      </c:pt>
                      <c:pt idx="5037">
                        <c:v>1.3678932214754544</c:v>
                      </c:pt>
                      <c:pt idx="5038">
                        <c:v>1.3678932214754544</c:v>
                      </c:pt>
                      <c:pt idx="5039">
                        <c:v>1.3731157722965395</c:v>
                      </c:pt>
                      <c:pt idx="5040">
                        <c:v>1.3626786307786161</c:v>
                      </c:pt>
                      <c:pt idx="5041">
                        <c:v>1.3778029482427701</c:v>
                      </c:pt>
                      <c:pt idx="5042">
                        <c:v>1.3778029482427701</c:v>
                      </c:pt>
                      <c:pt idx="5043">
                        <c:v>1.3778029482427701</c:v>
                      </c:pt>
                      <c:pt idx="5044">
                        <c:v>1.3686233016216725</c:v>
                      </c:pt>
                      <c:pt idx="5045">
                        <c:v>1.3686233016216725</c:v>
                      </c:pt>
                      <c:pt idx="5046">
                        <c:v>1.5524784973799939</c:v>
                      </c:pt>
                      <c:pt idx="5047">
                        <c:v>1.5441847651707885</c:v>
                      </c:pt>
                      <c:pt idx="5048">
                        <c:v>1.5456586297528727</c:v>
                      </c:pt>
                      <c:pt idx="5049">
                        <c:v>1.5456586297528727</c:v>
                      </c:pt>
                      <c:pt idx="5050">
                        <c:v>1.5456586297528727</c:v>
                      </c:pt>
                      <c:pt idx="5051">
                        <c:v>1.5418914960942629</c:v>
                      </c:pt>
                      <c:pt idx="5052">
                        <c:v>1.5299608714209423</c:v>
                      </c:pt>
                      <c:pt idx="5053">
                        <c:v>1.5389593675942224</c:v>
                      </c:pt>
                      <c:pt idx="5054">
                        <c:v>1.5389593675942224</c:v>
                      </c:pt>
                      <c:pt idx="5055">
                        <c:v>1.5463948991877532</c:v>
                      </c:pt>
                      <c:pt idx="5056">
                        <c:v>1.5463948991877532</c:v>
                      </c:pt>
                      <c:pt idx="5057">
                        <c:v>1.5463948991877532</c:v>
                      </c:pt>
                      <c:pt idx="5058">
                        <c:v>1.5463948991877532</c:v>
                      </c:pt>
                      <c:pt idx="5059">
                        <c:v>1.5441847651707885</c:v>
                      </c:pt>
                      <c:pt idx="5060">
                        <c:v>1.5426036588112846</c:v>
                      </c:pt>
                      <c:pt idx="5061">
                        <c:v>1.5524784973799939</c:v>
                      </c:pt>
                      <c:pt idx="5062">
                        <c:v>1.5411525203519243</c:v>
                      </c:pt>
                      <c:pt idx="5063">
                        <c:v>1.5411525203519243</c:v>
                      </c:pt>
                      <c:pt idx="5064">
                        <c:v>1.5411525203519243</c:v>
                      </c:pt>
                      <c:pt idx="5065">
                        <c:v>1.5584279990224827</c:v>
                      </c:pt>
                      <c:pt idx="5066">
                        <c:v>1.5553785635359623</c:v>
                      </c:pt>
                      <c:pt idx="5067">
                        <c:v>1.5569693842078671</c:v>
                      </c:pt>
                      <c:pt idx="5068">
                        <c:v>1.5479711345532376</c:v>
                      </c:pt>
                      <c:pt idx="5069">
                        <c:v>1.5576989079978614</c:v>
                      </c:pt>
                      <c:pt idx="5070">
                        <c:v>1.5576989079978614</c:v>
                      </c:pt>
                      <c:pt idx="5071">
                        <c:v>1.5576989079978614</c:v>
                      </c:pt>
                      <c:pt idx="5072">
                        <c:v>1.5576989079978614</c:v>
                      </c:pt>
                      <c:pt idx="5073">
                        <c:v>1.5636491751020543</c:v>
                      </c:pt>
                      <c:pt idx="5074">
                        <c:v>1.5396996644324905</c:v>
                      </c:pt>
                      <c:pt idx="5075">
                        <c:v>1.5389593675942224</c:v>
                      </c:pt>
                      <c:pt idx="5076">
                        <c:v>1.5584279990224827</c:v>
                      </c:pt>
                      <c:pt idx="5077">
                        <c:v>1.5584279990224827</c:v>
                      </c:pt>
                      <c:pt idx="5078">
                        <c:v>1.5584279990224827</c:v>
                      </c:pt>
                      <c:pt idx="5079">
                        <c:v>1.550881847895426</c:v>
                      </c:pt>
                      <c:pt idx="5080">
                        <c:v>1.5576989079978614</c:v>
                      </c:pt>
                      <c:pt idx="5081">
                        <c:v>1.5576989079978614</c:v>
                      </c:pt>
                      <c:pt idx="5082">
                        <c:v>1.5426036588112846</c:v>
                      </c:pt>
                      <c:pt idx="5083">
                        <c:v>1.550881847895426</c:v>
                      </c:pt>
                      <c:pt idx="5084">
                        <c:v>1.550881847895426</c:v>
                      </c:pt>
                      <c:pt idx="5085">
                        <c:v>1.550881847895426</c:v>
                      </c:pt>
                      <c:pt idx="5086">
                        <c:v>1.5539163226447099</c:v>
                      </c:pt>
                      <c:pt idx="5087">
                        <c:v>1.5524784973799939</c:v>
                      </c:pt>
                      <c:pt idx="5088">
                        <c:v>1.5516149938388715</c:v>
                      </c:pt>
                      <c:pt idx="5089">
                        <c:v>1.5584279990224827</c:v>
                      </c:pt>
                      <c:pt idx="5090">
                        <c:v>1.5584279990224827</c:v>
                      </c:pt>
                      <c:pt idx="5091">
                        <c:v>1.5584279990224827</c:v>
                      </c:pt>
                      <c:pt idx="5092">
                        <c:v>1.5584279990224827</c:v>
                      </c:pt>
                      <c:pt idx="5093">
                        <c:v>1.562196746035327</c:v>
                      </c:pt>
                      <c:pt idx="5094">
                        <c:v>1.5553785635359623</c:v>
                      </c:pt>
                      <c:pt idx="5095">
                        <c:v>1.5487060193227145</c:v>
                      </c:pt>
                      <c:pt idx="5096">
                        <c:v>1.549414242027251</c:v>
                      </c:pt>
                      <c:pt idx="5097">
                        <c:v>1.5614698875631183</c:v>
                      </c:pt>
                      <c:pt idx="5098">
                        <c:v>1.5614698875631183</c:v>
                      </c:pt>
                      <c:pt idx="5099">
                        <c:v>1.5614698875631183</c:v>
                      </c:pt>
                      <c:pt idx="5100">
                        <c:v>1.5584279990224827</c:v>
                      </c:pt>
                      <c:pt idx="5101">
                        <c:v>1.5569693842078671</c:v>
                      </c:pt>
                      <c:pt idx="5102">
                        <c:v>1.550881847895426</c:v>
                      </c:pt>
                      <c:pt idx="5103">
                        <c:v>1.5344550966599235</c:v>
                      </c:pt>
                      <c:pt idx="5104">
                        <c:v>1.5389593675942224</c:v>
                      </c:pt>
                      <c:pt idx="5105">
                        <c:v>1.5389593675942224</c:v>
                      </c:pt>
                      <c:pt idx="5106">
                        <c:v>1.5389593675942224</c:v>
                      </c:pt>
                      <c:pt idx="5107">
                        <c:v>1.5389593675942224</c:v>
                      </c:pt>
                      <c:pt idx="5108">
                        <c:v>1.5591566578178249</c:v>
                      </c:pt>
                      <c:pt idx="5109">
                        <c:v>1.3559673483525461</c:v>
                      </c:pt>
                      <c:pt idx="5110">
                        <c:v>1.3169315747562342</c:v>
                      </c:pt>
                      <c:pt idx="5111">
                        <c:v>1.3191829001844773</c:v>
                      </c:pt>
                      <c:pt idx="5112">
                        <c:v>1.3191829001844773</c:v>
                      </c:pt>
                      <c:pt idx="5113">
                        <c:v>1.3191829001844773</c:v>
                      </c:pt>
                      <c:pt idx="5114">
                        <c:v>1.3191829001844773</c:v>
                      </c:pt>
                      <c:pt idx="5115">
                        <c:v>1.3146124468118934</c:v>
                      </c:pt>
                      <c:pt idx="5116">
                        <c:v>1.311683350697578</c:v>
                      </c:pt>
                      <c:pt idx="5117">
                        <c:v>1.306444222926503</c:v>
                      </c:pt>
                      <c:pt idx="5118">
                        <c:v>1.307916031048606</c:v>
                      </c:pt>
                      <c:pt idx="5119">
                        <c:v>1.307916031048606</c:v>
                      </c:pt>
                      <c:pt idx="5120">
                        <c:v>1.307916031048606</c:v>
                      </c:pt>
                      <c:pt idx="5121">
                        <c:v>1.3169315747562342</c:v>
                      </c:pt>
                      <c:pt idx="5122">
                        <c:v>1.2959940973595017</c:v>
                      </c:pt>
                      <c:pt idx="5123">
                        <c:v>1.309513788982565</c:v>
                      </c:pt>
                      <c:pt idx="5124">
                        <c:v>1.310949964738287</c:v>
                      </c:pt>
                      <c:pt idx="5125">
                        <c:v>1.309513788982565</c:v>
                      </c:pt>
                      <c:pt idx="5126">
                        <c:v>1.309513788982565</c:v>
                      </c:pt>
                      <c:pt idx="5127">
                        <c:v>1.309513788982565</c:v>
                      </c:pt>
                      <c:pt idx="5128">
                        <c:v>1.3026925997293175</c:v>
                      </c:pt>
                      <c:pt idx="5129">
                        <c:v>1.3169315747562342</c:v>
                      </c:pt>
                      <c:pt idx="5130">
                        <c:v>1.2996378030186142</c:v>
                      </c:pt>
                      <c:pt idx="5131">
                        <c:v>1.3140081068408767</c:v>
                      </c:pt>
                      <c:pt idx="5132">
                        <c:v>1.3124162913204367</c:v>
                      </c:pt>
                      <c:pt idx="5133">
                        <c:v>1.3124162913204367</c:v>
                      </c:pt>
                      <c:pt idx="5134">
                        <c:v>1.3124162913204367</c:v>
                      </c:pt>
                      <c:pt idx="5135">
                        <c:v>1.3154707256520899</c:v>
                      </c:pt>
                      <c:pt idx="5136">
                        <c:v>1.3169315747562342</c:v>
                      </c:pt>
                      <c:pt idx="5137">
                        <c:v>1.3146124468118934</c:v>
                      </c:pt>
                      <c:pt idx="5138">
                        <c:v>1.3154707256520899</c:v>
                      </c:pt>
                      <c:pt idx="5139">
                        <c:v>1.3162013711378662</c:v>
                      </c:pt>
                      <c:pt idx="5140">
                        <c:v>1.3041369127681033</c:v>
                      </c:pt>
                      <c:pt idx="5141">
                        <c:v>1.3162013711378662</c:v>
                      </c:pt>
                      <c:pt idx="5142">
                        <c:v>1.318390658621718</c:v>
                      </c:pt>
                      <c:pt idx="5143">
                        <c:v>1.3056115365244991</c:v>
                      </c:pt>
                      <c:pt idx="5144">
                        <c:v>1.2966075264142172</c:v>
                      </c:pt>
                      <c:pt idx="5145">
                        <c:v>1.2966075264142172</c:v>
                      </c:pt>
                      <c:pt idx="5146">
                        <c:v>1.2966075264142172</c:v>
                      </c:pt>
                      <c:pt idx="5147">
                        <c:v>1.307916031048606</c:v>
                      </c:pt>
                      <c:pt idx="5148">
                        <c:v>1.3034310202279118</c:v>
                      </c:pt>
                      <c:pt idx="5149">
                        <c:v>1.3162013711378662</c:v>
                      </c:pt>
                      <c:pt idx="5150">
                        <c:v>1.2951541620133895</c:v>
                      </c:pt>
                      <c:pt idx="5151">
                        <c:v>1.306444222926503</c:v>
                      </c:pt>
                      <c:pt idx="5152">
                        <c:v>1.306444222926503</c:v>
                      </c:pt>
                      <c:pt idx="5153">
                        <c:v>1.306444222926503</c:v>
                      </c:pt>
                      <c:pt idx="5154">
                        <c:v>1.306444222926503</c:v>
                      </c:pt>
                      <c:pt idx="5155">
                        <c:v>1.306444222926503</c:v>
                      </c:pt>
                      <c:pt idx="5156">
                        <c:v>1.2959940973595017</c:v>
                      </c:pt>
                      <c:pt idx="5157">
                        <c:v>1.3011179339686882</c:v>
                      </c:pt>
                      <c:pt idx="5158">
                        <c:v>1.306444222926503</c:v>
                      </c:pt>
                      <c:pt idx="5159">
                        <c:v>1.306444222926503</c:v>
                      </c:pt>
                      <c:pt idx="5160">
                        <c:v>1.306444222926503</c:v>
                      </c:pt>
                      <c:pt idx="5161">
                        <c:v>1.3131487871715564</c:v>
                      </c:pt>
                      <c:pt idx="5162">
                        <c:v>1.2944106541523817</c:v>
                      </c:pt>
                      <c:pt idx="5163">
                        <c:v>1.2981880888431783</c:v>
                      </c:pt>
                      <c:pt idx="5164">
                        <c:v>1.3154707256520899</c:v>
                      </c:pt>
                      <c:pt idx="5165">
                        <c:v>1.309513788982565</c:v>
                      </c:pt>
                      <c:pt idx="5166">
                        <c:v>1.309513788982565</c:v>
                      </c:pt>
                      <c:pt idx="5167">
                        <c:v>1.309513788982565</c:v>
                      </c:pt>
                      <c:pt idx="5168">
                        <c:v>1.311683350697578</c:v>
                      </c:pt>
                      <c:pt idx="5169">
                        <c:v>1.3146124468118934</c:v>
                      </c:pt>
                      <c:pt idx="5170">
                        <c:v>1.2974464502034391</c:v>
                      </c:pt>
                      <c:pt idx="5171">
                        <c:v>1.3146124468118934</c:v>
                      </c:pt>
                      <c:pt idx="5172">
                        <c:v>1.310949964738287</c:v>
                      </c:pt>
                      <c:pt idx="5173">
                        <c:v>1.310949964738287</c:v>
                      </c:pt>
                      <c:pt idx="5174">
                        <c:v>1.310949964738287</c:v>
                      </c:pt>
                      <c:pt idx="5175">
                        <c:v>1.3056115365244991</c:v>
                      </c:pt>
                      <c:pt idx="5176">
                        <c:v>1.3199746223786202</c:v>
                      </c:pt>
                      <c:pt idx="5177">
                        <c:v>1.3086512624478037</c:v>
                      </c:pt>
                      <c:pt idx="5178">
                        <c:v>1.3071803513986464</c:v>
                      </c:pt>
                      <c:pt idx="5179">
                        <c:v>1.3056115365244991</c:v>
                      </c:pt>
                      <c:pt idx="5180">
                        <c:v>1.3056115365244991</c:v>
                      </c:pt>
                      <c:pt idx="5181">
                        <c:v>1.3056115365244991</c:v>
                      </c:pt>
                      <c:pt idx="5182">
                        <c:v>1.3071803513986464</c:v>
                      </c:pt>
                      <c:pt idx="5183">
                        <c:v>1.3071803513986464</c:v>
                      </c:pt>
                      <c:pt idx="5184">
                        <c:v>1.310949964738287</c:v>
                      </c:pt>
                      <c:pt idx="5185">
                        <c:v>1.2966075264142172</c:v>
                      </c:pt>
                      <c:pt idx="5186">
                        <c:v>1.3071803513986464</c:v>
                      </c:pt>
                      <c:pt idx="5187">
                        <c:v>1.3071803513986464</c:v>
                      </c:pt>
                      <c:pt idx="5188">
                        <c:v>1.3071803513986464</c:v>
                      </c:pt>
                      <c:pt idx="5189">
                        <c:v>1.3034310202279118</c:v>
                      </c:pt>
                      <c:pt idx="5190">
                        <c:v>0.89241227846987814</c:v>
                      </c:pt>
                      <c:pt idx="5191">
                        <c:v>0.86992280789322196</c:v>
                      </c:pt>
                      <c:pt idx="5192">
                        <c:v>0.86844195987539674</c:v>
                      </c:pt>
                      <c:pt idx="5193">
                        <c:v>0.85947053346220303</c:v>
                      </c:pt>
                      <c:pt idx="5194">
                        <c:v>0.85947053346220303</c:v>
                      </c:pt>
                      <c:pt idx="5195">
                        <c:v>0.85947053346220303</c:v>
                      </c:pt>
                      <c:pt idx="5196">
                        <c:v>0.85348229237422124</c:v>
                      </c:pt>
                      <c:pt idx="5197">
                        <c:v>0.85263772437424923</c:v>
                      </c:pt>
                      <c:pt idx="5198">
                        <c:v>0.85493539367674187</c:v>
                      </c:pt>
                      <c:pt idx="5199">
                        <c:v>0.85493539367674187</c:v>
                      </c:pt>
                      <c:pt idx="5200">
                        <c:v>0.85493539367674187</c:v>
                      </c:pt>
                      <c:pt idx="5201">
                        <c:v>0.85493539367674187</c:v>
                      </c:pt>
                      <c:pt idx="5202">
                        <c:v>0.85493539367674187</c:v>
                      </c:pt>
                      <c:pt idx="5203">
                        <c:v>0.85493539367674187</c:v>
                      </c:pt>
                      <c:pt idx="5204">
                        <c:v>0.85493539367674187</c:v>
                      </c:pt>
                      <c:pt idx="5205">
                        <c:v>0.86700559469236915</c:v>
                      </c:pt>
                      <c:pt idx="5206">
                        <c:v>0.8556846735704956</c:v>
                      </c:pt>
                      <c:pt idx="5207">
                        <c:v>0.85643347235537226</c:v>
                      </c:pt>
                      <c:pt idx="5208">
                        <c:v>0.85643347235537226</c:v>
                      </c:pt>
                      <c:pt idx="5209">
                        <c:v>0.85643347235537226</c:v>
                      </c:pt>
                      <c:pt idx="5210">
                        <c:v>0.85409187791595664</c:v>
                      </c:pt>
                      <c:pt idx="5211">
                        <c:v>0.85042957473844261</c:v>
                      </c:pt>
                      <c:pt idx="5212">
                        <c:v>0.84897084303353987</c:v>
                      </c:pt>
                      <c:pt idx="5213">
                        <c:v>0.8579763531668112</c:v>
                      </c:pt>
                      <c:pt idx="5214">
                        <c:v>0.85643347235537226</c:v>
                      </c:pt>
                      <c:pt idx="5215">
                        <c:v>0.85643347235537226</c:v>
                      </c:pt>
                      <c:pt idx="5216">
                        <c:v>0.85643347235537226</c:v>
                      </c:pt>
                      <c:pt idx="5217">
                        <c:v>0.8579763531668112</c:v>
                      </c:pt>
                      <c:pt idx="5218">
                        <c:v>0.85042957473844261</c:v>
                      </c:pt>
                      <c:pt idx="5219">
                        <c:v>0.83766275948511237</c:v>
                      </c:pt>
                      <c:pt idx="5220">
                        <c:v>0.81442066753130005</c:v>
                      </c:pt>
                      <c:pt idx="5221">
                        <c:v>0.73715991535903425</c:v>
                      </c:pt>
                      <c:pt idx="5222">
                        <c:v>0.73715991535903425</c:v>
                      </c:pt>
                      <c:pt idx="5223">
                        <c:v>0.73715991535903425</c:v>
                      </c:pt>
                      <c:pt idx="5224">
                        <c:v>0.73560344838940417</c:v>
                      </c:pt>
                      <c:pt idx="5225">
                        <c:v>0.73560344838940417</c:v>
                      </c:pt>
                      <c:pt idx="5226">
                        <c:v>0.73196351702848095</c:v>
                      </c:pt>
                      <c:pt idx="5227">
                        <c:v>0.74166185110603122</c:v>
                      </c:pt>
                      <c:pt idx="5228">
                        <c:v>0.73107780007076906</c:v>
                      </c:pt>
                      <c:pt idx="5229">
                        <c:v>0.73107780007076906</c:v>
                      </c:pt>
                      <c:pt idx="5230">
                        <c:v>0.73107780007076906</c:v>
                      </c:pt>
                      <c:pt idx="5231">
                        <c:v>0.72961748987534281</c:v>
                      </c:pt>
                      <c:pt idx="5232">
                        <c:v>0.73196351702848095</c:v>
                      </c:pt>
                      <c:pt idx="5233">
                        <c:v>0.73196351702848095</c:v>
                      </c:pt>
                      <c:pt idx="5234">
                        <c:v>0.73498027406356192</c:v>
                      </c:pt>
                      <c:pt idx="5235">
                        <c:v>0.67790624329940297</c:v>
                      </c:pt>
                      <c:pt idx="5236">
                        <c:v>0.67790624329940297</c:v>
                      </c:pt>
                      <c:pt idx="5237">
                        <c:v>0.67790624329940297</c:v>
                      </c:pt>
                      <c:pt idx="5238">
                        <c:v>0.60809018537168902</c:v>
                      </c:pt>
                      <c:pt idx="5239">
                        <c:v>0.60965529631898174</c:v>
                      </c:pt>
                      <c:pt idx="5240">
                        <c:v>0.60965529631898174</c:v>
                      </c:pt>
                      <c:pt idx="5241">
                        <c:v>0.5743594761528269</c:v>
                      </c:pt>
                      <c:pt idx="5242">
                        <c:v>0.49115449139882361</c:v>
                      </c:pt>
                      <c:pt idx="5243">
                        <c:v>0.49115449139882361</c:v>
                      </c:pt>
                      <c:pt idx="5244">
                        <c:v>0.49115449139882361</c:v>
                      </c:pt>
                      <c:pt idx="5245">
                        <c:v>0.48360868758650732</c:v>
                      </c:pt>
                      <c:pt idx="5246">
                        <c:v>0.48509602419844466</c:v>
                      </c:pt>
                      <c:pt idx="5247">
                        <c:v>0.48509602419844466</c:v>
                      </c:pt>
                      <c:pt idx="5248">
                        <c:v>0.48140643287218526</c:v>
                      </c:pt>
                      <c:pt idx="5249">
                        <c:v>0.47242364055289715</c:v>
                      </c:pt>
                      <c:pt idx="5250">
                        <c:v>0.47242364055289715</c:v>
                      </c:pt>
                      <c:pt idx="5251">
                        <c:v>0.47242364055289715</c:v>
                      </c:pt>
                      <c:pt idx="5252">
                        <c:v>0.47692394480838796</c:v>
                      </c:pt>
                      <c:pt idx="5253">
                        <c:v>0.47013401947778316</c:v>
                      </c:pt>
                      <c:pt idx="5254">
                        <c:v>0.38995154279095134</c:v>
                      </c:pt>
                      <c:pt idx="5255">
                        <c:v>0.38459539855145175</c:v>
                      </c:pt>
                      <c:pt idx="5256">
                        <c:v>0.37409118022587173</c:v>
                      </c:pt>
                      <c:pt idx="5257">
                        <c:v>0.37409118022587173</c:v>
                      </c:pt>
                      <c:pt idx="5258">
                        <c:v>0.37409118022587173</c:v>
                      </c:pt>
                      <c:pt idx="5259">
                        <c:v>0.3831109000237487</c:v>
                      </c:pt>
                      <c:pt idx="5260">
                        <c:v>0.3824033061922979</c:v>
                      </c:pt>
                      <c:pt idx="5261">
                        <c:v>0.37864560194432789</c:v>
                      </c:pt>
                      <c:pt idx="5262">
                        <c:v>0.36743993953757481</c:v>
                      </c:pt>
                      <c:pt idx="5263">
                        <c:v>0.38614848745219416</c:v>
                      </c:pt>
                      <c:pt idx="5264">
                        <c:v>0.38614848745219416</c:v>
                      </c:pt>
                      <c:pt idx="5265">
                        <c:v>0.38614848745219416</c:v>
                      </c:pt>
                      <c:pt idx="5266">
                        <c:v>0.37949750414681527</c:v>
                      </c:pt>
                      <c:pt idx="5267">
                        <c:v>0.3800650803017982</c:v>
                      </c:pt>
                      <c:pt idx="5268">
                        <c:v>0.38847410503835389</c:v>
                      </c:pt>
                      <c:pt idx="5269">
                        <c:v>0.38544280395622538</c:v>
                      </c:pt>
                      <c:pt idx="5270">
                        <c:v>0.40037894779432326</c:v>
                      </c:pt>
                      <c:pt idx="5271">
                        <c:v>0.40037894779432326</c:v>
                      </c:pt>
                      <c:pt idx="5272">
                        <c:v>0.40037894779432326</c:v>
                      </c:pt>
                      <c:pt idx="5273">
                        <c:v>0.38459539855145175</c:v>
                      </c:pt>
                      <c:pt idx="5274">
                        <c:v>0.38847410503835389</c:v>
                      </c:pt>
                      <c:pt idx="5275">
                        <c:v>0.39065440286723507</c:v>
                      </c:pt>
                      <c:pt idx="5276">
                        <c:v>0.39353154531437495</c:v>
                      </c:pt>
                      <c:pt idx="5277">
                        <c:v>0.39514233550926992</c:v>
                      </c:pt>
                      <c:pt idx="5278">
                        <c:v>0.39514233550926992</c:v>
                      </c:pt>
                      <c:pt idx="5279">
                        <c:v>0.39514233550926992</c:v>
                      </c:pt>
                      <c:pt idx="5280">
                        <c:v>0.39514233550926992</c:v>
                      </c:pt>
                      <c:pt idx="5281">
                        <c:v>0.3809159073208751</c:v>
                      </c:pt>
                      <c:pt idx="5282">
                        <c:v>0.41546316977367798</c:v>
                      </c:pt>
                      <c:pt idx="5283">
                        <c:v>0.41546316977367798</c:v>
                      </c:pt>
                      <c:pt idx="5284">
                        <c:v>0.41546316977367798</c:v>
                      </c:pt>
                      <c:pt idx="5285">
                        <c:v>0.41546316977367798</c:v>
                      </c:pt>
                      <c:pt idx="5286">
                        <c:v>0.41546316977367798</c:v>
                      </c:pt>
                      <c:pt idx="5287">
                        <c:v>0.40114493918092825</c:v>
                      </c:pt>
                      <c:pt idx="5288">
                        <c:v>0.40343979045339179</c:v>
                      </c:pt>
                      <c:pt idx="5289">
                        <c:v>0.40566064181888756</c:v>
                      </c:pt>
                      <c:pt idx="5290">
                        <c:v>0.39142704189499433</c:v>
                      </c:pt>
                      <c:pt idx="5291">
                        <c:v>0.41388121457306415</c:v>
                      </c:pt>
                      <c:pt idx="5292">
                        <c:v>0.41388121457306415</c:v>
                      </c:pt>
                      <c:pt idx="5293">
                        <c:v>0.41388121457306415</c:v>
                      </c:pt>
                      <c:pt idx="5294">
                        <c:v>0.40037894779432326</c:v>
                      </c:pt>
                      <c:pt idx="5295">
                        <c:v>0.42217889491565674</c:v>
                      </c:pt>
                      <c:pt idx="5296">
                        <c:v>0.39444227535065468</c:v>
                      </c:pt>
                      <c:pt idx="5297">
                        <c:v>0.40260584032400071</c:v>
                      </c:pt>
                      <c:pt idx="5298">
                        <c:v>0.4326520160275763</c:v>
                      </c:pt>
                      <c:pt idx="5299">
                        <c:v>0.4326520160275763</c:v>
                      </c:pt>
                      <c:pt idx="5300">
                        <c:v>0.4326520160275763</c:v>
                      </c:pt>
                      <c:pt idx="5301">
                        <c:v>0.41015830510649665</c:v>
                      </c:pt>
                      <c:pt idx="5302">
                        <c:v>0.41015830510649665</c:v>
                      </c:pt>
                      <c:pt idx="5303">
                        <c:v>0.43798709509242634</c:v>
                      </c:pt>
                      <c:pt idx="5304">
                        <c:v>0.41916862030836527</c:v>
                      </c:pt>
                      <c:pt idx="5305">
                        <c:v>0.40649233292959264</c:v>
                      </c:pt>
                      <c:pt idx="5306">
                        <c:v>0.40649233292959264</c:v>
                      </c:pt>
                      <c:pt idx="5307">
                        <c:v>0.40649233292959264</c:v>
                      </c:pt>
                      <c:pt idx="5308">
                        <c:v>0.43190715229666254</c:v>
                      </c:pt>
                      <c:pt idx="5309">
                        <c:v>0.42960173208803876</c:v>
                      </c:pt>
                      <c:pt idx="5310">
                        <c:v>0.41098668232668367</c:v>
                      </c:pt>
                      <c:pt idx="5311">
                        <c:v>0.42667928955131235</c:v>
                      </c:pt>
                      <c:pt idx="5312">
                        <c:v>0.44470439979834342</c:v>
                      </c:pt>
                      <c:pt idx="5313">
                        <c:v>0.44470439979834342</c:v>
                      </c:pt>
                      <c:pt idx="5314">
                        <c:v>0.44470439979834342</c:v>
                      </c:pt>
                      <c:pt idx="5315">
                        <c:v>0.4326520160275763</c:v>
                      </c:pt>
                      <c:pt idx="5316">
                        <c:v>0.43798709509242634</c:v>
                      </c:pt>
                      <c:pt idx="5317">
                        <c:v>0.44991630089573037</c:v>
                      </c:pt>
                      <c:pt idx="5318">
                        <c:v>0.45444047529230647</c:v>
                      </c:pt>
                      <c:pt idx="5319">
                        <c:v>0.45444047529230647</c:v>
                      </c:pt>
                      <c:pt idx="5320">
                        <c:v>0.45444047529230647</c:v>
                      </c:pt>
                      <c:pt idx="5321">
                        <c:v>0.45444047529230647</c:v>
                      </c:pt>
                      <c:pt idx="5322">
                        <c:v>0.46415923147062083</c:v>
                      </c:pt>
                      <c:pt idx="5323">
                        <c:v>0.48509602419844466</c:v>
                      </c:pt>
                      <c:pt idx="5324">
                        <c:v>0.45749070914436718</c:v>
                      </c:pt>
                      <c:pt idx="5325">
                        <c:v>0.45749070914436718</c:v>
                      </c:pt>
                      <c:pt idx="5326">
                        <c:v>0.45821889513959968</c:v>
                      </c:pt>
                      <c:pt idx="5327">
                        <c:v>0.45821889513959968</c:v>
                      </c:pt>
                      <c:pt idx="5328">
                        <c:v>0.45821889513959968</c:v>
                      </c:pt>
                      <c:pt idx="5329">
                        <c:v>0.45211411833462112</c:v>
                      </c:pt>
                      <c:pt idx="5330">
                        <c:v>0.47013401947778316</c:v>
                      </c:pt>
                      <c:pt idx="5331">
                        <c:v>0.44991630089573037</c:v>
                      </c:pt>
                      <c:pt idx="5332">
                        <c:v>0.48289666182332525</c:v>
                      </c:pt>
                      <c:pt idx="5333">
                        <c:v>0.44991630089573037</c:v>
                      </c:pt>
                      <c:pt idx="5334">
                        <c:v>0.44991630089573037</c:v>
                      </c:pt>
                      <c:pt idx="5335">
                        <c:v>0.44991630089573037</c:v>
                      </c:pt>
                      <c:pt idx="5336">
                        <c:v>0.44094763392228309</c:v>
                      </c:pt>
                      <c:pt idx="5337">
                        <c:v>0.45517062818787596</c:v>
                      </c:pt>
                      <c:pt idx="5338">
                        <c:v>0.46040064340378972</c:v>
                      </c:pt>
                      <c:pt idx="5339">
                        <c:v>0.44544086967809593</c:v>
                      </c:pt>
                      <c:pt idx="5340">
                        <c:v>0.44617685964454445</c:v>
                      </c:pt>
                      <c:pt idx="5341">
                        <c:v>0.44617685964454445</c:v>
                      </c:pt>
                      <c:pt idx="5342">
                        <c:v>0.44617685964454445</c:v>
                      </c:pt>
                      <c:pt idx="5343">
                        <c:v>0.45517062818787596</c:v>
                      </c:pt>
                      <c:pt idx="5344">
                        <c:v>0.46040064340378972</c:v>
                      </c:pt>
                      <c:pt idx="5345">
                        <c:v>0.46040064340378972</c:v>
                      </c:pt>
                      <c:pt idx="5346">
                        <c:v>0.46040064340378972</c:v>
                      </c:pt>
                      <c:pt idx="5347">
                        <c:v>0.47314228018190113</c:v>
                      </c:pt>
                      <c:pt idx="5348">
                        <c:v>0.47314228018190113</c:v>
                      </c:pt>
                      <c:pt idx="5349">
                        <c:v>0.47314228018190113</c:v>
                      </c:pt>
                      <c:pt idx="5350">
                        <c:v>0.46040064340378972</c:v>
                      </c:pt>
                      <c:pt idx="5351">
                        <c:v>0.48896686784703469</c:v>
                      </c:pt>
                      <c:pt idx="5352">
                        <c:v>0.4709849909829682</c:v>
                      </c:pt>
                      <c:pt idx="5353">
                        <c:v>0.49494067107404149</c:v>
                      </c:pt>
                      <c:pt idx="5354">
                        <c:v>0.4694134665213413</c:v>
                      </c:pt>
                      <c:pt idx="5355">
                        <c:v>0.4694134665213413</c:v>
                      </c:pt>
                      <c:pt idx="5356">
                        <c:v>0.4694134665213413</c:v>
                      </c:pt>
                      <c:pt idx="5357">
                        <c:v>0.46040064340378972</c:v>
                      </c:pt>
                      <c:pt idx="5358">
                        <c:v>0.49410751348677762</c:v>
                      </c:pt>
                      <c:pt idx="5359">
                        <c:v>0.46560658042571301</c:v>
                      </c:pt>
                      <c:pt idx="5360">
                        <c:v>0.47314228018190113</c:v>
                      </c:pt>
                      <c:pt idx="5361">
                        <c:v>0.48140643287218526</c:v>
                      </c:pt>
                      <c:pt idx="5362">
                        <c:v>0.48140643287218526</c:v>
                      </c:pt>
                      <c:pt idx="5363">
                        <c:v>0.48140643287218526</c:v>
                      </c:pt>
                      <c:pt idx="5364">
                        <c:v>0.44844871055838653</c:v>
                      </c:pt>
                      <c:pt idx="5365">
                        <c:v>0.47314228018190113</c:v>
                      </c:pt>
                      <c:pt idx="5366">
                        <c:v>0.45297875288798439</c:v>
                      </c:pt>
                      <c:pt idx="5367">
                        <c:v>0.45749070914436718</c:v>
                      </c:pt>
                      <c:pt idx="5368">
                        <c:v>0.45590030972839091</c:v>
                      </c:pt>
                      <c:pt idx="5369">
                        <c:v>0.45590030972839091</c:v>
                      </c:pt>
                      <c:pt idx="5370">
                        <c:v>0.45590030972839091</c:v>
                      </c:pt>
                      <c:pt idx="5371">
                        <c:v>0.45444047529230647</c:v>
                      </c:pt>
                      <c:pt idx="5372">
                        <c:v>0.46343486191767352</c:v>
                      </c:pt>
                      <c:pt idx="5373">
                        <c:v>0.47157375049207206</c:v>
                      </c:pt>
                      <c:pt idx="5374">
                        <c:v>0.4709849909829682</c:v>
                      </c:pt>
                      <c:pt idx="5375">
                        <c:v>0.4709849909829682</c:v>
                      </c:pt>
                      <c:pt idx="5376">
                        <c:v>0.4709849909829682</c:v>
                      </c:pt>
                      <c:pt idx="5377">
                        <c:v>0.4709849909829682</c:v>
                      </c:pt>
                      <c:pt idx="5378">
                        <c:v>0.4694134665213413</c:v>
                      </c:pt>
                      <c:pt idx="5379">
                        <c:v>0.4709849909829682</c:v>
                      </c:pt>
                      <c:pt idx="5380">
                        <c:v>0.47314228018190113</c:v>
                      </c:pt>
                      <c:pt idx="5381">
                        <c:v>0.48140643287218526</c:v>
                      </c:pt>
                      <c:pt idx="5382">
                        <c:v>0.50018191184214555</c:v>
                      </c:pt>
                      <c:pt idx="5383">
                        <c:v>0.50018191184214555</c:v>
                      </c:pt>
                      <c:pt idx="5384">
                        <c:v>0.50018191184214555</c:v>
                      </c:pt>
                      <c:pt idx="5385">
                        <c:v>0.48056326146362588</c:v>
                      </c:pt>
                      <c:pt idx="5386">
                        <c:v>0.50393812310922381</c:v>
                      </c:pt>
                      <c:pt idx="5387">
                        <c:v>0.47549100691890878</c:v>
                      </c:pt>
                      <c:pt idx="5388">
                        <c:v>0.47549100691890878</c:v>
                      </c:pt>
                      <c:pt idx="5389">
                        <c:v>0.47549100691890878</c:v>
                      </c:pt>
                      <c:pt idx="5390">
                        <c:v>0.47549100691890878</c:v>
                      </c:pt>
                      <c:pt idx="5391">
                        <c:v>0.47549100691890878</c:v>
                      </c:pt>
                      <c:pt idx="5392">
                        <c:v>0.47549100691890878</c:v>
                      </c:pt>
                      <c:pt idx="5393">
                        <c:v>0.47549100691890878</c:v>
                      </c:pt>
                      <c:pt idx="5394">
                        <c:v>0.47549100691890878</c:v>
                      </c:pt>
                      <c:pt idx="5395">
                        <c:v>0.48509602419844466</c:v>
                      </c:pt>
                      <c:pt idx="5396">
                        <c:v>0.48509602419844466</c:v>
                      </c:pt>
                      <c:pt idx="5397">
                        <c:v>0.48509602419844466</c:v>
                      </c:pt>
                      <c:pt idx="5398">
                        <c:v>0.48509602419844466</c:v>
                      </c:pt>
                      <c:pt idx="5399">
                        <c:v>0.47763973426624223</c:v>
                      </c:pt>
                      <c:pt idx="5400">
                        <c:v>0.46869245445184782</c:v>
                      </c:pt>
                      <c:pt idx="5401">
                        <c:v>0.46198472955702552</c:v>
                      </c:pt>
                      <c:pt idx="5402">
                        <c:v>0.46271002815382301</c:v>
                      </c:pt>
                      <c:pt idx="5403">
                        <c:v>0.47549100691890878</c:v>
                      </c:pt>
                      <c:pt idx="5404">
                        <c:v>0.47549100691890878</c:v>
                      </c:pt>
                      <c:pt idx="5405">
                        <c:v>0.47549100691890878</c:v>
                      </c:pt>
                      <c:pt idx="5406">
                        <c:v>0.47607742800156116</c:v>
                      </c:pt>
                      <c:pt idx="5407">
                        <c:v>0.47242364055289715</c:v>
                      </c:pt>
                      <c:pt idx="5408">
                        <c:v>0.48509602419844466</c:v>
                      </c:pt>
                      <c:pt idx="5409">
                        <c:v>0.48742011672307423</c:v>
                      </c:pt>
                      <c:pt idx="5410">
                        <c:v>0.48289666182332525</c:v>
                      </c:pt>
                      <c:pt idx="5411">
                        <c:v>0.48289666182332525</c:v>
                      </c:pt>
                      <c:pt idx="5412">
                        <c:v>0.48289666182332525</c:v>
                      </c:pt>
                      <c:pt idx="5413">
                        <c:v>0.49564517272112496</c:v>
                      </c:pt>
                      <c:pt idx="5414">
                        <c:v>0.50761858918780178</c:v>
                      </c:pt>
                      <c:pt idx="5415">
                        <c:v>0.4904471927687386</c:v>
                      </c:pt>
                      <c:pt idx="5416">
                        <c:v>0.50844188640227861</c:v>
                      </c:pt>
                      <c:pt idx="5417">
                        <c:v>0.4926319639603286</c:v>
                      </c:pt>
                      <c:pt idx="5418">
                        <c:v>0.4926319639603286</c:v>
                      </c:pt>
                      <c:pt idx="5419">
                        <c:v>0.4926319639603286</c:v>
                      </c:pt>
                      <c:pt idx="5420">
                        <c:v>0.48360868758650732</c:v>
                      </c:pt>
                      <c:pt idx="5421">
                        <c:v>0.50989702794719272</c:v>
                      </c:pt>
                      <c:pt idx="5422">
                        <c:v>0.50989702794719272</c:v>
                      </c:pt>
                      <c:pt idx="5423">
                        <c:v>0.49711680878456721</c:v>
                      </c:pt>
                      <c:pt idx="5424">
                        <c:v>0.48664594874839906</c:v>
                      </c:pt>
                      <c:pt idx="5425">
                        <c:v>0.48664594874839906</c:v>
                      </c:pt>
                      <c:pt idx="5426">
                        <c:v>0.48664594874839906</c:v>
                      </c:pt>
                      <c:pt idx="5427">
                        <c:v>0.44991630089573037</c:v>
                      </c:pt>
                      <c:pt idx="5428">
                        <c:v>0.44991630089573037</c:v>
                      </c:pt>
                      <c:pt idx="5429">
                        <c:v>0.44991630089573037</c:v>
                      </c:pt>
                      <c:pt idx="5430">
                        <c:v>0.44991630089573037</c:v>
                      </c:pt>
                      <c:pt idx="5431">
                        <c:v>0.43190715229666254</c:v>
                      </c:pt>
                      <c:pt idx="5432">
                        <c:v>0.43190715229666254</c:v>
                      </c:pt>
                      <c:pt idx="5433">
                        <c:v>0.43190715229666254</c:v>
                      </c:pt>
                      <c:pt idx="5434">
                        <c:v>0.43190715229666254</c:v>
                      </c:pt>
                      <c:pt idx="5435">
                        <c:v>0.42593047000295942</c:v>
                      </c:pt>
                      <c:pt idx="5436">
                        <c:v>0.43643644497754769</c:v>
                      </c:pt>
                      <c:pt idx="5437">
                        <c:v>0.4335316760279096</c:v>
                      </c:pt>
                      <c:pt idx="5438">
                        <c:v>0.42817543870674568</c:v>
                      </c:pt>
                      <c:pt idx="5439">
                        <c:v>0.42817543870674568</c:v>
                      </c:pt>
                      <c:pt idx="5440">
                        <c:v>0.42817543870674568</c:v>
                      </c:pt>
                      <c:pt idx="5441">
                        <c:v>0.42960173208803876</c:v>
                      </c:pt>
                      <c:pt idx="5442">
                        <c:v>0.41608159161527625</c:v>
                      </c:pt>
                      <c:pt idx="5443">
                        <c:v>0.41608159161527625</c:v>
                      </c:pt>
                      <c:pt idx="5444">
                        <c:v>0.44235788620493621</c:v>
                      </c:pt>
                      <c:pt idx="5445">
                        <c:v>0.42960173208803876</c:v>
                      </c:pt>
                      <c:pt idx="5446">
                        <c:v>0.42960173208803876</c:v>
                      </c:pt>
                      <c:pt idx="5447">
                        <c:v>0.42960173208803876</c:v>
                      </c:pt>
                      <c:pt idx="5448">
                        <c:v>0.42593047000295942</c:v>
                      </c:pt>
                      <c:pt idx="5449">
                        <c:v>0.44758060110852571</c:v>
                      </c:pt>
                      <c:pt idx="5450">
                        <c:v>0.43643644497754769</c:v>
                      </c:pt>
                      <c:pt idx="5451">
                        <c:v>0.44396744935092453</c:v>
                      </c:pt>
                      <c:pt idx="5452">
                        <c:v>0.43798709509242634</c:v>
                      </c:pt>
                      <c:pt idx="5453">
                        <c:v>0.43798709509242634</c:v>
                      </c:pt>
                      <c:pt idx="5454">
                        <c:v>0.43798709509242634</c:v>
                      </c:pt>
                      <c:pt idx="5455">
                        <c:v>0.41916862030836527</c:v>
                      </c:pt>
                      <c:pt idx="5456">
                        <c:v>0.44309588744152389</c:v>
                      </c:pt>
                      <c:pt idx="5457">
                        <c:v>0.41608159161527625</c:v>
                      </c:pt>
                      <c:pt idx="5458">
                        <c:v>0.42449952315681005</c:v>
                      </c:pt>
                      <c:pt idx="5459">
                        <c:v>0.39065440286723507</c:v>
                      </c:pt>
                      <c:pt idx="5460">
                        <c:v>0.39065440286723507</c:v>
                      </c:pt>
                      <c:pt idx="5461">
                        <c:v>0.39065440286723507</c:v>
                      </c:pt>
                      <c:pt idx="5462">
                        <c:v>0.3824033061922979</c:v>
                      </c:pt>
                      <c:pt idx="5463">
                        <c:v>0.39212898067224289</c:v>
                      </c:pt>
                      <c:pt idx="5464">
                        <c:v>0.37558763640536186</c:v>
                      </c:pt>
                      <c:pt idx="5465">
                        <c:v>0.37558763640536186</c:v>
                      </c:pt>
                      <c:pt idx="5466">
                        <c:v>0.37558763640536186</c:v>
                      </c:pt>
                      <c:pt idx="5467">
                        <c:v>0.37558763640536186</c:v>
                      </c:pt>
                      <c:pt idx="5468">
                        <c:v>0.37558763640536186</c:v>
                      </c:pt>
                      <c:pt idx="5469">
                        <c:v>0.3831109000237487</c:v>
                      </c:pt>
                      <c:pt idx="5470">
                        <c:v>0.3831109000237487</c:v>
                      </c:pt>
                      <c:pt idx="5471">
                        <c:v>0.3831109000237487</c:v>
                      </c:pt>
                      <c:pt idx="5472">
                        <c:v>0.38995154279095134</c:v>
                      </c:pt>
                      <c:pt idx="5473">
                        <c:v>0.38847410503835389</c:v>
                      </c:pt>
                      <c:pt idx="5474">
                        <c:v>0.38847410503835389</c:v>
                      </c:pt>
                      <c:pt idx="5475">
                        <c:v>0.38847410503835389</c:v>
                      </c:pt>
                      <c:pt idx="5476">
                        <c:v>0.3800650803017982</c:v>
                      </c:pt>
                      <c:pt idx="5477">
                        <c:v>0.3800650803017982</c:v>
                      </c:pt>
                      <c:pt idx="5478">
                        <c:v>0.3800650803017982</c:v>
                      </c:pt>
                      <c:pt idx="5479">
                        <c:v>0.39444227535065468</c:v>
                      </c:pt>
                      <c:pt idx="5480">
                        <c:v>0.38395942497229579</c:v>
                      </c:pt>
                      <c:pt idx="5481">
                        <c:v>0.38395942497229579</c:v>
                      </c:pt>
                      <c:pt idx="5482">
                        <c:v>0.38395942497229579</c:v>
                      </c:pt>
                      <c:pt idx="5483">
                        <c:v>0.3831109000237487</c:v>
                      </c:pt>
                      <c:pt idx="5484">
                        <c:v>0.39444227535065468</c:v>
                      </c:pt>
                      <c:pt idx="5485">
                        <c:v>0.3831109000237487</c:v>
                      </c:pt>
                      <c:pt idx="5486">
                        <c:v>0.37949750414681527</c:v>
                      </c:pt>
                      <c:pt idx="5487">
                        <c:v>0.38459539855145175</c:v>
                      </c:pt>
                      <c:pt idx="5488">
                        <c:v>0.38459539855145175</c:v>
                      </c:pt>
                      <c:pt idx="5489">
                        <c:v>0.38459539855145175</c:v>
                      </c:pt>
                      <c:pt idx="5490">
                        <c:v>0.39297072932279287</c:v>
                      </c:pt>
                      <c:pt idx="5491">
                        <c:v>0.38847410503835389</c:v>
                      </c:pt>
                      <c:pt idx="5492">
                        <c:v>0.37194992068666616</c:v>
                      </c:pt>
                      <c:pt idx="5493">
                        <c:v>0.37558763640536186</c:v>
                      </c:pt>
                      <c:pt idx="5494">
                        <c:v>0.37409118022587173</c:v>
                      </c:pt>
                      <c:pt idx="5495">
                        <c:v>0.37409118022587173</c:v>
                      </c:pt>
                      <c:pt idx="5496">
                        <c:v>0.37409118022587173</c:v>
                      </c:pt>
                      <c:pt idx="5497">
                        <c:v>0.37949750414681527</c:v>
                      </c:pt>
                      <c:pt idx="5498">
                        <c:v>0.39142704189499433</c:v>
                      </c:pt>
                      <c:pt idx="5499">
                        <c:v>0.3800650803017982</c:v>
                      </c:pt>
                      <c:pt idx="5500">
                        <c:v>0.36815702038490872</c:v>
                      </c:pt>
                      <c:pt idx="5501">
                        <c:v>0.37494654217669354</c:v>
                      </c:pt>
                      <c:pt idx="5502">
                        <c:v>0.37494654217669354</c:v>
                      </c:pt>
                      <c:pt idx="5503">
                        <c:v>0.37494654217669354</c:v>
                      </c:pt>
                      <c:pt idx="5504">
                        <c:v>0.37044860576766486</c:v>
                      </c:pt>
                      <c:pt idx="5505">
                        <c:v>0.37949750414681527</c:v>
                      </c:pt>
                      <c:pt idx="5506">
                        <c:v>0.37558763640536186</c:v>
                      </c:pt>
                      <c:pt idx="5507">
                        <c:v>0.37558763640536186</c:v>
                      </c:pt>
                      <c:pt idx="5508">
                        <c:v>0.39142704189499433</c:v>
                      </c:pt>
                      <c:pt idx="5509">
                        <c:v>0.39142704189499433</c:v>
                      </c:pt>
                      <c:pt idx="5510">
                        <c:v>0.39142704189499433</c:v>
                      </c:pt>
                      <c:pt idx="5511">
                        <c:v>0.36514219736121656</c:v>
                      </c:pt>
                      <c:pt idx="5512">
                        <c:v>0.38692422797771087</c:v>
                      </c:pt>
                      <c:pt idx="5513">
                        <c:v>0.37864560194432789</c:v>
                      </c:pt>
                      <c:pt idx="5514">
                        <c:v>0.37715321689496312</c:v>
                      </c:pt>
                      <c:pt idx="5515">
                        <c:v>0.35161984169694921</c:v>
                      </c:pt>
                      <c:pt idx="5516">
                        <c:v>0.35161984169694921</c:v>
                      </c:pt>
                      <c:pt idx="5517">
                        <c:v>0.35161984169694921</c:v>
                      </c:pt>
                      <c:pt idx="5518">
                        <c:v>0.34190211138353016</c:v>
                      </c:pt>
                      <c:pt idx="5519">
                        <c:v>0.35394542122716055</c:v>
                      </c:pt>
                      <c:pt idx="5520">
                        <c:v>0.35612128000959781</c:v>
                      </c:pt>
                      <c:pt idx="5521">
                        <c:v>0.35321919567880367</c:v>
                      </c:pt>
                      <c:pt idx="5522">
                        <c:v>0.34490679801389823</c:v>
                      </c:pt>
                      <c:pt idx="5523">
                        <c:v>0.34490679801389823</c:v>
                      </c:pt>
                      <c:pt idx="5524">
                        <c:v>0.34490679801389823</c:v>
                      </c:pt>
                      <c:pt idx="5525">
                        <c:v>0.34190211138353016</c:v>
                      </c:pt>
                      <c:pt idx="5526">
                        <c:v>0.35016390085167737</c:v>
                      </c:pt>
                      <c:pt idx="5527">
                        <c:v>0.343442103926975</c:v>
                      </c:pt>
                      <c:pt idx="5528">
                        <c:v>0.33741675433554774</c:v>
                      </c:pt>
                      <c:pt idx="5529">
                        <c:v>0.34870606643718638</c:v>
                      </c:pt>
                      <c:pt idx="5530">
                        <c:v>0.34870606643718638</c:v>
                      </c:pt>
                      <c:pt idx="5531">
                        <c:v>0.34870606643718638</c:v>
                      </c:pt>
                      <c:pt idx="5532">
                        <c:v>0.34116803682491542</c:v>
                      </c:pt>
                      <c:pt idx="5533">
                        <c:v>0.33594222608820912</c:v>
                      </c:pt>
                      <c:pt idx="5534">
                        <c:v>0.33446575336968914</c:v>
                      </c:pt>
                      <c:pt idx="5535">
                        <c:v>0.32995044613205787</c:v>
                      </c:pt>
                      <c:pt idx="5536">
                        <c:v>0.33741675433554774</c:v>
                      </c:pt>
                      <c:pt idx="5537">
                        <c:v>0.33741675433554774</c:v>
                      </c:pt>
                      <c:pt idx="5538">
                        <c:v>0.33741675433554774</c:v>
                      </c:pt>
                      <c:pt idx="5539">
                        <c:v>0.33741675433554774</c:v>
                      </c:pt>
                      <c:pt idx="5540">
                        <c:v>0.33741675433554774</c:v>
                      </c:pt>
                      <c:pt idx="5541">
                        <c:v>0.33520423312267533</c:v>
                      </c:pt>
                      <c:pt idx="5542">
                        <c:v>0.34263570520045061</c:v>
                      </c:pt>
                      <c:pt idx="5543">
                        <c:v>0.33069190988010166</c:v>
                      </c:pt>
                      <c:pt idx="5544">
                        <c:v>0.33069190988010166</c:v>
                      </c:pt>
                      <c:pt idx="5545">
                        <c:v>0.33069190988010166</c:v>
                      </c:pt>
                      <c:pt idx="5546">
                        <c:v>0.33594222608820912</c:v>
                      </c:pt>
                      <c:pt idx="5547">
                        <c:v>0.33807965908759763</c:v>
                      </c:pt>
                      <c:pt idx="5548">
                        <c:v>0.33291335840672698</c:v>
                      </c:pt>
                      <c:pt idx="5549">
                        <c:v>0.34636957987931688</c:v>
                      </c:pt>
                      <c:pt idx="5550">
                        <c:v>0.34563842764821739</c:v>
                      </c:pt>
                      <c:pt idx="5551">
                        <c:v>0.34563842764821739</c:v>
                      </c:pt>
                      <c:pt idx="5552">
                        <c:v>0.34563842764821739</c:v>
                      </c:pt>
                      <c:pt idx="5553">
                        <c:v>0.34116803682491542</c:v>
                      </c:pt>
                      <c:pt idx="5554">
                        <c:v>0.34797643753190022</c:v>
                      </c:pt>
                      <c:pt idx="5555">
                        <c:v>0.34710025535766059</c:v>
                      </c:pt>
                      <c:pt idx="5556">
                        <c:v>0.34636957987931688</c:v>
                      </c:pt>
                      <c:pt idx="5557">
                        <c:v>0.35089210764921541</c:v>
                      </c:pt>
                      <c:pt idx="5558">
                        <c:v>0.35089210764921541</c:v>
                      </c:pt>
                      <c:pt idx="5559">
                        <c:v>0.35089210764921541</c:v>
                      </c:pt>
                      <c:pt idx="5560">
                        <c:v>0.35089210764921541</c:v>
                      </c:pt>
                      <c:pt idx="5561">
                        <c:v>0.35089210764921541</c:v>
                      </c:pt>
                      <c:pt idx="5562">
                        <c:v>0.36291176436009331</c:v>
                      </c:pt>
                      <c:pt idx="5563">
                        <c:v>0.36363174338276988</c:v>
                      </c:pt>
                      <c:pt idx="5564">
                        <c:v>0.3665788373797656</c:v>
                      </c:pt>
                      <c:pt idx="5565">
                        <c:v>0.3665788373797656</c:v>
                      </c:pt>
                      <c:pt idx="5566">
                        <c:v>0.3665788373797656</c:v>
                      </c:pt>
                      <c:pt idx="5567">
                        <c:v>0.36204717926805141</c:v>
                      </c:pt>
                      <c:pt idx="5568">
                        <c:v>0.35539646275788417</c:v>
                      </c:pt>
                      <c:pt idx="5569">
                        <c:v>0.35539646275788417</c:v>
                      </c:pt>
                      <c:pt idx="5570">
                        <c:v>0.36514219736121656</c:v>
                      </c:pt>
                      <c:pt idx="5571">
                        <c:v>0.36600440203219031</c:v>
                      </c:pt>
                      <c:pt idx="5572">
                        <c:v>0.36600440203219031</c:v>
                      </c:pt>
                      <c:pt idx="5573">
                        <c:v>0.36600440203219031</c:v>
                      </c:pt>
                      <c:pt idx="5574">
                        <c:v>0.35843755225569462</c:v>
                      </c:pt>
                      <c:pt idx="5575">
                        <c:v>0.36204717926805141</c:v>
                      </c:pt>
                      <c:pt idx="5576">
                        <c:v>0.37266412762935208</c:v>
                      </c:pt>
                      <c:pt idx="5577">
                        <c:v>0.37266412762935208</c:v>
                      </c:pt>
                      <c:pt idx="5578">
                        <c:v>0.37266412762935208</c:v>
                      </c:pt>
                      <c:pt idx="5579">
                        <c:v>0.37266412762935208</c:v>
                      </c:pt>
                      <c:pt idx="5580">
                        <c:v>0.37266412762935208</c:v>
                      </c:pt>
                      <c:pt idx="5581">
                        <c:v>0.37644185989412265</c:v>
                      </c:pt>
                      <c:pt idx="5582">
                        <c:v>0.38169526654690655</c:v>
                      </c:pt>
                      <c:pt idx="5583">
                        <c:v>0.36743993953757481</c:v>
                      </c:pt>
                      <c:pt idx="5584">
                        <c:v>0.36743993953757481</c:v>
                      </c:pt>
                      <c:pt idx="5585">
                        <c:v>0.36743993953757481</c:v>
                      </c:pt>
                      <c:pt idx="5586">
                        <c:v>0.36743993953757481</c:v>
                      </c:pt>
                      <c:pt idx="5587">
                        <c:v>0.36743993953757481</c:v>
                      </c:pt>
                      <c:pt idx="5588">
                        <c:v>0.38459539855145175</c:v>
                      </c:pt>
                      <c:pt idx="5589">
                        <c:v>0.38544280395622538</c:v>
                      </c:pt>
                      <c:pt idx="5590">
                        <c:v>0.43495121824092325</c:v>
                      </c:pt>
                      <c:pt idx="5591">
                        <c:v>0.42742761222309639</c:v>
                      </c:pt>
                      <c:pt idx="5592">
                        <c:v>0.44691237035069226</c:v>
                      </c:pt>
                      <c:pt idx="5593">
                        <c:v>0.44691237035069226</c:v>
                      </c:pt>
                      <c:pt idx="5594">
                        <c:v>0.44691237035069226</c:v>
                      </c:pt>
                      <c:pt idx="5595">
                        <c:v>0.41999040188488712</c:v>
                      </c:pt>
                      <c:pt idx="5596">
                        <c:v>0.41388121457306415</c:v>
                      </c:pt>
                      <c:pt idx="5597">
                        <c:v>0.41546316977367798</c:v>
                      </c:pt>
                      <c:pt idx="5598">
                        <c:v>0.41546316977367798</c:v>
                      </c:pt>
                      <c:pt idx="5599">
                        <c:v>0.41546316977367798</c:v>
                      </c:pt>
                      <c:pt idx="5600">
                        <c:v>0.41546316977367798</c:v>
                      </c:pt>
                      <c:pt idx="5601">
                        <c:v>0.41546316977367798</c:v>
                      </c:pt>
                      <c:pt idx="5602">
                        <c:v>0.40260584032400071</c:v>
                      </c:pt>
                      <c:pt idx="5603">
                        <c:v>0.40343979045339179</c:v>
                      </c:pt>
                      <c:pt idx="5604">
                        <c:v>0.39661104534399094</c:v>
                      </c:pt>
                      <c:pt idx="5605">
                        <c:v>0.39891515124546761</c:v>
                      </c:pt>
                      <c:pt idx="5606">
                        <c:v>0.39591189883762945</c:v>
                      </c:pt>
                      <c:pt idx="5607">
                        <c:v>0.39591189883762945</c:v>
                      </c:pt>
                      <c:pt idx="5608">
                        <c:v>0.39591189883762945</c:v>
                      </c:pt>
                      <c:pt idx="5609">
                        <c:v>0.38614848745219416</c:v>
                      </c:pt>
                      <c:pt idx="5610">
                        <c:v>0.40343979045339179</c:v>
                      </c:pt>
                      <c:pt idx="5611">
                        <c:v>0.39751928676138837</c:v>
                      </c:pt>
                      <c:pt idx="5612">
                        <c:v>0.39751928676138837</c:v>
                      </c:pt>
                      <c:pt idx="5613">
                        <c:v>0.3891075303735082</c:v>
                      </c:pt>
                      <c:pt idx="5614">
                        <c:v>0.3891075303735082</c:v>
                      </c:pt>
                      <c:pt idx="5615">
                        <c:v>0.3891075303735082</c:v>
                      </c:pt>
                      <c:pt idx="5616">
                        <c:v>0.38692422797771087</c:v>
                      </c:pt>
                      <c:pt idx="5617">
                        <c:v>0.40260584032400071</c:v>
                      </c:pt>
                      <c:pt idx="5618">
                        <c:v>0.39360162765638645</c:v>
                      </c:pt>
                      <c:pt idx="5619">
                        <c:v>0.40037894779432326</c:v>
                      </c:pt>
                      <c:pt idx="5620">
                        <c:v>0.38169526654690655</c:v>
                      </c:pt>
                      <c:pt idx="5621">
                        <c:v>0.38169526654690655</c:v>
                      </c:pt>
                      <c:pt idx="5622">
                        <c:v>0.38169526654690655</c:v>
                      </c:pt>
                      <c:pt idx="5623">
                        <c:v>0.40260584032400071</c:v>
                      </c:pt>
                      <c:pt idx="5624">
                        <c:v>0.40489771821545451</c:v>
                      </c:pt>
                      <c:pt idx="5625">
                        <c:v>0.38692422797771087</c:v>
                      </c:pt>
                      <c:pt idx="5626">
                        <c:v>0.39065440286723507</c:v>
                      </c:pt>
                      <c:pt idx="5627">
                        <c:v>0.40197997200480734</c:v>
                      </c:pt>
                      <c:pt idx="5628">
                        <c:v>0.40197997200480734</c:v>
                      </c:pt>
                      <c:pt idx="5629">
                        <c:v>0.40197997200480734</c:v>
                      </c:pt>
                      <c:pt idx="5630">
                        <c:v>0.3824033061922979</c:v>
                      </c:pt>
                      <c:pt idx="5631">
                        <c:v>0.39591189883762945</c:v>
                      </c:pt>
                      <c:pt idx="5632">
                        <c:v>0.3831109000237487</c:v>
                      </c:pt>
                      <c:pt idx="5633">
                        <c:v>0.38762898243006721</c:v>
                      </c:pt>
                      <c:pt idx="5634">
                        <c:v>0.38169526654690655</c:v>
                      </c:pt>
                      <c:pt idx="5635">
                        <c:v>0.38169526654690655</c:v>
                      </c:pt>
                      <c:pt idx="5636">
                        <c:v>0.38169526654690655</c:v>
                      </c:pt>
                      <c:pt idx="5637">
                        <c:v>0.39212898067224289</c:v>
                      </c:pt>
                      <c:pt idx="5638">
                        <c:v>0.38995154279095134</c:v>
                      </c:pt>
                      <c:pt idx="5639">
                        <c:v>0.37715321689496312</c:v>
                      </c:pt>
                      <c:pt idx="5640">
                        <c:v>0.3800650803017982</c:v>
                      </c:pt>
                      <c:pt idx="5641">
                        <c:v>0.3831109000237487</c:v>
                      </c:pt>
                      <c:pt idx="5642">
                        <c:v>0.3831109000237487</c:v>
                      </c:pt>
                      <c:pt idx="5643">
                        <c:v>0.3831109000237487</c:v>
                      </c:pt>
                      <c:pt idx="5644">
                        <c:v>0.3831109000237487</c:v>
                      </c:pt>
                      <c:pt idx="5645">
                        <c:v>0.37558763640536186</c:v>
                      </c:pt>
                      <c:pt idx="5646">
                        <c:v>0.38544280395622538</c:v>
                      </c:pt>
                      <c:pt idx="5647">
                        <c:v>0.3831109000237487</c:v>
                      </c:pt>
                      <c:pt idx="5648">
                        <c:v>0.3831109000237487</c:v>
                      </c:pt>
                      <c:pt idx="5649">
                        <c:v>0.3831109000237487</c:v>
                      </c:pt>
                      <c:pt idx="5650">
                        <c:v>0.3831109000237487</c:v>
                      </c:pt>
                      <c:pt idx="5651">
                        <c:v>0.38614848745219416</c:v>
                      </c:pt>
                      <c:pt idx="5652">
                        <c:v>0.3824033061922979</c:v>
                      </c:pt>
                      <c:pt idx="5653">
                        <c:v>0.38692422797771087</c:v>
                      </c:pt>
                      <c:pt idx="5654">
                        <c:v>0.3831109000237487</c:v>
                      </c:pt>
                      <c:pt idx="5655">
                        <c:v>0.39661104534399094</c:v>
                      </c:pt>
                      <c:pt idx="5656">
                        <c:v>0.39661104534399094</c:v>
                      </c:pt>
                      <c:pt idx="5657">
                        <c:v>0.39661104534399094</c:v>
                      </c:pt>
                      <c:pt idx="5658">
                        <c:v>0.38395942497229579</c:v>
                      </c:pt>
                      <c:pt idx="5659">
                        <c:v>0.39514233550926992</c:v>
                      </c:pt>
                      <c:pt idx="5660">
                        <c:v>0.39037331155227861</c:v>
                      </c:pt>
                      <c:pt idx="5661">
                        <c:v>0.38762898243006721</c:v>
                      </c:pt>
                      <c:pt idx="5662">
                        <c:v>0.38995154279095134</c:v>
                      </c:pt>
                      <c:pt idx="5663">
                        <c:v>0.38995154279095134</c:v>
                      </c:pt>
                      <c:pt idx="5664">
                        <c:v>0.38995154279095134</c:v>
                      </c:pt>
                      <c:pt idx="5665">
                        <c:v>0.38395942497229579</c:v>
                      </c:pt>
                      <c:pt idx="5666">
                        <c:v>0.39212898067224289</c:v>
                      </c:pt>
                      <c:pt idx="5667">
                        <c:v>0.39212898067224289</c:v>
                      </c:pt>
                      <c:pt idx="5668">
                        <c:v>0.3891075303735082</c:v>
                      </c:pt>
                      <c:pt idx="5669">
                        <c:v>0.3891075303735082</c:v>
                      </c:pt>
                      <c:pt idx="5670">
                        <c:v>0.3891075303735082</c:v>
                      </c:pt>
                      <c:pt idx="5671">
                        <c:v>0.3891075303735082</c:v>
                      </c:pt>
                      <c:pt idx="5672">
                        <c:v>0.3800650803017982</c:v>
                      </c:pt>
                      <c:pt idx="5673">
                        <c:v>0.3809159073208751</c:v>
                      </c:pt>
                      <c:pt idx="5674">
                        <c:v>0.3891075303735082</c:v>
                      </c:pt>
                      <c:pt idx="5675">
                        <c:v>0.37558763640536186</c:v>
                      </c:pt>
                      <c:pt idx="5676">
                        <c:v>0.36514219736121656</c:v>
                      </c:pt>
                      <c:pt idx="5677">
                        <c:v>0.36514219736121656</c:v>
                      </c:pt>
                      <c:pt idx="5678">
                        <c:v>0.36514219736121656</c:v>
                      </c:pt>
                      <c:pt idx="5679">
                        <c:v>0.34636957987931688</c:v>
                      </c:pt>
                      <c:pt idx="5680">
                        <c:v>0.34490679801389823</c:v>
                      </c:pt>
                      <c:pt idx="5681">
                        <c:v>0.35988279712448823</c:v>
                      </c:pt>
                      <c:pt idx="5682">
                        <c:v>0.36204717926805141</c:v>
                      </c:pt>
                      <c:pt idx="5683">
                        <c:v>0.37715321689496312</c:v>
                      </c:pt>
                      <c:pt idx="5684">
                        <c:v>0.37715321689496312</c:v>
                      </c:pt>
                      <c:pt idx="5685">
                        <c:v>0.37715321689496312</c:v>
                      </c:pt>
                      <c:pt idx="5686">
                        <c:v>0.38614848745219416</c:v>
                      </c:pt>
                      <c:pt idx="5687">
                        <c:v>0.41319271452146122</c:v>
                      </c:pt>
                      <c:pt idx="5688">
                        <c:v>0.41546316977367798</c:v>
                      </c:pt>
                      <c:pt idx="5689">
                        <c:v>0.41608159161527625</c:v>
                      </c:pt>
                      <c:pt idx="5690">
                        <c:v>0.40566064181888756</c:v>
                      </c:pt>
                      <c:pt idx="5691">
                        <c:v>0.40566064181888756</c:v>
                      </c:pt>
                      <c:pt idx="5692">
                        <c:v>0.40566064181888756</c:v>
                      </c:pt>
                      <c:pt idx="5693">
                        <c:v>0.39807784036688171</c:v>
                      </c:pt>
                      <c:pt idx="5694">
                        <c:v>0.42511300845385164</c:v>
                      </c:pt>
                      <c:pt idx="5695">
                        <c:v>0.4236127880340263</c:v>
                      </c:pt>
                      <c:pt idx="5696">
                        <c:v>0.44161940230958008</c:v>
                      </c:pt>
                      <c:pt idx="5697">
                        <c:v>0.45590030972839091</c:v>
                      </c:pt>
                      <c:pt idx="5698">
                        <c:v>0.45590030972839091</c:v>
                      </c:pt>
                      <c:pt idx="5699">
                        <c:v>0.45590030972839091</c:v>
                      </c:pt>
                      <c:pt idx="5700">
                        <c:v>0.46560658042571301</c:v>
                      </c:pt>
                      <c:pt idx="5701">
                        <c:v>0.47242364055289715</c:v>
                      </c:pt>
                      <c:pt idx="5702">
                        <c:v>0.45821889513959968</c:v>
                      </c:pt>
                      <c:pt idx="5703">
                        <c:v>0.47314228018190113</c:v>
                      </c:pt>
                      <c:pt idx="5704">
                        <c:v>0.47314228018190113</c:v>
                      </c:pt>
                      <c:pt idx="5705">
                        <c:v>0.47314228018190113</c:v>
                      </c:pt>
                      <c:pt idx="5706">
                        <c:v>0.47314228018190113</c:v>
                      </c:pt>
                      <c:pt idx="5707">
                        <c:v>0.47314228018190113</c:v>
                      </c:pt>
                      <c:pt idx="5708">
                        <c:v>0.5024753160484805</c:v>
                      </c:pt>
                      <c:pt idx="5709">
                        <c:v>0.5511225502010153</c:v>
                      </c:pt>
                      <c:pt idx="5710">
                        <c:v>0.53243351229252134</c:v>
                      </c:pt>
                      <c:pt idx="5711">
                        <c:v>0.5601718164073064</c:v>
                      </c:pt>
                      <c:pt idx="5712">
                        <c:v>0.5601718164073064</c:v>
                      </c:pt>
                      <c:pt idx="5713">
                        <c:v>0.5601718164073064</c:v>
                      </c:pt>
                      <c:pt idx="5714">
                        <c:v>0.59619516470903811</c:v>
                      </c:pt>
                      <c:pt idx="5715">
                        <c:v>0.64944726577593737</c:v>
                      </c:pt>
                      <c:pt idx="5716">
                        <c:v>0.64119293093521279</c:v>
                      </c:pt>
                      <c:pt idx="5717">
                        <c:v>0.6456924492776327</c:v>
                      </c:pt>
                      <c:pt idx="5718">
                        <c:v>0.63741095497041356</c:v>
                      </c:pt>
                      <c:pt idx="5719">
                        <c:v>0.63741095497041356</c:v>
                      </c:pt>
                      <c:pt idx="5720">
                        <c:v>0.63741095497041356</c:v>
                      </c:pt>
                      <c:pt idx="5721">
                        <c:v>0.62610379374221792</c:v>
                      </c:pt>
                      <c:pt idx="5722">
                        <c:v>0.70044466296295127</c:v>
                      </c:pt>
                      <c:pt idx="5723">
                        <c:v>0.66440014589511021</c:v>
                      </c:pt>
                      <c:pt idx="5724">
                        <c:v>0.70860480195053854</c:v>
                      </c:pt>
                      <c:pt idx="5725">
                        <c:v>0.69593989401033873</c:v>
                      </c:pt>
                      <c:pt idx="5726">
                        <c:v>0.69593989401033873</c:v>
                      </c:pt>
                      <c:pt idx="5727">
                        <c:v>0.69593989401033873</c:v>
                      </c:pt>
                      <c:pt idx="5728">
                        <c:v>0.69814085088468347</c:v>
                      </c:pt>
                      <c:pt idx="5729">
                        <c:v>0.66820448106416985</c:v>
                      </c:pt>
                      <c:pt idx="5730">
                        <c:v>0.67867013273232601</c:v>
                      </c:pt>
                      <c:pt idx="5731">
                        <c:v>0.68622707405721695</c:v>
                      </c:pt>
                      <c:pt idx="5732">
                        <c:v>0.66296335487578284</c:v>
                      </c:pt>
                      <c:pt idx="5733">
                        <c:v>0.66296335487578284</c:v>
                      </c:pt>
                      <c:pt idx="5734">
                        <c:v>0.66296335487578284</c:v>
                      </c:pt>
                      <c:pt idx="5735">
                        <c:v>0.67790624329940297</c:v>
                      </c:pt>
                      <c:pt idx="5736">
                        <c:v>0.70796687450783424</c:v>
                      </c:pt>
                      <c:pt idx="5737">
                        <c:v>0.64350113866699743</c:v>
                      </c:pt>
                      <c:pt idx="5738">
                        <c:v>0.61116041940330879</c:v>
                      </c:pt>
                      <c:pt idx="5739">
                        <c:v>0.5534372539144129</c:v>
                      </c:pt>
                      <c:pt idx="5740">
                        <c:v>0.5534372539144129</c:v>
                      </c:pt>
                      <c:pt idx="5741">
                        <c:v>0.5534372539144129</c:v>
                      </c:pt>
                      <c:pt idx="5742">
                        <c:v>0.5354667180313325</c:v>
                      </c:pt>
                      <c:pt idx="5743">
                        <c:v>0.52046970536469883</c:v>
                      </c:pt>
                      <c:pt idx="5744">
                        <c:v>0.52046970536469883</c:v>
                      </c:pt>
                      <c:pt idx="5745">
                        <c:v>0.53168945160842962</c:v>
                      </c:pt>
                      <c:pt idx="5746">
                        <c:v>0.54298383245921744</c:v>
                      </c:pt>
                      <c:pt idx="5747">
                        <c:v>0.54298383245921744</c:v>
                      </c:pt>
                      <c:pt idx="5748">
                        <c:v>0.54298383245921744</c:v>
                      </c:pt>
                      <c:pt idx="5749">
                        <c:v>0.54445678207108661</c:v>
                      </c:pt>
                      <c:pt idx="5750">
                        <c:v>0.55708250003587523</c:v>
                      </c:pt>
                      <c:pt idx="5751">
                        <c:v>0.52197208642399895</c:v>
                      </c:pt>
                      <c:pt idx="5752">
                        <c:v>0.48444959601628651</c:v>
                      </c:pt>
                      <c:pt idx="5753">
                        <c:v>0.4709849909829682</c:v>
                      </c:pt>
                      <c:pt idx="5754">
                        <c:v>0.4709849909829682</c:v>
                      </c:pt>
                      <c:pt idx="5755">
                        <c:v>0.4709849909829682</c:v>
                      </c:pt>
                      <c:pt idx="5756">
                        <c:v>0.47549100691890878</c:v>
                      </c:pt>
                      <c:pt idx="5757">
                        <c:v>0.49192558689518617</c:v>
                      </c:pt>
                      <c:pt idx="5758">
                        <c:v>0.48742011672307423</c:v>
                      </c:pt>
                      <c:pt idx="5759">
                        <c:v>0.48444959601628651</c:v>
                      </c:pt>
                      <c:pt idx="5760">
                        <c:v>0.48444959601628651</c:v>
                      </c:pt>
                      <c:pt idx="5761">
                        <c:v>0.48444959601628651</c:v>
                      </c:pt>
                      <c:pt idx="5762">
                        <c:v>0.48444959601628651</c:v>
                      </c:pt>
                      <c:pt idx="5763">
                        <c:v>0.4904471927687386</c:v>
                      </c:pt>
                      <c:pt idx="5764">
                        <c:v>0.48961072495925184</c:v>
                      </c:pt>
                      <c:pt idx="5765">
                        <c:v>0.52951648958015074</c:v>
                      </c:pt>
                      <c:pt idx="5766">
                        <c:v>0.53168945160842962</c:v>
                      </c:pt>
                      <c:pt idx="5767">
                        <c:v>0.59461150874805602</c:v>
                      </c:pt>
                      <c:pt idx="5768">
                        <c:v>0.59461150874805602</c:v>
                      </c:pt>
                      <c:pt idx="5769">
                        <c:v>0.59461150874805602</c:v>
                      </c:pt>
                      <c:pt idx="5770">
                        <c:v>0.55871906365175639</c:v>
                      </c:pt>
                      <c:pt idx="5771">
                        <c:v>0.62318792715841709</c:v>
                      </c:pt>
                      <c:pt idx="5772">
                        <c:v>0.67490032792754961</c:v>
                      </c:pt>
                      <c:pt idx="5773">
                        <c:v>0.63145876874634321</c:v>
                      </c:pt>
                      <c:pt idx="5774">
                        <c:v>0.6366756916495091</c:v>
                      </c:pt>
                      <c:pt idx="5775">
                        <c:v>0.6366756916495091</c:v>
                      </c:pt>
                      <c:pt idx="5776">
                        <c:v>0.6366756916495091</c:v>
                      </c:pt>
                      <c:pt idx="5777">
                        <c:v>0.592378935152305</c:v>
                      </c:pt>
                      <c:pt idx="5778">
                        <c:v>0.58494481792942266</c:v>
                      </c:pt>
                      <c:pt idx="5779">
                        <c:v>0.57740240229273276</c:v>
                      </c:pt>
                      <c:pt idx="5780">
                        <c:v>0.58340475245811108</c:v>
                      </c:pt>
                      <c:pt idx="5781">
                        <c:v>0.5931432013036454</c:v>
                      </c:pt>
                      <c:pt idx="5782">
                        <c:v>0.5931432013036454</c:v>
                      </c:pt>
                      <c:pt idx="5783">
                        <c:v>0.5931432013036454</c:v>
                      </c:pt>
                      <c:pt idx="5784">
                        <c:v>0.50164767702930546</c:v>
                      </c:pt>
                      <c:pt idx="5785">
                        <c:v>0.53398207694305944</c:v>
                      </c:pt>
                      <c:pt idx="5786">
                        <c:v>0.49410751348677762</c:v>
                      </c:pt>
                      <c:pt idx="5787">
                        <c:v>0.49115449139882361</c:v>
                      </c:pt>
                      <c:pt idx="5788">
                        <c:v>0.49115449139882361</c:v>
                      </c:pt>
                      <c:pt idx="5789">
                        <c:v>0.49115449139882361</c:v>
                      </c:pt>
                      <c:pt idx="5790">
                        <c:v>0.49115449139882361</c:v>
                      </c:pt>
                      <c:pt idx="5791">
                        <c:v>0.44617685964454445</c:v>
                      </c:pt>
                      <c:pt idx="5792">
                        <c:v>0.41697426884327904</c:v>
                      </c:pt>
                      <c:pt idx="5793">
                        <c:v>0.41697426884327904</c:v>
                      </c:pt>
                      <c:pt idx="5794">
                        <c:v>0.40870717727485117</c:v>
                      </c:pt>
                      <c:pt idx="5795">
                        <c:v>0.39514233550926992</c:v>
                      </c:pt>
                      <c:pt idx="5796">
                        <c:v>0.39514233550926992</c:v>
                      </c:pt>
                      <c:pt idx="5797">
                        <c:v>0.39514233550926992</c:v>
                      </c:pt>
                      <c:pt idx="5798">
                        <c:v>0.38995154279095134</c:v>
                      </c:pt>
                      <c:pt idx="5799">
                        <c:v>0.40037894779432326</c:v>
                      </c:pt>
                      <c:pt idx="5800">
                        <c:v>0.37558763640536186</c:v>
                      </c:pt>
                      <c:pt idx="5801">
                        <c:v>0.37864560194432789</c:v>
                      </c:pt>
                      <c:pt idx="5802">
                        <c:v>0.37864560194432789</c:v>
                      </c:pt>
                      <c:pt idx="5803">
                        <c:v>0.37864560194432789</c:v>
                      </c:pt>
                      <c:pt idx="5804">
                        <c:v>0.37864560194432789</c:v>
                      </c:pt>
                      <c:pt idx="5805">
                        <c:v>0.37864560194432789</c:v>
                      </c:pt>
                      <c:pt idx="5806">
                        <c:v>0.38459539855145175</c:v>
                      </c:pt>
                      <c:pt idx="5807">
                        <c:v>0.37337788060824828</c:v>
                      </c:pt>
                      <c:pt idx="5808">
                        <c:v>0.3891075303735082</c:v>
                      </c:pt>
                      <c:pt idx="5809">
                        <c:v>0.38614848745219416</c:v>
                      </c:pt>
                      <c:pt idx="5810">
                        <c:v>0.38614848745219416</c:v>
                      </c:pt>
                      <c:pt idx="5811">
                        <c:v>0.38614848745219416</c:v>
                      </c:pt>
                      <c:pt idx="5812">
                        <c:v>0.37194992068666616</c:v>
                      </c:pt>
                      <c:pt idx="5813">
                        <c:v>0.36147041885264264</c:v>
                      </c:pt>
                      <c:pt idx="5814">
                        <c:v>0.35771423091135396</c:v>
                      </c:pt>
                      <c:pt idx="5815">
                        <c:v>0.36291176436009331</c:v>
                      </c:pt>
                      <c:pt idx="5816">
                        <c:v>0.35916040745097783</c:v>
                      </c:pt>
                      <c:pt idx="5817">
                        <c:v>0.35916040745097783</c:v>
                      </c:pt>
                      <c:pt idx="5818">
                        <c:v>0.35916040745097783</c:v>
                      </c:pt>
                      <c:pt idx="5819">
                        <c:v>0.35916040745097783</c:v>
                      </c:pt>
                      <c:pt idx="5820">
                        <c:v>0.35321919567880367</c:v>
                      </c:pt>
                      <c:pt idx="5821">
                        <c:v>0.34190211138353016</c:v>
                      </c:pt>
                      <c:pt idx="5822">
                        <c:v>0.31794473489312947</c:v>
                      </c:pt>
                      <c:pt idx="5823">
                        <c:v>0.31193088149075199</c:v>
                      </c:pt>
                      <c:pt idx="5824">
                        <c:v>0.31193088149075199</c:v>
                      </c:pt>
                      <c:pt idx="5825">
                        <c:v>0.31193088149075199</c:v>
                      </c:pt>
                      <c:pt idx="5826">
                        <c:v>0.31193088149075199</c:v>
                      </c:pt>
                      <c:pt idx="5827">
                        <c:v>0.30292496328110097</c:v>
                      </c:pt>
                      <c:pt idx="5828">
                        <c:v>0.30596027102412093</c:v>
                      </c:pt>
                      <c:pt idx="5829">
                        <c:v>0.30891177552923887</c:v>
                      </c:pt>
                      <c:pt idx="5830">
                        <c:v>0.29919543202503818</c:v>
                      </c:pt>
                      <c:pt idx="5831">
                        <c:v>0.29919543202503818</c:v>
                      </c:pt>
                      <c:pt idx="5832">
                        <c:v>0.29919543202503818</c:v>
                      </c:pt>
                      <c:pt idx="5833">
                        <c:v>0.30292496328110097</c:v>
                      </c:pt>
                      <c:pt idx="5834">
                        <c:v>0.30891177552923887</c:v>
                      </c:pt>
                      <c:pt idx="5835">
                        <c:v>0.30891177552923887</c:v>
                      </c:pt>
                      <c:pt idx="5836">
                        <c:v>0.30891177552923887</c:v>
                      </c:pt>
                      <c:pt idx="5837">
                        <c:v>0.30966731716251333</c:v>
                      </c:pt>
                      <c:pt idx="5838">
                        <c:v>0.30966731716251333</c:v>
                      </c:pt>
                      <c:pt idx="5839">
                        <c:v>0.30966731716251333</c:v>
                      </c:pt>
                      <c:pt idx="5840">
                        <c:v>0.31411464394059418</c:v>
                      </c:pt>
                      <c:pt idx="5841">
                        <c:v>0.32400098165184982</c:v>
                      </c:pt>
                      <c:pt idx="5842">
                        <c:v>0.32400098165184982</c:v>
                      </c:pt>
                      <c:pt idx="5843">
                        <c:v>0.32400098165184982</c:v>
                      </c:pt>
                      <c:pt idx="5844">
                        <c:v>0.32243399009135865</c:v>
                      </c:pt>
                      <c:pt idx="5845">
                        <c:v>0.32243399009135865</c:v>
                      </c:pt>
                      <c:pt idx="5846">
                        <c:v>0.32243399009135865</c:v>
                      </c:pt>
                      <c:pt idx="5847">
                        <c:v>0.343442103926975</c:v>
                      </c:pt>
                      <c:pt idx="5848">
                        <c:v>0.32243399009135865</c:v>
                      </c:pt>
                      <c:pt idx="5849">
                        <c:v>0.31268438513927166</c:v>
                      </c:pt>
                      <c:pt idx="5850">
                        <c:v>0.32011679200556287</c:v>
                      </c:pt>
                      <c:pt idx="5851">
                        <c:v>0.32011679200556287</c:v>
                      </c:pt>
                      <c:pt idx="5852">
                        <c:v>0.32011679200556287</c:v>
                      </c:pt>
                      <c:pt idx="5853">
                        <c:v>0.32011679200556287</c:v>
                      </c:pt>
                      <c:pt idx="5854">
                        <c:v>0.32243399009135865</c:v>
                      </c:pt>
                      <c:pt idx="5855">
                        <c:v>0.33594222608820912</c:v>
                      </c:pt>
                      <c:pt idx="5856">
                        <c:v>0.35916040745097783</c:v>
                      </c:pt>
                      <c:pt idx="5857">
                        <c:v>0.36291176436009331</c:v>
                      </c:pt>
                      <c:pt idx="5858">
                        <c:v>0.35321919567880367</c:v>
                      </c:pt>
                      <c:pt idx="5859">
                        <c:v>0.35321919567880367</c:v>
                      </c:pt>
                      <c:pt idx="5860">
                        <c:v>0.35321919567880367</c:v>
                      </c:pt>
                      <c:pt idx="5861">
                        <c:v>0.32846604319888068</c:v>
                      </c:pt>
                      <c:pt idx="5862">
                        <c:v>0.35089210764921541</c:v>
                      </c:pt>
                      <c:pt idx="5863">
                        <c:v>0.37409118022587173</c:v>
                      </c:pt>
                      <c:pt idx="5864">
                        <c:v>0.3831109000237487</c:v>
                      </c:pt>
                      <c:pt idx="5865">
                        <c:v>0.39360162765638645</c:v>
                      </c:pt>
                      <c:pt idx="5866">
                        <c:v>0.39360162765638645</c:v>
                      </c:pt>
                      <c:pt idx="5867">
                        <c:v>0.39360162765638645</c:v>
                      </c:pt>
                      <c:pt idx="5868">
                        <c:v>0.39297072932279287</c:v>
                      </c:pt>
                      <c:pt idx="5869">
                        <c:v>0.41841479380875768</c:v>
                      </c:pt>
                      <c:pt idx="5870">
                        <c:v>0.41621897261079738</c:v>
                      </c:pt>
                      <c:pt idx="5871">
                        <c:v>0.42756361756107564</c:v>
                      </c:pt>
                      <c:pt idx="5872">
                        <c:v>0.43717832604330842</c:v>
                      </c:pt>
                      <c:pt idx="5873">
                        <c:v>0.43717832604330842</c:v>
                      </c:pt>
                      <c:pt idx="5874">
                        <c:v>0.43717832604330842</c:v>
                      </c:pt>
                      <c:pt idx="5875">
                        <c:v>0.38395942497229579</c:v>
                      </c:pt>
                      <c:pt idx="5876">
                        <c:v>0.39605176290175659</c:v>
                      </c:pt>
                      <c:pt idx="5877">
                        <c:v>0.36901691317549729</c:v>
                      </c:pt>
                      <c:pt idx="5878">
                        <c:v>0.36219132305693591</c:v>
                      </c:pt>
                      <c:pt idx="5879">
                        <c:v>0.37409118022587173</c:v>
                      </c:pt>
                      <c:pt idx="5880">
                        <c:v>0.37409118022587173</c:v>
                      </c:pt>
                      <c:pt idx="5881">
                        <c:v>0.37409118022587173</c:v>
                      </c:pt>
                      <c:pt idx="5882">
                        <c:v>0.35249249942671257</c:v>
                      </c:pt>
                      <c:pt idx="5883">
                        <c:v>0.37949750414681527</c:v>
                      </c:pt>
                      <c:pt idx="5884">
                        <c:v>0.36600440203219031</c:v>
                      </c:pt>
                      <c:pt idx="5885">
                        <c:v>0.36363174338276988</c:v>
                      </c:pt>
                      <c:pt idx="5886">
                        <c:v>0.36514219736121656</c:v>
                      </c:pt>
                      <c:pt idx="5887">
                        <c:v>0.36514219736121656</c:v>
                      </c:pt>
                      <c:pt idx="5888">
                        <c:v>0.36514219736121656</c:v>
                      </c:pt>
                      <c:pt idx="5889">
                        <c:v>0.36514219736121656</c:v>
                      </c:pt>
                      <c:pt idx="5890">
                        <c:v>0.36514219736121656</c:v>
                      </c:pt>
                      <c:pt idx="5891">
                        <c:v>0.35016390085167737</c:v>
                      </c:pt>
                      <c:pt idx="5892">
                        <c:v>0.35988279712448823</c:v>
                      </c:pt>
                      <c:pt idx="5893">
                        <c:v>0.34417469032453929</c:v>
                      </c:pt>
                      <c:pt idx="5894">
                        <c:v>0.34417469032453929</c:v>
                      </c:pt>
                      <c:pt idx="5895">
                        <c:v>0.34417469032453929</c:v>
                      </c:pt>
                      <c:pt idx="5896">
                        <c:v>0.35843755225569462</c:v>
                      </c:pt>
                      <c:pt idx="5897">
                        <c:v>0.37558763640536186</c:v>
                      </c:pt>
                      <c:pt idx="5898">
                        <c:v>0.36600440203219031</c:v>
                      </c:pt>
                      <c:pt idx="5899">
                        <c:v>0.38169526654690655</c:v>
                      </c:pt>
                      <c:pt idx="5900">
                        <c:v>0.39212898067224289</c:v>
                      </c:pt>
                      <c:pt idx="5901">
                        <c:v>0.39212898067224289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24BB-47F8-9E79-CEBDD81E12E6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2"/>
          <c:order val="2"/>
          <c:tx>
            <c:strRef>
              <c:f>'Serie diaria (2)'!$D$1</c:f>
              <c:strCache>
                <c:ptCount val="1"/>
                <c:pt idx="0">
                  <c:v>IPC (últimos 12 meses)</c:v>
                </c:pt>
              </c:strCache>
            </c:strRef>
          </c:tx>
          <c:spPr>
            <a:ln w="381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dLbls>
            <c:dLbl>
              <c:idx val="5897"/>
              <c:layout>
                <c:manualLayout>
                  <c:x val="0"/>
                  <c:y val="-4.6140995984281221E-3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3200" b="1" i="0" u="none" strike="noStrike" kern="1200" baseline="0">
                      <a:solidFill>
                        <a:srgbClr val="C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0A4-4D26-907F-24981EE6CE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sz="32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es-A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'Serie diaria (2)'!$A$2:$A$5903</c:f>
              <c:numCache>
                <c:formatCode>m/d/yyyy</c:formatCode>
                <c:ptCount val="5902"/>
                <c:pt idx="0">
                  <c:v>40178</c:v>
                </c:pt>
                <c:pt idx="1">
                  <c:v>40179</c:v>
                </c:pt>
                <c:pt idx="2">
                  <c:v>40180</c:v>
                </c:pt>
                <c:pt idx="3">
                  <c:v>40181</c:v>
                </c:pt>
                <c:pt idx="4">
                  <c:v>40182</c:v>
                </c:pt>
                <c:pt idx="5">
                  <c:v>40183</c:v>
                </c:pt>
                <c:pt idx="6">
                  <c:v>40184</c:v>
                </c:pt>
                <c:pt idx="7">
                  <c:v>40185</c:v>
                </c:pt>
                <c:pt idx="8">
                  <c:v>40186</c:v>
                </c:pt>
                <c:pt idx="9">
                  <c:v>40187</c:v>
                </c:pt>
                <c:pt idx="10">
                  <c:v>40188</c:v>
                </c:pt>
                <c:pt idx="11">
                  <c:v>40189</c:v>
                </c:pt>
                <c:pt idx="12">
                  <c:v>40190</c:v>
                </c:pt>
                <c:pt idx="13">
                  <c:v>40191</c:v>
                </c:pt>
                <c:pt idx="14">
                  <c:v>40192</c:v>
                </c:pt>
                <c:pt idx="15">
                  <c:v>40193</c:v>
                </c:pt>
                <c:pt idx="16">
                  <c:v>40194</c:v>
                </c:pt>
                <c:pt idx="17">
                  <c:v>40195</c:v>
                </c:pt>
                <c:pt idx="18">
                  <c:v>40196</c:v>
                </c:pt>
                <c:pt idx="19">
                  <c:v>40197</c:v>
                </c:pt>
                <c:pt idx="20">
                  <c:v>40198</c:v>
                </c:pt>
                <c:pt idx="21">
                  <c:v>40199</c:v>
                </c:pt>
                <c:pt idx="22">
                  <c:v>40200</c:v>
                </c:pt>
                <c:pt idx="23">
                  <c:v>40201</c:v>
                </c:pt>
                <c:pt idx="24">
                  <c:v>40202</c:v>
                </c:pt>
                <c:pt idx="25">
                  <c:v>40203</c:v>
                </c:pt>
                <c:pt idx="26">
                  <c:v>40204</c:v>
                </c:pt>
                <c:pt idx="27">
                  <c:v>40205</c:v>
                </c:pt>
                <c:pt idx="28">
                  <c:v>40206</c:v>
                </c:pt>
                <c:pt idx="29">
                  <c:v>40207</c:v>
                </c:pt>
                <c:pt idx="30">
                  <c:v>40208</c:v>
                </c:pt>
                <c:pt idx="31">
                  <c:v>40209</c:v>
                </c:pt>
                <c:pt idx="32">
                  <c:v>40210</c:v>
                </c:pt>
                <c:pt idx="33">
                  <c:v>40211</c:v>
                </c:pt>
                <c:pt idx="34">
                  <c:v>40212</c:v>
                </c:pt>
                <c:pt idx="35">
                  <c:v>40213</c:v>
                </c:pt>
                <c:pt idx="36">
                  <c:v>40214</c:v>
                </c:pt>
                <c:pt idx="37">
                  <c:v>40215</c:v>
                </c:pt>
                <c:pt idx="38">
                  <c:v>40216</c:v>
                </c:pt>
                <c:pt idx="39">
                  <c:v>40217</c:v>
                </c:pt>
                <c:pt idx="40">
                  <c:v>40218</c:v>
                </c:pt>
                <c:pt idx="41">
                  <c:v>40219</c:v>
                </c:pt>
                <c:pt idx="42">
                  <c:v>40220</c:v>
                </c:pt>
                <c:pt idx="43">
                  <c:v>40221</c:v>
                </c:pt>
                <c:pt idx="44">
                  <c:v>40222</c:v>
                </c:pt>
                <c:pt idx="45">
                  <c:v>40223</c:v>
                </c:pt>
                <c:pt idx="46">
                  <c:v>40224</c:v>
                </c:pt>
                <c:pt idx="47">
                  <c:v>40225</c:v>
                </c:pt>
                <c:pt idx="48">
                  <c:v>40226</c:v>
                </c:pt>
                <c:pt idx="49">
                  <c:v>40227</c:v>
                </c:pt>
                <c:pt idx="50">
                  <c:v>40228</c:v>
                </c:pt>
                <c:pt idx="51">
                  <c:v>40229</c:v>
                </c:pt>
                <c:pt idx="52">
                  <c:v>40230</c:v>
                </c:pt>
                <c:pt idx="53">
                  <c:v>40231</c:v>
                </c:pt>
                <c:pt idx="54">
                  <c:v>40232</c:v>
                </c:pt>
                <c:pt idx="55">
                  <c:v>40233</c:v>
                </c:pt>
                <c:pt idx="56">
                  <c:v>40234</c:v>
                </c:pt>
                <c:pt idx="57">
                  <c:v>40235</c:v>
                </c:pt>
                <c:pt idx="58">
                  <c:v>40236</c:v>
                </c:pt>
                <c:pt idx="59">
                  <c:v>40237</c:v>
                </c:pt>
                <c:pt idx="60">
                  <c:v>40238</c:v>
                </c:pt>
                <c:pt idx="61">
                  <c:v>40239</c:v>
                </c:pt>
                <c:pt idx="62">
                  <c:v>40240</c:v>
                </c:pt>
                <c:pt idx="63">
                  <c:v>40241</c:v>
                </c:pt>
                <c:pt idx="64">
                  <c:v>40242</c:v>
                </c:pt>
                <c:pt idx="65">
                  <c:v>40243</c:v>
                </c:pt>
                <c:pt idx="66">
                  <c:v>40244</c:v>
                </c:pt>
                <c:pt idx="67">
                  <c:v>40245</c:v>
                </c:pt>
                <c:pt idx="68">
                  <c:v>40246</c:v>
                </c:pt>
                <c:pt idx="69">
                  <c:v>40247</c:v>
                </c:pt>
                <c:pt idx="70">
                  <c:v>40248</c:v>
                </c:pt>
                <c:pt idx="71">
                  <c:v>40249</c:v>
                </c:pt>
                <c:pt idx="72">
                  <c:v>40250</c:v>
                </c:pt>
                <c:pt idx="73">
                  <c:v>40251</c:v>
                </c:pt>
                <c:pt idx="74">
                  <c:v>40252</c:v>
                </c:pt>
                <c:pt idx="75">
                  <c:v>40253</c:v>
                </c:pt>
                <c:pt idx="76">
                  <c:v>40254</c:v>
                </c:pt>
                <c:pt idx="77">
                  <c:v>40255</c:v>
                </c:pt>
                <c:pt idx="78">
                  <c:v>40256</c:v>
                </c:pt>
                <c:pt idx="79">
                  <c:v>40257</c:v>
                </c:pt>
                <c:pt idx="80">
                  <c:v>40258</c:v>
                </c:pt>
                <c:pt idx="81">
                  <c:v>40259</c:v>
                </c:pt>
                <c:pt idx="82">
                  <c:v>40260</c:v>
                </c:pt>
                <c:pt idx="83">
                  <c:v>40261</c:v>
                </c:pt>
                <c:pt idx="84">
                  <c:v>40262</c:v>
                </c:pt>
                <c:pt idx="85">
                  <c:v>40263</c:v>
                </c:pt>
                <c:pt idx="86">
                  <c:v>40264</c:v>
                </c:pt>
                <c:pt idx="87">
                  <c:v>40265</c:v>
                </c:pt>
                <c:pt idx="88">
                  <c:v>40266</c:v>
                </c:pt>
                <c:pt idx="89">
                  <c:v>40267</c:v>
                </c:pt>
                <c:pt idx="90">
                  <c:v>40268</c:v>
                </c:pt>
                <c:pt idx="91">
                  <c:v>40269</c:v>
                </c:pt>
                <c:pt idx="92">
                  <c:v>40270</c:v>
                </c:pt>
                <c:pt idx="93">
                  <c:v>40271</c:v>
                </c:pt>
                <c:pt idx="94">
                  <c:v>40272</c:v>
                </c:pt>
                <c:pt idx="95">
                  <c:v>40273</c:v>
                </c:pt>
                <c:pt idx="96">
                  <c:v>40274</c:v>
                </c:pt>
                <c:pt idx="97">
                  <c:v>40275</c:v>
                </c:pt>
                <c:pt idx="98">
                  <c:v>40276</c:v>
                </c:pt>
                <c:pt idx="99">
                  <c:v>40277</c:v>
                </c:pt>
                <c:pt idx="100">
                  <c:v>40278</c:v>
                </c:pt>
                <c:pt idx="101">
                  <c:v>40279</c:v>
                </c:pt>
                <c:pt idx="102">
                  <c:v>40280</c:v>
                </c:pt>
                <c:pt idx="103">
                  <c:v>40281</c:v>
                </c:pt>
                <c:pt idx="104">
                  <c:v>40282</c:v>
                </c:pt>
                <c:pt idx="105">
                  <c:v>40283</c:v>
                </c:pt>
                <c:pt idx="106">
                  <c:v>40284</c:v>
                </c:pt>
                <c:pt idx="107">
                  <c:v>40285</c:v>
                </c:pt>
                <c:pt idx="108">
                  <c:v>40286</c:v>
                </c:pt>
                <c:pt idx="109">
                  <c:v>40287</c:v>
                </c:pt>
                <c:pt idx="110">
                  <c:v>40288</c:v>
                </c:pt>
                <c:pt idx="111">
                  <c:v>40289</c:v>
                </c:pt>
                <c:pt idx="112">
                  <c:v>40290</c:v>
                </c:pt>
                <c:pt idx="113">
                  <c:v>40291</c:v>
                </c:pt>
                <c:pt idx="114">
                  <c:v>40292</c:v>
                </c:pt>
                <c:pt idx="115">
                  <c:v>40293</c:v>
                </c:pt>
                <c:pt idx="116">
                  <c:v>40294</c:v>
                </c:pt>
                <c:pt idx="117">
                  <c:v>40295</c:v>
                </c:pt>
                <c:pt idx="118">
                  <c:v>40296</c:v>
                </c:pt>
                <c:pt idx="119">
                  <c:v>40297</c:v>
                </c:pt>
                <c:pt idx="120">
                  <c:v>40298</c:v>
                </c:pt>
                <c:pt idx="121">
                  <c:v>40299</c:v>
                </c:pt>
                <c:pt idx="122">
                  <c:v>40300</c:v>
                </c:pt>
                <c:pt idx="123">
                  <c:v>40301</c:v>
                </c:pt>
                <c:pt idx="124">
                  <c:v>40302</c:v>
                </c:pt>
                <c:pt idx="125">
                  <c:v>40303</c:v>
                </c:pt>
                <c:pt idx="126">
                  <c:v>40304</c:v>
                </c:pt>
                <c:pt idx="127">
                  <c:v>40305</c:v>
                </c:pt>
                <c:pt idx="128">
                  <c:v>40306</c:v>
                </c:pt>
                <c:pt idx="129">
                  <c:v>40307</c:v>
                </c:pt>
                <c:pt idx="130">
                  <c:v>40308</c:v>
                </c:pt>
                <c:pt idx="131">
                  <c:v>40309</c:v>
                </c:pt>
                <c:pt idx="132">
                  <c:v>40310</c:v>
                </c:pt>
                <c:pt idx="133">
                  <c:v>40311</c:v>
                </c:pt>
                <c:pt idx="134">
                  <c:v>40312</c:v>
                </c:pt>
                <c:pt idx="135">
                  <c:v>40313</c:v>
                </c:pt>
                <c:pt idx="136">
                  <c:v>40314</c:v>
                </c:pt>
                <c:pt idx="137">
                  <c:v>40315</c:v>
                </c:pt>
                <c:pt idx="138">
                  <c:v>40316</c:v>
                </c:pt>
                <c:pt idx="139">
                  <c:v>40317</c:v>
                </c:pt>
                <c:pt idx="140">
                  <c:v>40318</c:v>
                </c:pt>
                <c:pt idx="141">
                  <c:v>40319</c:v>
                </c:pt>
                <c:pt idx="142">
                  <c:v>40320</c:v>
                </c:pt>
                <c:pt idx="143">
                  <c:v>40321</c:v>
                </c:pt>
                <c:pt idx="144">
                  <c:v>40322</c:v>
                </c:pt>
                <c:pt idx="145">
                  <c:v>40323</c:v>
                </c:pt>
                <c:pt idx="146">
                  <c:v>40324</c:v>
                </c:pt>
                <c:pt idx="147">
                  <c:v>40325</c:v>
                </c:pt>
                <c:pt idx="148">
                  <c:v>40326</c:v>
                </c:pt>
                <c:pt idx="149">
                  <c:v>40327</c:v>
                </c:pt>
                <c:pt idx="150">
                  <c:v>40328</c:v>
                </c:pt>
                <c:pt idx="151">
                  <c:v>40329</c:v>
                </c:pt>
                <c:pt idx="152">
                  <c:v>40330</c:v>
                </c:pt>
                <c:pt idx="153">
                  <c:v>40331</c:v>
                </c:pt>
                <c:pt idx="154">
                  <c:v>40332</c:v>
                </c:pt>
                <c:pt idx="155">
                  <c:v>40333</c:v>
                </c:pt>
                <c:pt idx="156">
                  <c:v>40334</c:v>
                </c:pt>
                <c:pt idx="157">
                  <c:v>40335</c:v>
                </c:pt>
                <c:pt idx="158">
                  <c:v>40336</c:v>
                </c:pt>
                <c:pt idx="159">
                  <c:v>40337</c:v>
                </c:pt>
                <c:pt idx="160">
                  <c:v>40338</c:v>
                </c:pt>
                <c:pt idx="161">
                  <c:v>40339</c:v>
                </c:pt>
                <c:pt idx="162">
                  <c:v>40340</c:v>
                </c:pt>
                <c:pt idx="163">
                  <c:v>40341</c:v>
                </c:pt>
                <c:pt idx="164">
                  <c:v>40342</c:v>
                </c:pt>
                <c:pt idx="165">
                  <c:v>40343</c:v>
                </c:pt>
                <c:pt idx="166">
                  <c:v>40344</c:v>
                </c:pt>
                <c:pt idx="167">
                  <c:v>40345</c:v>
                </c:pt>
                <c:pt idx="168">
                  <c:v>40346</c:v>
                </c:pt>
                <c:pt idx="169">
                  <c:v>40347</c:v>
                </c:pt>
                <c:pt idx="170">
                  <c:v>40348</c:v>
                </c:pt>
                <c:pt idx="171">
                  <c:v>40349</c:v>
                </c:pt>
                <c:pt idx="172">
                  <c:v>40350</c:v>
                </c:pt>
                <c:pt idx="173">
                  <c:v>40351</c:v>
                </c:pt>
                <c:pt idx="174">
                  <c:v>40352</c:v>
                </c:pt>
                <c:pt idx="175">
                  <c:v>40353</c:v>
                </c:pt>
                <c:pt idx="176">
                  <c:v>40354</c:v>
                </c:pt>
                <c:pt idx="177">
                  <c:v>40355</c:v>
                </c:pt>
                <c:pt idx="178">
                  <c:v>40356</c:v>
                </c:pt>
                <c:pt idx="179">
                  <c:v>40357</c:v>
                </c:pt>
                <c:pt idx="180">
                  <c:v>40358</c:v>
                </c:pt>
                <c:pt idx="181">
                  <c:v>40359</c:v>
                </c:pt>
                <c:pt idx="182">
                  <c:v>40360</c:v>
                </c:pt>
                <c:pt idx="183">
                  <c:v>40361</c:v>
                </c:pt>
                <c:pt idx="184">
                  <c:v>40362</c:v>
                </c:pt>
                <c:pt idx="185">
                  <c:v>40363</c:v>
                </c:pt>
                <c:pt idx="186">
                  <c:v>40364</c:v>
                </c:pt>
                <c:pt idx="187">
                  <c:v>40365</c:v>
                </c:pt>
                <c:pt idx="188">
                  <c:v>40366</c:v>
                </c:pt>
                <c:pt idx="189">
                  <c:v>40367</c:v>
                </c:pt>
                <c:pt idx="190">
                  <c:v>40368</c:v>
                </c:pt>
                <c:pt idx="191">
                  <c:v>40369</c:v>
                </c:pt>
                <c:pt idx="192">
                  <c:v>40370</c:v>
                </c:pt>
                <c:pt idx="193">
                  <c:v>40371</c:v>
                </c:pt>
                <c:pt idx="194">
                  <c:v>40372</c:v>
                </c:pt>
                <c:pt idx="195">
                  <c:v>40373</c:v>
                </c:pt>
                <c:pt idx="196">
                  <c:v>40374</c:v>
                </c:pt>
                <c:pt idx="197">
                  <c:v>40375</c:v>
                </c:pt>
                <c:pt idx="198">
                  <c:v>40376</c:v>
                </c:pt>
                <c:pt idx="199">
                  <c:v>40377</c:v>
                </c:pt>
                <c:pt idx="200">
                  <c:v>40378</c:v>
                </c:pt>
                <c:pt idx="201">
                  <c:v>40379</c:v>
                </c:pt>
                <c:pt idx="202">
                  <c:v>40380</c:v>
                </c:pt>
                <c:pt idx="203">
                  <c:v>40381</c:v>
                </c:pt>
                <c:pt idx="204">
                  <c:v>40382</c:v>
                </c:pt>
                <c:pt idx="205">
                  <c:v>40383</c:v>
                </c:pt>
                <c:pt idx="206">
                  <c:v>40384</c:v>
                </c:pt>
                <c:pt idx="207">
                  <c:v>40385</c:v>
                </c:pt>
                <c:pt idx="208">
                  <c:v>40386</c:v>
                </c:pt>
                <c:pt idx="209">
                  <c:v>40387</c:v>
                </c:pt>
                <c:pt idx="210">
                  <c:v>40388</c:v>
                </c:pt>
                <c:pt idx="211">
                  <c:v>40389</c:v>
                </c:pt>
                <c:pt idx="212">
                  <c:v>40390</c:v>
                </c:pt>
                <c:pt idx="213">
                  <c:v>40391</c:v>
                </c:pt>
                <c:pt idx="214">
                  <c:v>40392</c:v>
                </c:pt>
                <c:pt idx="215">
                  <c:v>40393</c:v>
                </c:pt>
                <c:pt idx="216">
                  <c:v>40394</c:v>
                </c:pt>
                <c:pt idx="217">
                  <c:v>40395</c:v>
                </c:pt>
                <c:pt idx="218">
                  <c:v>40396</c:v>
                </c:pt>
                <c:pt idx="219">
                  <c:v>40397</c:v>
                </c:pt>
                <c:pt idx="220">
                  <c:v>40398</c:v>
                </c:pt>
                <c:pt idx="221">
                  <c:v>40399</c:v>
                </c:pt>
                <c:pt idx="222">
                  <c:v>40400</c:v>
                </c:pt>
                <c:pt idx="223">
                  <c:v>40401</c:v>
                </c:pt>
                <c:pt idx="224">
                  <c:v>40402</c:v>
                </c:pt>
                <c:pt idx="225">
                  <c:v>40403</c:v>
                </c:pt>
                <c:pt idx="226">
                  <c:v>40404</c:v>
                </c:pt>
                <c:pt idx="227">
                  <c:v>40405</c:v>
                </c:pt>
                <c:pt idx="228">
                  <c:v>40406</c:v>
                </c:pt>
                <c:pt idx="229">
                  <c:v>40407</c:v>
                </c:pt>
                <c:pt idx="230">
                  <c:v>40408</c:v>
                </c:pt>
                <c:pt idx="231">
                  <c:v>40409</c:v>
                </c:pt>
                <c:pt idx="232">
                  <c:v>40410</c:v>
                </c:pt>
                <c:pt idx="233">
                  <c:v>40411</c:v>
                </c:pt>
                <c:pt idx="234">
                  <c:v>40412</c:v>
                </c:pt>
                <c:pt idx="235">
                  <c:v>40413</c:v>
                </c:pt>
                <c:pt idx="236">
                  <c:v>40414</c:v>
                </c:pt>
                <c:pt idx="237">
                  <c:v>40415</c:v>
                </c:pt>
                <c:pt idx="238">
                  <c:v>40416</c:v>
                </c:pt>
                <c:pt idx="239">
                  <c:v>40417</c:v>
                </c:pt>
                <c:pt idx="240">
                  <c:v>40418</c:v>
                </c:pt>
                <c:pt idx="241">
                  <c:v>40419</c:v>
                </c:pt>
                <c:pt idx="242">
                  <c:v>40420</c:v>
                </c:pt>
                <c:pt idx="243">
                  <c:v>40421</c:v>
                </c:pt>
                <c:pt idx="244">
                  <c:v>40422</c:v>
                </c:pt>
                <c:pt idx="245">
                  <c:v>40423</c:v>
                </c:pt>
                <c:pt idx="246">
                  <c:v>40424</c:v>
                </c:pt>
                <c:pt idx="247">
                  <c:v>40425</c:v>
                </c:pt>
                <c:pt idx="248">
                  <c:v>40426</c:v>
                </c:pt>
                <c:pt idx="249">
                  <c:v>40427</c:v>
                </c:pt>
                <c:pt idx="250">
                  <c:v>40428</c:v>
                </c:pt>
                <c:pt idx="251">
                  <c:v>40429</c:v>
                </c:pt>
                <c:pt idx="252">
                  <c:v>40430</c:v>
                </c:pt>
                <c:pt idx="253">
                  <c:v>40431</c:v>
                </c:pt>
                <c:pt idx="254">
                  <c:v>40432</c:v>
                </c:pt>
                <c:pt idx="255">
                  <c:v>40433</c:v>
                </c:pt>
                <c:pt idx="256">
                  <c:v>40434</c:v>
                </c:pt>
                <c:pt idx="257">
                  <c:v>40435</c:v>
                </c:pt>
                <c:pt idx="258">
                  <c:v>40436</c:v>
                </c:pt>
                <c:pt idx="259">
                  <c:v>40437</c:v>
                </c:pt>
                <c:pt idx="260">
                  <c:v>40438</c:v>
                </c:pt>
                <c:pt idx="261">
                  <c:v>40439</c:v>
                </c:pt>
                <c:pt idx="262">
                  <c:v>40440</c:v>
                </c:pt>
                <c:pt idx="263">
                  <c:v>40441</c:v>
                </c:pt>
                <c:pt idx="264">
                  <c:v>40442</c:v>
                </c:pt>
                <c:pt idx="265">
                  <c:v>40443</c:v>
                </c:pt>
                <c:pt idx="266">
                  <c:v>40444</c:v>
                </c:pt>
                <c:pt idx="267">
                  <c:v>40445</c:v>
                </c:pt>
                <c:pt idx="268">
                  <c:v>40446</c:v>
                </c:pt>
                <c:pt idx="269">
                  <c:v>40447</c:v>
                </c:pt>
                <c:pt idx="270">
                  <c:v>40448</c:v>
                </c:pt>
                <c:pt idx="271">
                  <c:v>40449</c:v>
                </c:pt>
                <c:pt idx="272">
                  <c:v>40450</c:v>
                </c:pt>
                <c:pt idx="273">
                  <c:v>40451</c:v>
                </c:pt>
                <c:pt idx="274">
                  <c:v>40452</c:v>
                </c:pt>
                <c:pt idx="275">
                  <c:v>40453</c:v>
                </c:pt>
                <c:pt idx="276">
                  <c:v>40454</c:v>
                </c:pt>
                <c:pt idx="277">
                  <c:v>40455</c:v>
                </c:pt>
                <c:pt idx="278">
                  <c:v>40456</c:v>
                </c:pt>
                <c:pt idx="279">
                  <c:v>40457</c:v>
                </c:pt>
                <c:pt idx="280">
                  <c:v>40458</c:v>
                </c:pt>
                <c:pt idx="281">
                  <c:v>40459</c:v>
                </c:pt>
                <c:pt idx="282">
                  <c:v>40460</c:v>
                </c:pt>
                <c:pt idx="283">
                  <c:v>40461</c:v>
                </c:pt>
                <c:pt idx="284">
                  <c:v>40462</c:v>
                </c:pt>
                <c:pt idx="285">
                  <c:v>40463</c:v>
                </c:pt>
                <c:pt idx="286">
                  <c:v>40464</c:v>
                </c:pt>
                <c:pt idx="287">
                  <c:v>40465</c:v>
                </c:pt>
                <c:pt idx="288">
                  <c:v>40466</c:v>
                </c:pt>
                <c:pt idx="289">
                  <c:v>40467</c:v>
                </c:pt>
                <c:pt idx="290">
                  <c:v>40468</c:v>
                </c:pt>
                <c:pt idx="291">
                  <c:v>40469</c:v>
                </c:pt>
                <c:pt idx="292">
                  <c:v>40470</c:v>
                </c:pt>
                <c:pt idx="293">
                  <c:v>40471</c:v>
                </c:pt>
                <c:pt idx="294">
                  <c:v>40472</c:v>
                </c:pt>
                <c:pt idx="295">
                  <c:v>40473</c:v>
                </c:pt>
                <c:pt idx="296">
                  <c:v>40474</c:v>
                </c:pt>
                <c:pt idx="297">
                  <c:v>40475</c:v>
                </c:pt>
                <c:pt idx="298">
                  <c:v>40476</c:v>
                </c:pt>
                <c:pt idx="299">
                  <c:v>40477</c:v>
                </c:pt>
                <c:pt idx="300">
                  <c:v>40478</c:v>
                </c:pt>
                <c:pt idx="301">
                  <c:v>40479</c:v>
                </c:pt>
                <c:pt idx="302">
                  <c:v>40480</c:v>
                </c:pt>
                <c:pt idx="303">
                  <c:v>40481</c:v>
                </c:pt>
                <c:pt idx="304">
                  <c:v>40482</c:v>
                </c:pt>
                <c:pt idx="305">
                  <c:v>40483</c:v>
                </c:pt>
                <c:pt idx="306">
                  <c:v>40484</c:v>
                </c:pt>
                <c:pt idx="307">
                  <c:v>40485</c:v>
                </c:pt>
                <c:pt idx="308">
                  <c:v>40486</c:v>
                </c:pt>
                <c:pt idx="309">
                  <c:v>40487</c:v>
                </c:pt>
                <c:pt idx="310">
                  <c:v>40488</c:v>
                </c:pt>
                <c:pt idx="311">
                  <c:v>40489</c:v>
                </c:pt>
                <c:pt idx="312">
                  <c:v>40490</c:v>
                </c:pt>
                <c:pt idx="313">
                  <c:v>40491</c:v>
                </c:pt>
                <c:pt idx="314">
                  <c:v>40492</c:v>
                </c:pt>
                <c:pt idx="315">
                  <c:v>40493</c:v>
                </c:pt>
                <c:pt idx="316">
                  <c:v>40494</c:v>
                </c:pt>
                <c:pt idx="317">
                  <c:v>40495</c:v>
                </c:pt>
                <c:pt idx="318">
                  <c:v>40496</c:v>
                </c:pt>
                <c:pt idx="319">
                  <c:v>40497</c:v>
                </c:pt>
                <c:pt idx="320">
                  <c:v>40498</c:v>
                </c:pt>
                <c:pt idx="321">
                  <c:v>40499</c:v>
                </c:pt>
                <c:pt idx="322">
                  <c:v>40500</c:v>
                </c:pt>
                <c:pt idx="323">
                  <c:v>40501</c:v>
                </c:pt>
                <c:pt idx="324">
                  <c:v>40502</c:v>
                </c:pt>
                <c:pt idx="325">
                  <c:v>40503</c:v>
                </c:pt>
                <c:pt idx="326">
                  <c:v>40504</c:v>
                </c:pt>
                <c:pt idx="327">
                  <c:v>40505</c:v>
                </c:pt>
                <c:pt idx="328">
                  <c:v>40506</c:v>
                </c:pt>
                <c:pt idx="329">
                  <c:v>40507</c:v>
                </c:pt>
                <c:pt idx="330">
                  <c:v>40508</c:v>
                </c:pt>
                <c:pt idx="331">
                  <c:v>40509</c:v>
                </c:pt>
                <c:pt idx="332">
                  <c:v>40510</c:v>
                </c:pt>
                <c:pt idx="333">
                  <c:v>40511</c:v>
                </c:pt>
                <c:pt idx="334">
                  <c:v>40512</c:v>
                </c:pt>
                <c:pt idx="335">
                  <c:v>40513</c:v>
                </c:pt>
                <c:pt idx="336">
                  <c:v>40514</c:v>
                </c:pt>
                <c:pt idx="337">
                  <c:v>40515</c:v>
                </c:pt>
                <c:pt idx="338">
                  <c:v>40516</c:v>
                </c:pt>
                <c:pt idx="339">
                  <c:v>40517</c:v>
                </c:pt>
                <c:pt idx="340">
                  <c:v>40518</c:v>
                </c:pt>
                <c:pt idx="341">
                  <c:v>40519</c:v>
                </c:pt>
                <c:pt idx="342">
                  <c:v>40520</c:v>
                </c:pt>
                <c:pt idx="343">
                  <c:v>40521</c:v>
                </c:pt>
                <c:pt idx="344">
                  <c:v>40522</c:v>
                </c:pt>
                <c:pt idx="345">
                  <c:v>40523</c:v>
                </c:pt>
                <c:pt idx="346">
                  <c:v>40524</c:v>
                </c:pt>
                <c:pt idx="347">
                  <c:v>40525</c:v>
                </c:pt>
                <c:pt idx="348">
                  <c:v>40526</c:v>
                </c:pt>
                <c:pt idx="349">
                  <c:v>40527</c:v>
                </c:pt>
                <c:pt idx="350">
                  <c:v>40528</c:v>
                </c:pt>
                <c:pt idx="351">
                  <c:v>40529</c:v>
                </c:pt>
                <c:pt idx="352">
                  <c:v>40530</c:v>
                </c:pt>
                <c:pt idx="353">
                  <c:v>40531</c:v>
                </c:pt>
                <c:pt idx="354">
                  <c:v>40532</c:v>
                </c:pt>
                <c:pt idx="355">
                  <c:v>40533</c:v>
                </c:pt>
                <c:pt idx="356">
                  <c:v>40534</c:v>
                </c:pt>
                <c:pt idx="357">
                  <c:v>40535</c:v>
                </c:pt>
                <c:pt idx="358">
                  <c:v>40536</c:v>
                </c:pt>
                <c:pt idx="359">
                  <c:v>40537</c:v>
                </c:pt>
                <c:pt idx="360">
                  <c:v>40538</c:v>
                </c:pt>
                <c:pt idx="361">
                  <c:v>40539</c:v>
                </c:pt>
                <c:pt idx="362">
                  <c:v>40540</c:v>
                </c:pt>
                <c:pt idx="363">
                  <c:v>40541</c:v>
                </c:pt>
                <c:pt idx="364">
                  <c:v>40542</c:v>
                </c:pt>
                <c:pt idx="365">
                  <c:v>40543</c:v>
                </c:pt>
                <c:pt idx="366">
                  <c:v>40544</c:v>
                </c:pt>
                <c:pt idx="367">
                  <c:v>40545</c:v>
                </c:pt>
                <c:pt idx="368">
                  <c:v>40546</c:v>
                </c:pt>
                <c:pt idx="369">
                  <c:v>40547</c:v>
                </c:pt>
                <c:pt idx="370">
                  <c:v>40548</c:v>
                </c:pt>
                <c:pt idx="371">
                  <c:v>40549</c:v>
                </c:pt>
                <c:pt idx="372">
                  <c:v>40550</c:v>
                </c:pt>
                <c:pt idx="373">
                  <c:v>40551</c:v>
                </c:pt>
                <c:pt idx="374">
                  <c:v>40552</c:v>
                </c:pt>
                <c:pt idx="375">
                  <c:v>40553</c:v>
                </c:pt>
                <c:pt idx="376">
                  <c:v>40554</c:v>
                </c:pt>
                <c:pt idx="377">
                  <c:v>40555</c:v>
                </c:pt>
                <c:pt idx="378">
                  <c:v>40556</c:v>
                </c:pt>
                <c:pt idx="379">
                  <c:v>40557</c:v>
                </c:pt>
                <c:pt idx="380">
                  <c:v>40558</c:v>
                </c:pt>
                <c:pt idx="381">
                  <c:v>40559</c:v>
                </c:pt>
                <c:pt idx="382">
                  <c:v>40560</c:v>
                </c:pt>
                <c:pt idx="383">
                  <c:v>40561</c:v>
                </c:pt>
                <c:pt idx="384">
                  <c:v>40562</c:v>
                </c:pt>
                <c:pt idx="385">
                  <c:v>40563</c:v>
                </c:pt>
                <c:pt idx="386">
                  <c:v>40564</c:v>
                </c:pt>
                <c:pt idx="387">
                  <c:v>40565</c:v>
                </c:pt>
                <c:pt idx="388">
                  <c:v>40566</c:v>
                </c:pt>
                <c:pt idx="389">
                  <c:v>40567</c:v>
                </c:pt>
                <c:pt idx="390">
                  <c:v>40568</c:v>
                </c:pt>
                <c:pt idx="391">
                  <c:v>40569</c:v>
                </c:pt>
                <c:pt idx="392">
                  <c:v>40570</c:v>
                </c:pt>
                <c:pt idx="393">
                  <c:v>40571</c:v>
                </c:pt>
                <c:pt idx="394">
                  <c:v>40572</c:v>
                </c:pt>
                <c:pt idx="395">
                  <c:v>40573</c:v>
                </c:pt>
                <c:pt idx="396">
                  <c:v>40574</c:v>
                </c:pt>
                <c:pt idx="397">
                  <c:v>40575</c:v>
                </c:pt>
                <c:pt idx="398">
                  <c:v>40576</c:v>
                </c:pt>
                <c:pt idx="399">
                  <c:v>40577</c:v>
                </c:pt>
                <c:pt idx="400">
                  <c:v>40578</c:v>
                </c:pt>
                <c:pt idx="401">
                  <c:v>40579</c:v>
                </c:pt>
                <c:pt idx="402">
                  <c:v>40580</c:v>
                </c:pt>
                <c:pt idx="403">
                  <c:v>40581</c:v>
                </c:pt>
                <c:pt idx="404">
                  <c:v>40582</c:v>
                </c:pt>
                <c:pt idx="405">
                  <c:v>40583</c:v>
                </c:pt>
                <c:pt idx="406">
                  <c:v>40584</c:v>
                </c:pt>
                <c:pt idx="407">
                  <c:v>40585</c:v>
                </c:pt>
                <c:pt idx="408">
                  <c:v>40586</c:v>
                </c:pt>
                <c:pt idx="409">
                  <c:v>40587</c:v>
                </c:pt>
                <c:pt idx="410">
                  <c:v>40588</c:v>
                </c:pt>
                <c:pt idx="411">
                  <c:v>40589</c:v>
                </c:pt>
                <c:pt idx="412">
                  <c:v>40590</c:v>
                </c:pt>
                <c:pt idx="413">
                  <c:v>40591</c:v>
                </c:pt>
                <c:pt idx="414">
                  <c:v>40592</c:v>
                </c:pt>
                <c:pt idx="415">
                  <c:v>40593</c:v>
                </c:pt>
                <c:pt idx="416">
                  <c:v>40594</c:v>
                </c:pt>
                <c:pt idx="417">
                  <c:v>40595</c:v>
                </c:pt>
                <c:pt idx="418">
                  <c:v>40596</c:v>
                </c:pt>
                <c:pt idx="419">
                  <c:v>40597</c:v>
                </c:pt>
                <c:pt idx="420">
                  <c:v>40598</c:v>
                </c:pt>
                <c:pt idx="421">
                  <c:v>40599</c:v>
                </c:pt>
                <c:pt idx="422">
                  <c:v>40600</c:v>
                </c:pt>
                <c:pt idx="423">
                  <c:v>40601</c:v>
                </c:pt>
                <c:pt idx="424">
                  <c:v>40602</c:v>
                </c:pt>
                <c:pt idx="425">
                  <c:v>40603</c:v>
                </c:pt>
                <c:pt idx="426">
                  <c:v>40604</c:v>
                </c:pt>
                <c:pt idx="427">
                  <c:v>40605</c:v>
                </c:pt>
                <c:pt idx="428">
                  <c:v>40606</c:v>
                </c:pt>
                <c:pt idx="429">
                  <c:v>40607</c:v>
                </c:pt>
                <c:pt idx="430">
                  <c:v>40608</c:v>
                </c:pt>
                <c:pt idx="431">
                  <c:v>40609</c:v>
                </c:pt>
                <c:pt idx="432">
                  <c:v>40610</c:v>
                </c:pt>
                <c:pt idx="433">
                  <c:v>40611</c:v>
                </c:pt>
                <c:pt idx="434">
                  <c:v>40612</c:v>
                </c:pt>
                <c:pt idx="435">
                  <c:v>40613</c:v>
                </c:pt>
                <c:pt idx="436">
                  <c:v>40614</c:v>
                </c:pt>
                <c:pt idx="437">
                  <c:v>40615</c:v>
                </c:pt>
                <c:pt idx="438">
                  <c:v>40616</c:v>
                </c:pt>
                <c:pt idx="439">
                  <c:v>40617</c:v>
                </c:pt>
                <c:pt idx="440">
                  <c:v>40618</c:v>
                </c:pt>
                <c:pt idx="441">
                  <c:v>40619</c:v>
                </c:pt>
                <c:pt idx="442">
                  <c:v>40620</c:v>
                </c:pt>
                <c:pt idx="443">
                  <c:v>40621</c:v>
                </c:pt>
                <c:pt idx="444">
                  <c:v>40622</c:v>
                </c:pt>
                <c:pt idx="445">
                  <c:v>40623</c:v>
                </c:pt>
                <c:pt idx="446">
                  <c:v>40624</c:v>
                </c:pt>
                <c:pt idx="447">
                  <c:v>40625</c:v>
                </c:pt>
                <c:pt idx="448">
                  <c:v>40626</c:v>
                </c:pt>
                <c:pt idx="449">
                  <c:v>40627</c:v>
                </c:pt>
                <c:pt idx="450">
                  <c:v>40628</c:v>
                </c:pt>
                <c:pt idx="451">
                  <c:v>40629</c:v>
                </c:pt>
                <c:pt idx="452">
                  <c:v>40630</c:v>
                </c:pt>
                <c:pt idx="453">
                  <c:v>40631</c:v>
                </c:pt>
                <c:pt idx="454">
                  <c:v>40632</c:v>
                </c:pt>
                <c:pt idx="455">
                  <c:v>40633</c:v>
                </c:pt>
                <c:pt idx="456">
                  <c:v>40634</c:v>
                </c:pt>
                <c:pt idx="457">
                  <c:v>40635</c:v>
                </c:pt>
                <c:pt idx="458">
                  <c:v>40636</c:v>
                </c:pt>
                <c:pt idx="459">
                  <c:v>40637</c:v>
                </c:pt>
                <c:pt idx="460">
                  <c:v>40638</c:v>
                </c:pt>
                <c:pt idx="461">
                  <c:v>40639</c:v>
                </c:pt>
                <c:pt idx="462">
                  <c:v>40640</c:v>
                </c:pt>
                <c:pt idx="463">
                  <c:v>40641</c:v>
                </c:pt>
                <c:pt idx="464">
                  <c:v>40642</c:v>
                </c:pt>
                <c:pt idx="465">
                  <c:v>40643</c:v>
                </c:pt>
                <c:pt idx="466">
                  <c:v>40644</c:v>
                </c:pt>
                <c:pt idx="467">
                  <c:v>40645</c:v>
                </c:pt>
                <c:pt idx="468">
                  <c:v>40646</c:v>
                </c:pt>
                <c:pt idx="469">
                  <c:v>40647</c:v>
                </c:pt>
                <c:pt idx="470">
                  <c:v>40648</c:v>
                </c:pt>
                <c:pt idx="471">
                  <c:v>40649</c:v>
                </c:pt>
                <c:pt idx="472">
                  <c:v>40650</c:v>
                </c:pt>
                <c:pt idx="473">
                  <c:v>40651</c:v>
                </c:pt>
                <c:pt idx="474">
                  <c:v>40652</c:v>
                </c:pt>
                <c:pt idx="475">
                  <c:v>40653</c:v>
                </c:pt>
                <c:pt idx="476">
                  <c:v>40654</c:v>
                </c:pt>
                <c:pt idx="477">
                  <c:v>40655</c:v>
                </c:pt>
                <c:pt idx="478">
                  <c:v>40656</c:v>
                </c:pt>
                <c:pt idx="479">
                  <c:v>40657</c:v>
                </c:pt>
                <c:pt idx="480">
                  <c:v>40658</c:v>
                </c:pt>
                <c:pt idx="481">
                  <c:v>40659</c:v>
                </c:pt>
                <c:pt idx="482">
                  <c:v>40660</c:v>
                </c:pt>
                <c:pt idx="483">
                  <c:v>40661</c:v>
                </c:pt>
                <c:pt idx="484">
                  <c:v>40662</c:v>
                </c:pt>
                <c:pt idx="485">
                  <c:v>40663</c:v>
                </c:pt>
                <c:pt idx="486">
                  <c:v>40664</c:v>
                </c:pt>
                <c:pt idx="487">
                  <c:v>40665</c:v>
                </c:pt>
                <c:pt idx="488">
                  <c:v>40666</c:v>
                </c:pt>
                <c:pt idx="489">
                  <c:v>40667</c:v>
                </c:pt>
                <c:pt idx="490">
                  <c:v>40668</c:v>
                </c:pt>
                <c:pt idx="491">
                  <c:v>40669</c:v>
                </c:pt>
                <c:pt idx="492">
                  <c:v>40670</c:v>
                </c:pt>
                <c:pt idx="493">
                  <c:v>40671</c:v>
                </c:pt>
                <c:pt idx="494">
                  <c:v>40672</c:v>
                </c:pt>
                <c:pt idx="495">
                  <c:v>40673</c:v>
                </c:pt>
                <c:pt idx="496">
                  <c:v>40674</c:v>
                </c:pt>
                <c:pt idx="497">
                  <c:v>40675</c:v>
                </c:pt>
                <c:pt idx="498">
                  <c:v>40676</c:v>
                </c:pt>
                <c:pt idx="499">
                  <c:v>40677</c:v>
                </c:pt>
                <c:pt idx="500">
                  <c:v>40678</c:v>
                </c:pt>
                <c:pt idx="501">
                  <c:v>40679</c:v>
                </c:pt>
                <c:pt idx="502">
                  <c:v>40680</c:v>
                </c:pt>
                <c:pt idx="503">
                  <c:v>40681</c:v>
                </c:pt>
                <c:pt idx="504">
                  <c:v>40682</c:v>
                </c:pt>
                <c:pt idx="505">
                  <c:v>40683</c:v>
                </c:pt>
                <c:pt idx="506">
                  <c:v>40684</c:v>
                </c:pt>
                <c:pt idx="507">
                  <c:v>40685</c:v>
                </c:pt>
                <c:pt idx="508">
                  <c:v>40686</c:v>
                </c:pt>
                <c:pt idx="509">
                  <c:v>40687</c:v>
                </c:pt>
                <c:pt idx="510">
                  <c:v>40688</c:v>
                </c:pt>
                <c:pt idx="511">
                  <c:v>40689</c:v>
                </c:pt>
                <c:pt idx="512">
                  <c:v>40690</c:v>
                </c:pt>
                <c:pt idx="513">
                  <c:v>40691</c:v>
                </c:pt>
                <c:pt idx="514">
                  <c:v>40692</c:v>
                </c:pt>
                <c:pt idx="515">
                  <c:v>40693</c:v>
                </c:pt>
                <c:pt idx="516">
                  <c:v>40694</c:v>
                </c:pt>
                <c:pt idx="517">
                  <c:v>40695</c:v>
                </c:pt>
                <c:pt idx="518">
                  <c:v>40696</c:v>
                </c:pt>
                <c:pt idx="519">
                  <c:v>40697</c:v>
                </c:pt>
                <c:pt idx="520">
                  <c:v>40698</c:v>
                </c:pt>
                <c:pt idx="521">
                  <c:v>40699</c:v>
                </c:pt>
                <c:pt idx="522">
                  <c:v>40700</c:v>
                </c:pt>
                <c:pt idx="523">
                  <c:v>40701</c:v>
                </c:pt>
                <c:pt idx="524">
                  <c:v>40702</c:v>
                </c:pt>
                <c:pt idx="525">
                  <c:v>40703</c:v>
                </c:pt>
                <c:pt idx="526">
                  <c:v>40704</c:v>
                </c:pt>
                <c:pt idx="527">
                  <c:v>40705</c:v>
                </c:pt>
                <c:pt idx="528">
                  <c:v>40706</c:v>
                </c:pt>
                <c:pt idx="529">
                  <c:v>40707</c:v>
                </c:pt>
                <c:pt idx="530">
                  <c:v>40708</c:v>
                </c:pt>
                <c:pt idx="531">
                  <c:v>40709</c:v>
                </c:pt>
                <c:pt idx="532">
                  <c:v>40710</c:v>
                </c:pt>
                <c:pt idx="533">
                  <c:v>40711</c:v>
                </c:pt>
                <c:pt idx="534">
                  <c:v>40712</c:v>
                </c:pt>
                <c:pt idx="535">
                  <c:v>40713</c:v>
                </c:pt>
                <c:pt idx="536">
                  <c:v>40714</c:v>
                </c:pt>
                <c:pt idx="537">
                  <c:v>40715</c:v>
                </c:pt>
                <c:pt idx="538">
                  <c:v>40716</c:v>
                </c:pt>
                <c:pt idx="539">
                  <c:v>40717</c:v>
                </c:pt>
                <c:pt idx="540">
                  <c:v>40718</c:v>
                </c:pt>
                <c:pt idx="541">
                  <c:v>40719</c:v>
                </c:pt>
                <c:pt idx="542">
                  <c:v>40720</c:v>
                </c:pt>
                <c:pt idx="543">
                  <c:v>40721</c:v>
                </c:pt>
                <c:pt idx="544">
                  <c:v>40722</c:v>
                </c:pt>
                <c:pt idx="545">
                  <c:v>40723</c:v>
                </c:pt>
                <c:pt idx="546">
                  <c:v>40724</c:v>
                </c:pt>
                <c:pt idx="547">
                  <c:v>40725</c:v>
                </c:pt>
                <c:pt idx="548">
                  <c:v>40726</c:v>
                </c:pt>
                <c:pt idx="549">
                  <c:v>40727</c:v>
                </c:pt>
                <c:pt idx="550">
                  <c:v>40728</c:v>
                </c:pt>
                <c:pt idx="551">
                  <c:v>40729</c:v>
                </c:pt>
                <c:pt idx="552">
                  <c:v>40730</c:v>
                </c:pt>
                <c:pt idx="553">
                  <c:v>40731</c:v>
                </c:pt>
                <c:pt idx="554">
                  <c:v>40732</c:v>
                </c:pt>
                <c:pt idx="555">
                  <c:v>40733</c:v>
                </c:pt>
                <c:pt idx="556">
                  <c:v>40734</c:v>
                </c:pt>
                <c:pt idx="557">
                  <c:v>40735</c:v>
                </c:pt>
                <c:pt idx="558">
                  <c:v>40736</c:v>
                </c:pt>
                <c:pt idx="559">
                  <c:v>40737</c:v>
                </c:pt>
                <c:pt idx="560">
                  <c:v>40738</c:v>
                </c:pt>
                <c:pt idx="561">
                  <c:v>40739</c:v>
                </c:pt>
                <c:pt idx="562">
                  <c:v>40740</c:v>
                </c:pt>
                <c:pt idx="563">
                  <c:v>40741</c:v>
                </c:pt>
                <c:pt idx="564">
                  <c:v>40742</c:v>
                </c:pt>
                <c:pt idx="565">
                  <c:v>40743</c:v>
                </c:pt>
                <c:pt idx="566">
                  <c:v>40744</c:v>
                </c:pt>
                <c:pt idx="567">
                  <c:v>40745</c:v>
                </c:pt>
                <c:pt idx="568">
                  <c:v>40746</c:v>
                </c:pt>
                <c:pt idx="569">
                  <c:v>40747</c:v>
                </c:pt>
                <c:pt idx="570">
                  <c:v>40748</c:v>
                </c:pt>
                <c:pt idx="571">
                  <c:v>40749</c:v>
                </c:pt>
                <c:pt idx="572">
                  <c:v>40750</c:v>
                </c:pt>
                <c:pt idx="573">
                  <c:v>40751</c:v>
                </c:pt>
                <c:pt idx="574">
                  <c:v>40752</c:v>
                </c:pt>
                <c:pt idx="575">
                  <c:v>40753</c:v>
                </c:pt>
                <c:pt idx="576">
                  <c:v>40754</c:v>
                </c:pt>
                <c:pt idx="577">
                  <c:v>40755</c:v>
                </c:pt>
                <c:pt idx="578">
                  <c:v>40756</c:v>
                </c:pt>
                <c:pt idx="579">
                  <c:v>40757</c:v>
                </c:pt>
                <c:pt idx="580">
                  <c:v>40758</c:v>
                </c:pt>
                <c:pt idx="581">
                  <c:v>40759</c:v>
                </c:pt>
                <c:pt idx="582">
                  <c:v>40760</c:v>
                </c:pt>
                <c:pt idx="583">
                  <c:v>40761</c:v>
                </c:pt>
                <c:pt idx="584">
                  <c:v>40762</c:v>
                </c:pt>
                <c:pt idx="585">
                  <c:v>40763</c:v>
                </c:pt>
                <c:pt idx="586">
                  <c:v>40764</c:v>
                </c:pt>
                <c:pt idx="587">
                  <c:v>40765</c:v>
                </c:pt>
                <c:pt idx="588">
                  <c:v>40766</c:v>
                </c:pt>
                <c:pt idx="589">
                  <c:v>40767</c:v>
                </c:pt>
                <c:pt idx="590">
                  <c:v>40768</c:v>
                </c:pt>
                <c:pt idx="591">
                  <c:v>40769</c:v>
                </c:pt>
                <c:pt idx="592">
                  <c:v>40770</c:v>
                </c:pt>
                <c:pt idx="593">
                  <c:v>40771</c:v>
                </c:pt>
                <c:pt idx="594">
                  <c:v>40772</c:v>
                </c:pt>
                <c:pt idx="595">
                  <c:v>40773</c:v>
                </c:pt>
                <c:pt idx="596">
                  <c:v>40774</c:v>
                </c:pt>
                <c:pt idx="597">
                  <c:v>40775</c:v>
                </c:pt>
                <c:pt idx="598">
                  <c:v>40776</c:v>
                </c:pt>
                <c:pt idx="599">
                  <c:v>40777</c:v>
                </c:pt>
                <c:pt idx="600">
                  <c:v>40778</c:v>
                </c:pt>
                <c:pt idx="601">
                  <c:v>40779</c:v>
                </c:pt>
                <c:pt idx="602">
                  <c:v>40780</c:v>
                </c:pt>
                <c:pt idx="603">
                  <c:v>40781</c:v>
                </c:pt>
                <c:pt idx="604">
                  <c:v>40782</c:v>
                </c:pt>
                <c:pt idx="605">
                  <c:v>40783</c:v>
                </c:pt>
                <c:pt idx="606">
                  <c:v>40784</c:v>
                </c:pt>
                <c:pt idx="607">
                  <c:v>40785</c:v>
                </c:pt>
                <c:pt idx="608">
                  <c:v>40786</c:v>
                </c:pt>
                <c:pt idx="609">
                  <c:v>40787</c:v>
                </c:pt>
                <c:pt idx="610">
                  <c:v>40788</c:v>
                </c:pt>
                <c:pt idx="611">
                  <c:v>40789</c:v>
                </c:pt>
                <c:pt idx="612">
                  <c:v>40790</c:v>
                </c:pt>
                <c:pt idx="613">
                  <c:v>40791</c:v>
                </c:pt>
                <c:pt idx="614">
                  <c:v>40792</c:v>
                </c:pt>
                <c:pt idx="615">
                  <c:v>40793</c:v>
                </c:pt>
                <c:pt idx="616">
                  <c:v>40794</c:v>
                </c:pt>
                <c:pt idx="617">
                  <c:v>40795</c:v>
                </c:pt>
                <c:pt idx="618">
                  <c:v>40796</c:v>
                </c:pt>
                <c:pt idx="619">
                  <c:v>40797</c:v>
                </c:pt>
                <c:pt idx="620">
                  <c:v>40798</c:v>
                </c:pt>
                <c:pt idx="621">
                  <c:v>40799</c:v>
                </c:pt>
                <c:pt idx="622">
                  <c:v>40800</c:v>
                </c:pt>
                <c:pt idx="623">
                  <c:v>40801</c:v>
                </c:pt>
                <c:pt idx="624">
                  <c:v>40802</c:v>
                </c:pt>
                <c:pt idx="625">
                  <c:v>40803</c:v>
                </c:pt>
                <c:pt idx="626">
                  <c:v>40804</c:v>
                </c:pt>
                <c:pt idx="627">
                  <c:v>40805</c:v>
                </c:pt>
                <c:pt idx="628">
                  <c:v>40806</c:v>
                </c:pt>
                <c:pt idx="629">
                  <c:v>40807</c:v>
                </c:pt>
                <c:pt idx="630">
                  <c:v>40808</c:v>
                </c:pt>
                <c:pt idx="631">
                  <c:v>40809</c:v>
                </c:pt>
                <c:pt idx="632">
                  <c:v>40810</c:v>
                </c:pt>
                <c:pt idx="633">
                  <c:v>40811</c:v>
                </c:pt>
                <c:pt idx="634">
                  <c:v>40812</c:v>
                </c:pt>
                <c:pt idx="635">
                  <c:v>40813</c:v>
                </c:pt>
                <c:pt idx="636">
                  <c:v>40814</c:v>
                </c:pt>
                <c:pt idx="637">
                  <c:v>40815</c:v>
                </c:pt>
                <c:pt idx="638">
                  <c:v>40816</c:v>
                </c:pt>
                <c:pt idx="639">
                  <c:v>40817</c:v>
                </c:pt>
                <c:pt idx="640">
                  <c:v>40818</c:v>
                </c:pt>
                <c:pt idx="641">
                  <c:v>40819</c:v>
                </c:pt>
                <c:pt idx="642">
                  <c:v>40820</c:v>
                </c:pt>
                <c:pt idx="643">
                  <c:v>40821</c:v>
                </c:pt>
                <c:pt idx="644">
                  <c:v>40822</c:v>
                </c:pt>
                <c:pt idx="645">
                  <c:v>40823</c:v>
                </c:pt>
                <c:pt idx="646">
                  <c:v>40824</c:v>
                </c:pt>
                <c:pt idx="647">
                  <c:v>40825</c:v>
                </c:pt>
                <c:pt idx="648">
                  <c:v>40826</c:v>
                </c:pt>
                <c:pt idx="649">
                  <c:v>40827</c:v>
                </c:pt>
                <c:pt idx="650">
                  <c:v>40828</c:v>
                </c:pt>
                <c:pt idx="651">
                  <c:v>40829</c:v>
                </c:pt>
                <c:pt idx="652">
                  <c:v>40830</c:v>
                </c:pt>
                <c:pt idx="653">
                  <c:v>40831</c:v>
                </c:pt>
                <c:pt idx="654">
                  <c:v>40832</c:v>
                </c:pt>
                <c:pt idx="655">
                  <c:v>40833</c:v>
                </c:pt>
                <c:pt idx="656">
                  <c:v>40834</c:v>
                </c:pt>
                <c:pt idx="657">
                  <c:v>40835</c:v>
                </c:pt>
                <c:pt idx="658">
                  <c:v>40836</c:v>
                </c:pt>
                <c:pt idx="659">
                  <c:v>40837</c:v>
                </c:pt>
                <c:pt idx="660">
                  <c:v>40838</c:v>
                </c:pt>
                <c:pt idx="661">
                  <c:v>40839</c:v>
                </c:pt>
                <c:pt idx="662">
                  <c:v>40840</c:v>
                </c:pt>
                <c:pt idx="663">
                  <c:v>40841</c:v>
                </c:pt>
                <c:pt idx="664">
                  <c:v>40842</c:v>
                </c:pt>
                <c:pt idx="665">
                  <c:v>40843</c:v>
                </c:pt>
                <c:pt idx="666">
                  <c:v>40844</c:v>
                </c:pt>
                <c:pt idx="667">
                  <c:v>40845</c:v>
                </c:pt>
                <c:pt idx="668">
                  <c:v>40846</c:v>
                </c:pt>
                <c:pt idx="669">
                  <c:v>40847</c:v>
                </c:pt>
                <c:pt idx="670">
                  <c:v>40848</c:v>
                </c:pt>
                <c:pt idx="671">
                  <c:v>40849</c:v>
                </c:pt>
                <c:pt idx="672">
                  <c:v>40850</c:v>
                </c:pt>
                <c:pt idx="673">
                  <c:v>40851</c:v>
                </c:pt>
                <c:pt idx="674">
                  <c:v>40852</c:v>
                </c:pt>
                <c:pt idx="675">
                  <c:v>40853</c:v>
                </c:pt>
                <c:pt idx="676">
                  <c:v>40854</c:v>
                </c:pt>
                <c:pt idx="677">
                  <c:v>40855</c:v>
                </c:pt>
                <c:pt idx="678">
                  <c:v>40856</c:v>
                </c:pt>
                <c:pt idx="679">
                  <c:v>40857</c:v>
                </c:pt>
                <c:pt idx="680">
                  <c:v>40858</c:v>
                </c:pt>
                <c:pt idx="681">
                  <c:v>40859</c:v>
                </c:pt>
                <c:pt idx="682">
                  <c:v>40860</c:v>
                </c:pt>
                <c:pt idx="683">
                  <c:v>40861</c:v>
                </c:pt>
                <c:pt idx="684">
                  <c:v>40862</c:v>
                </c:pt>
                <c:pt idx="685">
                  <c:v>40863</c:v>
                </c:pt>
                <c:pt idx="686">
                  <c:v>40864</c:v>
                </c:pt>
                <c:pt idx="687">
                  <c:v>40865</c:v>
                </c:pt>
                <c:pt idx="688">
                  <c:v>40866</c:v>
                </c:pt>
                <c:pt idx="689">
                  <c:v>40867</c:v>
                </c:pt>
                <c:pt idx="690">
                  <c:v>40868</c:v>
                </c:pt>
                <c:pt idx="691">
                  <c:v>40869</c:v>
                </c:pt>
                <c:pt idx="692">
                  <c:v>40870</c:v>
                </c:pt>
                <c:pt idx="693">
                  <c:v>40871</c:v>
                </c:pt>
                <c:pt idx="694">
                  <c:v>40872</c:v>
                </c:pt>
                <c:pt idx="695">
                  <c:v>40873</c:v>
                </c:pt>
                <c:pt idx="696">
                  <c:v>40874</c:v>
                </c:pt>
                <c:pt idx="697">
                  <c:v>40875</c:v>
                </c:pt>
                <c:pt idx="698">
                  <c:v>40876</c:v>
                </c:pt>
                <c:pt idx="699">
                  <c:v>40877</c:v>
                </c:pt>
                <c:pt idx="700">
                  <c:v>40878</c:v>
                </c:pt>
                <c:pt idx="701">
                  <c:v>40879</c:v>
                </c:pt>
                <c:pt idx="702">
                  <c:v>40880</c:v>
                </c:pt>
                <c:pt idx="703">
                  <c:v>40881</c:v>
                </c:pt>
                <c:pt idx="704">
                  <c:v>40882</c:v>
                </c:pt>
                <c:pt idx="705">
                  <c:v>40883</c:v>
                </c:pt>
                <c:pt idx="706">
                  <c:v>40884</c:v>
                </c:pt>
                <c:pt idx="707">
                  <c:v>40885</c:v>
                </c:pt>
                <c:pt idx="708">
                  <c:v>40886</c:v>
                </c:pt>
                <c:pt idx="709">
                  <c:v>40887</c:v>
                </c:pt>
                <c:pt idx="710">
                  <c:v>40888</c:v>
                </c:pt>
                <c:pt idx="711">
                  <c:v>40889</c:v>
                </c:pt>
                <c:pt idx="712">
                  <c:v>40890</c:v>
                </c:pt>
                <c:pt idx="713">
                  <c:v>40891</c:v>
                </c:pt>
                <c:pt idx="714">
                  <c:v>40892</c:v>
                </c:pt>
                <c:pt idx="715">
                  <c:v>40893</c:v>
                </c:pt>
                <c:pt idx="716">
                  <c:v>40894</c:v>
                </c:pt>
                <c:pt idx="717">
                  <c:v>40895</c:v>
                </c:pt>
                <c:pt idx="718">
                  <c:v>40896</c:v>
                </c:pt>
                <c:pt idx="719">
                  <c:v>40897</c:v>
                </c:pt>
                <c:pt idx="720">
                  <c:v>40898</c:v>
                </c:pt>
                <c:pt idx="721">
                  <c:v>40899</c:v>
                </c:pt>
                <c:pt idx="722">
                  <c:v>40900</c:v>
                </c:pt>
                <c:pt idx="723">
                  <c:v>40901</c:v>
                </c:pt>
                <c:pt idx="724">
                  <c:v>40902</c:v>
                </c:pt>
                <c:pt idx="725">
                  <c:v>40903</c:v>
                </c:pt>
                <c:pt idx="726">
                  <c:v>40904</c:v>
                </c:pt>
                <c:pt idx="727">
                  <c:v>40905</c:v>
                </c:pt>
                <c:pt idx="728">
                  <c:v>40906</c:v>
                </c:pt>
                <c:pt idx="729">
                  <c:v>40907</c:v>
                </c:pt>
                <c:pt idx="730">
                  <c:v>40908</c:v>
                </c:pt>
                <c:pt idx="731">
                  <c:v>40909</c:v>
                </c:pt>
                <c:pt idx="732">
                  <c:v>40910</c:v>
                </c:pt>
                <c:pt idx="733">
                  <c:v>40911</c:v>
                </c:pt>
                <c:pt idx="734">
                  <c:v>40912</c:v>
                </c:pt>
                <c:pt idx="735">
                  <c:v>40913</c:v>
                </c:pt>
                <c:pt idx="736">
                  <c:v>40914</c:v>
                </c:pt>
                <c:pt idx="737">
                  <c:v>40915</c:v>
                </c:pt>
                <c:pt idx="738">
                  <c:v>40916</c:v>
                </c:pt>
                <c:pt idx="739">
                  <c:v>40917</c:v>
                </c:pt>
                <c:pt idx="740">
                  <c:v>40918</c:v>
                </c:pt>
                <c:pt idx="741">
                  <c:v>40919</c:v>
                </c:pt>
                <c:pt idx="742">
                  <c:v>40920</c:v>
                </c:pt>
                <c:pt idx="743">
                  <c:v>40921</c:v>
                </c:pt>
                <c:pt idx="744">
                  <c:v>40922</c:v>
                </c:pt>
                <c:pt idx="745">
                  <c:v>40923</c:v>
                </c:pt>
                <c:pt idx="746">
                  <c:v>40924</c:v>
                </c:pt>
                <c:pt idx="747">
                  <c:v>40925</c:v>
                </c:pt>
                <c:pt idx="748">
                  <c:v>40926</c:v>
                </c:pt>
                <c:pt idx="749">
                  <c:v>40927</c:v>
                </c:pt>
                <c:pt idx="750">
                  <c:v>40928</c:v>
                </c:pt>
                <c:pt idx="751">
                  <c:v>40929</c:v>
                </c:pt>
                <c:pt idx="752">
                  <c:v>40930</c:v>
                </c:pt>
                <c:pt idx="753">
                  <c:v>40931</c:v>
                </c:pt>
                <c:pt idx="754">
                  <c:v>40932</c:v>
                </c:pt>
                <c:pt idx="755">
                  <c:v>40933</c:v>
                </c:pt>
                <c:pt idx="756">
                  <c:v>40934</c:v>
                </c:pt>
                <c:pt idx="757">
                  <c:v>40935</c:v>
                </c:pt>
                <c:pt idx="758">
                  <c:v>40936</c:v>
                </c:pt>
                <c:pt idx="759">
                  <c:v>40937</c:v>
                </c:pt>
                <c:pt idx="760">
                  <c:v>40938</c:v>
                </c:pt>
                <c:pt idx="761">
                  <c:v>40939</c:v>
                </c:pt>
                <c:pt idx="762">
                  <c:v>40940</c:v>
                </c:pt>
                <c:pt idx="763">
                  <c:v>40941</c:v>
                </c:pt>
                <c:pt idx="764">
                  <c:v>40942</c:v>
                </c:pt>
                <c:pt idx="765">
                  <c:v>40943</c:v>
                </c:pt>
                <c:pt idx="766">
                  <c:v>40944</c:v>
                </c:pt>
                <c:pt idx="767">
                  <c:v>40945</c:v>
                </c:pt>
                <c:pt idx="768">
                  <c:v>40946</c:v>
                </c:pt>
                <c:pt idx="769">
                  <c:v>40947</c:v>
                </c:pt>
                <c:pt idx="770">
                  <c:v>40948</c:v>
                </c:pt>
                <c:pt idx="771">
                  <c:v>40949</c:v>
                </c:pt>
                <c:pt idx="772">
                  <c:v>40950</c:v>
                </c:pt>
                <c:pt idx="773">
                  <c:v>40951</c:v>
                </c:pt>
                <c:pt idx="774">
                  <c:v>40952</c:v>
                </c:pt>
                <c:pt idx="775">
                  <c:v>40953</c:v>
                </c:pt>
                <c:pt idx="776">
                  <c:v>40954</c:v>
                </c:pt>
                <c:pt idx="777">
                  <c:v>40955</c:v>
                </c:pt>
                <c:pt idx="778">
                  <c:v>40956</c:v>
                </c:pt>
                <c:pt idx="779">
                  <c:v>40957</c:v>
                </c:pt>
                <c:pt idx="780">
                  <c:v>40958</c:v>
                </c:pt>
                <c:pt idx="781">
                  <c:v>40959</c:v>
                </c:pt>
                <c:pt idx="782">
                  <c:v>40960</c:v>
                </c:pt>
                <c:pt idx="783">
                  <c:v>40961</c:v>
                </c:pt>
                <c:pt idx="784">
                  <c:v>40962</c:v>
                </c:pt>
                <c:pt idx="785">
                  <c:v>40963</c:v>
                </c:pt>
                <c:pt idx="786">
                  <c:v>40964</c:v>
                </c:pt>
                <c:pt idx="787">
                  <c:v>40965</c:v>
                </c:pt>
                <c:pt idx="788">
                  <c:v>40966</c:v>
                </c:pt>
                <c:pt idx="789">
                  <c:v>40967</c:v>
                </c:pt>
                <c:pt idx="790">
                  <c:v>40968</c:v>
                </c:pt>
                <c:pt idx="791">
                  <c:v>40969</c:v>
                </c:pt>
                <c:pt idx="792">
                  <c:v>40970</c:v>
                </c:pt>
                <c:pt idx="793">
                  <c:v>40971</c:v>
                </c:pt>
                <c:pt idx="794">
                  <c:v>40972</c:v>
                </c:pt>
                <c:pt idx="795">
                  <c:v>40973</c:v>
                </c:pt>
                <c:pt idx="796">
                  <c:v>40974</c:v>
                </c:pt>
                <c:pt idx="797">
                  <c:v>40975</c:v>
                </c:pt>
                <c:pt idx="798">
                  <c:v>40976</c:v>
                </c:pt>
                <c:pt idx="799">
                  <c:v>40977</c:v>
                </c:pt>
                <c:pt idx="800">
                  <c:v>40978</c:v>
                </c:pt>
                <c:pt idx="801">
                  <c:v>40979</c:v>
                </c:pt>
                <c:pt idx="802">
                  <c:v>40980</c:v>
                </c:pt>
                <c:pt idx="803">
                  <c:v>40981</c:v>
                </c:pt>
                <c:pt idx="804">
                  <c:v>40982</c:v>
                </c:pt>
                <c:pt idx="805">
                  <c:v>40983</c:v>
                </c:pt>
                <c:pt idx="806">
                  <c:v>40984</c:v>
                </c:pt>
                <c:pt idx="807">
                  <c:v>40985</c:v>
                </c:pt>
                <c:pt idx="808">
                  <c:v>40986</c:v>
                </c:pt>
                <c:pt idx="809">
                  <c:v>40987</c:v>
                </c:pt>
                <c:pt idx="810">
                  <c:v>40988</c:v>
                </c:pt>
                <c:pt idx="811">
                  <c:v>40989</c:v>
                </c:pt>
                <c:pt idx="812">
                  <c:v>40990</c:v>
                </c:pt>
                <c:pt idx="813">
                  <c:v>40991</c:v>
                </c:pt>
                <c:pt idx="814">
                  <c:v>40992</c:v>
                </c:pt>
                <c:pt idx="815">
                  <c:v>40993</c:v>
                </c:pt>
                <c:pt idx="816">
                  <c:v>40994</c:v>
                </c:pt>
                <c:pt idx="817">
                  <c:v>40995</c:v>
                </c:pt>
                <c:pt idx="818">
                  <c:v>40996</c:v>
                </c:pt>
                <c:pt idx="819">
                  <c:v>40997</c:v>
                </c:pt>
                <c:pt idx="820">
                  <c:v>40998</c:v>
                </c:pt>
                <c:pt idx="821">
                  <c:v>40999</c:v>
                </c:pt>
                <c:pt idx="822">
                  <c:v>41000</c:v>
                </c:pt>
                <c:pt idx="823">
                  <c:v>41001</c:v>
                </c:pt>
                <c:pt idx="824">
                  <c:v>41002</c:v>
                </c:pt>
                <c:pt idx="825">
                  <c:v>41003</c:v>
                </c:pt>
                <c:pt idx="826">
                  <c:v>41004</c:v>
                </c:pt>
                <c:pt idx="827">
                  <c:v>41005</c:v>
                </c:pt>
                <c:pt idx="828">
                  <c:v>41006</c:v>
                </c:pt>
                <c:pt idx="829">
                  <c:v>41007</c:v>
                </c:pt>
                <c:pt idx="830">
                  <c:v>41008</c:v>
                </c:pt>
                <c:pt idx="831">
                  <c:v>41009</c:v>
                </c:pt>
                <c:pt idx="832">
                  <c:v>41010</c:v>
                </c:pt>
                <c:pt idx="833">
                  <c:v>41011</c:v>
                </c:pt>
                <c:pt idx="834">
                  <c:v>41012</c:v>
                </c:pt>
                <c:pt idx="835">
                  <c:v>41013</c:v>
                </c:pt>
                <c:pt idx="836">
                  <c:v>41014</c:v>
                </c:pt>
                <c:pt idx="837">
                  <c:v>41015</c:v>
                </c:pt>
                <c:pt idx="838">
                  <c:v>41016</c:v>
                </c:pt>
                <c:pt idx="839">
                  <c:v>41017</c:v>
                </c:pt>
                <c:pt idx="840">
                  <c:v>41018</c:v>
                </c:pt>
                <c:pt idx="841">
                  <c:v>41019</c:v>
                </c:pt>
                <c:pt idx="842">
                  <c:v>41020</c:v>
                </c:pt>
                <c:pt idx="843">
                  <c:v>41021</c:v>
                </c:pt>
                <c:pt idx="844">
                  <c:v>41022</c:v>
                </c:pt>
                <c:pt idx="845">
                  <c:v>41023</c:v>
                </c:pt>
                <c:pt idx="846">
                  <c:v>41024</c:v>
                </c:pt>
                <c:pt idx="847">
                  <c:v>41025</c:v>
                </c:pt>
                <c:pt idx="848">
                  <c:v>41026</c:v>
                </c:pt>
                <c:pt idx="849">
                  <c:v>41027</c:v>
                </c:pt>
                <c:pt idx="850">
                  <c:v>41028</c:v>
                </c:pt>
                <c:pt idx="851">
                  <c:v>41029</c:v>
                </c:pt>
                <c:pt idx="852">
                  <c:v>41030</c:v>
                </c:pt>
                <c:pt idx="853">
                  <c:v>41031</c:v>
                </c:pt>
                <c:pt idx="854">
                  <c:v>41032</c:v>
                </c:pt>
                <c:pt idx="855">
                  <c:v>41033</c:v>
                </c:pt>
                <c:pt idx="856">
                  <c:v>41034</c:v>
                </c:pt>
                <c:pt idx="857">
                  <c:v>41035</c:v>
                </c:pt>
                <c:pt idx="858">
                  <c:v>41036</c:v>
                </c:pt>
                <c:pt idx="859">
                  <c:v>41037</c:v>
                </c:pt>
                <c:pt idx="860">
                  <c:v>41038</c:v>
                </c:pt>
                <c:pt idx="861">
                  <c:v>41039</c:v>
                </c:pt>
                <c:pt idx="862">
                  <c:v>41040</c:v>
                </c:pt>
                <c:pt idx="863">
                  <c:v>41041</c:v>
                </c:pt>
                <c:pt idx="864">
                  <c:v>41042</c:v>
                </c:pt>
                <c:pt idx="865">
                  <c:v>41043</c:v>
                </c:pt>
                <c:pt idx="866">
                  <c:v>41044</c:v>
                </c:pt>
                <c:pt idx="867">
                  <c:v>41045</c:v>
                </c:pt>
                <c:pt idx="868">
                  <c:v>41046</c:v>
                </c:pt>
                <c:pt idx="869">
                  <c:v>41047</c:v>
                </c:pt>
                <c:pt idx="870">
                  <c:v>41048</c:v>
                </c:pt>
                <c:pt idx="871">
                  <c:v>41049</c:v>
                </c:pt>
                <c:pt idx="872">
                  <c:v>41050</c:v>
                </c:pt>
                <c:pt idx="873">
                  <c:v>41051</c:v>
                </c:pt>
                <c:pt idx="874">
                  <c:v>41052</c:v>
                </c:pt>
                <c:pt idx="875">
                  <c:v>41053</c:v>
                </c:pt>
                <c:pt idx="876">
                  <c:v>41054</c:v>
                </c:pt>
                <c:pt idx="877">
                  <c:v>41055</c:v>
                </c:pt>
                <c:pt idx="878">
                  <c:v>41056</c:v>
                </c:pt>
                <c:pt idx="879">
                  <c:v>41057</c:v>
                </c:pt>
                <c:pt idx="880">
                  <c:v>41058</c:v>
                </c:pt>
                <c:pt idx="881">
                  <c:v>41059</c:v>
                </c:pt>
                <c:pt idx="882">
                  <c:v>41060</c:v>
                </c:pt>
                <c:pt idx="883">
                  <c:v>41061</c:v>
                </c:pt>
                <c:pt idx="884">
                  <c:v>41062</c:v>
                </c:pt>
                <c:pt idx="885">
                  <c:v>41063</c:v>
                </c:pt>
                <c:pt idx="886">
                  <c:v>41064</c:v>
                </c:pt>
                <c:pt idx="887">
                  <c:v>41065</c:v>
                </c:pt>
                <c:pt idx="888">
                  <c:v>41066</c:v>
                </c:pt>
                <c:pt idx="889">
                  <c:v>41067</c:v>
                </c:pt>
                <c:pt idx="890">
                  <c:v>41068</c:v>
                </c:pt>
                <c:pt idx="891">
                  <c:v>41069</c:v>
                </c:pt>
                <c:pt idx="892">
                  <c:v>41070</c:v>
                </c:pt>
                <c:pt idx="893">
                  <c:v>41071</c:v>
                </c:pt>
                <c:pt idx="894">
                  <c:v>41072</c:v>
                </c:pt>
                <c:pt idx="895">
                  <c:v>41073</c:v>
                </c:pt>
                <c:pt idx="896">
                  <c:v>41074</c:v>
                </c:pt>
                <c:pt idx="897">
                  <c:v>41075</c:v>
                </c:pt>
                <c:pt idx="898">
                  <c:v>41076</c:v>
                </c:pt>
                <c:pt idx="899">
                  <c:v>41077</c:v>
                </c:pt>
                <c:pt idx="900">
                  <c:v>41078</c:v>
                </c:pt>
                <c:pt idx="901">
                  <c:v>41079</c:v>
                </c:pt>
                <c:pt idx="902">
                  <c:v>41080</c:v>
                </c:pt>
                <c:pt idx="903">
                  <c:v>41081</c:v>
                </c:pt>
                <c:pt idx="904">
                  <c:v>41082</c:v>
                </c:pt>
                <c:pt idx="905">
                  <c:v>41083</c:v>
                </c:pt>
                <c:pt idx="906">
                  <c:v>41084</c:v>
                </c:pt>
                <c:pt idx="907">
                  <c:v>41085</c:v>
                </c:pt>
                <c:pt idx="908">
                  <c:v>41086</c:v>
                </c:pt>
                <c:pt idx="909">
                  <c:v>41087</c:v>
                </c:pt>
                <c:pt idx="910">
                  <c:v>41088</c:v>
                </c:pt>
                <c:pt idx="911">
                  <c:v>41089</c:v>
                </c:pt>
                <c:pt idx="912">
                  <c:v>41090</c:v>
                </c:pt>
                <c:pt idx="913">
                  <c:v>41091</c:v>
                </c:pt>
                <c:pt idx="914">
                  <c:v>41092</c:v>
                </c:pt>
                <c:pt idx="915">
                  <c:v>41093</c:v>
                </c:pt>
                <c:pt idx="916">
                  <c:v>41094</c:v>
                </c:pt>
                <c:pt idx="917">
                  <c:v>41095</c:v>
                </c:pt>
                <c:pt idx="918">
                  <c:v>41096</c:v>
                </c:pt>
                <c:pt idx="919">
                  <c:v>41097</c:v>
                </c:pt>
                <c:pt idx="920">
                  <c:v>41098</c:v>
                </c:pt>
                <c:pt idx="921">
                  <c:v>41099</c:v>
                </c:pt>
                <c:pt idx="922">
                  <c:v>41100</c:v>
                </c:pt>
                <c:pt idx="923">
                  <c:v>41101</c:v>
                </c:pt>
                <c:pt idx="924">
                  <c:v>41102</c:v>
                </c:pt>
                <c:pt idx="925">
                  <c:v>41103</c:v>
                </c:pt>
                <c:pt idx="926">
                  <c:v>41104</c:v>
                </c:pt>
                <c:pt idx="927">
                  <c:v>41105</c:v>
                </c:pt>
                <c:pt idx="928">
                  <c:v>41106</c:v>
                </c:pt>
                <c:pt idx="929">
                  <c:v>41107</c:v>
                </c:pt>
                <c:pt idx="930">
                  <c:v>41108</c:v>
                </c:pt>
                <c:pt idx="931">
                  <c:v>41109</c:v>
                </c:pt>
                <c:pt idx="932">
                  <c:v>41110</c:v>
                </c:pt>
                <c:pt idx="933">
                  <c:v>41111</c:v>
                </c:pt>
                <c:pt idx="934">
                  <c:v>41112</c:v>
                </c:pt>
                <c:pt idx="935">
                  <c:v>41113</c:v>
                </c:pt>
                <c:pt idx="936">
                  <c:v>41114</c:v>
                </c:pt>
                <c:pt idx="937">
                  <c:v>41115</c:v>
                </c:pt>
                <c:pt idx="938">
                  <c:v>41116</c:v>
                </c:pt>
                <c:pt idx="939">
                  <c:v>41117</c:v>
                </c:pt>
                <c:pt idx="940">
                  <c:v>41118</c:v>
                </c:pt>
                <c:pt idx="941">
                  <c:v>41119</c:v>
                </c:pt>
                <c:pt idx="942">
                  <c:v>41120</c:v>
                </c:pt>
                <c:pt idx="943">
                  <c:v>41121</c:v>
                </c:pt>
                <c:pt idx="944">
                  <c:v>41122</c:v>
                </c:pt>
                <c:pt idx="945">
                  <c:v>41123</c:v>
                </c:pt>
                <c:pt idx="946">
                  <c:v>41124</c:v>
                </c:pt>
                <c:pt idx="947">
                  <c:v>41125</c:v>
                </c:pt>
                <c:pt idx="948">
                  <c:v>41126</c:v>
                </c:pt>
                <c:pt idx="949">
                  <c:v>41127</c:v>
                </c:pt>
                <c:pt idx="950">
                  <c:v>41128</c:v>
                </c:pt>
                <c:pt idx="951">
                  <c:v>41129</c:v>
                </c:pt>
                <c:pt idx="952">
                  <c:v>41130</c:v>
                </c:pt>
                <c:pt idx="953">
                  <c:v>41131</c:v>
                </c:pt>
                <c:pt idx="954">
                  <c:v>41132</c:v>
                </c:pt>
                <c:pt idx="955">
                  <c:v>41133</c:v>
                </c:pt>
                <c:pt idx="956">
                  <c:v>41134</c:v>
                </c:pt>
                <c:pt idx="957">
                  <c:v>41135</c:v>
                </c:pt>
                <c:pt idx="958">
                  <c:v>41136</c:v>
                </c:pt>
                <c:pt idx="959">
                  <c:v>41137</c:v>
                </c:pt>
                <c:pt idx="960">
                  <c:v>41138</c:v>
                </c:pt>
                <c:pt idx="961">
                  <c:v>41139</c:v>
                </c:pt>
                <c:pt idx="962">
                  <c:v>41140</c:v>
                </c:pt>
                <c:pt idx="963">
                  <c:v>41141</c:v>
                </c:pt>
                <c:pt idx="964">
                  <c:v>41142</c:v>
                </c:pt>
                <c:pt idx="965">
                  <c:v>41143</c:v>
                </c:pt>
                <c:pt idx="966">
                  <c:v>41144</c:v>
                </c:pt>
                <c:pt idx="967">
                  <c:v>41145</c:v>
                </c:pt>
                <c:pt idx="968">
                  <c:v>41146</c:v>
                </c:pt>
                <c:pt idx="969">
                  <c:v>41147</c:v>
                </c:pt>
                <c:pt idx="970">
                  <c:v>41148</c:v>
                </c:pt>
                <c:pt idx="971">
                  <c:v>41149</c:v>
                </c:pt>
                <c:pt idx="972">
                  <c:v>41150</c:v>
                </c:pt>
                <c:pt idx="973">
                  <c:v>41151</c:v>
                </c:pt>
                <c:pt idx="974">
                  <c:v>41152</c:v>
                </c:pt>
                <c:pt idx="975">
                  <c:v>41153</c:v>
                </c:pt>
                <c:pt idx="976">
                  <c:v>41154</c:v>
                </c:pt>
                <c:pt idx="977">
                  <c:v>41155</c:v>
                </c:pt>
                <c:pt idx="978">
                  <c:v>41156</c:v>
                </c:pt>
                <c:pt idx="979">
                  <c:v>41157</c:v>
                </c:pt>
                <c:pt idx="980">
                  <c:v>41158</c:v>
                </c:pt>
                <c:pt idx="981">
                  <c:v>41159</c:v>
                </c:pt>
                <c:pt idx="982">
                  <c:v>41160</c:v>
                </c:pt>
                <c:pt idx="983">
                  <c:v>41161</c:v>
                </c:pt>
                <c:pt idx="984">
                  <c:v>41162</c:v>
                </c:pt>
                <c:pt idx="985">
                  <c:v>41163</c:v>
                </c:pt>
                <c:pt idx="986">
                  <c:v>41164</c:v>
                </c:pt>
                <c:pt idx="987">
                  <c:v>41165</c:v>
                </c:pt>
                <c:pt idx="988">
                  <c:v>41166</c:v>
                </c:pt>
                <c:pt idx="989">
                  <c:v>41167</c:v>
                </c:pt>
                <c:pt idx="990">
                  <c:v>41168</c:v>
                </c:pt>
                <c:pt idx="991">
                  <c:v>41169</c:v>
                </c:pt>
                <c:pt idx="992">
                  <c:v>41170</c:v>
                </c:pt>
                <c:pt idx="993">
                  <c:v>41171</c:v>
                </c:pt>
                <c:pt idx="994">
                  <c:v>41172</c:v>
                </c:pt>
                <c:pt idx="995">
                  <c:v>41173</c:v>
                </c:pt>
                <c:pt idx="996">
                  <c:v>41174</c:v>
                </c:pt>
                <c:pt idx="997">
                  <c:v>41175</c:v>
                </c:pt>
                <c:pt idx="998">
                  <c:v>41176</c:v>
                </c:pt>
                <c:pt idx="999">
                  <c:v>41177</c:v>
                </c:pt>
                <c:pt idx="1000">
                  <c:v>41178</c:v>
                </c:pt>
                <c:pt idx="1001">
                  <c:v>41179</c:v>
                </c:pt>
                <c:pt idx="1002">
                  <c:v>41180</c:v>
                </c:pt>
                <c:pt idx="1003">
                  <c:v>41181</c:v>
                </c:pt>
                <c:pt idx="1004">
                  <c:v>41182</c:v>
                </c:pt>
                <c:pt idx="1005">
                  <c:v>41183</c:v>
                </c:pt>
                <c:pt idx="1006">
                  <c:v>41184</c:v>
                </c:pt>
                <c:pt idx="1007">
                  <c:v>41185</c:v>
                </c:pt>
                <c:pt idx="1008">
                  <c:v>41186</c:v>
                </c:pt>
                <c:pt idx="1009">
                  <c:v>41187</c:v>
                </c:pt>
                <c:pt idx="1010">
                  <c:v>41188</c:v>
                </c:pt>
                <c:pt idx="1011">
                  <c:v>41189</c:v>
                </c:pt>
                <c:pt idx="1012">
                  <c:v>41190</c:v>
                </c:pt>
                <c:pt idx="1013">
                  <c:v>41191</c:v>
                </c:pt>
                <c:pt idx="1014">
                  <c:v>41192</c:v>
                </c:pt>
                <c:pt idx="1015">
                  <c:v>41193</c:v>
                </c:pt>
                <c:pt idx="1016">
                  <c:v>41194</c:v>
                </c:pt>
                <c:pt idx="1017">
                  <c:v>41195</c:v>
                </c:pt>
                <c:pt idx="1018">
                  <c:v>41196</c:v>
                </c:pt>
                <c:pt idx="1019">
                  <c:v>41197</c:v>
                </c:pt>
                <c:pt idx="1020">
                  <c:v>41198</c:v>
                </c:pt>
                <c:pt idx="1021">
                  <c:v>41199</c:v>
                </c:pt>
                <c:pt idx="1022">
                  <c:v>41200</c:v>
                </c:pt>
                <c:pt idx="1023">
                  <c:v>41201</c:v>
                </c:pt>
                <c:pt idx="1024">
                  <c:v>41202</c:v>
                </c:pt>
                <c:pt idx="1025">
                  <c:v>41203</c:v>
                </c:pt>
                <c:pt idx="1026">
                  <c:v>41204</c:v>
                </c:pt>
                <c:pt idx="1027">
                  <c:v>41205</c:v>
                </c:pt>
                <c:pt idx="1028">
                  <c:v>41206</c:v>
                </c:pt>
                <c:pt idx="1029">
                  <c:v>41207</c:v>
                </c:pt>
                <c:pt idx="1030">
                  <c:v>41208</c:v>
                </c:pt>
                <c:pt idx="1031">
                  <c:v>41209</c:v>
                </c:pt>
                <c:pt idx="1032">
                  <c:v>41210</c:v>
                </c:pt>
                <c:pt idx="1033">
                  <c:v>41211</c:v>
                </c:pt>
                <c:pt idx="1034">
                  <c:v>41212</c:v>
                </c:pt>
                <c:pt idx="1035">
                  <c:v>41213</c:v>
                </c:pt>
                <c:pt idx="1036">
                  <c:v>41214</c:v>
                </c:pt>
                <c:pt idx="1037">
                  <c:v>41215</c:v>
                </c:pt>
                <c:pt idx="1038">
                  <c:v>41216</c:v>
                </c:pt>
                <c:pt idx="1039">
                  <c:v>41217</c:v>
                </c:pt>
                <c:pt idx="1040">
                  <c:v>41218</c:v>
                </c:pt>
                <c:pt idx="1041">
                  <c:v>41219</c:v>
                </c:pt>
                <c:pt idx="1042">
                  <c:v>41220</c:v>
                </c:pt>
                <c:pt idx="1043">
                  <c:v>41221</c:v>
                </c:pt>
                <c:pt idx="1044">
                  <c:v>41222</c:v>
                </c:pt>
                <c:pt idx="1045">
                  <c:v>41223</c:v>
                </c:pt>
                <c:pt idx="1046">
                  <c:v>41224</c:v>
                </c:pt>
                <c:pt idx="1047">
                  <c:v>41225</c:v>
                </c:pt>
                <c:pt idx="1048">
                  <c:v>41226</c:v>
                </c:pt>
                <c:pt idx="1049">
                  <c:v>41227</c:v>
                </c:pt>
                <c:pt idx="1050">
                  <c:v>41228</c:v>
                </c:pt>
                <c:pt idx="1051">
                  <c:v>41229</c:v>
                </c:pt>
                <c:pt idx="1052">
                  <c:v>41230</c:v>
                </c:pt>
                <c:pt idx="1053">
                  <c:v>41231</c:v>
                </c:pt>
                <c:pt idx="1054">
                  <c:v>41232</c:v>
                </c:pt>
                <c:pt idx="1055">
                  <c:v>41233</c:v>
                </c:pt>
                <c:pt idx="1056">
                  <c:v>41234</c:v>
                </c:pt>
                <c:pt idx="1057">
                  <c:v>41235</c:v>
                </c:pt>
                <c:pt idx="1058">
                  <c:v>41236</c:v>
                </c:pt>
                <c:pt idx="1059">
                  <c:v>41237</c:v>
                </c:pt>
                <c:pt idx="1060">
                  <c:v>41238</c:v>
                </c:pt>
                <c:pt idx="1061">
                  <c:v>41239</c:v>
                </c:pt>
                <c:pt idx="1062">
                  <c:v>41240</c:v>
                </c:pt>
                <c:pt idx="1063">
                  <c:v>41241</c:v>
                </c:pt>
                <c:pt idx="1064">
                  <c:v>41242</c:v>
                </c:pt>
                <c:pt idx="1065">
                  <c:v>41243</c:v>
                </c:pt>
                <c:pt idx="1066">
                  <c:v>41244</c:v>
                </c:pt>
                <c:pt idx="1067">
                  <c:v>41245</c:v>
                </c:pt>
                <c:pt idx="1068">
                  <c:v>41246</c:v>
                </c:pt>
                <c:pt idx="1069">
                  <c:v>41247</c:v>
                </c:pt>
                <c:pt idx="1070">
                  <c:v>41248</c:v>
                </c:pt>
                <c:pt idx="1071">
                  <c:v>41249</c:v>
                </c:pt>
                <c:pt idx="1072">
                  <c:v>41250</c:v>
                </c:pt>
                <c:pt idx="1073">
                  <c:v>41251</c:v>
                </c:pt>
                <c:pt idx="1074">
                  <c:v>41252</c:v>
                </c:pt>
                <c:pt idx="1075">
                  <c:v>41253</c:v>
                </c:pt>
                <c:pt idx="1076">
                  <c:v>41254</c:v>
                </c:pt>
                <c:pt idx="1077">
                  <c:v>41255</c:v>
                </c:pt>
                <c:pt idx="1078">
                  <c:v>41256</c:v>
                </c:pt>
                <c:pt idx="1079">
                  <c:v>41257</c:v>
                </c:pt>
                <c:pt idx="1080">
                  <c:v>41258</c:v>
                </c:pt>
                <c:pt idx="1081">
                  <c:v>41259</c:v>
                </c:pt>
                <c:pt idx="1082">
                  <c:v>41260</c:v>
                </c:pt>
                <c:pt idx="1083">
                  <c:v>41261</c:v>
                </c:pt>
                <c:pt idx="1084">
                  <c:v>41262</c:v>
                </c:pt>
                <c:pt idx="1085">
                  <c:v>41263</c:v>
                </c:pt>
                <c:pt idx="1086">
                  <c:v>41264</c:v>
                </c:pt>
                <c:pt idx="1087">
                  <c:v>41265</c:v>
                </c:pt>
                <c:pt idx="1088">
                  <c:v>41266</c:v>
                </c:pt>
                <c:pt idx="1089">
                  <c:v>41267</c:v>
                </c:pt>
                <c:pt idx="1090">
                  <c:v>41268</c:v>
                </c:pt>
                <c:pt idx="1091">
                  <c:v>41269</c:v>
                </c:pt>
                <c:pt idx="1092">
                  <c:v>41270</c:v>
                </c:pt>
                <c:pt idx="1093">
                  <c:v>41271</c:v>
                </c:pt>
                <c:pt idx="1094">
                  <c:v>41272</c:v>
                </c:pt>
                <c:pt idx="1095">
                  <c:v>41273</c:v>
                </c:pt>
                <c:pt idx="1096">
                  <c:v>41274</c:v>
                </c:pt>
                <c:pt idx="1097">
                  <c:v>41275</c:v>
                </c:pt>
                <c:pt idx="1098">
                  <c:v>41276</c:v>
                </c:pt>
                <c:pt idx="1099">
                  <c:v>41277</c:v>
                </c:pt>
                <c:pt idx="1100">
                  <c:v>41278</c:v>
                </c:pt>
                <c:pt idx="1101">
                  <c:v>41279</c:v>
                </c:pt>
                <c:pt idx="1102">
                  <c:v>41280</c:v>
                </c:pt>
                <c:pt idx="1103">
                  <c:v>41281</c:v>
                </c:pt>
                <c:pt idx="1104">
                  <c:v>41282</c:v>
                </c:pt>
                <c:pt idx="1105">
                  <c:v>41283</c:v>
                </c:pt>
                <c:pt idx="1106">
                  <c:v>41284</c:v>
                </c:pt>
                <c:pt idx="1107">
                  <c:v>41285</c:v>
                </c:pt>
                <c:pt idx="1108">
                  <c:v>41286</c:v>
                </c:pt>
                <c:pt idx="1109">
                  <c:v>41287</c:v>
                </c:pt>
                <c:pt idx="1110">
                  <c:v>41288</c:v>
                </c:pt>
                <c:pt idx="1111">
                  <c:v>41289</c:v>
                </c:pt>
                <c:pt idx="1112">
                  <c:v>41290</c:v>
                </c:pt>
                <c:pt idx="1113">
                  <c:v>41291</c:v>
                </c:pt>
                <c:pt idx="1114">
                  <c:v>41292</c:v>
                </c:pt>
                <c:pt idx="1115">
                  <c:v>41293</c:v>
                </c:pt>
                <c:pt idx="1116">
                  <c:v>41294</c:v>
                </c:pt>
                <c:pt idx="1117">
                  <c:v>41295</c:v>
                </c:pt>
                <c:pt idx="1118">
                  <c:v>41296</c:v>
                </c:pt>
                <c:pt idx="1119">
                  <c:v>41297</c:v>
                </c:pt>
                <c:pt idx="1120">
                  <c:v>41298</c:v>
                </c:pt>
                <c:pt idx="1121">
                  <c:v>41299</c:v>
                </c:pt>
                <c:pt idx="1122">
                  <c:v>41300</c:v>
                </c:pt>
                <c:pt idx="1123">
                  <c:v>41301</c:v>
                </c:pt>
                <c:pt idx="1124">
                  <c:v>41302</c:v>
                </c:pt>
                <c:pt idx="1125">
                  <c:v>41303</c:v>
                </c:pt>
                <c:pt idx="1126">
                  <c:v>41304</c:v>
                </c:pt>
                <c:pt idx="1127">
                  <c:v>41305</c:v>
                </c:pt>
                <c:pt idx="1128">
                  <c:v>41306</c:v>
                </c:pt>
                <c:pt idx="1129">
                  <c:v>41307</c:v>
                </c:pt>
                <c:pt idx="1130">
                  <c:v>41308</c:v>
                </c:pt>
                <c:pt idx="1131">
                  <c:v>41309</c:v>
                </c:pt>
                <c:pt idx="1132">
                  <c:v>41310</c:v>
                </c:pt>
                <c:pt idx="1133">
                  <c:v>41311</c:v>
                </c:pt>
                <c:pt idx="1134">
                  <c:v>41312</c:v>
                </c:pt>
                <c:pt idx="1135">
                  <c:v>41313</c:v>
                </c:pt>
                <c:pt idx="1136">
                  <c:v>41314</c:v>
                </c:pt>
                <c:pt idx="1137">
                  <c:v>41315</c:v>
                </c:pt>
                <c:pt idx="1138">
                  <c:v>41316</c:v>
                </c:pt>
                <c:pt idx="1139">
                  <c:v>41317</c:v>
                </c:pt>
                <c:pt idx="1140">
                  <c:v>41318</c:v>
                </c:pt>
                <c:pt idx="1141">
                  <c:v>41319</c:v>
                </c:pt>
                <c:pt idx="1142">
                  <c:v>41320</c:v>
                </c:pt>
                <c:pt idx="1143">
                  <c:v>41321</c:v>
                </c:pt>
                <c:pt idx="1144">
                  <c:v>41322</c:v>
                </c:pt>
                <c:pt idx="1145">
                  <c:v>41323</c:v>
                </c:pt>
                <c:pt idx="1146">
                  <c:v>41324</c:v>
                </c:pt>
                <c:pt idx="1147">
                  <c:v>41325</c:v>
                </c:pt>
                <c:pt idx="1148">
                  <c:v>41326</c:v>
                </c:pt>
                <c:pt idx="1149">
                  <c:v>41327</c:v>
                </c:pt>
                <c:pt idx="1150">
                  <c:v>41328</c:v>
                </c:pt>
                <c:pt idx="1151">
                  <c:v>41329</c:v>
                </c:pt>
                <c:pt idx="1152">
                  <c:v>41330</c:v>
                </c:pt>
                <c:pt idx="1153">
                  <c:v>41331</c:v>
                </c:pt>
                <c:pt idx="1154">
                  <c:v>41332</c:v>
                </c:pt>
                <c:pt idx="1155">
                  <c:v>41333</c:v>
                </c:pt>
                <c:pt idx="1156">
                  <c:v>41334</c:v>
                </c:pt>
                <c:pt idx="1157">
                  <c:v>41335</c:v>
                </c:pt>
                <c:pt idx="1158">
                  <c:v>41336</c:v>
                </c:pt>
                <c:pt idx="1159">
                  <c:v>41337</c:v>
                </c:pt>
                <c:pt idx="1160">
                  <c:v>41338</c:v>
                </c:pt>
                <c:pt idx="1161">
                  <c:v>41339</c:v>
                </c:pt>
                <c:pt idx="1162">
                  <c:v>41340</c:v>
                </c:pt>
                <c:pt idx="1163">
                  <c:v>41341</c:v>
                </c:pt>
                <c:pt idx="1164">
                  <c:v>41342</c:v>
                </c:pt>
                <c:pt idx="1165">
                  <c:v>41343</c:v>
                </c:pt>
                <c:pt idx="1166">
                  <c:v>41344</c:v>
                </c:pt>
                <c:pt idx="1167">
                  <c:v>41345</c:v>
                </c:pt>
                <c:pt idx="1168">
                  <c:v>41346</c:v>
                </c:pt>
                <c:pt idx="1169">
                  <c:v>41347</c:v>
                </c:pt>
                <c:pt idx="1170">
                  <c:v>41348</c:v>
                </c:pt>
                <c:pt idx="1171">
                  <c:v>41349</c:v>
                </c:pt>
                <c:pt idx="1172">
                  <c:v>41350</c:v>
                </c:pt>
                <c:pt idx="1173">
                  <c:v>41351</c:v>
                </c:pt>
                <c:pt idx="1174">
                  <c:v>41352</c:v>
                </c:pt>
                <c:pt idx="1175">
                  <c:v>41353</c:v>
                </c:pt>
                <c:pt idx="1176">
                  <c:v>41354</c:v>
                </c:pt>
                <c:pt idx="1177">
                  <c:v>41355</c:v>
                </c:pt>
                <c:pt idx="1178">
                  <c:v>41356</c:v>
                </c:pt>
                <c:pt idx="1179">
                  <c:v>41357</c:v>
                </c:pt>
                <c:pt idx="1180">
                  <c:v>41358</c:v>
                </c:pt>
                <c:pt idx="1181">
                  <c:v>41359</c:v>
                </c:pt>
                <c:pt idx="1182">
                  <c:v>41360</c:v>
                </c:pt>
                <c:pt idx="1183">
                  <c:v>41361</c:v>
                </c:pt>
                <c:pt idx="1184">
                  <c:v>41362</c:v>
                </c:pt>
                <c:pt idx="1185">
                  <c:v>41363</c:v>
                </c:pt>
                <c:pt idx="1186">
                  <c:v>41364</c:v>
                </c:pt>
                <c:pt idx="1187">
                  <c:v>41365</c:v>
                </c:pt>
                <c:pt idx="1188">
                  <c:v>41366</c:v>
                </c:pt>
                <c:pt idx="1189">
                  <c:v>41367</c:v>
                </c:pt>
                <c:pt idx="1190">
                  <c:v>41368</c:v>
                </c:pt>
                <c:pt idx="1191">
                  <c:v>41369</c:v>
                </c:pt>
                <c:pt idx="1192">
                  <c:v>41370</c:v>
                </c:pt>
                <c:pt idx="1193">
                  <c:v>41371</c:v>
                </c:pt>
                <c:pt idx="1194">
                  <c:v>41372</c:v>
                </c:pt>
                <c:pt idx="1195">
                  <c:v>41373</c:v>
                </c:pt>
                <c:pt idx="1196">
                  <c:v>41374</c:v>
                </c:pt>
                <c:pt idx="1197">
                  <c:v>41375</c:v>
                </c:pt>
                <c:pt idx="1198">
                  <c:v>41376</c:v>
                </c:pt>
                <c:pt idx="1199">
                  <c:v>41377</c:v>
                </c:pt>
                <c:pt idx="1200">
                  <c:v>41378</c:v>
                </c:pt>
                <c:pt idx="1201">
                  <c:v>41379</c:v>
                </c:pt>
                <c:pt idx="1202">
                  <c:v>41380</c:v>
                </c:pt>
                <c:pt idx="1203">
                  <c:v>41381</c:v>
                </c:pt>
                <c:pt idx="1204">
                  <c:v>41382</c:v>
                </c:pt>
                <c:pt idx="1205">
                  <c:v>41383</c:v>
                </c:pt>
                <c:pt idx="1206">
                  <c:v>41384</c:v>
                </c:pt>
                <c:pt idx="1207">
                  <c:v>41385</c:v>
                </c:pt>
                <c:pt idx="1208">
                  <c:v>41386</c:v>
                </c:pt>
                <c:pt idx="1209">
                  <c:v>41387</c:v>
                </c:pt>
                <c:pt idx="1210">
                  <c:v>41388</c:v>
                </c:pt>
                <c:pt idx="1211">
                  <c:v>41389</c:v>
                </c:pt>
                <c:pt idx="1212">
                  <c:v>41390</c:v>
                </c:pt>
                <c:pt idx="1213">
                  <c:v>41391</c:v>
                </c:pt>
                <c:pt idx="1214">
                  <c:v>41392</c:v>
                </c:pt>
                <c:pt idx="1215">
                  <c:v>41393</c:v>
                </c:pt>
                <c:pt idx="1216">
                  <c:v>41394</c:v>
                </c:pt>
                <c:pt idx="1217">
                  <c:v>41395</c:v>
                </c:pt>
                <c:pt idx="1218">
                  <c:v>41396</c:v>
                </c:pt>
                <c:pt idx="1219">
                  <c:v>41397</c:v>
                </c:pt>
                <c:pt idx="1220">
                  <c:v>41398</c:v>
                </c:pt>
                <c:pt idx="1221">
                  <c:v>41399</c:v>
                </c:pt>
                <c:pt idx="1222">
                  <c:v>41400</c:v>
                </c:pt>
                <c:pt idx="1223">
                  <c:v>41401</c:v>
                </c:pt>
                <c:pt idx="1224">
                  <c:v>41402</c:v>
                </c:pt>
                <c:pt idx="1225">
                  <c:v>41403</c:v>
                </c:pt>
                <c:pt idx="1226">
                  <c:v>41404</c:v>
                </c:pt>
                <c:pt idx="1227">
                  <c:v>41405</c:v>
                </c:pt>
                <c:pt idx="1228">
                  <c:v>41406</c:v>
                </c:pt>
                <c:pt idx="1229">
                  <c:v>41407</c:v>
                </c:pt>
                <c:pt idx="1230">
                  <c:v>41408</c:v>
                </c:pt>
                <c:pt idx="1231">
                  <c:v>41409</c:v>
                </c:pt>
                <c:pt idx="1232">
                  <c:v>41410</c:v>
                </c:pt>
                <c:pt idx="1233">
                  <c:v>41411</c:v>
                </c:pt>
                <c:pt idx="1234">
                  <c:v>41412</c:v>
                </c:pt>
                <c:pt idx="1235">
                  <c:v>41413</c:v>
                </c:pt>
                <c:pt idx="1236">
                  <c:v>41414</c:v>
                </c:pt>
                <c:pt idx="1237">
                  <c:v>41415</c:v>
                </c:pt>
                <c:pt idx="1238">
                  <c:v>41416</c:v>
                </c:pt>
                <c:pt idx="1239">
                  <c:v>41417</c:v>
                </c:pt>
                <c:pt idx="1240">
                  <c:v>41418</c:v>
                </c:pt>
                <c:pt idx="1241">
                  <c:v>41419</c:v>
                </c:pt>
                <c:pt idx="1242">
                  <c:v>41420</c:v>
                </c:pt>
                <c:pt idx="1243">
                  <c:v>41421</c:v>
                </c:pt>
                <c:pt idx="1244">
                  <c:v>41422</c:v>
                </c:pt>
                <c:pt idx="1245">
                  <c:v>41423</c:v>
                </c:pt>
                <c:pt idx="1246">
                  <c:v>41424</c:v>
                </c:pt>
                <c:pt idx="1247">
                  <c:v>41425</c:v>
                </c:pt>
                <c:pt idx="1248">
                  <c:v>41426</c:v>
                </c:pt>
                <c:pt idx="1249">
                  <c:v>41427</c:v>
                </c:pt>
                <c:pt idx="1250">
                  <c:v>41428</c:v>
                </c:pt>
                <c:pt idx="1251">
                  <c:v>41429</c:v>
                </c:pt>
                <c:pt idx="1252">
                  <c:v>41430</c:v>
                </c:pt>
                <c:pt idx="1253">
                  <c:v>41431</c:v>
                </c:pt>
                <c:pt idx="1254">
                  <c:v>41432</c:v>
                </c:pt>
                <c:pt idx="1255">
                  <c:v>41433</c:v>
                </c:pt>
                <c:pt idx="1256">
                  <c:v>41434</c:v>
                </c:pt>
                <c:pt idx="1257">
                  <c:v>41435</c:v>
                </c:pt>
                <c:pt idx="1258">
                  <c:v>41436</c:v>
                </c:pt>
                <c:pt idx="1259">
                  <c:v>41437</c:v>
                </c:pt>
                <c:pt idx="1260">
                  <c:v>41438</c:v>
                </c:pt>
                <c:pt idx="1261">
                  <c:v>41439</c:v>
                </c:pt>
                <c:pt idx="1262">
                  <c:v>41440</c:v>
                </c:pt>
                <c:pt idx="1263">
                  <c:v>41441</c:v>
                </c:pt>
                <c:pt idx="1264">
                  <c:v>41442</c:v>
                </c:pt>
                <c:pt idx="1265">
                  <c:v>41443</c:v>
                </c:pt>
                <c:pt idx="1266">
                  <c:v>41444</c:v>
                </c:pt>
                <c:pt idx="1267">
                  <c:v>41445</c:v>
                </c:pt>
                <c:pt idx="1268">
                  <c:v>41446</c:v>
                </c:pt>
                <c:pt idx="1269">
                  <c:v>41447</c:v>
                </c:pt>
                <c:pt idx="1270">
                  <c:v>41448</c:v>
                </c:pt>
                <c:pt idx="1271">
                  <c:v>41449</c:v>
                </c:pt>
                <c:pt idx="1272">
                  <c:v>41450</c:v>
                </c:pt>
                <c:pt idx="1273">
                  <c:v>41451</c:v>
                </c:pt>
                <c:pt idx="1274">
                  <c:v>41452</c:v>
                </c:pt>
                <c:pt idx="1275">
                  <c:v>41453</c:v>
                </c:pt>
                <c:pt idx="1276">
                  <c:v>41454</c:v>
                </c:pt>
                <c:pt idx="1277">
                  <c:v>41455</c:v>
                </c:pt>
                <c:pt idx="1278">
                  <c:v>41456</c:v>
                </c:pt>
                <c:pt idx="1279">
                  <c:v>41457</c:v>
                </c:pt>
                <c:pt idx="1280">
                  <c:v>41458</c:v>
                </c:pt>
                <c:pt idx="1281">
                  <c:v>41459</c:v>
                </c:pt>
                <c:pt idx="1282">
                  <c:v>41460</c:v>
                </c:pt>
                <c:pt idx="1283">
                  <c:v>41461</c:v>
                </c:pt>
                <c:pt idx="1284">
                  <c:v>41462</c:v>
                </c:pt>
                <c:pt idx="1285">
                  <c:v>41463</c:v>
                </c:pt>
                <c:pt idx="1286">
                  <c:v>41464</c:v>
                </c:pt>
                <c:pt idx="1287">
                  <c:v>41465</c:v>
                </c:pt>
                <c:pt idx="1288">
                  <c:v>41466</c:v>
                </c:pt>
                <c:pt idx="1289">
                  <c:v>41467</c:v>
                </c:pt>
                <c:pt idx="1290">
                  <c:v>41468</c:v>
                </c:pt>
                <c:pt idx="1291">
                  <c:v>41469</c:v>
                </c:pt>
                <c:pt idx="1292">
                  <c:v>41470</c:v>
                </c:pt>
                <c:pt idx="1293">
                  <c:v>41471</c:v>
                </c:pt>
                <c:pt idx="1294">
                  <c:v>41472</c:v>
                </c:pt>
                <c:pt idx="1295">
                  <c:v>41473</c:v>
                </c:pt>
                <c:pt idx="1296">
                  <c:v>41474</c:v>
                </c:pt>
                <c:pt idx="1297">
                  <c:v>41475</c:v>
                </c:pt>
                <c:pt idx="1298">
                  <c:v>41476</c:v>
                </c:pt>
                <c:pt idx="1299">
                  <c:v>41477</c:v>
                </c:pt>
                <c:pt idx="1300">
                  <c:v>41478</c:v>
                </c:pt>
                <c:pt idx="1301">
                  <c:v>41479</c:v>
                </c:pt>
                <c:pt idx="1302">
                  <c:v>41480</c:v>
                </c:pt>
                <c:pt idx="1303">
                  <c:v>41481</c:v>
                </c:pt>
                <c:pt idx="1304">
                  <c:v>41482</c:v>
                </c:pt>
                <c:pt idx="1305">
                  <c:v>41483</c:v>
                </c:pt>
                <c:pt idx="1306">
                  <c:v>41484</c:v>
                </c:pt>
                <c:pt idx="1307">
                  <c:v>41485</c:v>
                </c:pt>
                <c:pt idx="1308">
                  <c:v>41486</c:v>
                </c:pt>
                <c:pt idx="1309">
                  <c:v>41487</c:v>
                </c:pt>
                <c:pt idx="1310">
                  <c:v>41488</c:v>
                </c:pt>
                <c:pt idx="1311">
                  <c:v>41489</c:v>
                </c:pt>
                <c:pt idx="1312">
                  <c:v>41490</c:v>
                </c:pt>
                <c:pt idx="1313">
                  <c:v>41491</c:v>
                </c:pt>
                <c:pt idx="1314">
                  <c:v>41492</c:v>
                </c:pt>
                <c:pt idx="1315">
                  <c:v>41493</c:v>
                </c:pt>
                <c:pt idx="1316">
                  <c:v>41494</c:v>
                </c:pt>
                <c:pt idx="1317">
                  <c:v>41495</c:v>
                </c:pt>
                <c:pt idx="1318">
                  <c:v>41496</c:v>
                </c:pt>
                <c:pt idx="1319">
                  <c:v>41497</c:v>
                </c:pt>
                <c:pt idx="1320">
                  <c:v>41498</c:v>
                </c:pt>
                <c:pt idx="1321">
                  <c:v>41499</c:v>
                </c:pt>
                <c:pt idx="1322">
                  <c:v>41500</c:v>
                </c:pt>
                <c:pt idx="1323">
                  <c:v>41501</c:v>
                </c:pt>
                <c:pt idx="1324">
                  <c:v>41502</c:v>
                </c:pt>
                <c:pt idx="1325">
                  <c:v>41503</c:v>
                </c:pt>
                <c:pt idx="1326">
                  <c:v>41504</c:v>
                </c:pt>
                <c:pt idx="1327">
                  <c:v>41505</c:v>
                </c:pt>
                <c:pt idx="1328">
                  <c:v>41506</c:v>
                </c:pt>
                <c:pt idx="1329">
                  <c:v>41507</c:v>
                </c:pt>
                <c:pt idx="1330">
                  <c:v>41508</c:v>
                </c:pt>
                <c:pt idx="1331">
                  <c:v>41509</c:v>
                </c:pt>
                <c:pt idx="1332">
                  <c:v>41510</c:v>
                </c:pt>
                <c:pt idx="1333">
                  <c:v>41511</c:v>
                </c:pt>
                <c:pt idx="1334">
                  <c:v>41512</c:v>
                </c:pt>
                <c:pt idx="1335">
                  <c:v>41513</c:v>
                </c:pt>
                <c:pt idx="1336">
                  <c:v>41514</c:v>
                </c:pt>
                <c:pt idx="1337">
                  <c:v>41515</c:v>
                </c:pt>
                <c:pt idx="1338">
                  <c:v>41516</c:v>
                </c:pt>
                <c:pt idx="1339">
                  <c:v>41517</c:v>
                </c:pt>
                <c:pt idx="1340">
                  <c:v>41518</c:v>
                </c:pt>
                <c:pt idx="1341">
                  <c:v>41519</c:v>
                </c:pt>
                <c:pt idx="1342">
                  <c:v>41520</c:v>
                </c:pt>
                <c:pt idx="1343">
                  <c:v>41521</c:v>
                </c:pt>
                <c:pt idx="1344">
                  <c:v>41522</c:v>
                </c:pt>
                <c:pt idx="1345">
                  <c:v>41523</c:v>
                </c:pt>
                <c:pt idx="1346">
                  <c:v>41524</c:v>
                </c:pt>
                <c:pt idx="1347">
                  <c:v>41525</c:v>
                </c:pt>
                <c:pt idx="1348">
                  <c:v>41526</c:v>
                </c:pt>
                <c:pt idx="1349">
                  <c:v>41527</c:v>
                </c:pt>
                <c:pt idx="1350">
                  <c:v>41528</c:v>
                </c:pt>
                <c:pt idx="1351">
                  <c:v>41529</c:v>
                </c:pt>
                <c:pt idx="1352">
                  <c:v>41530</c:v>
                </c:pt>
                <c:pt idx="1353">
                  <c:v>41531</c:v>
                </c:pt>
                <c:pt idx="1354">
                  <c:v>41532</c:v>
                </c:pt>
                <c:pt idx="1355">
                  <c:v>41533</c:v>
                </c:pt>
                <c:pt idx="1356">
                  <c:v>41534</c:v>
                </c:pt>
                <c:pt idx="1357">
                  <c:v>41535</c:v>
                </c:pt>
                <c:pt idx="1358">
                  <c:v>41536</c:v>
                </c:pt>
                <c:pt idx="1359">
                  <c:v>41537</c:v>
                </c:pt>
                <c:pt idx="1360">
                  <c:v>41538</c:v>
                </c:pt>
                <c:pt idx="1361">
                  <c:v>41539</c:v>
                </c:pt>
                <c:pt idx="1362">
                  <c:v>41540</c:v>
                </c:pt>
                <c:pt idx="1363">
                  <c:v>41541</c:v>
                </c:pt>
                <c:pt idx="1364">
                  <c:v>41542</c:v>
                </c:pt>
                <c:pt idx="1365">
                  <c:v>41543</c:v>
                </c:pt>
                <c:pt idx="1366">
                  <c:v>41544</c:v>
                </c:pt>
                <c:pt idx="1367">
                  <c:v>41545</c:v>
                </c:pt>
                <c:pt idx="1368">
                  <c:v>41546</c:v>
                </c:pt>
                <c:pt idx="1369">
                  <c:v>41547</c:v>
                </c:pt>
                <c:pt idx="1370">
                  <c:v>41548</c:v>
                </c:pt>
                <c:pt idx="1371">
                  <c:v>41549</c:v>
                </c:pt>
                <c:pt idx="1372">
                  <c:v>41550</c:v>
                </c:pt>
                <c:pt idx="1373">
                  <c:v>41551</c:v>
                </c:pt>
                <c:pt idx="1374">
                  <c:v>41552</c:v>
                </c:pt>
                <c:pt idx="1375">
                  <c:v>41553</c:v>
                </c:pt>
                <c:pt idx="1376">
                  <c:v>41554</c:v>
                </c:pt>
                <c:pt idx="1377">
                  <c:v>41555</c:v>
                </c:pt>
                <c:pt idx="1378">
                  <c:v>41556</c:v>
                </c:pt>
                <c:pt idx="1379">
                  <c:v>41557</c:v>
                </c:pt>
                <c:pt idx="1380">
                  <c:v>41558</c:v>
                </c:pt>
                <c:pt idx="1381">
                  <c:v>41559</c:v>
                </c:pt>
                <c:pt idx="1382">
                  <c:v>41560</c:v>
                </c:pt>
                <c:pt idx="1383">
                  <c:v>41561</c:v>
                </c:pt>
                <c:pt idx="1384">
                  <c:v>41562</c:v>
                </c:pt>
                <c:pt idx="1385">
                  <c:v>41563</c:v>
                </c:pt>
                <c:pt idx="1386">
                  <c:v>41564</c:v>
                </c:pt>
                <c:pt idx="1387">
                  <c:v>41565</c:v>
                </c:pt>
                <c:pt idx="1388">
                  <c:v>41566</c:v>
                </c:pt>
                <c:pt idx="1389">
                  <c:v>41567</c:v>
                </c:pt>
                <c:pt idx="1390">
                  <c:v>41568</c:v>
                </c:pt>
                <c:pt idx="1391">
                  <c:v>41569</c:v>
                </c:pt>
                <c:pt idx="1392">
                  <c:v>41570</c:v>
                </c:pt>
                <c:pt idx="1393">
                  <c:v>41571</c:v>
                </c:pt>
                <c:pt idx="1394">
                  <c:v>41572</c:v>
                </c:pt>
                <c:pt idx="1395">
                  <c:v>41573</c:v>
                </c:pt>
                <c:pt idx="1396">
                  <c:v>41574</c:v>
                </c:pt>
                <c:pt idx="1397">
                  <c:v>41575</c:v>
                </c:pt>
                <c:pt idx="1398">
                  <c:v>41576</c:v>
                </c:pt>
                <c:pt idx="1399">
                  <c:v>41577</c:v>
                </c:pt>
                <c:pt idx="1400">
                  <c:v>41578</c:v>
                </c:pt>
                <c:pt idx="1401">
                  <c:v>41579</c:v>
                </c:pt>
                <c:pt idx="1402">
                  <c:v>41580</c:v>
                </c:pt>
                <c:pt idx="1403">
                  <c:v>41581</c:v>
                </c:pt>
                <c:pt idx="1404">
                  <c:v>41582</c:v>
                </c:pt>
                <c:pt idx="1405">
                  <c:v>41583</c:v>
                </c:pt>
                <c:pt idx="1406">
                  <c:v>41584</c:v>
                </c:pt>
                <c:pt idx="1407">
                  <c:v>41585</c:v>
                </c:pt>
                <c:pt idx="1408">
                  <c:v>41586</c:v>
                </c:pt>
                <c:pt idx="1409">
                  <c:v>41587</c:v>
                </c:pt>
                <c:pt idx="1410">
                  <c:v>41588</c:v>
                </c:pt>
                <c:pt idx="1411">
                  <c:v>41589</c:v>
                </c:pt>
                <c:pt idx="1412">
                  <c:v>41590</c:v>
                </c:pt>
                <c:pt idx="1413">
                  <c:v>41591</c:v>
                </c:pt>
                <c:pt idx="1414">
                  <c:v>41592</c:v>
                </c:pt>
                <c:pt idx="1415">
                  <c:v>41593</c:v>
                </c:pt>
                <c:pt idx="1416">
                  <c:v>41594</c:v>
                </c:pt>
                <c:pt idx="1417">
                  <c:v>41595</c:v>
                </c:pt>
                <c:pt idx="1418">
                  <c:v>41596</c:v>
                </c:pt>
                <c:pt idx="1419">
                  <c:v>41597</c:v>
                </c:pt>
                <c:pt idx="1420">
                  <c:v>41598</c:v>
                </c:pt>
                <c:pt idx="1421">
                  <c:v>41599</c:v>
                </c:pt>
                <c:pt idx="1422">
                  <c:v>41600</c:v>
                </c:pt>
                <c:pt idx="1423">
                  <c:v>41601</c:v>
                </c:pt>
                <c:pt idx="1424">
                  <c:v>41602</c:v>
                </c:pt>
                <c:pt idx="1425">
                  <c:v>41603</c:v>
                </c:pt>
                <c:pt idx="1426">
                  <c:v>41604</c:v>
                </c:pt>
                <c:pt idx="1427">
                  <c:v>41605</c:v>
                </c:pt>
                <c:pt idx="1428">
                  <c:v>41606</c:v>
                </c:pt>
                <c:pt idx="1429">
                  <c:v>41607</c:v>
                </c:pt>
                <c:pt idx="1430">
                  <c:v>41608</c:v>
                </c:pt>
                <c:pt idx="1431">
                  <c:v>41609</c:v>
                </c:pt>
                <c:pt idx="1432">
                  <c:v>41610</c:v>
                </c:pt>
                <c:pt idx="1433">
                  <c:v>41611</c:v>
                </c:pt>
                <c:pt idx="1434">
                  <c:v>41612</c:v>
                </c:pt>
                <c:pt idx="1435">
                  <c:v>41613</c:v>
                </c:pt>
                <c:pt idx="1436">
                  <c:v>41614</c:v>
                </c:pt>
                <c:pt idx="1437">
                  <c:v>41615</c:v>
                </c:pt>
                <c:pt idx="1438">
                  <c:v>41616</c:v>
                </c:pt>
                <c:pt idx="1439">
                  <c:v>41617</c:v>
                </c:pt>
                <c:pt idx="1440">
                  <c:v>41618</c:v>
                </c:pt>
                <c:pt idx="1441">
                  <c:v>41619</c:v>
                </c:pt>
                <c:pt idx="1442">
                  <c:v>41620</c:v>
                </c:pt>
                <c:pt idx="1443">
                  <c:v>41621</c:v>
                </c:pt>
                <c:pt idx="1444">
                  <c:v>41622</c:v>
                </c:pt>
                <c:pt idx="1445">
                  <c:v>41623</c:v>
                </c:pt>
                <c:pt idx="1446">
                  <c:v>41624</c:v>
                </c:pt>
                <c:pt idx="1447">
                  <c:v>41625</c:v>
                </c:pt>
                <c:pt idx="1448">
                  <c:v>41626</c:v>
                </c:pt>
                <c:pt idx="1449">
                  <c:v>41627</c:v>
                </c:pt>
                <c:pt idx="1450">
                  <c:v>41628</c:v>
                </c:pt>
                <c:pt idx="1451">
                  <c:v>41629</c:v>
                </c:pt>
                <c:pt idx="1452">
                  <c:v>41630</c:v>
                </c:pt>
                <c:pt idx="1453">
                  <c:v>41631</c:v>
                </c:pt>
                <c:pt idx="1454">
                  <c:v>41632</c:v>
                </c:pt>
                <c:pt idx="1455">
                  <c:v>41633</c:v>
                </c:pt>
                <c:pt idx="1456">
                  <c:v>41634</c:v>
                </c:pt>
                <c:pt idx="1457">
                  <c:v>41635</c:v>
                </c:pt>
                <c:pt idx="1458">
                  <c:v>41636</c:v>
                </c:pt>
                <c:pt idx="1459">
                  <c:v>41637</c:v>
                </c:pt>
                <c:pt idx="1460">
                  <c:v>41638</c:v>
                </c:pt>
                <c:pt idx="1461">
                  <c:v>41639</c:v>
                </c:pt>
                <c:pt idx="1462">
                  <c:v>41640</c:v>
                </c:pt>
                <c:pt idx="1463">
                  <c:v>41641</c:v>
                </c:pt>
                <c:pt idx="1464">
                  <c:v>41642</c:v>
                </c:pt>
                <c:pt idx="1465">
                  <c:v>41643</c:v>
                </c:pt>
                <c:pt idx="1466">
                  <c:v>41644</c:v>
                </c:pt>
                <c:pt idx="1467">
                  <c:v>41645</c:v>
                </c:pt>
                <c:pt idx="1468">
                  <c:v>41646</c:v>
                </c:pt>
                <c:pt idx="1469">
                  <c:v>41647</c:v>
                </c:pt>
                <c:pt idx="1470">
                  <c:v>41648</c:v>
                </c:pt>
                <c:pt idx="1471">
                  <c:v>41649</c:v>
                </c:pt>
                <c:pt idx="1472">
                  <c:v>41650</c:v>
                </c:pt>
                <c:pt idx="1473">
                  <c:v>41651</c:v>
                </c:pt>
                <c:pt idx="1474">
                  <c:v>41652</c:v>
                </c:pt>
                <c:pt idx="1475">
                  <c:v>41653</c:v>
                </c:pt>
                <c:pt idx="1476">
                  <c:v>41654</c:v>
                </c:pt>
                <c:pt idx="1477">
                  <c:v>41655</c:v>
                </c:pt>
                <c:pt idx="1478">
                  <c:v>41656</c:v>
                </c:pt>
                <c:pt idx="1479">
                  <c:v>41657</c:v>
                </c:pt>
                <c:pt idx="1480">
                  <c:v>41658</c:v>
                </c:pt>
                <c:pt idx="1481">
                  <c:v>41659</c:v>
                </c:pt>
                <c:pt idx="1482">
                  <c:v>41660</c:v>
                </c:pt>
                <c:pt idx="1483">
                  <c:v>41661</c:v>
                </c:pt>
                <c:pt idx="1484">
                  <c:v>41662</c:v>
                </c:pt>
                <c:pt idx="1485">
                  <c:v>41663</c:v>
                </c:pt>
                <c:pt idx="1486">
                  <c:v>41664</c:v>
                </c:pt>
                <c:pt idx="1487">
                  <c:v>41665</c:v>
                </c:pt>
                <c:pt idx="1488">
                  <c:v>41666</c:v>
                </c:pt>
                <c:pt idx="1489">
                  <c:v>41667</c:v>
                </c:pt>
                <c:pt idx="1490">
                  <c:v>41668</c:v>
                </c:pt>
                <c:pt idx="1491">
                  <c:v>41669</c:v>
                </c:pt>
                <c:pt idx="1492">
                  <c:v>41670</c:v>
                </c:pt>
                <c:pt idx="1493">
                  <c:v>41671</c:v>
                </c:pt>
                <c:pt idx="1494">
                  <c:v>41672</c:v>
                </c:pt>
                <c:pt idx="1495">
                  <c:v>41673</c:v>
                </c:pt>
                <c:pt idx="1496">
                  <c:v>41674</c:v>
                </c:pt>
                <c:pt idx="1497">
                  <c:v>41675</c:v>
                </c:pt>
                <c:pt idx="1498">
                  <c:v>41676</c:v>
                </c:pt>
                <c:pt idx="1499">
                  <c:v>41677</c:v>
                </c:pt>
                <c:pt idx="1500">
                  <c:v>41678</c:v>
                </c:pt>
                <c:pt idx="1501">
                  <c:v>41679</c:v>
                </c:pt>
                <c:pt idx="1502">
                  <c:v>41680</c:v>
                </c:pt>
                <c:pt idx="1503">
                  <c:v>41681</c:v>
                </c:pt>
                <c:pt idx="1504">
                  <c:v>41682</c:v>
                </c:pt>
                <c:pt idx="1505">
                  <c:v>41683</c:v>
                </c:pt>
                <c:pt idx="1506">
                  <c:v>41684</c:v>
                </c:pt>
                <c:pt idx="1507">
                  <c:v>41685</c:v>
                </c:pt>
                <c:pt idx="1508">
                  <c:v>41686</c:v>
                </c:pt>
                <c:pt idx="1509">
                  <c:v>41687</c:v>
                </c:pt>
                <c:pt idx="1510">
                  <c:v>41688</c:v>
                </c:pt>
                <c:pt idx="1511">
                  <c:v>41689</c:v>
                </c:pt>
                <c:pt idx="1512">
                  <c:v>41690</c:v>
                </c:pt>
                <c:pt idx="1513">
                  <c:v>41691</c:v>
                </c:pt>
                <c:pt idx="1514">
                  <c:v>41692</c:v>
                </c:pt>
                <c:pt idx="1515">
                  <c:v>41693</c:v>
                </c:pt>
                <c:pt idx="1516">
                  <c:v>41694</c:v>
                </c:pt>
                <c:pt idx="1517">
                  <c:v>41695</c:v>
                </c:pt>
                <c:pt idx="1518">
                  <c:v>41696</c:v>
                </c:pt>
                <c:pt idx="1519">
                  <c:v>41697</c:v>
                </c:pt>
                <c:pt idx="1520">
                  <c:v>41698</c:v>
                </c:pt>
                <c:pt idx="1521">
                  <c:v>41699</c:v>
                </c:pt>
                <c:pt idx="1522">
                  <c:v>41700</c:v>
                </c:pt>
                <c:pt idx="1523">
                  <c:v>41701</c:v>
                </c:pt>
                <c:pt idx="1524">
                  <c:v>41702</c:v>
                </c:pt>
                <c:pt idx="1525">
                  <c:v>41703</c:v>
                </c:pt>
                <c:pt idx="1526">
                  <c:v>41704</c:v>
                </c:pt>
                <c:pt idx="1527">
                  <c:v>41705</c:v>
                </c:pt>
                <c:pt idx="1528">
                  <c:v>41706</c:v>
                </c:pt>
                <c:pt idx="1529">
                  <c:v>41707</c:v>
                </c:pt>
                <c:pt idx="1530">
                  <c:v>41708</c:v>
                </c:pt>
                <c:pt idx="1531">
                  <c:v>41709</c:v>
                </c:pt>
                <c:pt idx="1532">
                  <c:v>41710</c:v>
                </c:pt>
                <c:pt idx="1533">
                  <c:v>41711</c:v>
                </c:pt>
                <c:pt idx="1534">
                  <c:v>41712</c:v>
                </c:pt>
                <c:pt idx="1535">
                  <c:v>41713</c:v>
                </c:pt>
                <c:pt idx="1536">
                  <c:v>41714</c:v>
                </c:pt>
                <c:pt idx="1537">
                  <c:v>41715</c:v>
                </c:pt>
                <c:pt idx="1538">
                  <c:v>41716</c:v>
                </c:pt>
                <c:pt idx="1539">
                  <c:v>41717</c:v>
                </c:pt>
                <c:pt idx="1540">
                  <c:v>41718</c:v>
                </c:pt>
                <c:pt idx="1541">
                  <c:v>41719</c:v>
                </c:pt>
                <c:pt idx="1542">
                  <c:v>41720</c:v>
                </c:pt>
                <c:pt idx="1543">
                  <c:v>41721</c:v>
                </c:pt>
                <c:pt idx="1544">
                  <c:v>41722</c:v>
                </c:pt>
                <c:pt idx="1545">
                  <c:v>41723</c:v>
                </c:pt>
                <c:pt idx="1546">
                  <c:v>41724</c:v>
                </c:pt>
                <c:pt idx="1547">
                  <c:v>41725</c:v>
                </c:pt>
                <c:pt idx="1548">
                  <c:v>41726</c:v>
                </c:pt>
                <c:pt idx="1549">
                  <c:v>41727</c:v>
                </c:pt>
                <c:pt idx="1550">
                  <c:v>41728</c:v>
                </c:pt>
                <c:pt idx="1551">
                  <c:v>41729</c:v>
                </c:pt>
                <c:pt idx="1552">
                  <c:v>41730</c:v>
                </c:pt>
                <c:pt idx="1553">
                  <c:v>41731</c:v>
                </c:pt>
                <c:pt idx="1554">
                  <c:v>41732</c:v>
                </c:pt>
                <c:pt idx="1555">
                  <c:v>41733</c:v>
                </c:pt>
                <c:pt idx="1556">
                  <c:v>41734</c:v>
                </c:pt>
                <c:pt idx="1557">
                  <c:v>41735</c:v>
                </c:pt>
                <c:pt idx="1558">
                  <c:v>41736</c:v>
                </c:pt>
                <c:pt idx="1559">
                  <c:v>41737</c:v>
                </c:pt>
                <c:pt idx="1560">
                  <c:v>41738</c:v>
                </c:pt>
                <c:pt idx="1561">
                  <c:v>41739</c:v>
                </c:pt>
                <c:pt idx="1562">
                  <c:v>41740</c:v>
                </c:pt>
                <c:pt idx="1563">
                  <c:v>41741</c:v>
                </c:pt>
                <c:pt idx="1564">
                  <c:v>41742</c:v>
                </c:pt>
                <c:pt idx="1565">
                  <c:v>41743</c:v>
                </c:pt>
                <c:pt idx="1566">
                  <c:v>41744</c:v>
                </c:pt>
                <c:pt idx="1567">
                  <c:v>41745</c:v>
                </c:pt>
                <c:pt idx="1568">
                  <c:v>41746</c:v>
                </c:pt>
                <c:pt idx="1569">
                  <c:v>41747</c:v>
                </c:pt>
                <c:pt idx="1570">
                  <c:v>41748</c:v>
                </c:pt>
                <c:pt idx="1571">
                  <c:v>41749</c:v>
                </c:pt>
                <c:pt idx="1572">
                  <c:v>41750</c:v>
                </c:pt>
                <c:pt idx="1573">
                  <c:v>41751</c:v>
                </c:pt>
                <c:pt idx="1574">
                  <c:v>41752</c:v>
                </c:pt>
                <c:pt idx="1575">
                  <c:v>41753</c:v>
                </c:pt>
                <c:pt idx="1576">
                  <c:v>41754</c:v>
                </c:pt>
                <c:pt idx="1577">
                  <c:v>41755</c:v>
                </c:pt>
                <c:pt idx="1578">
                  <c:v>41756</c:v>
                </c:pt>
                <c:pt idx="1579">
                  <c:v>41757</c:v>
                </c:pt>
                <c:pt idx="1580">
                  <c:v>41758</c:v>
                </c:pt>
                <c:pt idx="1581">
                  <c:v>41759</c:v>
                </c:pt>
                <c:pt idx="1582">
                  <c:v>41760</c:v>
                </c:pt>
                <c:pt idx="1583">
                  <c:v>41761</c:v>
                </c:pt>
                <c:pt idx="1584">
                  <c:v>41762</c:v>
                </c:pt>
                <c:pt idx="1585">
                  <c:v>41763</c:v>
                </c:pt>
                <c:pt idx="1586">
                  <c:v>41764</c:v>
                </c:pt>
                <c:pt idx="1587">
                  <c:v>41765</c:v>
                </c:pt>
                <c:pt idx="1588">
                  <c:v>41766</c:v>
                </c:pt>
                <c:pt idx="1589">
                  <c:v>41767</c:v>
                </c:pt>
                <c:pt idx="1590">
                  <c:v>41768</c:v>
                </c:pt>
                <c:pt idx="1591">
                  <c:v>41769</c:v>
                </c:pt>
                <c:pt idx="1592">
                  <c:v>41770</c:v>
                </c:pt>
                <c:pt idx="1593">
                  <c:v>41771</c:v>
                </c:pt>
                <c:pt idx="1594">
                  <c:v>41772</c:v>
                </c:pt>
                <c:pt idx="1595">
                  <c:v>41773</c:v>
                </c:pt>
                <c:pt idx="1596">
                  <c:v>41774</c:v>
                </c:pt>
                <c:pt idx="1597">
                  <c:v>41775</c:v>
                </c:pt>
                <c:pt idx="1598">
                  <c:v>41776</c:v>
                </c:pt>
                <c:pt idx="1599">
                  <c:v>41777</c:v>
                </c:pt>
                <c:pt idx="1600">
                  <c:v>41778</c:v>
                </c:pt>
                <c:pt idx="1601">
                  <c:v>41779</c:v>
                </c:pt>
                <c:pt idx="1602">
                  <c:v>41780</c:v>
                </c:pt>
                <c:pt idx="1603">
                  <c:v>41781</c:v>
                </c:pt>
                <c:pt idx="1604">
                  <c:v>41782</c:v>
                </c:pt>
                <c:pt idx="1605">
                  <c:v>41783</c:v>
                </c:pt>
                <c:pt idx="1606">
                  <c:v>41784</c:v>
                </c:pt>
                <c:pt idx="1607">
                  <c:v>41785</c:v>
                </c:pt>
                <c:pt idx="1608">
                  <c:v>41786</c:v>
                </c:pt>
                <c:pt idx="1609">
                  <c:v>41787</c:v>
                </c:pt>
                <c:pt idx="1610">
                  <c:v>41788</c:v>
                </c:pt>
                <c:pt idx="1611">
                  <c:v>41789</c:v>
                </c:pt>
                <c:pt idx="1612">
                  <c:v>41790</c:v>
                </c:pt>
                <c:pt idx="1613">
                  <c:v>41791</c:v>
                </c:pt>
                <c:pt idx="1614">
                  <c:v>41792</c:v>
                </c:pt>
                <c:pt idx="1615">
                  <c:v>41793</c:v>
                </c:pt>
                <c:pt idx="1616">
                  <c:v>41794</c:v>
                </c:pt>
                <c:pt idx="1617">
                  <c:v>41795</c:v>
                </c:pt>
                <c:pt idx="1618">
                  <c:v>41796</c:v>
                </c:pt>
                <c:pt idx="1619">
                  <c:v>41797</c:v>
                </c:pt>
                <c:pt idx="1620">
                  <c:v>41798</c:v>
                </c:pt>
                <c:pt idx="1621">
                  <c:v>41799</c:v>
                </c:pt>
                <c:pt idx="1622">
                  <c:v>41800</c:v>
                </c:pt>
                <c:pt idx="1623">
                  <c:v>41801</c:v>
                </c:pt>
                <c:pt idx="1624">
                  <c:v>41802</c:v>
                </c:pt>
                <c:pt idx="1625">
                  <c:v>41803</c:v>
                </c:pt>
                <c:pt idx="1626">
                  <c:v>41804</c:v>
                </c:pt>
                <c:pt idx="1627">
                  <c:v>41805</c:v>
                </c:pt>
                <c:pt idx="1628">
                  <c:v>41806</c:v>
                </c:pt>
                <c:pt idx="1629">
                  <c:v>41807</c:v>
                </c:pt>
                <c:pt idx="1630">
                  <c:v>41808</c:v>
                </c:pt>
                <c:pt idx="1631">
                  <c:v>41809</c:v>
                </c:pt>
                <c:pt idx="1632">
                  <c:v>41810</c:v>
                </c:pt>
                <c:pt idx="1633">
                  <c:v>41811</c:v>
                </c:pt>
                <c:pt idx="1634">
                  <c:v>41812</c:v>
                </c:pt>
                <c:pt idx="1635">
                  <c:v>41813</c:v>
                </c:pt>
                <c:pt idx="1636">
                  <c:v>41814</c:v>
                </c:pt>
                <c:pt idx="1637">
                  <c:v>41815</c:v>
                </c:pt>
                <c:pt idx="1638">
                  <c:v>41816</c:v>
                </c:pt>
                <c:pt idx="1639">
                  <c:v>41817</c:v>
                </c:pt>
                <c:pt idx="1640">
                  <c:v>41818</c:v>
                </c:pt>
                <c:pt idx="1641">
                  <c:v>41819</c:v>
                </c:pt>
                <c:pt idx="1642">
                  <c:v>41820</c:v>
                </c:pt>
                <c:pt idx="1643">
                  <c:v>41821</c:v>
                </c:pt>
                <c:pt idx="1644">
                  <c:v>41822</c:v>
                </c:pt>
                <c:pt idx="1645">
                  <c:v>41823</c:v>
                </c:pt>
                <c:pt idx="1646">
                  <c:v>41824</c:v>
                </c:pt>
                <c:pt idx="1647">
                  <c:v>41825</c:v>
                </c:pt>
                <c:pt idx="1648">
                  <c:v>41826</c:v>
                </c:pt>
                <c:pt idx="1649">
                  <c:v>41827</c:v>
                </c:pt>
                <c:pt idx="1650">
                  <c:v>41828</c:v>
                </c:pt>
                <c:pt idx="1651">
                  <c:v>41829</c:v>
                </c:pt>
                <c:pt idx="1652">
                  <c:v>41830</c:v>
                </c:pt>
                <c:pt idx="1653">
                  <c:v>41831</c:v>
                </c:pt>
                <c:pt idx="1654">
                  <c:v>41832</c:v>
                </c:pt>
                <c:pt idx="1655">
                  <c:v>41833</c:v>
                </c:pt>
                <c:pt idx="1656">
                  <c:v>41834</c:v>
                </c:pt>
                <c:pt idx="1657">
                  <c:v>41835</c:v>
                </c:pt>
                <c:pt idx="1658">
                  <c:v>41836</c:v>
                </c:pt>
                <c:pt idx="1659">
                  <c:v>41837</c:v>
                </c:pt>
                <c:pt idx="1660">
                  <c:v>41838</c:v>
                </c:pt>
                <c:pt idx="1661">
                  <c:v>41839</c:v>
                </c:pt>
                <c:pt idx="1662">
                  <c:v>41840</c:v>
                </c:pt>
                <c:pt idx="1663">
                  <c:v>41841</c:v>
                </c:pt>
                <c:pt idx="1664">
                  <c:v>41842</c:v>
                </c:pt>
                <c:pt idx="1665">
                  <c:v>41843</c:v>
                </c:pt>
                <c:pt idx="1666">
                  <c:v>41844</c:v>
                </c:pt>
                <c:pt idx="1667">
                  <c:v>41845</c:v>
                </c:pt>
                <c:pt idx="1668">
                  <c:v>41846</c:v>
                </c:pt>
                <c:pt idx="1669">
                  <c:v>41847</c:v>
                </c:pt>
                <c:pt idx="1670">
                  <c:v>41848</c:v>
                </c:pt>
                <c:pt idx="1671">
                  <c:v>41849</c:v>
                </c:pt>
                <c:pt idx="1672">
                  <c:v>41850</c:v>
                </c:pt>
                <c:pt idx="1673">
                  <c:v>41851</c:v>
                </c:pt>
                <c:pt idx="1674">
                  <c:v>41852</c:v>
                </c:pt>
                <c:pt idx="1675">
                  <c:v>41853</c:v>
                </c:pt>
                <c:pt idx="1676">
                  <c:v>41854</c:v>
                </c:pt>
                <c:pt idx="1677">
                  <c:v>41855</c:v>
                </c:pt>
                <c:pt idx="1678">
                  <c:v>41856</c:v>
                </c:pt>
                <c:pt idx="1679">
                  <c:v>41857</c:v>
                </c:pt>
                <c:pt idx="1680">
                  <c:v>41858</c:v>
                </c:pt>
                <c:pt idx="1681">
                  <c:v>41859</c:v>
                </c:pt>
                <c:pt idx="1682">
                  <c:v>41860</c:v>
                </c:pt>
                <c:pt idx="1683">
                  <c:v>41861</c:v>
                </c:pt>
                <c:pt idx="1684">
                  <c:v>41862</c:v>
                </c:pt>
                <c:pt idx="1685">
                  <c:v>41863</c:v>
                </c:pt>
                <c:pt idx="1686">
                  <c:v>41864</c:v>
                </c:pt>
                <c:pt idx="1687">
                  <c:v>41865</c:v>
                </c:pt>
                <c:pt idx="1688">
                  <c:v>41866</c:v>
                </c:pt>
                <c:pt idx="1689">
                  <c:v>41867</c:v>
                </c:pt>
                <c:pt idx="1690">
                  <c:v>41868</c:v>
                </c:pt>
                <c:pt idx="1691">
                  <c:v>41869</c:v>
                </c:pt>
                <c:pt idx="1692">
                  <c:v>41870</c:v>
                </c:pt>
                <c:pt idx="1693">
                  <c:v>41871</c:v>
                </c:pt>
                <c:pt idx="1694">
                  <c:v>41872</c:v>
                </c:pt>
                <c:pt idx="1695">
                  <c:v>41873</c:v>
                </c:pt>
                <c:pt idx="1696">
                  <c:v>41874</c:v>
                </c:pt>
                <c:pt idx="1697">
                  <c:v>41875</c:v>
                </c:pt>
                <c:pt idx="1698">
                  <c:v>41876</c:v>
                </c:pt>
                <c:pt idx="1699">
                  <c:v>41877</c:v>
                </c:pt>
                <c:pt idx="1700">
                  <c:v>41878</c:v>
                </c:pt>
                <c:pt idx="1701">
                  <c:v>41879</c:v>
                </c:pt>
                <c:pt idx="1702">
                  <c:v>41880</c:v>
                </c:pt>
                <c:pt idx="1703">
                  <c:v>41881</c:v>
                </c:pt>
                <c:pt idx="1704">
                  <c:v>41882</c:v>
                </c:pt>
                <c:pt idx="1705">
                  <c:v>41883</c:v>
                </c:pt>
                <c:pt idx="1706">
                  <c:v>41884</c:v>
                </c:pt>
                <c:pt idx="1707">
                  <c:v>41885</c:v>
                </c:pt>
                <c:pt idx="1708">
                  <c:v>41886</c:v>
                </c:pt>
                <c:pt idx="1709">
                  <c:v>41887</c:v>
                </c:pt>
                <c:pt idx="1710">
                  <c:v>41888</c:v>
                </c:pt>
                <c:pt idx="1711">
                  <c:v>41889</c:v>
                </c:pt>
                <c:pt idx="1712">
                  <c:v>41890</c:v>
                </c:pt>
                <c:pt idx="1713">
                  <c:v>41891</c:v>
                </c:pt>
                <c:pt idx="1714">
                  <c:v>41892</c:v>
                </c:pt>
                <c:pt idx="1715">
                  <c:v>41893</c:v>
                </c:pt>
                <c:pt idx="1716">
                  <c:v>41894</c:v>
                </c:pt>
                <c:pt idx="1717">
                  <c:v>41895</c:v>
                </c:pt>
                <c:pt idx="1718">
                  <c:v>41896</c:v>
                </c:pt>
                <c:pt idx="1719">
                  <c:v>41897</c:v>
                </c:pt>
                <c:pt idx="1720">
                  <c:v>41898</c:v>
                </c:pt>
                <c:pt idx="1721">
                  <c:v>41899</c:v>
                </c:pt>
                <c:pt idx="1722">
                  <c:v>41900</c:v>
                </c:pt>
                <c:pt idx="1723">
                  <c:v>41901</c:v>
                </c:pt>
                <c:pt idx="1724">
                  <c:v>41902</c:v>
                </c:pt>
                <c:pt idx="1725">
                  <c:v>41903</c:v>
                </c:pt>
                <c:pt idx="1726">
                  <c:v>41904</c:v>
                </c:pt>
                <c:pt idx="1727">
                  <c:v>41905</c:v>
                </c:pt>
                <c:pt idx="1728">
                  <c:v>41906</c:v>
                </c:pt>
                <c:pt idx="1729">
                  <c:v>41907</c:v>
                </c:pt>
                <c:pt idx="1730">
                  <c:v>41908</c:v>
                </c:pt>
                <c:pt idx="1731">
                  <c:v>41909</c:v>
                </c:pt>
                <c:pt idx="1732">
                  <c:v>41910</c:v>
                </c:pt>
                <c:pt idx="1733">
                  <c:v>41911</c:v>
                </c:pt>
                <c:pt idx="1734">
                  <c:v>41912</c:v>
                </c:pt>
                <c:pt idx="1735">
                  <c:v>41913</c:v>
                </c:pt>
                <c:pt idx="1736">
                  <c:v>41914</c:v>
                </c:pt>
                <c:pt idx="1737">
                  <c:v>41915</c:v>
                </c:pt>
                <c:pt idx="1738">
                  <c:v>41916</c:v>
                </c:pt>
                <c:pt idx="1739">
                  <c:v>41917</c:v>
                </c:pt>
                <c:pt idx="1740">
                  <c:v>41918</c:v>
                </c:pt>
                <c:pt idx="1741">
                  <c:v>41919</c:v>
                </c:pt>
                <c:pt idx="1742">
                  <c:v>41920</c:v>
                </c:pt>
                <c:pt idx="1743">
                  <c:v>41921</c:v>
                </c:pt>
                <c:pt idx="1744">
                  <c:v>41922</c:v>
                </c:pt>
                <c:pt idx="1745">
                  <c:v>41923</c:v>
                </c:pt>
                <c:pt idx="1746">
                  <c:v>41924</c:v>
                </c:pt>
                <c:pt idx="1747">
                  <c:v>41925</c:v>
                </c:pt>
                <c:pt idx="1748">
                  <c:v>41926</c:v>
                </c:pt>
                <c:pt idx="1749">
                  <c:v>41927</c:v>
                </c:pt>
                <c:pt idx="1750">
                  <c:v>41928</c:v>
                </c:pt>
                <c:pt idx="1751">
                  <c:v>41929</c:v>
                </c:pt>
                <c:pt idx="1752">
                  <c:v>41930</c:v>
                </c:pt>
                <c:pt idx="1753">
                  <c:v>41931</c:v>
                </c:pt>
                <c:pt idx="1754">
                  <c:v>41932</c:v>
                </c:pt>
                <c:pt idx="1755">
                  <c:v>41933</c:v>
                </c:pt>
                <c:pt idx="1756">
                  <c:v>41934</c:v>
                </c:pt>
                <c:pt idx="1757">
                  <c:v>41935</c:v>
                </c:pt>
                <c:pt idx="1758">
                  <c:v>41936</c:v>
                </c:pt>
                <c:pt idx="1759">
                  <c:v>41937</c:v>
                </c:pt>
                <c:pt idx="1760">
                  <c:v>41938</c:v>
                </c:pt>
                <c:pt idx="1761">
                  <c:v>41939</c:v>
                </c:pt>
                <c:pt idx="1762">
                  <c:v>41940</c:v>
                </c:pt>
                <c:pt idx="1763">
                  <c:v>41941</c:v>
                </c:pt>
                <c:pt idx="1764">
                  <c:v>41942</c:v>
                </c:pt>
                <c:pt idx="1765">
                  <c:v>41943</c:v>
                </c:pt>
                <c:pt idx="1766">
                  <c:v>41944</c:v>
                </c:pt>
                <c:pt idx="1767">
                  <c:v>41945</c:v>
                </c:pt>
                <c:pt idx="1768">
                  <c:v>41946</c:v>
                </c:pt>
                <c:pt idx="1769">
                  <c:v>41947</c:v>
                </c:pt>
                <c:pt idx="1770">
                  <c:v>41948</c:v>
                </c:pt>
                <c:pt idx="1771">
                  <c:v>41949</c:v>
                </c:pt>
                <c:pt idx="1772">
                  <c:v>41950</c:v>
                </c:pt>
                <c:pt idx="1773">
                  <c:v>41951</c:v>
                </c:pt>
                <c:pt idx="1774">
                  <c:v>41952</c:v>
                </c:pt>
                <c:pt idx="1775">
                  <c:v>41953</c:v>
                </c:pt>
                <c:pt idx="1776">
                  <c:v>41954</c:v>
                </c:pt>
                <c:pt idx="1777">
                  <c:v>41955</c:v>
                </c:pt>
                <c:pt idx="1778">
                  <c:v>41956</c:v>
                </c:pt>
                <c:pt idx="1779">
                  <c:v>41957</c:v>
                </c:pt>
                <c:pt idx="1780">
                  <c:v>41958</c:v>
                </c:pt>
                <c:pt idx="1781">
                  <c:v>41959</c:v>
                </c:pt>
                <c:pt idx="1782">
                  <c:v>41960</c:v>
                </c:pt>
                <c:pt idx="1783">
                  <c:v>41961</c:v>
                </c:pt>
                <c:pt idx="1784">
                  <c:v>41962</c:v>
                </c:pt>
                <c:pt idx="1785">
                  <c:v>41963</c:v>
                </c:pt>
                <c:pt idx="1786">
                  <c:v>41964</c:v>
                </c:pt>
                <c:pt idx="1787">
                  <c:v>41965</c:v>
                </c:pt>
                <c:pt idx="1788">
                  <c:v>41966</c:v>
                </c:pt>
                <c:pt idx="1789">
                  <c:v>41967</c:v>
                </c:pt>
                <c:pt idx="1790">
                  <c:v>41968</c:v>
                </c:pt>
                <c:pt idx="1791">
                  <c:v>41969</c:v>
                </c:pt>
                <c:pt idx="1792">
                  <c:v>41970</c:v>
                </c:pt>
                <c:pt idx="1793">
                  <c:v>41971</c:v>
                </c:pt>
                <c:pt idx="1794">
                  <c:v>41972</c:v>
                </c:pt>
                <c:pt idx="1795">
                  <c:v>41973</c:v>
                </c:pt>
                <c:pt idx="1796">
                  <c:v>41974</c:v>
                </c:pt>
                <c:pt idx="1797">
                  <c:v>41975</c:v>
                </c:pt>
                <c:pt idx="1798">
                  <c:v>41976</c:v>
                </c:pt>
                <c:pt idx="1799">
                  <c:v>41977</c:v>
                </c:pt>
                <c:pt idx="1800">
                  <c:v>41978</c:v>
                </c:pt>
                <c:pt idx="1801">
                  <c:v>41979</c:v>
                </c:pt>
                <c:pt idx="1802">
                  <c:v>41980</c:v>
                </c:pt>
                <c:pt idx="1803">
                  <c:v>41981</c:v>
                </c:pt>
                <c:pt idx="1804">
                  <c:v>41982</c:v>
                </c:pt>
                <c:pt idx="1805">
                  <c:v>41983</c:v>
                </c:pt>
                <c:pt idx="1806">
                  <c:v>41984</c:v>
                </c:pt>
                <c:pt idx="1807">
                  <c:v>41985</c:v>
                </c:pt>
                <c:pt idx="1808">
                  <c:v>41986</c:v>
                </c:pt>
                <c:pt idx="1809">
                  <c:v>41987</c:v>
                </c:pt>
                <c:pt idx="1810">
                  <c:v>41988</c:v>
                </c:pt>
                <c:pt idx="1811">
                  <c:v>41989</c:v>
                </c:pt>
                <c:pt idx="1812">
                  <c:v>41990</c:v>
                </c:pt>
                <c:pt idx="1813">
                  <c:v>41991</c:v>
                </c:pt>
                <c:pt idx="1814">
                  <c:v>41992</c:v>
                </c:pt>
                <c:pt idx="1815">
                  <c:v>41993</c:v>
                </c:pt>
                <c:pt idx="1816">
                  <c:v>41994</c:v>
                </c:pt>
                <c:pt idx="1817">
                  <c:v>41995</c:v>
                </c:pt>
                <c:pt idx="1818">
                  <c:v>41996</c:v>
                </c:pt>
                <c:pt idx="1819">
                  <c:v>41997</c:v>
                </c:pt>
                <c:pt idx="1820">
                  <c:v>41998</c:v>
                </c:pt>
                <c:pt idx="1821">
                  <c:v>41999</c:v>
                </c:pt>
                <c:pt idx="1822">
                  <c:v>42000</c:v>
                </c:pt>
                <c:pt idx="1823">
                  <c:v>42001</c:v>
                </c:pt>
                <c:pt idx="1824">
                  <c:v>42002</c:v>
                </c:pt>
                <c:pt idx="1825">
                  <c:v>42003</c:v>
                </c:pt>
                <c:pt idx="1826">
                  <c:v>42004</c:v>
                </c:pt>
                <c:pt idx="1827">
                  <c:v>42005</c:v>
                </c:pt>
                <c:pt idx="1828">
                  <c:v>42006</c:v>
                </c:pt>
                <c:pt idx="1829">
                  <c:v>42007</c:v>
                </c:pt>
                <c:pt idx="1830">
                  <c:v>42008</c:v>
                </c:pt>
                <c:pt idx="1831">
                  <c:v>42009</c:v>
                </c:pt>
                <c:pt idx="1832">
                  <c:v>42010</c:v>
                </c:pt>
                <c:pt idx="1833">
                  <c:v>42011</c:v>
                </c:pt>
                <c:pt idx="1834">
                  <c:v>42012</c:v>
                </c:pt>
                <c:pt idx="1835">
                  <c:v>42013</c:v>
                </c:pt>
                <c:pt idx="1836">
                  <c:v>42014</c:v>
                </c:pt>
                <c:pt idx="1837">
                  <c:v>42015</c:v>
                </c:pt>
                <c:pt idx="1838">
                  <c:v>42016</c:v>
                </c:pt>
                <c:pt idx="1839">
                  <c:v>42017</c:v>
                </c:pt>
                <c:pt idx="1840">
                  <c:v>42018</c:v>
                </c:pt>
                <c:pt idx="1841">
                  <c:v>42019</c:v>
                </c:pt>
                <c:pt idx="1842">
                  <c:v>42020</c:v>
                </c:pt>
                <c:pt idx="1843">
                  <c:v>42021</c:v>
                </c:pt>
                <c:pt idx="1844">
                  <c:v>42022</c:v>
                </c:pt>
                <c:pt idx="1845">
                  <c:v>42023</c:v>
                </c:pt>
                <c:pt idx="1846">
                  <c:v>42024</c:v>
                </c:pt>
                <c:pt idx="1847">
                  <c:v>42025</c:v>
                </c:pt>
                <c:pt idx="1848">
                  <c:v>42026</c:v>
                </c:pt>
                <c:pt idx="1849">
                  <c:v>42027</c:v>
                </c:pt>
                <c:pt idx="1850">
                  <c:v>42028</c:v>
                </c:pt>
                <c:pt idx="1851">
                  <c:v>42029</c:v>
                </c:pt>
                <c:pt idx="1852">
                  <c:v>42030</c:v>
                </c:pt>
                <c:pt idx="1853">
                  <c:v>42031</c:v>
                </c:pt>
                <c:pt idx="1854">
                  <c:v>42032</c:v>
                </c:pt>
                <c:pt idx="1855">
                  <c:v>42033</c:v>
                </c:pt>
                <c:pt idx="1856">
                  <c:v>42034</c:v>
                </c:pt>
                <c:pt idx="1857">
                  <c:v>42035</c:v>
                </c:pt>
                <c:pt idx="1858">
                  <c:v>42036</c:v>
                </c:pt>
                <c:pt idx="1859">
                  <c:v>42037</c:v>
                </c:pt>
                <c:pt idx="1860">
                  <c:v>42038</c:v>
                </c:pt>
                <c:pt idx="1861">
                  <c:v>42039</c:v>
                </c:pt>
                <c:pt idx="1862">
                  <c:v>42040</c:v>
                </c:pt>
                <c:pt idx="1863">
                  <c:v>42041</c:v>
                </c:pt>
                <c:pt idx="1864">
                  <c:v>42042</c:v>
                </c:pt>
                <c:pt idx="1865">
                  <c:v>42043</c:v>
                </c:pt>
                <c:pt idx="1866">
                  <c:v>42044</c:v>
                </c:pt>
                <c:pt idx="1867">
                  <c:v>42045</c:v>
                </c:pt>
                <c:pt idx="1868">
                  <c:v>42046</c:v>
                </c:pt>
                <c:pt idx="1869">
                  <c:v>42047</c:v>
                </c:pt>
                <c:pt idx="1870">
                  <c:v>42048</c:v>
                </c:pt>
                <c:pt idx="1871">
                  <c:v>42049</c:v>
                </c:pt>
                <c:pt idx="1872">
                  <c:v>42050</c:v>
                </c:pt>
                <c:pt idx="1873">
                  <c:v>42051</c:v>
                </c:pt>
                <c:pt idx="1874">
                  <c:v>42052</c:v>
                </c:pt>
                <c:pt idx="1875">
                  <c:v>42053</c:v>
                </c:pt>
                <c:pt idx="1876">
                  <c:v>42054</c:v>
                </c:pt>
                <c:pt idx="1877">
                  <c:v>42055</c:v>
                </c:pt>
                <c:pt idx="1878">
                  <c:v>42056</c:v>
                </c:pt>
                <c:pt idx="1879">
                  <c:v>42057</c:v>
                </c:pt>
                <c:pt idx="1880">
                  <c:v>42058</c:v>
                </c:pt>
                <c:pt idx="1881">
                  <c:v>42059</c:v>
                </c:pt>
                <c:pt idx="1882">
                  <c:v>42060</c:v>
                </c:pt>
                <c:pt idx="1883">
                  <c:v>42061</c:v>
                </c:pt>
                <c:pt idx="1884">
                  <c:v>42062</c:v>
                </c:pt>
                <c:pt idx="1885">
                  <c:v>42063</c:v>
                </c:pt>
                <c:pt idx="1886">
                  <c:v>42064</c:v>
                </c:pt>
                <c:pt idx="1887">
                  <c:v>42065</c:v>
                </c:pt>
                <c:pt idx="1888">
                  <c:v>42066</c:v>
                </c:pt>
                <c:pt idx="1889">
                  <c:v>42067</c:v>
                </c:pt>
                <c:pt idx="1890">
                  <c:v>42068</c:v>
                </c:pt>
                <c:pt idx="1891">
                  <c:v>42069</c:v>
                </c:pt>
                <c:pt idx="1892">
                  <c:v>42070</c:v>
                </c:pt>
                <c:pt idx="1893">
                  <c:v>42071</c:v>
                </c:pt>
                <c:pt idx="1894">
                  <c:v>42072</c:v>
                </c:pt>
                <c:pt idx="1895">
                  <c:v>42073</c:v>
                </c:pt>
                <c:pt idx="1896">
                  <c:v>42074</c:v>
                </c:pt>
                <c:pt idx="1897">
                  <c:v>42075</c:v>
                </c:pt>
                <c:pt idx="1898">
                  <c:v>42076</c:v>
                </c:pt>
                <c:pt idx="1899">
                  <c:v>42077</c:v>
                </c:pt>
                <c:pt idx="1900">
                  <c:v>42078</c:v>
                </c:pt>
                <c:pt idx="1901">
                  <c:v>42079</c:v>
                </c:pt>
                <c:pt idx="1902">
                  <c:v>42080</c:v>
                </c:pt>
                <c:pt idx="1903">
                  <c:v>42081</c:v>
                </c:pt>
                <c:pt idx="1904">
                  <c:v>42082</c:v>
                </c:pt>
                <c:pt idx="1905">
                  <c:v>42083</c:v>
                </c:pt>
                <c:pt idx="1906">
                  <c:v>42084</c:v>
                </c:pt>
                <c:pt idx="1907">
                  <c:v>42085</c:v>
                </c:pt>
                <c:pt idx="1908">
                  <c:v>42086</c:v>
                </c:pt>
                <c:pt idx="1909">
                  <c:v>42087</c:v>
                </c:pt>
                <c:pt idx="1910">
                  <c:v>42088</c:v>
                </c:pt>
                <c:pt idx="1911">
                  <c:v>42089</c:v>
                </c:pt>
                <c:pt idx="1912">
                  <c:v>42090</c:v>
                </c:pt>
                <c:pt idx="1913">
                  <c:v>42091</c:v>
                </c:pt>
                <c:pt idx="1914">
                  <c:v>42092</c:v>
                </c:pt>
                <c:pt idx="1915">
                  <c:v>42093</c:v>
                </c:pt>
                <c:pt idx="1916">
                  <c:v>42094</c:v>
                </c:pt>
                <c:pt idx="1917">
                  <c:v>42095</c:v>
                </c:pt>
                <c:pt idx="1918">
                  <c:v>42096</c:v>
                </c:pt>
                <c:pt idx="1919">
                  <c:v>42097</c:v>
                </c:pt>
                <c:pt idx="1920">
                  <c:v>42098</c:v>
                </c:pt>
                <c:pt idx="1921">
                  <c:v>42099</c:v>
                </c:pt>
                <c:pt idx="1922">
                  <c:v>42100</c:v>
                </c:pt>
                <c:pt idx="1923">
                  <c:v>42101</c:v>
                </c:pt>
                <c:pt idx="1924">
                  <c:v>42102</c:v>
                </c:pt>
                <c:pt idx="1925">
                  <c:v>42103</c:v>
                </c:pt>
                <c:pt idx="1926">
                  <c:v>42104</c:v>
                </c:pt>
                <c:pt idx="1927">
                  <c:v>42105</c:v>
                </c:pt>
                <c:pt idx="1928">
                  <c:v>42106</c:v>
                </c:pt>
                <c:pt idx="1929">
                  <c:v>42107</c:v>
                </c:pt>
                <c:pt idx="1930">
                  <c:v>42108</c:v>
                </c:pt>
                <c:pt idx="1931">
                  <c:v>42109</c:v>
                </c:pt>
                <c:pt idx="1932">
                  <c:v>42110</c:v>
                </c:pt>
                <c:pt idx="1933">
                  <c:v>42111</c:v>
                </c:pt>
                <c:pt idx="1934">
                  <c:v>42112</c:v>
                </c:pt>
                <c:pt idx="1935">
                  <c:v>42113</c:v>
                </c:pt>
                <c:pt idx="1936">
                  <c:v>42114</c:v>
                </c:pt>
                <c:pt idx="1937">
                  <c:v>42115</c:v>
                </c:pt>
                <c:pt idx="1938">
                  <c:v>42116</c:v>
                </c:pt>
                <c:pt idx="1939">
                  <c:v>42117</c:v>
                </c:pt>
                <c:pt idx="1940">
                  <c:v>42118</c:v>
                </c:pt>
                <c:pt idx="1941">
                  <c:v>42119</c:v>
                </c:pt>
                <c:pt idx="1942">
                  <c:v>42120</c:v>
                </c:pt>
                <c:pt idx="1943">
                  <c:v>42121</c:v>
                </c:pt>
                <c:pt idx="1944">
                  <c:v>42122</c:v>
                </c:pt>
                <c:pt idx="1945">
                  <c:v>42123</c:v>
                </c:pt>
                <c:pt idx="1946">
                  <c:v>42124</c:v>
                </c:pt>
                <c:pt idx="1947">
                  <c:v>42125</c:v>
                </c:pt>
                <c:pt idx="1948">
                  <c:v>42126</c:v>
                </c:pt>
                <c:pt idx="1949">
                  <c:v>42127</c:v>
                </c:pt>
                <c:pt idx="1950">
                  <c:v>42128</c:v>
                </c:pt>
                <c:pt idx="1951">
                  <c:v>42129</c:v>
                </c:pt>
                <c:pt idx="1952">
                  <c:v>42130</c:v>
                </c:pt>
                <c:pt idx="1953">
                  <c:v>42131</c:v>
                </c:pt>
                <c:pt idx="1954">
                  <c:v>42132</c:v>
                </c:pt>
                <c:pt idx="1955">
                  <c:v>42133</c:v>
                </c:pt>
                <c:pt idx="1956">
                  <c:v>42134</c:v>
                </c:pt>
                <c:pt idx="1957">
                  <c:v>42135</c:v>
                </c:pt>
                <c:pt idx="1958">
                  <c:v>42136</c:v>
                </c:pt>
                <c:pt idx="1959">
                  <c:v>42137</c:v>
                </c:pt>
                <c:pt idx="1960">
                  <c:v>42138</c:v>
                </c:pt>
                <c:pt idx="1961">
                  <c:v>42139</c:v>
                </c:pt>
                <c:pt idx="1962">
                  <c:v>42140</c:v>
                </c:pt>
                <c:pt idx="1963">
                  <c:v>42141</c:v>
                </c:pt>
                <c:pt idx="1964">
                  <c:v>42142</c:v>
                </c:pt>
                <c:pt idx="1965">
                  <c:v>42143</c:v>
                </c:pt>
                <c:pt idx="1966">
                  <c:v>42144</c:v>
                </c:pt>
                <c:pt idx="1967">
                  <c:v>42145</c:v>
                </c:pt>
                <c:pt idx="1968">
                  <c:v>42146</c:v>
                </c:pt>
                <c:pt idx="1969">
                  <c:v>42147</c:v>
                </c:pt>
                <c:pt idx="1970">
                  <c:v>42148</c:v>
                </c:pt>
                <c:pt idx="1971">
                  <c:v>42149</c:v>
                </c:pt>
                <c:pt idx="1972">
                  <c:v>42150</c:v>
                </c:pt>
                <c:pt idx="1973">
                  <c:v>42151</c:v>
                </c:pt>
                <c:pt idx="1974">
                  <c:v>42152</c:v>
                </c:pt>
                <c:pt idx="1975">
                  <c:v>42153</c:v>
                </c:pt>
                <c:pt idx="1976">
                  <c:v>42154</c:v>
                </c:pt>
                <c:pt idx="1977">
                  <c:v>42155</c:v>
                </c:pt>
                <c:pt idx="1978">
                  <c:v>42156</c:v>
                </c:pt>
                <c:pt idx="1979">
                  <c:v>42157</c:v>
                </c:pt>
                <c:pt idx="1980">
                  <c:v>42158</c:v>
                </c:pt>
                <c:pt idx="1981">
                  <c:v>42159</c:v>
                </c:pt>
                <c:pt idx="1982">
                  <c:v>42160</c:v>
                </c:pt>
                <c:pt idx="1983">
                  <c:v>42161</c:v>
                </c:pt>
                <c:pt idx="1984">
                  <c:v>42162</c:v>
                </c:pt>
                <c:pt idx="1985">
                  <c:v>42163</c:v>
                </c:pt>
                <c:pt idx="1986">
                  <c:v>42164</c:v>
                </c:pt>
                <c:pt idx="1987">
                  <c:v>42165</c:v>
                </c:pt>
                <c:pt idx="1988">
                  <c:v>42166</c:v>
                </c:pt>
                <c:pt idx="1989">
                  <c:v>42167</c:v>
                </c:pt>
                <c:pt idx="1990">
                  <c:v>42168</c:v>
                </c:pt>
                <c:pt idx="1991">
                  <c:v>42169</c:v>
                </c:pt>
                <c:pt idx="1992">
                  <c:v>42170</c:v>
                </c:pt>
                <c:pt idx="1993">
                  <c:v>42171</c:v>
                </c:pt>
                <c:pt idx="1994">
                  <c:v>42172</c:v>
                </c:pt>
                <c:pt idx="1995">
                  <c:v>42173</c:v>
                </c:pt>
                <c:pt idx="1996">
                  <c:v>42174</c:v>
                </c:pt>
                <c:pt idx="1997">
                  <c:v>42175</c:v>
                </c:pt>
                <c:pt idx="1998">
                  <c:v>42176</c:v>
                </c:pt>
                <c:pt idx="1999">
                  <c:v>42177</c:v>
                </c:pt>
                <c:pt idx="2000">
                  <c:v>42178</c:v>
                </c:pt>
                <c:pt idx="2001">
                  <c:v>42179</c:v>
                </c:pt>
                <c:pt idx="2002">
                  <c:v>42180</c:v>
                </c:pt>
                <c:pt idx="2003">
                  <c:v>42181</c:v>
                </c:pt>
                <c:pt idx="2004">
                  <c:v>42182</c:v>
                </c:pt>
                <c:pt idx="2005">
                  <c:v>42183</c:v>
                </c:pt>
                <c:pt idx="2006">
                  <c:v>42184</c:v>
                </c:pt>
                <c:pt idx="2007">
                  <c:v>42185</c:v>
                </c:pt>
                <c:pt idx="2008">
                  <c:v>42186</c:v>
                </c:pt>
                <c:pt idx="2009">
                  <c:v>42187</c:v>
                </c:pt>
                <c:pt idx="2010">
                  <c:v>42188</c:v>
                </c:pt>
                <c:pt idx="2011">
                  <c:v>42189</c:v>
                </c:pt>
                <c:pt idx="2012">
                  <c:v>42190</c:v>
                </c:pt>
                <c:pt idx="2013">
                  <c:v>42191</c:v>
                </c:pt>
                <c:pt idx="2014">
                  <c:v>42192</c:v>
                </c:pt>
                <c:pt idx="2015">
                  <c:v>42193</c:v>
                </c:pt>
                <c:pt idx="2016">
                  <c:v>42194</c:v>
                </c:pt>
                <c:pt idx="2017">
                  <c:v>42195</c:v>
                </c:pt>
                <c:pt idx="2018">
                  <c:v>42196</c:v>
                </c:pt>
                <c:pt idx="2019">
                  <c:v>42197</c:v>
                </c:pt>
                <c:pt idx="2020">
                  <c:v>42198</c:v>
                </c:pt>
                <c:pt idx="2021">
                  <c:v>42199</c:v>
                </c:pt>
                <c:pt idx="2022">
                  <c:v>42200</c:v>
                </c:pt>
                <c:pt idx="2023">
                  <c:v>42201</c:v>
                </c:pt>
                <c:pt idx="2024">
                  <c:v>42202</c:v>
                </c:pt>
                <c:pt idx="2025">
                  <c:v>42203</c:v>
                </c:pt>
                <c:pt idx="2026">
                  <c:v>42204</c:v>
                </c:pt>
                <c:pt idx="2027">
                  <c:v>42205</c:v>
                </c:pt>
                <c:pt idx="2028">
                  <c:v>42206</c:v>
                </c:pt>
                <c:pt idx="2029">
                  <c:v>42207</c:v>
                </c:pt>
                <c:pt idx="2030">
                  <c:v>42208</c:v>
                </c:pt>
                <c:pt idx="2031">
                  <c:v>42209</c:v>
                </c:pt>
                <c:pt idx="2032">
                  <c:v>42210</c:v>
                </c:pt>
                <c:pt idx="2033">
                  <c:v>42211</c:v>
                </c:pt>
                <c:pt idx="2034">
                  <c:v>42212</c:v>
                </c:pt>
                <c:pt idx="2035">
                  <c:v>42213</c:v>
                </c:pt>
                <c:pt idx="2036">
                  <c:v>42214</c:v>
                </c:pt>
                <c:pt idx="2037">
                  <c:v>42215</c:v>
                </c:pt>
                <c:pt idx="2038">
                  <c:v>42216</c:v>
                </c:pt>
                <c:pt idx="2039">
                  <c:v>42217</c:v>
                </c:pt>
                <c:pt idx="2040">
                  <c:v>42218</c:v>
                </c:pt>
                <c:pt idx="2041">
                  <c:v>42219</c:v>
                </c:pt>
                <c:pt idx="2042">
                  <c:v>42220</c:v>
                </c:pt>
                <c:pt idx="2043">
                  <c:v>42221</c:v>
                </c:pt>
                <c:pt idx="2044">
                  <c:v>42222</c:v>
                </c:pt>
                <c:pt idx="2045">
                  <c:v>42223</c:v>
                </c:pt>
                <c:pt idx="2046">
                  <c:v>42224</c:v>
                </c:pt>
                <c:pt idx="2047">
                  <c:v>42225</c:v>
                </c:pt>
                <c:pt idx="2048">
                  <c:v>42226</c:v>
                </c:pt>
                <c:pt idx="2049">
                  <c:v>42227</c:v>
                </c:pt>
                <c:pt idx="2050">
                  <c:v>42228</c:v>
                </c:pt>
                <c:pt idx="2051">
                  <c:v>42229</c:v>
                </c:pt>
                <c:pt idx="2052">
                  <c:v>42230</c:v>
                </c:pt>
                <c:pt idx="2053">
                  <c:v>42231</c:v>
                </c:pt>
                <c:pt idx="2054">
                  <c:v>42232</c:v>
                </c:pt>
                <c:pt idx="2055">
                  <c:v>42233</c:v>
                </c:pt>
                <c:pt idx="2056">
                  <c:v>42234</c:v>
                </c:pt>
                <c:pt idx="2057">
                  <c:v>42235</c:v>
                </c:pt>
                <c:pt idx="2058">
                  <c:v>42236</c:v>
                </c:pt>
                <c:pt idx="2059">
                  <c:v>42237</c:v>
                </c:pt>
                <c:pt idx="2060">
                  <c:v>42238</c:v>
                </c:pt>
                <c:pt idx="2061">
                  <c:v>42239</c:v>
                </c:pt>
                <c:pt idx="2062">
                  <c:v>42240</c:v>
                </c:pt>
                <c:pt idx="2063">
                  <c:v>42241</c:v>
                </c:pt>
                <c:pt idx="2064">
                  <c:v>42242</c:v>
                </c:pt>
                <c:pt idx="2065">
                  <c:v>42243</c:v>
                </c:pt>
                <c:pt idx="2066">
                  <c:v>42244</c:v>
                </c:pt>
                <c:pt idx="2067">
                  <c:v>42245</c:v>
                </c:pt>
                <c:pt idx="2068">
                  <c:v>42246</c:v>
                </c:pt>
                <c:pt idx="2069">
                  <c:v>42247</c:v>
                </c:pt>
                <c:pt idx="2070">
                  <c:v>42248</c:v>
                </c:pt>
                <c:pt idx="2071">
                  <c:v>42249</c:v>
                </c:pt>
                <c:pt idx="2072">
                  <c:v>42250</c:v>
                </c:pt>
                <c:pt idx="2073">
                  <c:v>42251</c:v>
                </c:pt>
                <c:pt idx="2074">
                  <c:v>42252</c:v>
                </c:pt>
                <c:pt idx="2075">
                  <c:v>42253</c:v>
                </c:pt>
                <c:pt idx="2076">
                  <c:v>42254</c:v>
                </c:pt>
                <c:pt idx="2077">
                  <c:v>42255</c:v>
                </c:pt>
                <c:pt idx="2078">
                  <c:v>42256</c:v>
                </c:pt>
                <c:pt idx="2079">
                  <c:v>42257</c:v>
                </c:pt>
                <c:pt idx="2080">
                  <c:v>42258</c:v>
                </c:pt>
                <c:pt idx="2081">
                  <c:v>42259</c:v>
                </c:pt>
                <c:pt idx="2082">
                  <c:v>42260</c:v>
                </c:pt>
                <c:pt idx="2083">
                  <c:v>42261</c:v>
                </c:pt>
                <c:pt idx="2084">
                  <c:v>42262</c:v>
                </c:pt>
                <c:pt idx="2085">
                  <c:v>42263</c:v>
                </c:pt>
                <c:pt idx="2086">
                  <c:v>42264</c:v>
                </c:pt>
                <c:pt idx="2087">
                  <c:v>42265</c:v>
                </c:pt>
                <c:pt idx="2088">
                  <c:v>42266</c:v>
                </c:pt>
                <c:pt idx="2089">
                  <c:v>42267</c:v>
                </c:pt>
                <c:pt idx="2090">
                  <c:v>42268</c:v>
                </c:pt>
                <c:pt idx="2091">
                  <c:v>42269</c:v>
                </c:pt>
                <c:pt idx="2092">
                  <c:v>42270</c:v>
                </c:pt>
                <c:pt idx="2093">
                  <c:v>42271</c:v>
                </c:pt>
                <c:pt idx="2094">
                  <c:v>42272</c:v>
                </c:pt>
                <c:pt idx="2095">
                  <c:v>42273</c:v>
                </c:pt>
                <c:pt idx="2096">
                  <c:v>42274</c:v>
                </c:pt>
                <c:pt idx="2097">
                  <c:v>42275</c:v>
                </c:pt>
                <c:pt idx="2098">
                  <c:v>42276</c:v>
                </c:pt>
                <c:pt idx="2099">
                  <c:v>42277</c:v>
                </c:pt>
                <c:pt idx="2100">
                  <c:v>42278</c:v>
                </c:pt>
                <c:pt idx="2101">
                  <c:v>42279</c:v>
                </c:pt>
                <c:pt idx="2102">
                  <c:v>42280</c:v>
                </c:pt>
                <c:pt idx="2103">
                  <c:v>42281</c:v>
                </c:pt>
                <c:pt idx="2104">
                  <c:v>42282</c:v>
                </c:pt>
                <c:pt idx="2105">
                  <c:v>42283</c:v>
                </c:pt>
                <c:pt idx="2106">
                  <c:v>42284</c:v>
                </c:pt>
                <c:pt idx="2107">
                  <c:v>42285</c:v>
                </c:pt>
                <c:pt idx="2108">
                  <c:v>42286</c:v>
                </c:pt>
                <c:pt idx="2109">
                  <c:v>42287</c:v>
                </c:pt>
                <c:pt idx="2110">
                  <c:v>42288</c:v>
                </c:pt>
                <c:pt idx="2111">
                  <c:v>42289</c:v>
                </c:pt>
                <c:pt idx="2112">
                  <c:v>42290</c:v>
                </c:pt>
                <c:pt idx="2113">
                  <c:v>42291</c:v>
                </c:pt>
                <c:pt idx="2114">
                  <c:v>42292</c:v>
                </c:pt>
                <c:pt idx="2115">
                  <c:v>42293</c:v>
                </c:pt>
                <c:pt idx="2116">
                  <c:v>42294</c:v>
                </c:pt>
                <c:pt idx="2117">
                  <c:v>42295</c:v>
                </c:pt>
                <c:pt idx="2118">
                  <c:v>42296</c:v>
                </c:pt>
                <c:pt idx="2119">
                  <c:v>42297</c:v>
                </c:pt>
                <c:pt idx="2120">
                  <c:v>42298</c:v>
                </c:pt>
                <c:pt idx="2121">
                  <c:v>42299</c:v>
                </c:pt>
                <c:pt idx="2122">
                  <c:v>42300</c:v>
                </c:pt>
                <c:pt idx="2123">
                  <c:v>42301</c:v>
                </c:pt>
                <c:pt idx="2124">
                  <c:v>42302</c:v>
                </c:pt>
                <c:pt idx="2125">
                  <c:v>42303</c:v>
                </c:pt>
                <c:pt idx="2126">
                  <c:v>42304</c:v>
                </c:pt>
                <c:pt idx="2127">
                  <c:v>42305</c:v>
                </c:pt>
                <c:pt idx="2128">
                  <c:v>42306</c:v>
                </c:pt>
                <c:pt idx="2129">
                  <c:v>42307</c:v>
                </c:pt>
                <c:pt idx="2130">
                  <c:v>42308</c:v>
                </c:pt>
                <c:pt idx="2131">
                  <c:v>42309</c:v>
                </c:pt>
                <c:pt idx="2132">
                  <c:v>42310</c:v>
                </c:pt>
                <c:pt idx="2133">
                  <c:v>42311</c:v>
                </c:pt>
                <c:pt idx="2134">
                  <c:v>42312</c:v>
                </c:pt>
                <c:pt idx="2135">
                  <c:v>42313</c:v>
                </c:pt>
                <c:pt idx="2136">
                  <c:v>42314</c:v>
                </c:pt>
                <c:pt idx="2137">
                  <c:v>42315</c:v>
                </c:pt>
                <c:pt idx="2138">
                  <c:v>42316</c:v>
                </c:pt>
                <c:pt idx="2139">
                  <c:v>42317</c:v>
                </c:pt>
                <c:pt idx="2140">
                  <c:v>42318</c:v>
                </c:pt>
                <c:pt idx="2141">
                  <c:v>42319</c:v>
                </c:pt>
                <c:pt idx="2142">
                  <c:v>42320</c:v>
                </c:pt>
                <c:pt idx="2143">
                  <c:v>42321</c:v>
                </c:pt>
                <c:pt idx="2144">
                  <c:v>42322</c:v>
                </c:pt>
                <c:pt idx="2145">
                  <c:v>42323</c:v>
                </c:pt>
                <c:pt idx="2146">
                  <c:v>42324</c:v>
                </c:pt>
                <c:pt idx="2147">
                  <c:v>42325</c:v>
                </c:pt>
                <c:pt idx="2148">
                  <c:v>42326</c:v>
                </c:pt>
                <c:pt idx="2149">
                  <c:v>42327</c:v>
                </c:pt>
                <c:pt idx="2150">
                  <c:v>42328</c:v>
                </c:pt>
                <c:pt idx="2151">
                  <c:v>42329</c:v>
                </c:pt>
                <c:pt idx="2152">
                  <c:v>42330</c:v>
                </c:pt>
                <c:pt idx="2153">
                  <c:v>42331</c:v>
                </c:pt>
                <c:pt idx="2154">
                  <c:v>42332</c:v>
                </c:pt>
                <c:pt idx="2155">
                  <c:v>42333</c:v>
                </c:pt>
                <c:pt idx="2156">
                  <c:v>42334</c:v>
                </c:pt>
                <c:pt idx="2157">
                  <c:v>42335</c:v>
                </c:pt>
                <c:pt idx="2158">
                  <c:v>42336</c:v>
                </c:pt>
                <c:pt idx="2159">
                  <c:v>42337</c:v>
                </c:pt>
                <c:pt idx="2160">
                  <c:v>42338</c:v>
                </c:pt>
                <c:pt idx="2161">
                  <c:v>42339</c:v>
                </c:pt>
                <c:pt idx="2162">
                  <c:v>42340</c:v>
                </c:pt>
                <c:pt idx="2163">
                  <c:v>42341</c:v>
                </c:pt>
                <c:pt idx="2164">
                  <c:v>42342</c:v>
                </c:pt>
                <c:pt idx="2165">
                  <c:v>42343</c:v>
                </c:pt>
                <c:pt idx="2166">
                  <c:v>42344</c:v>
                </c:pt>
                <c:pt idx="2167">
                  <c:v>42345</c:v>
                </c:pt>
                <c:pt idx="2168">
                  <c:v>42346</c:v>
                </c:pt>
                <c:pt idx="2169">
                  <c:v>42347</c:v>
                </c:pt>
                <c:pt idx="2170">
                  <c:v>42348</c:v>
                </c:pt>
                <c:pt idx="2171">
                  <c:v>42349</c:v>
                </c:pt>
                <c:pt idx="2172">
                  <c:v>42350</c:v>
                </c:pt>
                <c:pt idx="2173">
                  <c:v>42351</c:v>
                </c:pt>
                <c:pt idx="2174">
                  <c:v>42352</c:v>
                </c:pt>
                <c:pt idx="2175">
                  <c:v>42353</c:v>
                </c:pt>
                <c:pt idx="2176">
                  <c:v>42354</c:v>
                </c:pt>
                <c:pt idx="2177">
                  <c:v>42355</c:v>
                </c:pt>
                <c:pt idx="2178">
                  <c:v>42356</c:v>
                </c:pt>
                <c:pt idx="2179">
                  <c:v>42357</c:v>
                </c:pt>
                <c:pt idx="2180">
                  <c:v>42358</c:v>
                </c:pt>
                <c:pt idx="2181">
                  <c:v>42359</c:v>
                </c:pt>
                <c:pt idx="2182">
                  <c:v>42360</c:v>
                </c:pt>
                <c:pt idx="2183">
                  <c:v>42361</c:v>
                </c:pt>
                <c:pt idx="2184">
                  <c:v>42362</c:v>
                </c:pt>
                <c:pt idx="2185">
                  <c:v>42363</c:v>
                </c:pt>
                <c:pt idx="2186">
                  <c:v>42364</c:v>
                </c:pt>
                <c:pt idx="2187">
                  <c:v>42365</c:v>
                </c:pt>
                <c:pt idx="2188">
                  <c:v>42366</c:v>
                </c:pt>
                <c:pt idx="2189">
                  <c:v>42367</c:v>
                </c:pt>
                <c:pt idx="2190">
                  <c:v>42368</c:v>
                </c:pt>
                <c:pt idx="2191">
                  <c:v>42369</c:v>
                </c:pt>
                <c:pt idx="2192">
                  <c:v>42370</c:v>
                </c:pt>
                <c:pt idx="2193">
                  <c:v>42371</c:v>
                </c:pt>
                <c:pt idx="2194">
                  <c:v>42372</c:v>
                </c:pt>
                <c:pt idx="2195">
                  <c:v>42373</c:v>
                </c:pt>
                <c:pt idx="2196">
                  <c:v>42374</c:v>
                </c:pt>
                <c:pt idx="2197">
                  <c:v>42375</c:v>
                </c:pt>
                <c:pt idx="2198">
                  <c:v>42376</c:v>
                </c:pt>
                <c:pt idx="2199">
                  <c:v>42377</c:v>
                </c:pt>
                <c:pt idx="2200">
                  <c:v>42378</c:v>
                </c:pt>
                <c:pt idx="2201">
                  <c:v>42379</c:v>
                </c:pt>
                <c:pt idx="2202">
                  <c:v>42380</c:v>
                </c:pt>
                <c:pt idx="2203">
                  <c:v>42381</c:v>
                </c:pt>
                <c:pt idx="2204">
                  <c:v>42382</c:v>
                </c:pt>
                <c:pt idx="2205">
                  <c:v>42383</c:v>
                </c:pt>
                <c:pt idx="2206">
                  <c:v>42384</c:v>
                </c:pt>
                <c:pt idx="2207">
                  <c:v>42385</c:v>
                </c:pt>
                <c:pt idx="2208">
                  <c:v>42386</c:v>
                </c:pt>
                <c:pt idx="2209">
                  <c:v>42387</c:v>
                </c:pt>
                <c:pt idx="2210">
                  <c:v>42388</c:v>
                </c:pt>
                <c:pt idx="2211">
                  <c:v>42389</c:v>
                </c:pt>
                <c:pt idx="2212">
                  <c:v>42390</c:v>
                </c:pt>
                <c:pt idx="2213">
                  <c:v>42391</c:v>
                </c:pt>
                <c:pt idx="2214">
                  <c:v>42392</c:v>
                </c:pt>
                <c:pt idx="2215">
                  <c:v>42393</c:v>
                </c:pt>
                <c:pt idx="2216">
                  <c:v>42394</c:v>
                </c:pt>
                <c:pt idx="2217">
                  <c:v>42395</c:v>
                </c:pt>
                <c:pt idx="2218">
                  <c:v>42396</c:v>
                </c:pt>
                <c:pt idx="2219">
                  <c:v>42397</c:v>
                </c:pt>
                <c:pt idx="2220">
                  <c:v>42398</c:v>
                </c:pt>
                <c:pt idx="2221">
                  <c:v>42399</c:v>
                </c:pt>
                <c:pt idx="2222">
                  <c:v>42400</c:v>
                </c:pt>
                <c:pt idx="2223">
                  <c:v>42401</c:v>
                </c:pt>
                <c:pt idx="2224">
                  <c:v>42402</c:v>
                </c:pt>
                <c:pt idx="2225">
                  <c:v>42403</c:v>
                </c:pt>
                <c:pt idx="2226">
                  <c:v>42404</c:v>
                </c:pt>
                <c:pt idx="2227">
                  <c:v>42405</c:v>
                </c:pt>
                <c:pt idx="2228">
                  <c:v>42406</c:v>
                </c:pt>
                <c:pt idx="2229">
                  <c:v>42407</c:v>
                </c:pt>
                <c:pt idx="2230">
                  <c:v>42408</c:v>
                </c:pt>
                <c:pt idx="2231">
                  <c:v>42409</c:v>
                </c:pt>
                <c:pt idx="2232">
                  <c:v>42410</c:v>
                </c:pt>
                <c:pt idx="2233">
                  <c:v>42411</c:v>
                </c:pt>
                <c:pt idx="2234">
                  <c:v>42412</c:v>
                </c:pt>
                <c:pt idx="2235">
                  <c:v>42413</c:v>
                </c:pt>
                <c:pt idx="2236">
                  <c:v>42414</c:v>
                </c:pt>
                <c:pt idx="2237">
                  <c:v>42415</c:v>
                </c:pt>
                <c:pt idx="2238">
                  <c:v>42416</c:v>
                </c:pt>
                <c:pt idx="2239">
                  <c:v>42417</c:v>
                </c:pt>
                <c:pt idx="2240">
                  <c:v>42418</c:v>
                </c:pt>
                <c:pt idx="2241">
                  <c:v>42419</c:v>
                </c:pt>
                <c:pt idx="2242">
                  <c:v>42420</c:v>
                </c:pt>
                <c:pt idx="2243">
                  <c:v>42421</c:v>
                </c:pt>
                <c:pt idx="2244">
                  <c:v>42422</c:v>
                </c:pt>
                <c:pt idx="2245">
                  <c:v>42423</c:v>
                </c:pt>
                <c:pt idx="2246">
                  <c:v>42424</c:v>
                </c:pt>
                <c:pt idx="2247">
                  <c:v>42425</c:v>
                </c:pt>
                <c:pt idx="2248">
                  <c:v>42426</c:v>
                </c:pt>
                <c:pt idx="2249">
                  <c:v>42427</c:v>
                </c:pt>
                <c:pt idx="2250">
                  <c:v>42428</c:v>
                </c:pt>
                <c:pt idx="2251">
                  <c:v>42429</c:v>
                </c:pt>
                <c:pt idx="2252">
                  <c:v>42430</c:v>
                </c:pt>
                <c:pt idx="2253">
                  <c:v>42431</c:v>
                </c:pt>
                <c:pt idx="2254">
                  <c:v>42432</c:v>
                </c:pt>
                <c:pt idx="2255">
                  <c:v>42433</c:v>
                </c:pt>
                <c:pt idx="2256">
                  <c:v>42434</c:v>
                </c:pt>
                <c:pt idx="2257">
                  <c:v>42435</c:v>
                </c:pt>
                <c:pt idx="2258">
                  <c:v>42436</c:v>
                </c:pt>
                <c:pt idx="2259">
                  <c:v>42437</c:v>
                </c:pt>
                <c:pt idx="2260">
                  <c:v>42438</c:v>
                </c:pt>
                <c:pt idx="2261">
                  <c:v>42439</c:v>
                </c:pt>
                <c:pt idx="2262">
                  <c:v>42440</c:v>
                </c:pt>
                <c:pt idx="2263">
                  <c:v>42441</c:v>
                </c:pt>
                <c:pt idx="2264">
                  <c:v>42442</c:v>
                </c:pt>
                <c:pt idx="2265">
                  <c:v>42443</c:v>
                </c:pt>
                <c:pt idx="2266">
                  <c:v>42444</c:v>
                </c:pt>
                <c:pt idx="2267">
                  <c:v>42445</c:v>
                </c:pt>
                <c:pt idx="2268">
                  <c:v>42446</c:v>
                </c:pt>
                <c:pt idx="2269">
                  <c:v>42447</c:v>
                </c:pt>
                <c:pt idx="2270">
                  <c:v>42448</c:v>
                </c:pt>
                <c:pt idx="2271">
                  <c:v>42449</c:v>
                </c:pt>
                <c:pt idx="2272">
                  <c:v>42450</c:v>
                </c:pt>
                <c:pt idx="2273">
                  <c:v>42451</c:v>
                </c:pt>
                <c:pt idx="2274">
                  <c:v>42452</c:v>
                </c:pt>
                <c:pt idx="2275">
                  <c:v>42453</c:v>
                </c:pt>
                <c:pt idx="2276">
                  <c:v>42454</c:v>
                </c:pt>
                <c:pt idx="2277">
                  <c:v>42455</c:v>
                </c:pt>
                <c:pt idx="2278">
                  <c:v>42456</c:v>
                </c:pt>
                <c:pt idx="2279">
                  <c:v>42457</c:v>
                </c:pt>
                <c:pt idx="2280">
                  <c:v>42458</c:v>
                </c:pt>
                <c:pt idx="2281">
                  <c:v>42459</c:v>
                </c:pt>
                <c:pt idx="2282">
                  <c:v>42460</c:v>
                </c:pt>
                <c:pt idx="2283">
                  <c:v>42461</c:v>
                </c:pt>
                <c:pt idx="2284">
                  <c:v>42462</c:v>
                </c:pt>
                <c:pt idx="2285">
                  <c:v>42463</c:v>
                </c:pt>
                <c:pt idx="2286">
                  <c:v>42464</c:v>
                </c:pt>
                <c:pt idx="2287">
                  <c:v>42465</c:v>
                </c:pt>
                <c:pt idx="2288">
                  <c:v>42466</c:v>
                </c:pt>
                <c:pt idx="2289">
                  <c:v>42467</c:v>
                </c:pt>
                <c:pt idx="2290">
                  <c:v>42468</c:v>
                </c:pt>
                <c:pt idx="2291">
                  <c:v>42469</c:v>
                </c:pt>
                <c:pt idx="2292">
                  <c:v>42470</c:v>
                </c:pt>
                <c:pt idx="2293">
                  <c:v>42471</c:v>
                </c:pt>
                <c:pt idx="2294">
                  <c:v>42472</c:v>
                </c:pt>
                <c:pt idx="2295">
                  <c:v>42473</c:v>
                </c:pt>
                <c:pt idx="2296">
                  <c:v>42474</c:v>
                </c:pt>
                <c:pt idx="2297">
                  <c:v>42475</c:v>
                </c:pt>
                <c:pt idx="2298">
                  <c:v>42476</c:v>
                </c:pt>
                <c:pt idx="2299">
                  <c:v>42477</c:v>
                </c:pt>
                <c:pt idx="2300">
                  <c:v>42478</c:v>
                </c:pt>
                <c:pt idx="2301">
                  <c:v>42479</c:v>
                </c:pt>
                <c:pt idx="2302">
                  <c:v>42480</c:v>
                </c:pt>
                <c:pt idx="2303">
                  <c:v>42481</c:v>
                </c:pt>
                <c:pt idx="2304">
                  <c:v>42482</c:v>
                </c:pt>
                <c:pt idx="2305">
                  <c:v>42483</c:v>
                </c:pt>
                <c:pt idx="2306">
                  <c:v>42484</c:v>
                </c:pt>
                <c:pt idx="2307">
                  <c:v>42485</c:v>
                </c:pt>
                <c:pt idx="2308">
                  <c:v>42486</c:v>
                </c:pt>
                <c:pt idx="2309">
                  <c:v>42487</c:v>
                </c:pt>
                <c:pt idx="2310">
                  <c:v>42488</c:v>
                </c:pt>
                <c:pt idx="2311">
                  <c:v>42489</c:v>
                </c:pt>
                <c:pt idx="2312">
                  <c:v>42490</c:v>
                </c:pt>
                <c:pt idx="2313">
                  <c:v>42491</c:v>
                </c:pt>
                <c:pt idx="2314">
                  <c:v>42492</c:v>
                </c:pt>
                <c:pt idx="2315">
                  <c:v>42493</c:v>
                </c:pt>
                <c:pt idx="2316">
                  <c:v>42494</c:v>
                </c:pt>
                <c:pt idx="2317">
                  <c:v>42495</c:v>
                </c:pt>
                <c:pt idx="2318">
                  <c:v>42496</c:v>
                </c:pt>
                <c:pt idx="2319">
                  <c:v>42497</c:v>
                </c:pt>
                <c:pt idx="2320">
                  <c:v>42498</c:v>
                </c:pt>
                <c:pt idx="2321">
                  <c:v>42499</c:v>
                </c:pt>
                <c:pt idx="2322">
                  <c:v>42500</c:v>
                </c:pt>
                <c:pt idx="2323">
                  <c:v>42501</c:v>
                </c:pt>
                <c:pt idx="2324">
                  <c:v>42502</c:v>
                </c:pt>
                <c:pt idx="2325">
                  <c:v>42503</c:v>
                </c:pt>
                <c:pt idx="2326">
                  <c:v>42504</c:v>
                </c:pt>
                <c:pt idx="2327">
                  <c:v>42505</c:v>
                </c:pt>
                <c:pt idx="2328">
                  <c:v>42506</c:v>
                </c:pt>
                <c:pt idx="2329">
                  <c:v>42507</c:v>
                </c:pt>
                <c:pt idx="2330">
                  <c:v>42508</c:v>
                </c:pt>
                <c:pt idx="2331">
                  <c:v>42509</c:v>
                </c:pt>
                <c:pt idx="2332">
                  <c:v>42510</c:v>
                </c:pt>
                <c:pt idx="2333">
                  <c:v>42511</c:v>
                </c:pt>
                <c:pt idx="2334">
                  <c:v>42512</c:v>
                </c:pt>
                <c:pt idx="2335">
                  <c:v>42513</c:v>
                </c:pt>
                <c:pt idx="2336">
                  <c:v>42514</c:v>
                </c:pt>
                <c:pt idx="2337">
                  <c:v>42515</c:v>
                </c:pt>
                <c:pt idx="2338">
                  <c:v>42516</c:v>
                </c:pt>
                <c:pt idx="2339">
                  <c:v>42517</c:v>
                </c:pt>
                <c:pt idx="2340">
                  <c:v>42518</c:v>
                </c:pt>
                <c:pt idx="2341">
                  <c:v>42519</c:v>
                </c:pt>
                <c:pt idx="2342">
                  <c:v>42520</c:v>
                </c:pt>
                <c:pt idx="2343">
                  <c:v>42521</c:v>
                </c:pt>
                <c:pt idx="2344">
                  <c:v>42522</c:v>
                </c:pt>
                <c:pt idx="2345">
                  <c:v>42523</c:v>
                </c:pt>
                <c:pt idx="2346">
                  <c:v>42524</c:v>
                </c:pt>
                <c:pt idx="2347">
                  <c:v>42525</c:v>
                </c:pt>
                <c:pt idx="2348">
                  <c:v>42526</c:v>
                </c:pt>
                <c:pt idx="2349">
                  <c:v>42527</c:v>
                </c:pt>
                <c:pt idx="2350">
                  <c:v>42528</c:v>
                </c:pt>
                <c:pt idx="2351">
                  <c:v>42529</c:v>
                </c:pt>
                <c:pt idx="2352">
                  <c:v>42530</c:v>
                </c:pt>
                <c:pt idx="2353">
                  <c:v>42531</c:v>
                </c:pt>
                <c:pt idx="2354">
                  <c:v>42532</c:v>
                </c:pt>
                <c:pt idx="2355">
                  <c:v>42533</c:v>
                </c:pt>
                <c:pt idx="2356">
                  <c:v>42534</c:v>
                </c:pt>
                <c:pt idx="2357">
                  <c:v>42535</c:v>
                </c:pt>
                <c:pt idx="2358">
                  <c:v>42536</c:v>
                </c:pt>
                <c:pt idx="2359">
                  <c:v>42537</c:v>
                </c:pt>
                <c:pt idx="2360">
                  <c:v>42538</c:v>
                </c:pt>
                <c:pt idx="2361">
                  <c:v>42539</c:v>
                </c:pt>
                <c:pt idx="2362">
                  <c:v>42540</c:v>
                </c:pt>
                <c:pt idx="2363">
                  <c:v>42541</c:v>
                </c:pt>
                <c:pt idx="2364">
                  <c:v>42542</c:v>
                </c:pt>
                <c:pt idx="2365">
                  <c:v>42543</c:v>
                </c:pt>
                <c:pt idx="2366">
                  <c:v>42544</c:v>
                </c:pt>
                <c:pt idx="2367">
                  <c:v>42545</c:v>
                </c:pt>
                <c:pt idx="2368">
                  <c:v>42546</c:v>
                </c:pt>
                <c:pt idx="2369">
                  <c:v>42547</c:v>
                </c:pt>
                <c:pt idx="2370">
                  <c:v>42548</c:v>
                </c:pt>
                <c:pt idx="2371">
                  <c:v>42549</c:v>
                </c:pt>
                <c:pt idx="2372">
                  <c:v>42550</c:v>
                </c:pt>
                <c:pt idx="2373">
                  <c:v>42551</c:v>
                </c:pt>
                <c:pt idx="2374">
                  <c:v>42552</c:v>
                </c:pt>
                <c:pt idx="2375">
                  <c:v>42553</c:v>
                </c:pt>
                <c:pt idx="2376">
                  <c:v>42554</c:v>
                </c:pt>
                <c:pt idx="2377">
                  <c:v>42555</c:v>
                </c:pt>
                <c:pt idx="2378">
                  <c:v>42556</c:v>
                </c:pt>
                <c:pt idx="2379">
                  <c:v>42557</c:v>
                </c:pt>
                <c:pt idx="2380">
                  <c:v>42558</c:v>
                </c:pt>
                <c:pt idx="2381">
                  <c:v>42559</c:v>
                </c:pt>
                <c:pt idx="2382">
                  <c:v>42560</c:v>
                </c:pt>
                <c:pt idx="2383">
                  <c:v>42561</c:v>
                </c:pt>
                <c:pt idx="2384">
                  <c:v>42562</c:v>
                </c:pt>
                <c:pt idx="2385">
                  <c:v>42563</c:v>
                </c:pt>
                <c:pt idx="2386">
                  <c:v>42564</c:v>
                </c:pt>
                <c:pt idx="2387">
                  <c:v>42565</c:v>
                </c:pt>
                <c:pt idx="2388">
                  <c:v>42566</c:v>
                </c:pt>
                <c:pt idx="2389">
                  <c:v>42567</c:v>
                </c:pt>
                <c:pt idx="2390">
                  <c:v>42568</c:v>
                </c:pt>
                <c:pt idx="2391">
                  <c:v>42569</c:v>
                </c:pt>
                <c:pt idx="2392">
                  <c:v>42570</c:v>
                </c:pt>
                <c:pt idx="2393">
                  <c:v>42571</c:v>
                </c:pt>
                <c:pt idx="2394">
                  <c:v>42572</c:v>
                </c:pt>
                <c:pt idx="2395">
                  <c:v>42573</c:v>
                </c:pt>
                <c:pt idx="2396">
                  <c:v>42574</c:v>
                </c:pt>
                <c:pt idx="2397">
                  <c:v>42575</c:v>
                </c:pt>
                <c:pt idx="2398">
                  <c:v>42576</c:v>
                </c:pt>
                <c:pt idx="2399">
                  <c:v>42577</c:v>
                </c:pt>
                <c:pt idx="2400">
                  <c:v>42578</c:v>
                </c:pt>
                <c:pt idx="2401">
                  <c:v>42579</c:v>
                </c:pt>
                <c:pt idx="2402">
                  <c:v>42580</c:v>
                </c:pt>
                <c:pt idx="2403">
                  <c:v>42581</c:v>
                </c:pt>
                <c:pt idx="2404">
                  <c:v>42582</c:v>
                </c:pt>
                <c:pt idx="2405">
                  <c:v>42583</c:v>
                </c:pt>
                <c:pt idx="2406">
                  <c:v>42584</c:v>
                </c:pt>
                <c:pt idx="2407">
                  <c:v>42585</c:v>
                </c:pt>
                <c:pt idx="2408">
                  <c:v>42586</c:v>
                </c:pt>
                <c:pt idx="2409">
                  <c:v>42587</c:v>
                </c:pt>
                <c:pt idx="2410">
                  <c:v>42588</c:v>
                </c:pt>
                <c:pt idx="2411">
                  <c:v>42589</c:v>
                </c:pt>
                <c:pt idx="2412">
                  <c:v>42590</c:v>
                </c:pt>
                <c:pt idx="2413">
                  <c:v>42591</c:v>
                </c:pt>
                <c:pt idx="2414">
                  <c:v>42592</c:v>
                </c:pt>
                <c:pt idx="2415">
                  <c:v>42593</c:v>
                </c:pt>
                <c:pt idx="2416">
                  <c:v>42594</c:v>
                </c:pt>
                <c:pt idx="2417">
                  <c:v>42595</c:v>
                </c:pt>
                <c:pt idx="2418">
                  <c:v>42596</c:v>
                </c:pt>
                <c:pt idx="2419">
                  <c:v>42597</c:v>
                </c:pt>
                <c:pt idx="2420">
                  <c:v>42598</c:v>
                </c:pt>
                <c:pt idx="2421">
                  <c:v>42599</c:v>
                </c:pt>
                <c:pt idx="2422">
                  <c:v>42600</c:v>
                </c:pt>
                <c:pt idx="2423">
                  <c:v>42601</c:v>
                </c:pt>
                <c:pt idx="2424">
                  <c:v>42602</c:v>
                </c:pt>
                <c:pt idx="2425">
                  <c:v>42603</c:v>
                </c:pt>
                <c:pt idx="2426">
                  <c:v>42604</c:v>
                </c:pt>
                <c:pt idx="2427">
                  <c:v>42605</c:v>
                </c:pt>
                <c:pt idx="2428">
                  <c:v>42606</c:v>
                </c:pt>
                <c:pt idx="2429">
                  <c:v>42607</c:v>
                </c:pt>
                <c:pt idx="2430">
                  <c:v>42608</c:v>
                </c:pt>
                <c:pt idx="2431">
                  <c:v>42609</c:v>
                </c:pt>
                <c:pt idx="2432">
                  <c:v>42610</c:v>
                </c:pt>
                <c:pt idx="2433">
                  <c:v>42611</c:v>
                </c:pt>
                <c:pt idx="2434">
                  <c:v>42612</c:v>
                </c:pt>
                <c:pt idx="2435">
                  <c:v>42613</c:v>
                </c:pt>
                <c:pt idx="2436">
                  <c:v>42614</c:v>
                </c:pt>
                <c:pt idx="2437">
                  <c:v>42615</c:v>
                </c:pt>
                <c:pt idx="2438">
                  <c:v>42616</c:v>
                </c:pt>
                <c:pt idx="2439">
                  <c:v>42617</c:v>
                </c:pt>
                <c:pt idx="2440">
                  <c:v>42618</c:v>
                </c:pt>
                <c:pt idx="2441">
                  <c:v>42619</c:v>
                </c:pt>
                <c:pt idx="2442">
                  <c:v>42620</c:v>
                </c:pt>
                <c:pt idx="2443">
                  <c:v>42621</c:v>
                </c:pt>
                <c:pt idx="2444">
                  <c:v>42622</c:v>
                </c:pt>
                <c:pt idx="2445">
                  <c:v>42623</c:v>
                </c:pt>
                <c:pt idx="2446">
                  <c:v>42624</c:v>
                </c:pt>
                <c:pt idx="2447">
                  <c:v>42625</c:v>
                </c:pt>
                <c:pt idx="2448">
                  <c:v>42626</c:v>
                </c:pt>
                <c:pt idx="2449">
                  <c:v>42627</c:v>
                </c:pt>
                <c:pt idx="2450">
                  <c:v>42628</c:v>
                </c:pt>
                <c:pt idx="2451">
                  <c:v>42629</c:v>
                </c:pt>
                <c:pt idx="2452">
                  <c:v>42630</c:v>
                </c:pt>
                <c:pt idx="2453">
                  <c:v>42631</c:v>
                </c:pt>
                <c:pt idx="2454">
                  <c:v>42632</c:v>
                </c:pt>
                <c:pt idx="2455">
                  <c:v>42633</c:v>
                </c:pt>
                <c:pt idx="2456">
                  <c:v>42634</c:v>
                </c:pt>
                <c:pt idx="2457">
                  <c:v>42635</c:v>
                </c:pt>
                <c:pt idx="2458">
                  <c:v>42636</c:v>
                </c:pt>
                <c:pt idx="2459">
                  <c:v>42637</c:v>
                </c:pt>
                <c:pt idx="2460">
                  <c:v>42638</c:v>
                </c:pt>
                <c:pt idx="2461">
                  <c:v>42639</c:v>
                </c:pt>
                <c:pt idx="2462">
                  <c:v>42640</c:v>
                </c:pt>
                <c:pt idx="2463">
                  <c:v>42641</c:v>
                </c:pt>
                <c:pt idx="2464">
                  <c:v>42642</c:v>
                </c:pt>
                <c:pt idx="2465">
                  <c:v>42643</c:v>
                </c:pt>
                <c:pt idx="2466">
                  <c:v>42644</c:v>
                </c:pt>
                <c:pt idx="2467">
                  <c:v>42645</c:v>
                </c:pt>
                <c:pt idx="2468">
                  <c:v>42646</c:v>
                </c:pt>
                <c:pt idx="2469">
                  <c:v>42647</c:v>
                </c:pt>
                <c:pt idx="2470">
                  <c:v>42648</c:v>
                </c:pt>
                <c:pt idx="2471">
                  <c:v>42649</c:v>
                </c:pt>
                <c:pt idx="2472">
                  <c:v>42650</c:v>
                </c:pt>
                <c:pt idx="2473">
                  <c:v>42651</c:v>
                </c:pt>
                <c:pt idx="2474">
                  <c:v>42652</c:v>
                </c:pt>
                <c:pt idx="2475">
                  <c:v>42653</c:v>
                </c:pt>
                <c:pt idx="2476">
                  <c:v>42654</c:v>
                </c:pt>
                <c:pt idx="2477">
                  <c:v>42655</c:v>
                </c:pt>
                <c:pt idx="2478">
                  <c:v>42656</c:v>
                </c:pt>
                <c:pt idx="2479">
                  <c:v>42657</c:v>
                </c:pt>
                <c:pt idx="2480">
                  <c:v>42658</c:v>
                </c:pt>
                <c:pt idx="2481">
                  <c:v>42659</c:v>
                </c:pt>
                <c:pt idx="2482">
                  <c:v>42660</c:v>
                </c:pt>
                <c:pt idx="2483">
                  <c:v>42661</c:v>
                </c:pt>
                <c:pt idx="2484">
                  <c:v>42662</c:v>
                </c:pt>
                <c:pt idx="2485">
                  <c:v>42663</c:v>
                </c:pt>
                <c:pt idx="2486">
                  <c:v>42664</c:v>
                </c:pt>
                <c:pt idx="2487">
                  <c:v>42665</c:v>
                </c:pt>
                <c:pt idx="2488">
                  <c:v>42666</c:v>
                </c:pt>
                <c:pt idx="2489">
                  <c:v>42667</c:v>
                </c:pt>
                <c:pt idx="2490">
                  <c:v>42668</c:v>
                </c:pt>
                <c:pt idx="2491">
                  <c:v>42669</c:v>
                </c:pt>
                <c:pt idx="2492">
                  <c:v>42670</c:v>
                </c:pt>
                <c:pt idx="2493">
                  <c:v>42671</c:v>
                </c:pt>
                <c:pt idx="2494">
                  <c:v>42672</c:v>
                </c:pt>
                <c:pt idx="2495">
                  <c:v>42673</c:v>
                </c:pt>
                <c:pt idx="2496">
                  <c:v>42674</c:v>
                </c:pt>
                <c:pt idx="2497">
                  <c:v>42675</c:v>
                </c:pt>
                <c:pt idx="2498">
                  <c:v>42676</c:v>
                </c:pt>
                <c:pt idx="2499">
                  <c:v>42677</c:v>
                </c:pt>
                <c:pt idx="2500">
                  <c:v>42678</c:v>
                </c:pt>
                <c:pt idx="2501">
                  <c:v>42679</c:v>
                </c:pt>
                <c:pt idx="2502">
                  <c:v>42680</c:v>
                </c:pt>
                <c:pt idx="2503">
                  <c:v>42681</c:v>
                </c:pt>
                <c:pt idx="2504">
                  <c:v>42682</c:v>
                </c:pt>
                <c:pt idx="2505">
                  <c:v>42683</c:v>
                </c:pt>
                <c:pt idx="2506">
                  <c:v>42684</c:v>
                </c:pt>
                <c:pt idx="2507">
                  <c:v>42685</c:v>
                </c:pt>
                <c:pt idx="2508">
                  <c:v>42686</c:v>
                </c:pt>
                <c:pt idx="2509">
                  <c:v>42687</c:v>
                </c:pt>
                <c:pt idx="2510">
                  <c:v>42688</c:v>
                </c:pt>
                <c:pt idx="2511">
                  <c:v>42689</c:v>
                </c:pt>
                <c:pt idx="2512">
                  <c:v>42690</c:v>
                </c:pt>
                <c:pt idx="2513">
                  <c:v>42691</c:v>
                </c:pt>
                <c:pt idx="2514">
                  <c:v>42692</c:v>
                </c:pt>
                <c:pt idx="2515">
                  <c:v>42693</c:v>
                </c:pt>
                <c:pt idx="2516">
                  <c:v>42694</c:v>
                </c:pt>
                <c:pt idx="2517">
                  <c:v>42695</c:v>
                </c:pt>
                <c:pt idx="2518">
                  <c:v>42696</c:v>
                </c:pt>
                <c:pt idx="2519">
                  <c:v>42697</c:v>
                </c:pt>
                <c:pt idx="2520">
                  <c:v>42698</c:v>
                </c:pt>
                <c:pt idx="2521">
                  <c:v>42699</c:v>
                </c:pt>
                <c:pt idx="2522">
                  <c:v>42700</c:v>
                </c:pt>
                <c:pt idx="2523">
                  <c:v>42701</c:v>
                </c:pt>
                <c:pt idx="2524">
                  <c:v>42702</c:v>
                </c:pt>
                <c:pt idx="2525">
                  <c:v>42703</c:v>
                </c:pt>
                <c:pt idx="2526">
                  <c:v>42704</c:v>
                </c:pt>
                <c:pt idx="2527">
                  <c:v>42705</c:v>
                </c:pt>
                <c:pt idx="2528">
                  <c:v>42706</c:v>
                </c:pt>
                <c:pt idx="2529">
                  <c:v>42707</c:v>
                </c:pt>
                <c:pt idx="2530">
                  <c:v>42708</c:v>
                </c:pt>
                <c:pt idx="2531">
                  <c:v>42709</c:v>
                </c:pt>
                <c:pt idx="2532">
                  <c:v>42710</c:v>
                </c:pt>
                <c:pt idx="2533">
                  <c:v>42711</c:v>
                </c:pt>
                <c:pt idx="2534">
                  <c:v>42712</c:v>
                </c:pt>
                <c:pt idx="2535">
                  <c:v>42713</c:v>
                </c:pt>
                <c:pt idx="2536">
                  <c:v>42714</c:v>
                </c:pt>
                <c:pt idx="2537">
                  <c:v>42715</c:v>
                </c:pt>
                <c:pt idx="2538">
                  <c:v>42716</c:v>
                </c:pt>
                <c:pt idx="2539">
                  <c:v>42717</c:v>
                </c:pt>
                <c:pt idx="2540">
                  <c:v>42718</c:v>
                </c:pt>
                <c:pt idx="2541">
                  <c:v>42719</c:v>
                </c:pt>
                <c:pt idx="2542">
                  <c:v>42720</c:v>
                </c:pt>
                <c:pt idx="2543">
                  <c:v>42721</c:v>
                </c:pt>
                <c:pt idx="2544">
                  <c:v>42722</c:v>
                </c:pt>
                <c:pt idx="2545">
                  <c:v>42723</c:v>
                </c:pt>
                <c:pt idx="2546">
                  <c:v>42724</c:v>
                </c:pt>
                <c:pt idx="2547">
                  <c:v>42725</c:v>
                </c:pt>
                <c:pt idx="2548">
                  <c:v>42726</c:v>
                </c:pt>
                <c:pt idx="2549">
                  <c:v>42727</c:v>
                </c:pt>
                <c:pt idx="2550">
                  <c:v>42728</c:v>
                </c:pt>
                <c:pt idx="2551">
                  <c:v>42729</c:v>
                </c:pt>
                <c:pt idx="2552">
                  <c:v>42730</c:v>
                </c:pt>
                <c:pt idx="2553">
                  <c:v>42731</c:v>
                </c:pt>
                <c:pt idx="2554">
                  <c:v>42732</c:v>
                </c:pt>
                <c:pt idx="2555">
                  <c:v>42733</c:v>
                </c:pt>
                <c:pt idx="2556">
                  <c:v>42734</c:v>
                </c:pt>
                <c:pt idx="2557">
                  <c:v>42735</c:v>
                </c:pt>
                <c:pt idx="2558">
                  <c:v>42736</c:v>
                </c:pt>
                <c:pt idx="2559">
                  <c:v>42737</c:v>
                </c:pt>
                <c:pt idx="2560">
                  <c:v>42738</c:v>
                </c:pt>
                <c:pt idx="2561">
                  <c:v>42739</c:v>
                </c:pt>
                <c:pt idx="2562">
                  <c:v>42740</c:v>
                </c:pt>
                <c:pt idx="2563">
                  <c:v>42741</c:v>
                </c:pt>
                <c:pt idx="2564">
                  <c:v>42742</c:v>
                </c:pt>
                <c:pt idx="2565">
                  <c:v>42743</c:v>
                </c:pt>
                <c:pt idx="2566">
                  <c:v>42744</c:v>
                </c:pt>
                <c:pt idx="2567">
                  <c:v>42745</c:v>
                </c:pt>
                <c:pt idx="2568">
                  <c:v>42746</c:v>
                </c:pt>
                <c:pt idx="2569">
                  <c:v>42747</c:v>
                </c:pt>
                <c:pt idx="2570">
                  <c:v>42748</c:v>
                </c:pt>
                <c:pt idx="2571">
                  <c:v>42749</c:v>
                </c:pt>
                <c:pt idx="2572">
                  <c:v>42750</c:v>
                </c:pt>
                <c:pt idx="2573">
                  <c:v>42751</c:v>
                </c:pt>
                <c:pt idx="2574">
                  <c:v>42752</c:v>
                </c:pt>
                <c:pt idx="2575">
                  <c:v>42753</c:v>
                </c:pt>
                <c:pt idx="2576">
                  <c:v>42754</c:v>
                </c:pt>
                <c:pt idx="2577">
                  <c:v>42755</c:v>
                </c:pt>
                <c:pt idx="2578">
                  <c:v>42756</c:v>
                </c:pt>
                <c:pt idx="2579">
                  <c:v>42757</c:v>
                </c:pt>
                <c:pt idx="2580">
                  <c:v>42758</c:v>
                </c:pt>
                <c:pt idx="2581">
                  <c:v>42759</c:v>
                </c:pt>
                <c:pt idx="2582">
                  <c:v>42760</c:v>
                </c:pt>
                <c:pt idx="2583">
                  <c:v>42761</c:v>
                </c:pt>
                <c:pt idx="2584">
                  <c:v>42762</c:v>
                </c:pt>
                <c:pt idx="2585">
                  <c:v>42763</c:v>
                </c:pt>
                <c:pt idx="2586">
                  <c:v>42764</c:v>
                </c:pt>
                <c:pt idx="2587">
                  <c:v>42765</c:v>
                </c:pt>
                <c:pt idx="2588">
                  <c:v>42766</c:v>
                </c:pt>
                <c:pt idx="2589">
                  <c:v>42767</c:v>
                </c:pt>
                <c:pt idx="2590">
                  <c:v>42768</c:v>
                </c:pt>
                <c:pt idx="2591">
                  <c:v>42769</c:v>
                </c:pt>
                <c:pt idx="2592">
                  <c:v>42770</c:v>
                </c:pt>
                <c:pt idx="2593">
                  <c:v>42771</c:v>
                </c:pt>
                <c:pt idx="2594">
                  <c:v>42772</c:v>
                </c:pt>
                <c:pt idx="2595">
                  <c:v>42773</c:v>
                </c:pt>
                <c:pt idx="2596">
                  <c:v>42774</c:v>
                </c:pt>
                <c:pt idx="2597">
                  <c:v>42775</c:v>
                </c:pt>
                <c:pt idx="2598">
                  <c:v>42776</c:v>
                </c:pt>
                <c:pt idx="2599">
                  <c:v>42777</c:v>
                </c:pt>
                <c:pt idx="2600">
                  <c:v>42778</c:v>
                </c:pt>
                <c:pt idx="2601">
                  <c:v>42779</c:v>
                </c:pt>
                <c:pt idx="2602">
                  <c:v>42780</c:v>
                </c:pt>
                <c:pt idx="2603">
                  <c:v>42781</c:v>
                </c:pt>
                <c:pt idx="2604">
                  <c:v>42782</c:v>
                </c:pt>
                <c:pt idx="2605">
                  <c:v>42783</c:v>
                </c:pt>
                <c:pt idx="2606">
                  <c:v>42784</c:v>
                </c:pt>
                <c:pt idx="2607">
                  <c:v>42785</c:v>
                </c:pt>
                <c:pt idx="2608">
                  <c:v>42786</c:v>
                </c:pt>
                <c:pt idx="2609">
                  <c:v>42787</c:v>
                </c:pt>
                <c:pt idx="2610">
                  <c:v>42788</c:v>
                </c:pt>
                <c:pt idx="2611">
                  <c:v>42789</c:v>
                </c:pt>
                <c:pt idx="2612">
                  <c:v>42790</c:v>
                </c:pt>
                <c:pt idx="2613">
                  <c:v>42791</c:v>
                </c:pt>
                <c:pt idx="2614">
                  <c:v>42792</c:v>
                </c:pt>
                <c:pt idx="2615">
                  <c:v>42793</c:v>
                </c:pt>
                <c:pt idx="2616">
                  <c:v>42794</c:v>
                </c:pt>
                <c:pt idx="2617">
                  <c:v>42795</c:v>
                </c:pt>
                <c:pt idx="2618">
                  <c:v>42796</c:v>
                </c:pt>
                <c:pt idx="2619">
                  <c:v>42797</c:v>
                </c:pt>
                <c:pt idx="2620">
                  <c:v>42798</c:v>
                </c:pt>
                <c:pt idx="2621">
                  <c:v>42799</c:v>
                </c:pt>
                <c:pt idx="2622">
                  <c:v>42800</c:v>
                </c:pt>
                <c:pt idx="2623">
                  <c:v>42801</c:v>
                </c:pt>
                <c:pt idx="2624">
                  <c:v>42802</c:v>
                </c:pt>
                <c:pt idx="2625">
                  <c:v>42803</c:v>
                </c:pt>
                <c:pt idx="2626">
                  <c:v>42804</c:v>
                </c:pt>
                <c:pt idx="2627">
                  <c:v>42805</c:v>
                </c:pt>
                <c:pt idx="2628">
                  <c:v>42806</c:v>
                </c:pt>
                <c:pt idx="2629">
                  <c:v>42807</c:v>
                </c:pt>
                <c:pt idx="2630">
                  <c:v>42808</c:v>
                </c:pt>
                <c:pt idx="2631">
                  <c:v>42809</c:v>
                </c:pt>
                <c:pt idx="2632">
                  <c:v>42810</c:v>
                </c:pt>
                <c:pt idx="2633">
                  <c:v>42811</c:v>
                </c:pt>
                <c:pt idx="2634">
                  <c:v>42812</c:v>
                </c:pt>
                <c:pt idx="2635">
                  <c:v>42813</c:v>
                </c:pt>
                <c:pt idx="2636">
                  <c:v>42814</c:v>
                </c:pt>
                <c:pt idx="2637">
                  <c:v>42815</c:v>
                </c:pt>
                <c:pt idx="2638">
                  <c:v>42816</c:v>
                </c:pt>
                <c:pt idx="2639">
                  <c:v>42817</c:v>
                </c:pt>
                <c:pt idx="2640">
                  <c:v>42818</c:v>
                </c:pt>
                <c:pt idx="2641">
                  <c:v>42819</c:v>
                </c:pt>
                <c:pt idx="2642">
                  <c:v>42820</c:v>
                </c:pt>
                <c:pt idx="2643">
                  <c:v>42821</c:v>
                </c:pt>
                <c:pt idx="2644">
                  <c:v>42822</c:v>
                </c:pt>
                <c:pt idx="2645">
                  <c:v>42823</c:v>
                </c:pt>
                <c:pt idx="2646">
                  <c:v>42824</c:v>
                </c:pt>
                <c:pt idx="2647">
                  <c:v>42825</c:v>
                </c:pt>
                <c:pt idx="2648">
                  <c:v>42826</c:v>
                </c:pt>
                <c:pt idx="2649">
                  <c:v>42827</c:v>
                </c:pt>
                <c:pt idx="2650">
                  <c:v>42828</c:v>
                </c:pt>
                <c:pt idx="2651">
                  <c:v>42829</c:v>
                </c:pt>
                <c:pt idx="2652">
                  <c:v>42830</c:v>
                </c:pt>
                <c:pt idx="2653">
                  <c:v>42831</c:v>
                </c:pt>
                <c:pt idx="2654">
                  <c:v>42832</c:v>
                </c:pt>
                <c:pt idx="2655">
                  <c:v>42833</c:v>
                </c:pt>
                <c:pt idx="2656">
                  <c:v>42834</c:v>
                </c:pt>
                <c:pt idx="2657">
                  <c:v>42835</c:v>
                </c:pt>
                <c:pt idx="2658">
                  <c:v>42836</c:v>
                </c:pt>
                <c:pt idx="2659">
                  <c:v>42837</c:v>
                </c:pt>
                <c:pt idx="2660">
                  <c:v>42838</c:v>
                </c:pt>
                <c:pt idx="2661">
                  <c:v>42839</c:v>
                </c:pt>
                <c:pt idx="2662">
                  <c:v>42840</c:v>
                </c:pt>
                <c:pt idx="2663">
                  <c:v>42841</c:v>
                </c:pt>
                <c:pt idx="2664">
                  <c:v>42842</c:v>
                </c:pt>
                <c:pt idx="2665">
                  <c:v>42843</c:v>
                </c:pt>
                <c:pt idx="2666">
                  <c:v>42844</c:v>
                </c:pt>
                <c:pt idx="2667">
                  <c:v>42845</c:v>
                </c:pt>
                <c:pt idx="2668">
                  <c:v>42846</c:v>
                </c:pt>
                <c:pt idx="2669">
                  <c:v>42847</c:v>
                </c:pt>
                <c:pt idx="2670">
                  <c:v>42848</c:v>
                </c:pt>
                <c:pt idx="2671">
                  <c:v>42849</c:v>
                </c:pt>
                <c:pt idx="2672">
                  <c:v>42850</c:v>
                </c:pt>
                <c:pt idx="2673">
                  <c:v>42851</c:v>
                </c:pt>
                <c:pt idx="2674">
                  <c:v>42852</c:v>
                </c:pt>
                <c:pt idx="2675">
                  <c:v>42853</c:v>
                </c:pt>
                <c:pt idx="2676">
                  <c:v>42854</c:v>
                </c:pt>
                <c:pt idx="2677">
                  <c:v>42855</c:v>
                </c:pt>
                <c:pt idx="2678">
                  <c:v>42856</c:v>
                </c:pt>
                <c:pt idx="2679">
                  <c:v>42857</c:v>
                </c:pt>
                <c:pt idx="2680">
                  <c:v>42858</c:v>
                </c:pt>
                <c:pt idx="2681">
                  <c:v>42859</c:v>
                </c:pt>
                <c:pt idx="2682">
                  <c:v>42860</c:v>
                </c:pt>
                <c:pt idx="2683">
                  <c:v>42861</c:v>
                </c:pt>
                <c:pt idx="2684">
                  <c:v>42862</c:v>
                </c:pt>
                <c:pt idx="2685">
                  <c:v>42863</c:v>
                </c:pt>
                <c:pt idx="2686">
                  <c:v>42864</c:v>
                </c:pt>
                <c:pt idx="2687">
                  <c:v>42865</c:v>
                </c:pt>
                <c:pt idx="2688">
                  <c:v>42866</c:v>
                </c:pt>
                <c:pt idx="2689">
                  <c:v>42867</c:v>
                </c:pt>
                <c:pt idx="2690">
                  <c:v>42868</c:v>
                </c:pt>
                <c:pt idx="2691">
                  <c:v>42869</c:v>
                </c:pt>
                <c:pt idx="2692">
                  <c:v>42870</c:v>
                </c:pt>
                <c:pt idx="2693">
                  <c:v>42871</c:v>
                </c:pt>
                <c:pt idx="2694">
                  <c:v>42872</c:v>
                </c:pt>
                <c:pt idx="2695">
                  <c:v>42873</c:v>
                </c:pt>
                <c:pt idx="2696">
                  <c:v>42874</c:v>
                </c:pt>
                <c:pt idx="2697">
                  <c:v>42875</c:v>
                </c:pt>
                <c:pt idx="2698">
                  <c:v>42876</c:v>
                </c:pt>
                <c:pt idx="2699">
                  <c:v>42877</c:v>
                </c:pt>
                <c:pt idx="2700">
                  <c:v>42878</c:v>
                </c:pt>
                <c:pt idx="2701">
                  <c:v>42879</c:v>
                </c:pt>
                <c:pt idx="2702">
                  <c:v>42880</c:v>
                </c:pt>
                <c:pt idx="2703">
                  <c:v>42881</c:v>
                </c:pt>
                <c:pt idx="2704">
                  <c:v>42882</c:v>
                </c:pt>
                <c:pt idx="2705">
                  <c:v>42883</c:v>
                </c:pt>
                <c:pt idx="2706">
                  <c:v>42884</c:v>
                </c:pt>
                <c:pt idx="2707">
                  <c:v>42885</c:v>
                </c:pt>
                <c:pt idx="2708">
                  <c:v>42886</c:v>
                </c:pt>
                <c:pt idx="2709">
                  <c:v>42887</c:v>
                </c:pt>
                <c:pt idx="2710">
                  <c:v>42888</c:v>
                </c:pt>
                <c:pt idx="2711">
                  <c:v>42889</c:v>
                </c:pt>
                <c:pt idx="2712">
                  <c:v>42890</c:v>
                </c:pt>
                <c:pt idx="2713">
                  <c:v>42891</c:v>
                </c:pt>
                <c:pt idx="2714">
                  <c:v>42892</c:v>
                </c:pt>
                <c:pt idx="2715">
                  <c:v>42893</c:v>
                </c:pt>
                <c:pt idx="2716">
                  <c:v>42894</c:v>
                </c:pt>
                <c:pt idx="2717">
                  <c:v>42895</c:v>
                </c:pt>
                <c:pt idx="2718">
                  <c:v>42896</c:v>
                </c:pt>
                <c:pt idx="2719">
                  <c:v>42897</c:v>
                </c:pt>
                <c:pt idx="2720">
                  <c:v>42898</c:v>
                </c:pt>
                <c:pt idx="2721">
                  <c:v>42899</c:v>
                </c:pt>
                <c:pt idx="2722">
                  <c:v>42900</c:v>
                </c:pt>
                <c:pt idx="2723">
                  <c:v>42901</c:v>
                </c:pt>
                <c:pt idx="2724">
                  <c:v>42902</c:v>
                </c:pt>
                <c:pt idx="2725">
                  <c:v>42903</c:v>
                </c:pt>
                <c:pt idx="2726">
                  <c:v>42904</c:v>
                </c:pt>
                <c:pt idx="2727">
                  <c:v>42905</c:v>
                </c:pt>
                <c:pt idx="2728">
                  <c:v>42906</c:v>
                </c:pt>
                <c:pt idx="2729">
                  <c:v>42907</c:v>
                </c:pt>
                <c:pt idx="2730">
                  <c:v>42908</c:v>
                </c:pt>
                <c:pt idx="2731">
                  <c:v>42909</c:v>
                </c:pt>
                <c:pt idx="2732">
                  <c:v>42910</c:v>
                </c:pt>
                <c:pt idx="2733">
                  <c:v>42911</c:v>
                </c:pt>
                <c:pt idx="2734">
                  <c:v>42912</c:v>
                </c:pt>
                <c:pt idx="2735">
                  <c:v>42913</c:v>
                </c:pt>
                <c:pt idx="2736">
                  <c:v>42914</c:v>
                </c:pt>
                <c:pt idx="2737">
                  <c:v>42915</c:v>
                </c:pt>
                <c:pt idx="2738">
                  <c:v>42916</c:v>
                </c:pt>
                <c:pt idx="2739">
                  <c:v>42917</c:v>
                </c:pt>
                <c:pt idx="2740">
                  <c:v>42918</c:v>
                </c:pt>
                <c:pt idx="2741">
                  <c:v>42919</c:v>
                </c:pt>
                <c:pt idx="2742">
                  <c:v>42920</c:v>
                </c:pt>
                <c:pt idx="2743">
                  <c:v>42921</c:v>
                </c:pt>
                <c:pt idx="2744">
                  <c:v>42922</c:v>
                </c:pt>
                <c:pt idx="2745">
                  <c:v>42923</c:v>
                </c:pt>
                <c:pt idx="2746">
                  <c:v>42924</c:v>
                </c:pt>
                <c:pt idx="2747">
                  <c:v>42925</c:v>
                </c:pt>
                <c:pt idx="2748">
                  <c:v>42926</c:v>
                </c:pt>
                <c:pt idx="2749">
                  <c:v>42927</c:v>
                </c:pt>
                <c:pt idx="2750">
                  <c:v>42928</c:v>
                </c:pt>
                <c:pt idx="2751">
                  <c:v>42929</c:v>
                </c:pt>
                <c:pt idx="2752">
                  <c:v>42930</c:v>
                </c:pt>
                <c:pt idx="2753">
                  <c:v>42931</c:v>
                </c:pt>
                <c:pt idx="2754">
                  <c:v>42932</c:v>
                </c:pt>
                <c:pt idx="2755">
                  <c:v>42933</c:v>
                </c:pt>
                <c:pt idx="2756">
                  <c:v>42934</c:v>
                </c:pt>
                <c:pt idx="2757">
                  <c:v>42935</c:v>
                </c:pt>
                <c:pt idx="2758">
                  <c:v>42936</c:v>
                </c:pt>
                <c:pt idx="2759">
                  <c:v>42937</c:v>
                </c:pt>
                <c:pt idx="2760">
                  <c:v>42938</c:v>
                </c:pt>
                <c:pt idx="2761">
                  <c:v>42939</c:v>
                </c:pt>
                <c:pt idx="2762">
                  <c:v>42940</c:v>
                </c:pt>
                <c:pt idx="2763">
                  <c:v>42941</c:v>
                </c:pt>
                <c:pt idx="2764">
                  <c:v>42942</c:v>
                </c:pt>
                <c:pt idx="2765">
                  <c:v>42943</c:v>
                </c:pt>
                <c:pt idx="2766">
                  <c:v>42944</c:v>
                </c:pt>
                <c:pt idx="2767">
                  <c:v>42945</c:v>
                </c:pt>
                <c:pt idx="2768">
                  <c:v>42946</c:v>
                </c:pt>
                <c:pt idx="2769">
                  <c:v>42947</c:v>
                </c:pt>
                <c:pt idx="2770">
                  <c:v>42948</c:v>
                </c:pt>
                <c:pt idx="2771">
                  <c:v>42949</c:v>
                </c:pt>
                <c:pt idx="2772">
                  <c:v>42950</c:v>
                </c:pt>
                <c:pt idx="2773">
                  <c:v>42951</c:v>
                </c:pt>
                <c:pt idx="2774">
                  <c:v>42952</c:v>
                </c:pt>
                <c:pt idx="2775">
                  <c:v>42953</c:v>
                </c:pt>
                <c:pt idx="2776">
                  <c:v>42954</c:v>
                </c:pt>
                <c:pt idx="2777">
                  <c:v>42955</c:v>
                </c:pt>
                <c:pt idx="2778">
                  <c:v>42956</c:v>
                </c:pt>
                <c:pt idx="2779">
                  <c:v>42957</c:v>
                </c:pt>
                <c:pt idx="2780">
                  <c:v>42958</c:v>
                </c:pt>
                <c:pt idx="2781">
                  <c:v>42959</c:v>
                </c:pt>
                <c:pt idx="2782">
                  <c:v>42960</c:v>
                </c:pt>
                <c:pt idx="2783">
                  <c:v>42961</c:v>
                </c:pt>
                <c:pt idx="2784">
                  <c:v>42962</c:v>
                </c:pt>
                <c:pt idx="2785">
                  <c:v>42963</c:v>
                </c:pt>
                <c:pt idx="2786">
                  <c:v>42964</c:v>
                </c:pt>
                <c:pt idx="2787">
                  <c:v>42965</c:v>
                </c:pt>
                <c:pt idx="2788">
                  <c:v>42966</c:v>
                </c:pt>
                <c:pt idx="2789">
                  <c:v>42967</c:v>
                </c:pt>
                <c:pt idx="2790">
                  <c:v>42968</c:v>
                </c:pt>
                <c:pt idx="2791">
                  <c:v>42969</c:v>
                </c:pt>
                <c:pt idx="2792">
                  <c:v>42970</c:v>
                </c:pt>
                <c:pt idx="2793">
                  <c:v>42971</c:v>
                </c:pt>
                <c:pt idx="2794">
                  <c:v>42972</c:v>
                </c:pt>
                <c:pt idx="2795">
                  <c:v>42973</c:v>
                </c:pt>
                <c:pt idx="2796">
                  <c:v>42974</c:v>
                </c:pt>
                <c:pt idx="2797">
                  <c:v>42975</c:v>
                </c:pt>
                <c:pt idx="2798">
                  <c:v>42976</c:v>
                </c:pt>
                <c:pt idx="2799">
                  <c:v>42977</c:v>
                </c:pt>
                <c:pt idx="2800">
                  <c:v>42978</c:v>
                </c:pt>
                <c:pt idx="2801">
                  <c:v>42979</c:v>
                </c:pt>
                <c:pt idx="2802">
                  <c:v>42980</c:v>
                </c:pt>
                <c:pt idx="2803">
                  <c:v>42981</c:v>
                </c:pt>
                <c:pt idx="2804">
                  <c:v>42982</c:v>
                </c:pt>
                <c:pt idx="2805">
                  <c:v>42983</c:v>
                </c:pt>
                <c:pt idx="2806">
                  <c:v>42984</c:v>
                </c:pt>
                <c:pt idx="2807">
                  <c:v>42985</c:v>
                </c:pt>
                <c:pt idx="2808">
                  <c:v>42986</c:v>
                </c:pt>
                <c:pt idx="2809">
                  <c:v>42987</c:v>
                </c:pt>
                <c:pt idx="2810">
                  <c:v>42988</c:v>
                </c:pt>
                <c:pt idx="2811">
                  <c:v>42989</c:v>
                </c:pt>
                <c:pt idx="2812">
                  <c:v>42990</c:v>
                </c:pt>
                <c:pt idx="2813">
                  <c:v>42991</c:v>
                </c:pt>
                <c:pt idx="2814">
                  <c:v>42992</c:v>
                </c:pt>
                <c:pt idx="2815">
                  <c:v>42993</c:v>
                </c:pt>
                <c:pt idx="2816">
                  <c:v>42994</c:v>
                </c:pt>
                <c:pt idx="2817">
                  <c:v>42995</c:v>
                </c:pt>
                <c:pt idx="2818">
                  <c:v>42996</c:v>
                </c:pt>
                <c:pt idx="2819">
                  <c:v>42997</c:v>
                </c:pt>
                <c:pt idx="2820">
                  <c:v>42998</c:v>
                </c:pt>
                <c:pt idx="2821">
                  <c:v>42999</c:v>
                </c:pt>
                <c:pt idx="2822">
                  <c:v>43000</c:v>
                </c:pt>
                <c:pt idx="2823">
                  <c:v>43001</c:v>
                </c:pt>
                <c:pt idx="2824">
                  <c:v>43002</c:v>
                </c:pt>
                <c:pt idx="2825">
                  <c:v>43003</c:v>
                </c:pt>
                <c:pt idx="2826">
                  <c:v>43004</c:v>
                </c:pt>
                <c:pt idx="2827">
                  <c:v>43005</c:v>
                </c:pt>
                <c:pt idx="2828">
                  <c:v>43006</c:v>
                </c:pt>
                <c:pt idx="2829">
                  <c:v>43007</c:v>
                </c:pt>
                <c:pt idx="2830">
                  <c:v>43008</c:v>
                </c:pt>
                <c:pt idx="2831">
                  <c:v>43009</c:v>
                </c:pt>
                <c:pt idx="2832">
                  <c:v>43010</c:v>
                </c:pt>
                <c:pt idx="2833">
                  <c:v>43011</c:v>
                </c:pt>
                <c:pt idx="2834">
                  <c:v>43012</c:v>
                </c:pt>
                <c:pt idx="2835">
                  <c:v>43013</c:v>
                </c:pt>
                <c:pt idx="2836">
                  <c:v>43014</c:v>
                </c:pt>
                <c:pt idx="2837">
                  <c:v>43015</c:v>
                </c:pt>
                <c:pt idx="2838">
                  <c:v>43016</c:v>
                </c:pt>
                <c:pt idx="2839">
                  <c:v>43017</c:v>
                </c:pt>
                <c:pt idx="2840">
                  <c:v>43018</c:v>
                </c:pt>
                <c:pt idx="2841">
                  <c:v>43019</c:v>
                </c:pt>
                <c:pt idx="2842">
                  <c:v>43020</c:v>
                </c:pt>
                <c:pt idx="2843">
                  <c:v>43021</c:v>
                </c:pt>
                <c:pt idx="2844">
                  <c:v>43022</c:v>
                </c:pt>
                <c:pt idx="2845">
                  <c:v>43023</c:v>
                </c:pt>
                <c:pt idx="2846">
                  <c:v>43024</c:v>
                </c:pt>
                <c:pt idx="2847">
                  <c:v>43025</c:v>
                </c:pt>
                <c:pt idx="2848">
                  <c:v>43026</c:v>
                </c:pt>
                <c:pt idx="2849">
                  <c:v>43027</c:v>
                </c:pt>
                <c:pt idx="2850">
                  <c:v>43028</c:v>
                </c:pt>
                <c:pt idx="2851">
                  <c:v>43029</c:v>
                </c:pt>
                <c:pt idx="2852">
                  <c:v>43030</c:v>
                </c:pt>
                <c:pt idx="2853">
                  <c:v>43031</c:v>
                </c:pt>
                <c:pt idx="2854">
                  <c:v>43032</c:v>
                </c:pt>
                <c:pt idx="2855">
                  <c:v>43033</c:v>
                </c:pt>
                <c:pt idx="2856">
                  <c:v>43034</c:v>
                </c:pt>
                <c:pt idx="2857">
                  <c:v>43035</c:v>
                </c:pt>
                <c:pt idx="2858">
                  <c:v>43036</c:v>
                </c:pt>
                <c:pt idx="2859">
                  <c:v>43037</c:v>
                </c:pt>
                <c:pt idx="2860">
                  <c:v>43038</c:v>
                </c:pt>
                <c:pt idx="2861">
                  <c:v>43039</c:v>
                </c:pt>
                <c:pt idx="2862">
                  <c:v>43040</c:v>
                </c:pt>
                <c:pt idx="2863">
                  <c:v>43041</c:v>
                </c:pt>
                <c:pt idx="2864">
                  <c:v>43042</c:v>
                </c:pt>
                <c:pt idx="2865">
                  <c:v>43043</c:v>
                </c:pt>
                <c:pt idx="2866">
                  <c:v>43044</c:v>
                </c:pt>
                <c:pt idx="2867">
                  <c:v>43045</c:v>
                </c:pt>
                <c:pt idx="2868">
                  <c:v>43046</c:v>
                </c:pt>
                <c:pt idx="2869">
                  <c:v>43047</c:v>
                </c:pt>
                <c:pt idx="2870">
                  <c:v>43048</c:v>
                </c:pt>
                <c:pt idx="2871">
                  <c:v>43049</c:v>
                </c:pt>
                <c:pt idx="2872">
                  <c:v>43050</c:v>
                </c:pt>
                <c:pt idx="2873">
                  <c:v>43051</c:v>
                </c:pt>
                <c:pt idx="2874">
                  <c:v>43052</c:v>
                </c:pt>
                <c:pt idx="2875">
                  <c:v>43053</c:v>
                </c:pt>
                <c:pt idx="2876">
                  <c:v>43054</c:v>
                </c:pt>
                <c:pt idx="2877">
                  <c:v>43055</c:v>
                </c:pt>
                <c:pt idx="2878">
                  <c:v>43056</c:v>
                </c:pt>
                <c:pt idx="2879">
                  <c:v>43057</c:v>
                </c:pt>
                <c:pt idx="2880">
                  <c:v>43058</c:v>
                </c:pt>
                <c:pt idx="2881">
                  <c:v>43059</c:v>
                </c:pt>
                <c:pt idx="2882">
                  <c:v>43060</c:v>
                </c:pt>
                <c:pt idx="2883">
                  <c:v>43061</c:v>
                </c:pt>
                <c:pt idx="2884">
                  <c:v>43062</c:v>
                </c:pt>
                <c:pt idx="2885">
                  <c:v>43063</c:v>
                </c:pt>
                <c:pt idx="2886">
                  <c:v>43064</c:v>
                </c:pt>
                <c:pt idx="2887">
                  <c:v>43065</c:v>
                </c:pt>
                <c:pt idx="2888">
                  <c:v>43066</c:v>
                </c:pt>
                <c:pt idx="2889">
                  <c:v>43067</c:v>
                </c:pt>
                <c:pt idx="2890">
                  <c:v>43068</c:v>
                </c:pt>
                <c:pt idx="2891">
                  <c:v>43069</c:v>
                </c:pt>
                <c:pt idx="2892">
                  <c:v>43070</c:v>
                </c:pt>
                <c:pt idx="2893">
                  <c:v>43071</c:v>
                </c:pt>
                <c:pt idx="2894">
                  <c:v>43072</c:v>
                </c:pt>
                <c:pt idx="2895">
                  <c:v>43073</c:v>
                </c:pt>
                <c:pt idx="2896">
                  <c:v>43074</c:v>
                </c:pt>
                <c:pt idx="2897">
                  <c:v>43075</c:v>
                </c:pt>
                <c:pt idx="2898">
                  <c:v>43076</c:v>
                </c:pt>
                <c:pt idx="2899">
                  <c:v>43077</c:v>
                </c:pt>
                <c:pt idx="2900">
                  <c:v>43078</c:v>
                </c:pt>
                <c:pt idx="2901">
                  <c:v>43079</c:v>
                </c:pt>
                <c:pt idx="2902">
                  <c:v>43080</c:v>
                </c:pt>
                <c:pt idx="2903">
                  <c:v>43081</c:v>
                </c:pt>
                <c:pt idx="2904">
                  <c:v>43082</c:v>
                </c:pt>
                <c:pt idx="2905">
                  <c:v>43083</c:v>
                </c:pt>
                <c:pt idx="2906">
                  <c:v>43084</c:v>
                </c:pt>
                <c:pt idx="2907">
                  <c:v>43085</c:v>
                </c:pt>
                <c:pt idx="2908">
                  <c:v>43086</c:v>
                </c:pt>
                <c:pt idx="2909">
                  <c:v>43087</c:v>
                </c:pt>
                <c:pt idx="2910">
                  <c:v>43088</c:v>
                </c:pt>
                <c:pt idx="2911">
                  <c:v>43089</c:v>
                </c:pt>
                <c:pt idx="2912">
                  <c:v>43090</c:v>
                </c:pt>
                <c:pt idx="2913">
                  <c:v>43091</c:v>
                </c:pt>
                <c:pt idx="2914">
                  <c:v>43092</c:v>
                </c:pt>
                <c:pt idx="2915">
                  <c:v>43093</c:v>
                </c:pt>
                <c:pt idx="2916">
                  <c:v>43094</c:v>
                </c:pt>
                <c:pt idx="2917">
                  <c:v>43095</c:v>
                </c:pt>
                <c:pt idx="2918">
                  <c:v>43096</c:v>
                </c:pt>
                <c:pt idx="2919">
                  <c:v>43097</c:v>
                </c:pt>
                <c:pt idx="2920">
                  <c:v>43098</c:v>
                </c:pt>
                <c:pt idx="2921">
                  <c:v>43099</c:v>
                </c:pt>
                <c:pt idx="2922">
                  <c:v>43100</c:v>
                </c:pt>
                <c:pt idx="2923">
                  <c:v>43101</c:v>
                </c:pt>
                <c:pt idx="2924">
                  <c:v>43102</c:v>
                </c:pt>
                <c:pt idx="2925">
                  <c:v>43103</c:v>
                </c:pt>
                <c:pt idx="2926">
                  <c:v>43104</c:v>
                </c:pt>
                <c:pt idx="2927">
                  <c:v>43105</c:v>
                </c:pt>
                <c:pt idx="2928">
                  <c:v>43106</c:v>
                </c:pt>
                <c:pt idx="2929">
                  <c:v>43107</c:v>
                </c:pt>
                <c:pt idx="2930">
                  <c:v>43108</c:v>
                </c:pt>
                <c:pt idx="2931">
                  <c:v>43109</c:v>
                </c:pt>
                <c:pt idx="2932">
                  <c:v>43110</c:v>
                </c:pt>
                <c:pt idx="2933">
                  <c:v>43111</c:v>
                </c:pt>
                <c:pt idx="2934">
                  <c:v>43112</c:v>
                </c:pt>
                <c:pt idx="2935">
                  <c:v>43113</c:v>
                </c:pt>
                <c:pt idx="2936">
                  <c:v>43114</c:v>
                </c:pt>
                <c:pt idx="2937">
                  <c:v>43115</c:v>
                </c:pt>
                <c:pt idx="2938">
                  <c:v>43116</c:v>
                </c:pt>
                <c:pt idx="2939">
                  <c:v>43117</c:v>
                </c:pt>
                <c:pt idx="2940">
                  <c:v>43118</c:v>
                </c:pt>
                <c:pt idx="2941">
                  <c:v>43119</c:v>
                </c:pt>
                <c:pt idx="2942">
                  <c:v>43120</c:v>
                </c:pt>
                <c:pt idx="2943">
                  <c:v>43121</c:v>
                </c:pt>
                <c:pt idx="2944">
                  <c:v>43122</c:v>
                </c:pt>
                <c:pt idx="2945">
                  <c:v>43123</c:v>
                </c:pt>
                <c:pt idx="2946">
                  <c:v>43124</c:v>
                </c:pt>
                <c:pt idx="2947">
                  <c:v>43125</c:v>
                </c:pt>
                <c:pt idx="2948">
                  <c:v>43126</c:v>
                </c:pt>
                <c:pt idx="2949">
                  <c:v>43127</c:v>
                </c:pt>
                <c:pt idx="2950">
                  <c:v>43128</c:v>
                </c:pt>
                <c:pt idx="2951">
                  <c:v>43129</c:v>
                </c:pt>
                <c:pt idx="2952">
                  <c:v>43130</c:v>
                </c:pt>
                <c:pt idx="2953">
                  <c:v>43131</c:v>
                </c:pt>
                <c:pt idx="2954">
                  <c:v>43132</c:v>
                </c:pt>
                <c:pt idx="2955">
                  <c:v>43133</c:v>
                </c:pt>
                <c:pt idx="2956">
                  <c:v>43134</c:v>
                </c:pt>
                <c:pt idx="2957">
                  <c:v>43135</c:v>
                </c:pt>
                <c:pt idx="2958">
                  <c:v>43136</c:v>
                </c:pt>
                <c:pt idx="2959">
                  <c:v>43137</c:v>
                </c:pt>
                <c:pt idx="2960">
                  <c:v>43138</c:v>
                </c:pt>
                <c:pt idx="2961">
                  <c:v>43139</c:v>
                </c:pt>
                <c:pt idx="2962">
                  <c:v>43140</c:v>
                </c:pt>
                <c:pt idx="2963">
                  <c:v>43141</c:v>
                </c:pt>
                <c:pt idx="2964">
                  <c:v>43142</c:v>
                </c:pt>
                <c:pt idx="2965">
                  <c:v>43143</c:v>
                </c:pt>
                <c:pt idx="2966">
                  <c:v>43144</c:v>
                </c:pt>
                <c:pt idx="2967">
                  <c:v>43145</c:v>
                </c:pt>
                <c:pt idx="2968">
                  <c:v>43146</c:v>
                </c:pt>
                <c:pt idx="2969">
                  <c:v>43147</c:v>
                </c:pt>
                <c:pt idx="2970">
                  <c:v>43148</c:v>
                </c:pt>
                <c:pt idx="2971">
                  <c:v>43149</c:v>
                </c:pt>
                <c:pt idx="2972">
                  <c:v>43150</c:v>
                </c:pt>
                <c:pt idx="2973">
                  <c:v>43151</c:v>
                </c:pt>
                <c:pt idx="2974">
                  <c:v>43152</c:v>
                </c:pt>
                <c:pt idx="2975">
                  <c:v>43153</c:v>
                </c:pt>
                <c:pt idx="2976">
                  <c:v>43154</c:v>
                </c:pt>
                <c:pt idx="2977">
                  <c:v>43155</c:v>
                </c:pt>
                <c:pt idx="2978">
                  <c:v>43156</c:v>
                </c:pt>
                <c:pt idx="2979">
                  <c:v>43157</c:v>
                </c:pt>
                <c:pt idx="2980">
                  <c:v>43158</c:v>
                </c:pt>
                <c:pt idx="2981">
                  <c:v>43159</c:v>
                </c:pt>
                <c:pt idx="2982">
                  <c:v>43160</c:v>
                </c:pt>
                <c:pt idx="2983">
                  <c:v>43161</c:v>
                </c:pt>
                <c:pt idx="2984">
                  <c:v>43162</c:v>
                </c:pt>
                <c:pt idx="2985">
                  <c:v>43163</c:v>
                </c:pt>
                <c:pt idx="2986">
                  <c:v>43164</c:v>
                </c:pt>
                <c:pt idx="2987">
                  <c:v>43165</c:v>
                </c:pt>
                <c:pt idx="2988">
                  <c:v>43166</c:v>
                </c:pt>
                <c:pt idx="2989">
                  <c:v>43167</c:v>
                </c:pt>
                <c:pt idx="2990">
                  <c:v>43168</c:v>
                </c:pt>
                <c:pt idx="2991">
                  <c:v>43169</c:v>
                </c:pt>
                <c:pt idx="2992">
                  <c:v>43170</c:v>
                </c:pt>
                <c:pt idx="2993">
                  <c:v>43171</c:v>
                </c:pt>
                <c:pt idx="2994">
                  <c:v>43172</c:v>
                </c:pt>
                <c:pt idx="2995">
                  <c:v>43173</c:v>
                </c:pt>
                <c:pt idx="2996">
                  <c:v>43174</c:v>
                </c:pt>
                <c:pt idx="2997">
                  <c:v>43175</c:v>
                </c:pt>
                <c:pt idx="2998">
                  <c:v>43176</c:v>
                </c:pt>
                <c:pt idx="2999">
                  <c:v>43177</c:v>
                </c:pt>
                <c:pt idx="3000">
                  <c:v>43178</c:v>
                </c:pt>
                <c:pt idx="3001">
                  <c:v>43179</c:v>
                </c:pt>
                <c:pt idx="3002">
                  <c:v>43180</c:v>
                </c:pt>
                <c:pt idx="3003">
                  <c:v>43181</c:v>
                </c:pt>
                <c:pt idx="3004">
                  <c:v>43182</c:v>
                </c:pt>
                <c:pt idx="3005">
                  <c:v>43183</c:v>
                </c:pt>
                <c:pt idx="3006">
                  <c:v>43184</c:v>
                </c:pt>
                <c:pt idx="3007">
                  <c:v>43185</c:v>
                </c:pt>
                <c:pt idx="3008">
                  <c:v>43186</c:v>
                </c:pt>
                <c:pt idx="3009">
                  <c:v>43187</c:v>
                </c:pt>
                <c:pt idx="3010">
                  <c:v>43188</c:v>
                </c:pt>
                <c:pt idx="3011">
                  <c:v>43189</c:v>
                </c:pt>
                <c:pt idx="3012">
                  <c:v>43190</c:v>
                </c:pt>
                <c:pt idx="3013">
                  <c:v>43191</c:v>
                </c:pt>
                <c:pt idx="3014">
                  <c:v>43192</c:v>
                </c:pt>
                <c:pt idx="3015">
                  <c:v>43193</c:v>
                </c:pt>
                <c:pt idx="3016">
                  <c:v>43194</c:v>
                </c:pt>
                <c:pt idx="3017">
                  <c:v>43195</c:v>
                </c:pt>
                <c:pt idx="3018">
                  <c:v>43196</c:v>
                </c:pt>
                <c:pt idx="3019">
                  <c:v>43197</c:v>
                </c:pt>
                <c:pt idx="3020">
                  <c:v>43198</c:v>
                </c:pt>
                <c:pt idx="3021">
                  <c:v>43199</c:v>
                </c:pt>
                <c:pt idx="3022">
                  <c:v>43200</c:v>
                </c:pt>
                <c:pt idx="3023">
                  <c:v>43201</c:v>
                </c:pt>
                <c:pt idx="3024">
                  <c:v>43202</c:v>
                </c:pt>
                <c:pt idx="3025">
                  <c:v>43203</c:v>
                </c:pt>
                <c:pt idx="3026">
                  <c:v>43204</c:v>
                </c:pt>
                <c:pt idx="3027">
                  <c:v>43205</c:v>
                </c:pt>
                <c:pt idx="3028">
                  <c:v>43206</c:v>
                </c:pt>
                <c:pt idx="3029">
                  <c:v>43207</c:v>
                </c:pt>
                <c:pt idx="3030">
                  <c:v>43208</c:v>
                </c:pt>
                <c:pt idx="3031">
                  <c:v>43209</c:v>
                </c:pt>
                <c:pt idx="3032">
                  <c:v>43210</c:v>
                </c:pt>
                <c:pt idx="3033">
                  <c:v>43211</c:v>
                </c:pt>
                <c:pt idx="3034">
                  <c:v>43212</c:v>
                </c:pt>
                <c:pt idx="3035">
                  <c:v>43213</c:v>
                </c:pt>
                <c:pt idx="3036">
                  <c:v>43214</c:v>
                </c:pt>
                <c:pt idx="3037">
                  <c:v>43215</c:v>
                </c:pt>
                <c:pt idx="3038">
                  <c:v>43216</c:v>
                </c:pt>
                <c:pt idx="3039">
                  <c:v>43217</c:v>
                </c:pt>
                <c:pt idx="3040">
                  <c:v>43218</c:v>
                </c:pt>
                <c:pt idx="3041">
                  <c:v>43219</c:v>
                </c:pt>
                <c:pt idx="3042">
                  <c:v>43220</c:v>
                </c:pt>
                <c:pt idx="3043">
                  <c:v>43221</c:v>
                </c:pt>
                <c:pt idx="3044">
                  <c:v>43222</c:v>
                </c:pt>
                <c:pt idx="3045">
                  <c:v>43223</c:v>
                </c:pt>
                <c:pt idx="3046">
                  <c:v>43224</c:v>
                </c:pt>
                <c:pt idx="3047">
                  <c:v>43225</c:v>
                </c:pt>
                <c:pt idx="3048">
                  <c:v>43226</c:v>
                </c:pt>
                <c:pt idx="3049">
                  <c:v>43227</c:v>
                </c:pt>
                <c:pt idx="3050">
                  <c:v>43228</c:v>
                </c:pt>
                <c:pt idx="3051">
                  <c:v>43229</c:v>
                </c:pt>
                <c:pt idx="3052">
                  <c:v>43230</c:v>
                </c:pt>
                <c:pt idx="3053">
                  <c:v>43231</c:v>
                </c:pt>
                <c:pt idx="3054">
                  <c:v>43232</c:v>
                </c:pt>
                <c:pt idx="3055">
                  <c:v>43233</c:v>
                </c:pt>
                <c:pt idx="3056">
                  <c:v>43234</c:v>
                </c:pt>
                <c:pt idx="3057">
                  <c:v>43235</c:v>
                </c:pt>
                <c:pt idx="3058">
                  <c:v>43236</c:v>
                </c:pt>
                <c:pt idx="3059">
                  <c:v>43237</c:v>
                </c:pt>
                <c:pt idx="3060">
                  <c:v>43238</c:v>
                </c:pt>
                <c:pt idx="3061">
                  <c:v>43239</c:v>
                </c:pt>
                <c:pt idx="3062">
                  <c:v>43240</c:v>
                </c:pt>
                <c:pt idx="3063">
                  <c:v>43241</c:v>
                </c:pt>
                <c:pt idx="3064">
                  <c:v>43242</c:v>
                </c:pt>
                <c:pt idx="3065">
                  <c:v>43243</c:v>
                </c:pt>
                <c:pt idx="3066">
                  <c:v>43244</c:v>
                </c:pt>
                <c:pt idx="3067">
                  <c:v>43245</c:v>
                </c:pt>
                <c:pt idx="3068">
                  <c:v>43246</c:v>
                </c:pt>
                <c:pt idx="3069">
                  <c:v>43247</c:v>
                </c:pt>
                <c:pt idx="3070">
                  <c:v>43248</c:v>
                </c:pt>
                <c:pt idx="3071">
                  <c:v>43249</c:v>
                </c:pt>
                <c:pt idx="3072">
                  <c:v>43250</c:v>
                </c:pt>
                <c:pt idx="3073">
                  <c:v>43251</c:v>
                </c:pt>
                <c:pt idx="3074">
                  <c:v>43252</c:v>
                </c:pt>
                <c:pt idx="3075">
                  <c:v>43253</c:v>
                </c:pt>
                <c:pt idx="3076">
                  <c:v>43254</c:v>
                </c:pt>
                <c:pt idx="3077">
                  <c:v>43255</c:v>
                </c:pt>
                <c:pt idx="3078">
                  <c:v>43256</c:v>
                </c:pt>
                <c:pt idx="3079">
                  <c:v>43257</c:v>
                </c:pt>
                <c:pt idx="3080">
                  <c:v>43258</c:v>
                </c:pt>
                <c:pt idx="3081">
                  <c:v>43259</c:v>
                </c:pt>
                <c:pt idx="3082">
                  <c:v>43260</c:v>
                </c:pt>
                <c:pt idx="3083">
                  <c:v>43261</c:v>
                </c:pt>
                <c:pt idx="3084">
                  <c:v>43262</c:v>
                </c:pt>
                <c:pt idx="3085">
                  <c:v>43263</c:v>
                </c:pt>
                <c:pt idx="3086">
                  <c:v>43264</c:v>
                </c:pt>
                <c:pt idx="3087">
                  <c:v>43265</c:v>
                </c:pt>
                <c:pt idx="3088">
                  <c:v>43266</c:v>
                </c:pt>
                <c:pt idx="3089">
                  <c:v>43267</c:v>
                </c:pt>
                <c:pt idx="3090">
                  <c:v>43268</c:v>
                </c:pt>
                <c:pt idx="3091">
                  <c:v>43269</c:v>
                </c:pt>
                <c:pt idx="3092">
                  <c:v>43270</c:v>
                </c:pt>
                <c:pt idx="3093">
                  <c:v>43271</c:v>
                </c:pt>
                <c:pt idx="3094">
                  <c:v>43272</c:v>
                </c:pt>
                <c:pt idx="3095">
                  <c:v>43273</c:v>
                </c:pt>
                <c:pt idx="3096">
                  <c:v>43274</c:v>
                </c:pt>
                <c:pt idx="3097">
                  <c:v>43275</c:v>
                </c:pt>
                <c:pt idx="3098">
                  <c:v>43276</c:v>
                </c:pt>
                <c:pt idx="3099">
                  <c:v>43277</c:v>
                </c:pt>
                <c:pt idx="3100">
                  <c:v>43278</c:v>
                </c:pt>
                <c:pt idx="3101">
                  <c:v>43279</c:v>
                </c:pt>
                <c:pt idx="3102">
                  <c:v>43280</c:v>
                </c:pt>
                <c:pt idx="3103">
                  <c:v>43281</c:v>
                </c:pt>
                <c:pt idx="3104">
                  <c:v>43282</c:v>
                </c:pt>
                <c:pt idx="3105">
                  <c:v>43283</c:v>
                </c:pt>
                <c:pt idx="3106">
                  <c:v>43284</c:v>
                </c:pt>
                <c:pt idx="3107">
                  <c:v>43285</c:v>
                </c:pt>
                <c:pt idx="3108">
                  <c:v>43286</c:v>
                </c:pt>
                <c:pt idx="3109">
                  <c:v>43287</c:v>
                </c:pt>
                <c:pt idx="3110">
                  <c:v>43288</c:v>
                </c:pt>
                <c:pt idx="3111">
                  <c:v>43289</c:v>
                </c:pt>
                <c:pt idx="3112">
                  <c:v>43290</c:v>
                </c:pt>
                <c:pt idx="3113">
                  <c:v>43291</c:v>
                </c:pt>
                <c:pt idx="3114">
                  <c:v>43292</c:v>
                </c:pt>
                <c:pt idx="3115">
                  <c:v>43293</c:v>
                </c:pt>
                <c:pt idx="3116">
                  <c:v>43294</c:v>
                </c:pt>
                <c:pt idx="3117">
                  <c:v>43295</c:v>
                </c:pt>
                <c:pt idx="3118">
                  <c:v>43296</c:v>
                </c:pt>
                <c:pt idx="3119">
                  <c:v>43297</c:v>
                </c:pt>
                <c:pt idx="3120">
                  <c:v>43298</c:v>
                </c:pt>
                <c:pt idx="3121">
                  <c:v>43299</c:v>
                </c:pt>
                <c:pt idx="3122">
                  <c:v>43300</c:v>
                </c:pt>
                <c:pt idx="3123">
                  <c:v>43301</c:v>
                </c:pt>
                <c:pt idx="3124">
                  <c:v>43302</c:v>
                </c:pt>
                <c:pt idx="3125">
                  <c:v>43303</c:v>
                </c:pt>
                <c:pt idx="3126">
                  <c:v>43304</c:v>
                </c:pt>
                <c:pt idx="3127">
                  <c:v>43305</c:v>
                </c:pt>
                <c:pt idx="3128">
                  <c:v>43306</c:v>
                </c:pt>
                <c:pt idx="3129">
                  <c:v>43307</c:v>
                </c:pt>
                <c:pt idx="3130">
                  <c:v>43308</c:v>
                </c:pt>
                <c:pt idx="3131">
                  <c:v>43309</c:v>
                </c:pt>
                <c:pt idx="3132">
                  <c:v>43310</c:v>
                </c:pt>
                <c:pt idx="3133">
                  <c:v>43311</c:v>
                </c:pt>
                <c:pt idx="3134">
                  <c:v>43312</c:v>
                </c:pt>
                <c:pt idx="3135">
                  <c:v>43313</c:v>
                </c:pt>
                <c:pt idx="3136">
                  <c:v>43314</c:v>
                </c:pt>
                <c:pt idx="3137">
                  <c:v>43315</c:v>
                </c:pt>
                <c:pt idx="3138">
                  <c:v>43316</c:v>
                </c:pt>
                <c:pt idx="3139">
                  <c:v>43317</c:v>
                </c:pt>
                <c:pt idx="3140">
                  <c:v>43318</c:v>
                </c:pt>
                <c:pt idx="3141">
                  <c:v>43319</c:v>
                </c:pt>
                <c:pt idx="3142">
                  <c:v>43320</c:v>
                </c:pt>
                <c:pt idx="3143">
                  <c:v>43321</c:v>
                </c:pt>
                <c:pt idx="3144">
                  <c:v>43322</c:v>
                </c:pt>
                <c:pt idx="3145">
                  <c:v>43323</c:v>
                </c:pt>
                <c:pt idx="3146">
                  <c:v>43324</c:v>
                </c:pt>
                <c:pt idx="3147">
                  <c:v>43325</c:v>
                </c:pt>
                <c:pt idx="3148">
                  <c:v>43326</c:v>
                </c:pt>
                <c:pt idx="3149">
                  <c:v>43327</c:v>
                </c:pt>
                <c:pt idx="3150">
                  <c:v>43328</c:v>
                </c:pt>
                <c:pt idx="3151">
                  <c:v>43329</c:v>
                </c:pt>
                <c:pt idx="3152">
                  <c:v>43330</c:v>
                </c:pt>
                <c:pt idx="3153">
                  <c:v>43331</c:v>
                </c:pt>
                <c:pt idx="3154">
                  <c:v>43332</c:v>
                </c:pt>
                <c:pt idx="3155">
                  <c:v>43333</c:v>
                </c:pt>
                <c:pt idx="3156">
                  <c:v>43334</c:v>
                </c:pt>
                <c:pt idx="3157">
                  <c:v>43335</c:v>
                </c:pt>
                <c:pt idx="3158">
                  <c:v>43336</c:v>
                </c:pt>
                <c:pt idx="3159">
                  <c:v>43337</c:v>
                </c:pt>
                <c:pt idx="3160">
                  <c:v>43338</c:v>
                </c:pt>
                <c:pt idx="3161">
                  <c:v>43339</c:v>
                </c:pt>
                <c:pt idx="3162">
                  <c:v>43340</c:v>
                </c:pt>
                <c:pt idx="3163">
                  <c:v>43341</c:v>
                </c:pt>
                <c:pt idx="3164">
                  <c:v>43342</c:v>
                </c:pt>
                <c:pt idx="3165">
                  <c:v>43343</c:v>
                </c:pt>
                <c:pt idx="3166">
                  <c:v>43344</c:v>
                </c:pt>
                <c:pt idx="3167">
                  <c:v>43345</c:v>
                </c:pt>
                <c:pt idx="3168">
                  <c:v>43346</c:v>
                </c:pt>
                <c:pt idx="3169">
                  <c:v>43347</c:v>
                </c:pt>
                <c:pt idx="3170">
                  <c:v>43348</c:v>
                </c:pt>
                <c:pt idx="3171">
                  <c:v>43349</c:v>
                </c:pt>
                <c:pt idx="3172">
                  <c:v>43350</c:v>
                </c:pt>
                <c:pt idx="3173">
                  <c:v>43351</c:v>
                </c:pt>
                <c:pt idx="3174">
                  <c:v>43352</c:v>
                </c:pt>
                <c:pt idx="3175">
                  <c:v>43353</c:v>
                </c:pt>
                <c:pt idx="3176">
                  <c:v>43354</c:v>
                </c:pt>
                <c:pt idx="3177">
                  <c:v>43355</c:v>
                </c:pt>
                <c:pt idx="3178">
                  <c:v>43356</c:v>
                </c:pt>
                <c:pt idx="3179">
                  <c:v>43357</c:v>
                </c:pt>
                <c:pt idx="3180">
                  <c:v>43358</c:v>
                </c:pt>
                <c:pt idx="3181">
                  <c:v>43359</c:v>
                </c:pt>
                <c:pt idx="3182">
                  <c:v>43360</c:v>
                </c:pt>
                <c:pt idx="3183">
                  <c:v>43361</c:v>
                </c:pt>
                <c:pt idx="3184">
                  <c:v>43362</c:v>
                </c:pt>
                <c:pt idx="3185">
                  <c:v>43363</c:v>
                </c:pt>
                <c:pt idx="3186">
                  <c:v>43364</c:v>
                </c:pt>
                <c:pt idx="3187">
                  <c:v>43365</c:v>
                </c:pt>
                <c:pt idx="3188">
                  <c:v>43366</c:v>
                </c:pt>
                <c:pt idx="3189">
                  <c:v>43367</c:v>
                </c:pt>
                <c:pt idx="3190">
                  <c:v>43368</c:v>
                </c:pt>
                <c:pt idx="3191">
                  <c:v>43369</c:v>
                </c:pt>
                <c:pt idx="3192">
                  <c:v>43370</c:v>
                </c:pt>
                <c:pt idx="3193">
                  <c:v>43371</c:v>
                </c:pt>
                <c:pt idx="3194">
                  <c:v>43372</c:v>
                </c:pt>
                <c:pt idx="3195">
                  <c:v>43373</c:v>
                </c:pt>
                <c:pt idx="3196">
                  <c:v>43374</c:v>
                </c:pt>
                <c:pt idx="3197">
                  <c:v>43375</c:v>
                </c:pt>
                <c:pt idx="3198">
                  <c:v>43376</c:v>
                </c:pt>
                <c:pt idx="3199">
                  <c:v>43377</c:v>
                </c:pt>
                <c:pt idx="3200">
                  <c:v>43378</c:v>
                </c:pt>
                <c:pt idx="3201">
                  <c:v>43379</c:v>
                </c:pt>
                <c:pt idx="3202">
                  <c:v>43380</c:v>
                </c:pt>
                <c:pt idx="3203">
                  <c:v>43381</c:v>
                </c:pt>
                <c:pt idx="3204">
                  <c:v>43382</c:v>
                </c:pt>
                <c:pt idx="3205">
                  <c:v>43383</c:v>
                </c:pt>
                <c:pt idx="3206">
                  <c:v>43384</c:v>
                </c:pt>
                <c:pt idx="3207">
                  <c:v>43385</c:v>
                </c:pt>
                <c:pt idx="3208">
                  <c:v>43386</c:v>
                </c:pt>
                <c:pt idx="3209">
                  <c:v>43387</c:v>
                </c:pt>
                <c:pt idx="3210">
                  <c:v>43388</c:v>
                </c:pt>
                <c:pt idx="3211">
                  <c:v>43389</c:v>
                </c:pt>
                <c:pt idx="3212">
                  <c:v>43390</c:v>
                </c:pt>
                <c:pt idx="3213">
                  <c:v>43391</c:v>
                </c:pt>
                <c:pt idx="3214">
                  <c:v>43392</c:v>
                </c:pt>
                <c:pt idx="3215">
                  <c:v>43393</c:v>
                </c:pt>
                <c:pt idx="3216">
                  <c:v>43394</c:v>
                </c:pt>
                <c:pt idx="3217">
                  <c:v>43395</c:v>
                </c:pt>
                <c:pt idx="3218">
                  <c:v>43396</c:v>
                </c:pt>
                <c:pt idx="3219">
                  <c:v>43397</c:v>
                </c:pt>
                <c:pt idx="3220">
                  <c:v>43398</c:v>
                </c:pt>
                <c:pt idx="3221">
                  <c:v>43399</c:v>
                </c:pt>
                <c:pt idx="3222">
                  <c:v>43400</c:v>
                </c:pt>
                <c:pt idx="3223">
                  <c:v>43401</c:v>
                </c:pt>
                <c:pt idx="3224">
                  <c:v>43402</c:v>
                </c:pt>
                <c:pt idx="3225">
                  <c:v>43403</c:v>
                </c:pt>
                <c:pt idx="3226">
                  <c:v>43404</c:v>
                </c:pt>
                <c:pt idx="3227">
                  <c:v>43405</c:v>
                </c:pt>
                <c:pt idx="3228">
                  <c:v>43406</c:v>
                </c:pt>
                <c:pt idx="3229">
                  <c:v>43407</c:v>
                </c:pt>
                <c:pt idx="3230">
                  <c:v>43408</c:v>
                </c:pt>
                <c:pt idx="3231">
                  <c:v>43409</c:v>
                </c:pt>
                <c:pt idx="3232">
                  <c:v>43410</c:v>
                </c:pt>
                <c:pt idx="3233">
                  <c:v>43411</c:v>
                </c:pt>
                <c:pt idx="3234">
                  <c:v>43412</c:v>
                </c:pt>
                <c:pt idx="3235">
                  <c:v>43413</c:v>
                </c:pt>
                <c:pt idx="3236">
                  <c:v>43414</c:v>
                </c:pt>
                <c:pt idx="3237">
                  <c:v>43415</c:v>
                </c:pt>
                <c:pt idx="3238">
                  <c:v>43416</c:v>
                </c:pt>
                <c:pt idx="3239">
                  <c:v>43417</c:v>
                </c:pt>
                <c:pt idx="3240">
                  <c:v>43418</c:v>
                </c:pt>
                <c:pt idx="3241">
                  <c:v>43419</c:v>
                </c:pt>
                <c:pt idx="3242">
                  <c:v>43420</c:v>
                </c:pt>
                <c:pt idx="3243">
                  <c:v>43421</c:v>
                </c:pt>
                <c:pt idx="3244">
                  <c:v>43422</c:v>
                </c:pt>
                <c:pt idx="3245">
                  <c:v>43423</c:v>
                </c:pt>
                <c:pt idx="3246">
                  <c:v>43424</c:v>
                </c:pt>
                <c:pt idx="3247">
                  <c:v>43425</c:v>
                </c:pt>
                <c:pt idx="3248">
                  <c:v>43426</c:v>
                </c:pt>
                <c:pt idx="3249">
                  <c:v>43427</c:v>
                </c:pt>
                <c:pt idx="3250">
                  <c:v>43428</c:v>
                </c:pt>
                <c:pt idx="3251">
                  <c:v>43429</c:v>
                </c:pt>
                <c:pt idx="3252">
                  <c:v>43430</c:v>
                </c:pt>
                <c:pt idx="3253">
                  <c:v>43431</c:v>
                </c:pt>
                <c:pt idx="3254">
                  <c:v>43432</c:v>
                </c:pt>
                <c:pt idx="3255">
                  <c:v>43433</c:v>
                </c:pt>
                <c:pt idx="3256">
                  <c:v>43434</c:v>
                </c:pt>
                <c:pt idx="3257">
                  <c:v>43435</c:v>
                </c:pt>
                <c:pt idx="3258">
                  <c:v>43436</c:v>
                </c:pt>
                <c:pt idx="3259">
                  <c:v>43437</c:v>
                </c:pt>
                <c:pt idx="3260">
                  <c:v>43438</c:v>
                </c:pt>
                <c:pt idx="3261">
                  <c:v>43439</c:v>
                </c:pt>
                <c:pt idx="3262">
                  <c:v>43440</c:v>
                </c:pt>
                <c:pt idx="3263">
                  <c:v>43441</c:v>
                </c:pt>
                <c:pt idx="3264">
                  <c:v>43442</c:v>
                </c:pt>
                <c:pt idx="3265">
                  <c:v>43443</c:v>
                </c:pt>
                <c:pt idx="3266">
                  <c:v>43444</c:v>
                </c:pt>
                <c:pt idx="3267">
                  <c:v>43445</c:v>
                </c:pt>
                <c:pt idx="3268">
                  <c:v>43446</c:v>
                </c:pt>
                <c:pt idx="3269">
                  <c:v>43447</c:v>
                </c:pt>
                <c:pt idx="3270">
                  <c:v>43448</c:v>
                </c:pt>
                <c:pt idx="3271">
                  <c:v>43449</c:v>
                </c:pt>
                <c:pt idx="3272">
                  <c:v>43450</c:v>
                </c:pt>
                <c:pt idx="3273">
                  <c:v>43451</c:v>
                </c:pt>
                <c:pt idx="3274">
                  <c:v>43452</c:v>
                </c:pt>
                <c:pt idx="3275">
                  <c:v>43453</c:v>
                </c:pt>
                <c:pt idx="3276">
                  <c:v>43454</c:v>
                </c:pt>
                <c:pt idx="3277">
                  <c:v>43455</c:v>
                </c:pt>
                <c:pt idx="3278">
                  <c:v>43456</c:v>
                </c:pt>
                <c:pt idx="3279">
                  <c:v>43457</c:v>
                </c:pt>
                <c:pt idx="3280">
                  <c:v>43458</c:v>
                </c:pt>
                <c:pt idx="3281">
                  <c:v>43459</c:v>
                </c:pt>
                <c:pt idx="3282">
                  <c:v>43460</c:v>
                </c:pt>
                <c:pt idx="3283">
                  <c:v>43461</c:v>
                </c:pt>
                <c:pt idx="3284">
                  <c:v>43462</c:v>
                </c:pt>
                <c:pt idx="3285">
                  <c:v>43463</c:v>
                </c:pt>
                <c:pt idx="3286">
                  <c:v>43464</c:v>
                </c:pt>
                <c:pt idx="3287">
                  <c:v>43465</c:v>
                </c:pt>
                <c:pt idx="3288">
                  <c:v>43466</c:v>
                </c:pt>
                <c:pt idx="3289">
                  <c:v>43467</c:v>
                </c:pt>
                <c:pt idx="3290">
                  <c:v>43468</c:v>
                </c:pt>
                <c:pt idx="3291">
                  <c:v>43469</c:v>
                </c:pt>
                <c:pt idx="3292">
                  <c:v>43470</c:v>
                </c:pt>
                <c:pt idx="3293">
                  <c:v>43471</c:v>
                </c:pt>
                <c:pt idx="3294">
                  <c:v>43472</c:v>
                </c:pt>
                <c:pt idx="3295">
                  <c:v>43473</c:v>
                </c:pt>
                <c:pt idx="3296">
                  <c:v>43474</c:v>
                </c:pt>
                <c:pt idx="3297">
                  <c:v>43475</c:v>
                </c:pt>
                <c:pt idx="3298">
                  <c:v>43476</c:v>
                </c:pt>
                <c:pt idx="3299">
                  <c:v>43477</c:v>
                </c:pt>
                <c:pt idx="3300">
                  <c:v>43478</c:v>
                </c:pt>
                <c:pt idx="3301">
                  <c:v>43479</c:v>
                </c:pt>
                <c:pt idx="3302">
                  <c:v>43480</c:v>
                </c:pt>
                <c:pt idx="3303">
                  <c:v>43481</c:v>
                </c:pt>
                <c:pt idx="3304">
                  <c:v>43482</c:v>
                </c:pt>
                <c:pt idx="3305">
                  <c:v>43483</c:v>
                </c:pt>
                <c:pt idx="3306">
                  <c:v>43484</c:v>
                </c:pt>
                <c:pt idx="3307">
                  <c:v>43485</c:v>
                </c:pt>
                <c:pt idx="3308">
                  <c:v>43486</c:v>
                </c:pt>
                <c:pt idx="3309">
                  <c:v>43487</c:v>
                </c:pt>
                <c:pt idx="3310">
                  <c:v>43488</c:v>
                </c:pt>
                <c:pt idx="3311">
                  <c:v>43489</c:v>
                </c:pt>
                <c:pt idx="3312">
                  <c:v>43490</c:v>
                </c:pt>
                <c:pt idx="3313">
                  <c:v>43491</c:v>
                </c:pt>
                <c:pt idx="3314">
                  <c:v>43492</c:v>
                </c:pt>
                <c:pt idx="3315">
                  <c:v>43493</c:v>
                </c:pt>
                <c:pt idx="3316">
                  <c:v>43494</c:v>
                </c:pt>
                <c:pt idx="3317">
                  <c:v>43495</c:v>
                </c:pt>
                <c:pt idx="3318">
                  <c:v>43496</c:v>
                </c:pt>
                <c:pt idx="3319">
                  <c:v>43497</c:v>
                </c:pt>
                <c:pt idx="3320">
                  <c:v>43498</c:v>
                </c:pt>
                <c:pt idx="3321">
                  <c:v>43499</c:v>
                </c:pt>
                <c:pt idx="3322">
                  <c:v>43500</c:v>
                </c:pt>
                <c:pt idx="3323">
                  <c:v>43501</c:v>
                </c:pt>
                <c:pt idx="3324">
                  <c:v>43502</c:v>
                </c:pt>
                <c:pt idx="3325">
                  <c:v>43503</c:v>
                </c:pt>
                <c:pt idx="3326">
                  <c:v>43504</c:v>
                </c:pt>
                <c:pt idx="3327">
                  <c:v>43505</c:v>
                </c:pt>
                <c:pt idx="3328">
                  <c:v>43506</c:v>
                </c:pt>
                <c:pt idx="3329">
                  <c:v>43507</c:v>
                </c:pt>
                <c:pt idx="3330">
                  <c:v>43508</c:v>
                </c:pt>
                <c:pt idx="3331">
                  <c:v>43509</c:v>
                </c:pt>
                <c:pt idx="3332">
                  <c:v>43510</c:v>
                </c:pt>
                <c:pt idx="3333">
                  <c:v>43511</c:v>
                </c:pt>
                <c:pt idx="3334">
                  <c:v>43512</c:v>
                </c:pt>
                <c:pt idx="3335">
                  <c:v>43513</c:v>
                </c:pt>
                <c:pt idx="3336">
                  <c:v>43514</c:v>
                </c:pt>
                <c:pt idx="3337">
                  <c:v>43515</c:v>
                </c:pt>
                <c:pt idx="3338">
                  <c:v>43516</c:v>
                </c:pt>
                <c:pt idx="3339">
                  <c:v>43517</c:v>
                </c:pt>
                <c:pt idx="3340">
                  <c:v>43518</c:v>
                </c:pt>
                <c:pt idx="3341">
                  <c:v>43519</c:v>
                </c:pt>
                <c:pt idx="3342">
                  <c:v>43520</c:v>
                </c:pt>
                <c:pt idx="3343">
                  <c:v>43521</c:v>
                </c:pt>
                <c:pt idx="3344">
                  <c:v>43522</c:v>
                </c:pt>
                <c:pt idx="3345">
                  <c:v>43523</c:v>
                </c:pt>
                <c:pt idx="3346">
                  <c:v>43524</c:v>
                </c:pt>
                <c:pt idx="3347">
                  <c:v>43525</c:v>
                </c:pt>
                <c:pt idx="3348">
                  <c:v>43526</c:v>
                </c:pt>
                <c:pt idx="3349">
                  <c:v>43527</c:v>
                </c:pt>
                <c:pt idx="3350">
                  <c:v>43528</c:v>
                </c:pt>
                <c:pt idx="3351">
                  <c:v>43529</c:v>
                </c:pt>
                <c:pt idx="3352">
                  <c:v>43530</c:v>
                </c:pt>
                <c:pt idx="3353">
                  <c:v>43531</c:v>
                </c:pt>
                <c:pt idx="3354">
                  <c:v>43532</c:v>
                </c:pt>
                <c:pt idx="3355">
                  <c:v>43533</c:v>
                </c:pt>
                <c:pt idx="3356">
                  <c:v>43534</c:v>
                </c:pt>
                <c:pt idx="3357">
                  <c:v>43535</c:v>
                </c:pt>
                <c:pt idx="3358">
                  <c:v>43536</c:v>
                </c:pt>
                <c:pt idx="3359">
                  <c:v>43537</c:v>
                </c:pt>
                <c:pt idx="3360">
                  <c:v>43538</c:v>
                </c:pt>
                <c:pt idx="3361">
                  <c:v>43539</c:v>
                </c:pt>
                <c:pt idx="3362">
                  <c:v>43540</c:v>
                </c:pt>
                <c:pt idx="3363">
                  <c:v>43541</c:v>
                </c:pt>
                <c:pt idx="3364">
                  <c:v>43542</c:v>
                </c:pt>
                <c:pt idx="3365">
                  <c:v>43543</c:v>
                </c:pt>
                <c:pt idx="3366">
                  <c:v>43544</c:v>
                </c:pt>
                <c:pt idx="3367">
                  <c:v>43545</c:v>
                </c:pt>
                <c:pt idx="3368">
                  <c:v>43546</c:v>
                </c:pt>
                <c:pt idx="3369">
                  <c:v>43547</c:v>
                </c:pt>
                <c:pt idx="3370">
                  <c:v>43548</c:v>
                </c:pt>
                <c:pt idx="3371">
                  <c:v>43549</c:v>
                </c:pt>
                <c:pt idx="3372">
                  <c:v>43550</c:v>
                </c:pt>
                <c:pt idx="3373">
                  <c:v>43551</c:v>
                </c:pt>
                <c:pt idx="3374">
                  <c:v>43552</c:v>
                </c:pt>
                <c:pt idx="3375">
                  <c:v>43553</c:v>
                </c:pt>
                <c:pt idx="3376">
                  <c:v>43554</c:v>
                </c:pt>
                <c:pt idx="3377">
                  <c:v>43555</c:v>
                </c:pt>
                <c:pt idx="3378">
                  <c:v>43556</c:v>
                </c:pt>
                <c:pt idx="3379">
                  <c:v>43557</c:v>
                </c:pt>
                <c:pt idx="3380">
                  <c:v>43558</c:v>
                </c:pt>
                <c:pt idx="3381">
                  <c:v>43559</c:v>
                </c:pt>
                <c:pt idx="3382">
                  <c:v>43560</c:v>
                </c:pt>
                <c:pt idx="3383">
                  <c:v>43561</c:v>
                </c:pt>
                <c:pt idx="3384">
                  <c:v>43562</c:v>
                </c:pt>
                <c:pt idx="3385">
                  <c:v>43563</c:v>
                </c:pt>
                <c:pt idx="3386">
                  <c:v>43564</c:v>
                </c:pt>
                <c:pt idx="3387">
                  <c:v>43565</c:v>
                </c:pt>
                <c:pt idx="3388">
                  <c:v>43566</c:v>
                </c:pt>
                <c:pt idx="3389">
                  <c:v>43567</c:v>
                </c:pt>
                <c:pt idx="3390">
                  <c:v>43568</c:v>
                </c:pt>
                <c:pt idx="3391">
                  <c:v>43569</c:v>
                </c:pt>
                <c:pt idx="3392">
                  <c:v>43570</c:v>
                </c:pt>
                <c:pt idx="3393">
                  <c:v>43571</c:v>
                </c:pt>
                <c:pt idx="3394">
                  <c:v>43572</c:v>
                </c:pt>
                <c:pt idx="3395">
                  <c:v>43573</c:v>
                </c:pt>
                <c:pt idx="3396">
                  <c:v>43574</c:v>
                </c:pt>
                <c:pt idx="3397">
                  <c:v>43575</c:v>
                </c:pt>
                <c:pt idx="3398">
                  <c:v>43576</c:v>
                </c:pt>
                <c:pt idx="3399">
                  <c:v>43577</c:v>
                </c:pt>
                <c:pt idx="3400">
                  <c:v>43578</c:v>
                </c:pt>
                <c:pt idx="3401">
                  <c:v>43579</c:v>
                </c:pt>
                <c:pt idx="3402">
                  <c:v>43580</c:v>
                </c:pt>
                <c:pt idx="3403">
                  <c:v>43581</c:v>
                </c:pt>
                <c:pt idx="3404">
                  <c:v>43582</c:v>
                </c:pt>
                <c:pt idx="3405">
                  <c:v>43583</c:v>
                </c:pt>
                <c:pt idx="3406">
                  <c:v>43584</c:v>
                </c:pt>
                <c:pt idx="3407">
                  <c:v>43585</c:v>
                </c:pt>
                <c:pt idx="3408">
                  <c:v>43586</c:v>
                </c:pt>
                <c:pt idx="3409">
                  <c:v>43587</c:v>
                </c:pt>
                <c:pt idx="3410">
                  <c:v>43588</c:v>
                </c:pt>
                <c:pt idx="3411">
                  <c:v>43589</c:v>
                </c:pt>
                <c:pt idx="3412">
                  <c:v>43590</c:v>
                </c:pt>
                <c:pt idx="3413">
                  <c:v>43591</c:v>
                </c:pt>
                <c:pt idx="3414">
                  <c:v>43592</c:v>
                </c:pt>
                <c:pt idx="3415">
                  <c:v>43593</c:v>
                </c:pt>
                <c:pt idx="3416">
                  <c:v>43594</c:v>
                </c:pt>
                <c:pt idx="3417">
                  <c:v>43595</c:v>
                </c:pt>
                <c:pt idx="3418">
                  <c:v>43596</c:v>
                </c:pt>
                <c:pt idx="3419">
                  <c:v>43597</c:v>
                </c:pt>
                <c:pt idx="3420">
                  <c:v>43598</c:v>
                </c:pt>
                <c:pt idx="3421">
                  <c:v>43599</c:v>
                </c:pt>
                <c:pt idx="3422">
                  <c:v>43600</c:v>
                </c:pt>
                <c:pt idx="3423">
                  <c:v>43601</c:v>
                </c:pt>
                <c:pt idx="3424">
                  <c:v>43602</c:v>
                </c:pt>
                <c:pt idx="3425">
                  <c:v>43603</c:v>
                </c:pt>
                <c:pt idx="3426">
                  <c:v>43604</c:v>
                </c:pt>
                <c:pt idx="3427">
                  <c:v>43605</c:v>
                </c:pt>
                <c:pt idx="3428">
                  <c:v>43606</c:v>
                </c:pt>
                <c:pt idx="3429">
                  <c:v>43607</c:v>
                </c:pt>
                <c:pt idx="3430">
                  <c:v>43608</c:v>
                </c:pt>
                <c:pt idx="3431">
                  <c:v>43609</c:v>
                </c:pt>
                <c:pt idx="3432">
                  <c:v>43610</c:v>
                </c:pt>
                <c:pt idx="3433">
                  <c:v>43611</c:v>
                </c:pt>
                <c:pt idx="3434">
                  <c:v>43612</c:v>
                </c:pt>
                <c:pt idx="3435">
                  <c:v>43613</c:v>
                </c:pt>
                <c:pt idx="3436">
                  <c:v>43614</c:v>
                </c:pt>
                <c:pt idx="3437">
                  <c:v>43615</c:v>
                </c:pt>
                <c:pt idx="3438">
                  <c:v>43616</c:v>
                </c:pt>
                <c:pt idx="3439">
                  <c:v>43617</c:v>
                </c:pt>
                <c:pt idx="3440">
                  <c:v>43618</c:v>
                </c:pt>
                <c:pt idx="3441">
                  <c:v>43619</c:v>
                </c:pt>
                <c:pt idx="3442">
                  <c:v>43620</c:v>
                </c:pt>
                <c:pt idx="3443">
                  <c:v>43621</c:v>
                </c:pt>
                <c:pt idx="3444">
                  <c:v>43622</c:v>
                </c:pt>
                <c:pt idx="3445">
                  <c:v>43623</c:v>
                </c:pt>
                <c:pt idx="3446">
                  <c:v>43624</c:v>
                </c:pt>
                <c:pt idx="3447">
                  <c:v>43625</c:v>
                </c:pt>
                <c:pt idx="3448">
                  <c:v>43626</c:v>
                </c:pt>
                <c:pt idx="3449">
                  <c:v>43627</c:v>
                </c:pt>
                <c:pt idx="3450">
                  <c:v>43628</c:v>
                </c:pt>
                <c:pt idx="3451">
                  <c:v>43629</c:v>
                </c:pt>
                <c:pt idx="3452">
                  <c:v>43630</c:v>
                </c:pt>
                <c:pt idx="3453">
                  <c:v>43631</c:v>
                </c:pt>
                <c:pt idx="3454">
                  <c:v>43632</c:v>
                </c:pt>
                <c:pt idx="3455">
                  <c:v>43633</c:v>
                </c:pt>
                <c:pt idx="3456">
                  <c:v>43634</c:v>
                </c:pt>
                <c:pt idx="3457">
                  <c:v>43635</c:v>
                </c:pt>
                <c:pt idx="3458">
                  <c:v>43636</c:v>
                </c:pt>
                <c:pt idx="3459">
                  <c:v>43637</c:v>
                </c:pt>
                <c:pt idx="3460">
                  <c:v>43638</c:v>
                </c:pt>
                <c:pt idx="3461">
                  <c:v>43639</c:v>
                </c:pt>
                <c:pt idx="3462">
                  <c:v>43640</c:v>
                </c:pt>
                <c:pt idx="3463">
                  <c:v>43641</c:v>
                </c:pt>
                <c:pt idx="3464">
                  <c:v>43642</c:v>
                </c:pt>
                <c:pt idx="3465">
                  <c:v>43643</c:v>
                </c:pt>
                <c:pt idx="3466">
                  <c:v>43644</c:v>
                </c:pt>
                <c:pt idx="3467">
                  <c:v>43645</c:v>
                </c:pt>
                <c:pt idx="3468">
                  <c:v>43646</c:v>
                </c:pt>
                <c:pt idx="3469">
                  <c:v>43647</c:v>
                </c:pt>
                <c:pt idx="3470">
                  <c:v>43648</c:v>
                </c:pt>
                <c:pt idx="3471">
                  <c:v>43649</c:v>
                </c:pt>
                <c:pt idx="3472">
                  <c:v>43650</c:v>
                </c:pt>
                <c:pt idx="3473">
                  <c:v>43651</c:v>
                </c:pt>
                <c:pt idx="3474">
                  <c:v>43652</c:v>
                </c:pt>
                <c:pt idx="3475">
                  <c:v>43653</c:v>
                </c:pt>
                <c:pt idx="3476">
                  <c:v>43654</c:v>
                </c:pt>
                <c:pt idx="3477">
                  <c:v>43655</c:v>
                </c:pt>
                <c:pt idx="3478">
                  <c:v>43656</c:v>
                </c:pt>
                <c:pt idx="3479">
                  <c:v>43657</c:v>
                </c:pt>
                <c:pt idx="3480">
                  <c:v>43658</c:v>
                </c:pt>
                <c:pt idx="3481">
                  <c:v>43659</c:v>
                </c:pt>
                <c:pt idx="3482">
                  <c:v>43660</c:v>
                </c:pt>
                <c:pt idx="3483">
                  <c:v>43661</c:v>
                </c:pt>
                <c:pt idx="3484">
                  <c:v>43662</c:v>
                </c:pt>
                <c:pt idx="3485">
                  <c:v>43663</c:v>
                </c:pt>
                <c:pt idx="3486">
                  <c:v>43664</c:v>
                </c:pt>
                <c:pt idx="3487">
                  <c:v>43665</c:v>
                </c:pt>
                <c:pt idx="3488">
                  <c:v>43666</c:v>
                </c:pt>
                <c:pt idx="3489">
                  <c:v>43667</c:v>
                </c:pt>
                <c:pt idx="3490">
                  <c:v>43668</c:v>
                </c:pt>
                <c:pt idx="3491">
                  <c:v>43669</c:v>
                </c:pt>
                <c:pt idx="3492">
                  <c:v>43670</c:v>
                </c:pt>
                <c:pt idx="3493">
                  <c:v>43671</c:v>
                </c:pt>
                <c:pt idx="3494">
                  <c:v>43672</c:v>
                </c:pt>
                <c:pt idx="3495">
                  <c:v>43673</c:v>
                </c:pt>
                <c:pt idx="3496">
                  <c:v>43674</c:v>
                </c:pt>
                <c:pt idx="3497">
                  <c:v>43675</c:v>
                </c:pt>
                <c:pt idx="3498">
                  <c:v>43676</c:v>
                </c:pt>
                <c:pt idx="3499">
                  <c:v>43677</c:v>
                </c:pt>
                <c:pt idx="3500">
                  <c:v>43678</c:v>
                </c:pt>
                <c:pt idx="3501">
                  <c:v>43679</c:v>
                </c:pt>
                <c:pt idx="3502">
                  <c:v>43680</c:v>
                </c:pt>
                <c:pt idx="3503">
                  <c:v>43681</c:v>
                </c:pt>
                <c:pt idx="3504">
                  <c:v>43682</c:v>
                </c:pt>
                <c:pt idx="3505">
                  <c:v>43683</c:v>
                </c:pt>
                <c:pt idx="3506">
                  <c:v>43684</c:v>
                </c:pt>
                <c:pt idx="3507">
                  <c:v>43685</c:v>
                </c:pt>
                <c:pt idx="3508">
                  <c:v>43686</c:v>
                </c:pt>
                <c:pt idx="3509">
                  <c:v>43687</c:v>
                </c:pt>
                <c:pt idx="3510">
                  <c:v>43688</c:v>
                </c:pt>
                <c:pt idx="3511">
                  <c:v>43689</c:v>
                </c:pt>
                <c:pt idx="3512">
                  <c:v>43690</c:v>
                </c:pt>
                <c:pt idx="3513">
                  <c:v>43691</c:v>
                </c:pt>
                <c:pt idx="3514">
                  <c:v>43692</c:v>
                </c:pt>
                <c:pt idx="3515">
                  <c:v>43693</c:v>
                </c:pt>
                <c:pt idx="3516">
                  <c:v>43694</c:v>
                </c:pt>
                <c:pt idx="3517">
                  <c:v>43695</c:v>
                </c:pt>
                <c:pt idx="3518">
                  <c:v>43696</c:v>
                </c:pt>
                <c:pt idx="3519">
                  <c:v>43697</c:v>
                </c:pt>
                <c:pt idx="3520">
                  <c:v>43698</c:v>
                </c:pt>
                <c:pt idx="3521">
                  <c:v>43699</c:v>
                </c:pt>
                <c:pt idx="3522">
                  <c:v>43700</c:v>
                </c:pt>
                <c:pt idx="3523">
                  <c:v>43701</c:v>
                </c:pt>
                <c:pt idx="3524">
                  <c:v>43702</c:v>
                </c:pt>
                <c:pt idx="3525">
                  <c:v>43703</c:v>
                </c:pt>
                <c:pt idx="3526">
                  <c:v>43704</c:v>
                </c:pt>
                <c:pt idx="3527">
                  <c:v>43705</c:v>
                </c:pt>
                <c:pt idx="3528">
                  <c:v>43706</c:v>
                </c:pt>
                <c:pt idx="3529">
                  <c:v>43707</c:v>
                </c:pt>
                <c:pt idx="3530">
                  <c:v>43708</c:v>
                </c:pt>
                <c:pt idx="3531">
                  <c:v>43709</c:v>
                </c:pt>
                <c:pt idx="3532">
                  <c:v>43710</c:v>
                </c:pt>
                <c:pt idx="3533">
                  <c:v>43711</c:v>
                </c:pt>
                <c:pt idx="3534">
                  <c:v>43712</c:v>
                </c:pt>
                <c:pt idx="3535">
                  <c:v>43713</c:v>
                </c:pt>
                <c:pt idx="3536">
                  <c:v>43714</c:v>
                </c:pt>
                <c:pt idx="3537">
                  <c:v>43715</c:v>
                </c:pt>
                <c:pt idx="3538">
                  <c:v>43716</c:v>
                </c:pt>
                <c:pt idx="3539">
                  <c:v>43717</c:v>
                </c:pt>
                <c:pt idx="3540">
                  <c:v>43718</c:v>
                </c:pt>
                <c:pt idx="3541">
                  <c:v>43719</c:v>
                </c:pt>
                <c:pt idx="3542">
                  <c:v>43720</c:v>
                </c:pt>
                <c:pt idx="3543">
                  <c:v>43721</c:v>
                </c:pt>
                <c:pt idx="3544">
                  <c:v>43722</c:v>
                </c:pt>
                <c:pt idx="3545">
                  <c:v>43723</c:v>
                </c:pt>
                <c:pt idx="3546">
                  <c:v>43724</c:v>
                </c:pt>
                <c:pt idx="3547">
                  <c:v>43725</c:v>
                </c:pt>
                <c:pt idx="3548">
                  <c:v>43726</c:v>
                </c:pt>
                <c:pt idx="3549">
                  <c:v>43727</c:v>
                </c:pt>
                <c:pt idx="3550">
                  <c:v>43728</c:v>
                </c:pt>
                <c:pt idx="3551">
                  <c:v>43729</c:v>
                </c:pt>
                <c:pt idx="3552">
                  <c:v>43730</c:v>
                </c:pt>
                <c:pt idx="3553">
                  <c:v>43731</c:v>
                </c:pt>
                <c:pt idx="3554">
                  <c:v>43732</c:v>
                </c:pt>
                <c:pt idx="3555">
                  <c:v>43733</c:v>
                </c:pt>
                <c:pt idx="3556">
                  <c:v>43734</c:v>
                </c:pt>
                <c:pt idx="3557">
                  <c:v>43735</c:v>
                </c:pt>
                <c:pt idx="3558">
                  <c:v>43736</c:v>
                </c:pt>
                <c:pt idx="3559">
                  <c:v>43737</c:v>
                </c:pt>
                <c:pt idx="3560">
                  <c:v>43738</c:v>
                </c:pt>
                <c:pt idx="3561">
                  <c:v>43739</c:v>
                </c:pt>
                <c:pt idx="3562">
                  <c:v>43740</c:v>
                </c:pt>
                <c:pt idx="3563">
                  <c:v>43741</c:v>
                </c:pt>
                <c:pt idx="3564">
                  <c:v>43742</c:v>
                </c:pt>
                <c:pt idx="3565">
                  <c:v>43743</c:v>
                </c:pt>
                <c:pt idx="3566">
                  <c:v>43744</c:v>
                </c:pt>
                <c:pt idx="3567">
                  <c:v>43745</c:v>
                </c:pt>
                <c:pt idx="3568">
                  <c:v>43746</c:v>
                </c:pt>
                <c:pt idx="3569">
                  <c:v>43747</c:v>
                </c:pt>
                <c:pt idx="3570">
                  <c:v>43748</c:v>
                </c:pt>
                <c:pt idx="3571">
                  <c:v>43749</c:v>
                </c:pt>
                <c:pt idx="3572">
                  <c:v>43750</c:v>
                </c:pt>
                <c:pt idx="3573">
                  <c:v>43751</c:v>
                </c:pt>
                <c:pt idx="3574">
                  <c:v>43752</c:v>
                </c:pt>
                <c:pt idx="3575">
                  <c:v>43753</c:v>
                </c:pt>
                <c:pt idx="3576">
                  <c:v>43754</c:v>
                </c:pt>
                <c:pt idx="3577">
                  <c:v>43755</c:v>
                </c:pt>
                <c:pt idx="3578">
                  <c:v>43756</c:v>
                </c:pt>
                <c:pt idx="3579">
                  <c:v>43757</c:v>
                </c:pt>
                <c:pt idx="3580">
                  <c:v>43758</c:v>
                </c:pt>
                <c:pt idx="3581">
                  <c:v>43759</c:v>
                </c:pt>
                <c:pt idx="3582">
                  <c:v>43760</c:v>
                </c:pt>
                <c:pt idx="3583">
                  <c:v>43761</c:v>
                </c:pt>
                <c:pt idx="3584">
                  <c:v>43762</c:v>
                </c:pt>
                <c:pt idx="3585">
                  <c:v>43763</c:v>
                </c:pt>
                <c:pt idx="3586">
                  <c:v>43764</c:v>
                </c:pt>
                <c:pt idx="3587">
                  <c:v>43765</c:v>
                </c:pt>
                <c:pt idx="3588">
                  <c:v>43766</c:v>
                </c:pt>
                <c:pt idx="3589">
                  <c:v>43767</c:v>
                </c:pt>
                <c:pt idx="3590">
                  <c:v>43768</c:v>
                </c:pt>
                <c:pt idx="3591">
                  <c:v>43769</c:v>
                </c:pt>
                <c:pt idx="3592">
                  <c:v>43770</c:v>
                </c:pt>
                <c:pt idx="3593">
                  <c:v>43771</c:v>
                </c:pt>
                <c:pt idx="3594">
                  <c:v>43772</c:v>
                </c:pt>
                <c:pt idx="3595">
                  <c:v>43773</c:v>
                </c:pt>
                <c:pt idx="3596">
                  <c:v>43774</c:v>
                </c:pt>
                <c:pt idx="3597">
                  <c:v>43775</c:v>
                </c:pt>
                <c:pt idx="3598">
                  <c:v>43776</c:v>
                </c:pt>
                <c:pt idx="3599">
                  <c:v>43777</c:v>
                </c:pt>
                <c:pt idx="3600">
                  <c:v>43778</c:v>
                </c:pt>
                <c:pt idx="3601">
                  <c:v>43779</c:v>
                </c:pt>
                <c:pt idx="3602">
                  <c:v>43780</c:v>
                </c:pt>
                <c:pt idx="3603">
                  <c:v>43781</c:v>
                </c:pt>
                <c:pt idx="3604">
                  <c:v>43782</c:v>
                </c:pt>
                <c:pt idx="3605">
                  <c:v>43783</c:v>
                </c:pt>
                <c:pt idx="3606">
                  <c:v>43784</c:v>
                </c:pt>
                <c:pt idx="3607">
                  <c:v>43785</c:v>
                </c:pt>
                <c:pt idx="3608">
                  <c:v>43786</c:v>
                </c:pt>
                <c:pt idx="3609">
                  <c:v>43787</c:v>
                </c:pt>
                <c:pt idx="3610">
                  <c:v>43788</c:v>
                </c:pt>
                <c:pt idx="3611">
                  <c:v>43789</c:v>
                </c:pt>
                <c:pt idx="3612">
                  <c:v>43790</c:v>
                </c:pt>
                <c:pt idx="3613">
                  <c:v>43791</c:v>
                </c:pt>
                <c:pt idx="3614">
                  <c:v>43792</c:v>
                </c:pt>
                <c:pt idx="3615">
                  <c:v>43793</c:v>
                </c:pt>
                <c:pt idx="3616">
                  <c:v>43794</c:v>
                </c:pt>
                <c:pt idx="3617">
                  <c:v>43795</c:v>
                </c:pt>
                <c:pt idx="3618">
                  <c:v>43796</c:v>
                </c:pt>
                <c:pt idx="3619">
                  <c:v>43797</c:v>
                </c:pt>
                <c:pt idx="3620">
                  <c:v>43798</c:v>
                </c:pt>
                <c:pt idx="3621">
                  <c:v>43799</c:v>
                </c:pt>
                <c:pt idx="3622">
                  <c:v>43800</c:v>
                </c:pt>
                <c:pt idx="3623">
                  <c:v>43801</c:v>
                </c:pt>
                <c:pt idx="3624">
                  <c:v>43802</c:v>
                </c:pt>
                <c:pt idx="3625">
                  <c:v>43803</c:v>
                </c:pt>
                <c:pt idx="3626">
                  <c:v>43804</c:v>
                </c:pt>
                <c:pt idx="3627">
                  <c:v>43805</c:v>
                </c:pt>
                <c:pt idx="3628">
                  <c:v>43806</c:v>
                </c:pt>
                <c:pt idx="3629">
                  <c:v>43807</c:v>
                </c:pt>
                <c:pt idx="3630">
                  <c:v>43808</c:v>
                </c:pt>
                <c:pt idx="3631">
                  <c:v>43809</c:v>
                </c:pt>
                <c:pt idx="3632">
                  <c:v>43810</c:v>
                </c:pt>
                <c:pt idx="3633">
                  <c:v>43811</c:v>
                </c:pt>
                <c:pt idx="3634">
                  <c:v>43812</c:v>
                </c:pt>
                <c:pt idx="3635">
                  <c:v>43813</c:v>
                </c:pt>
                <c:pt idx="3636">
                  <c:v>43814</c:v>
                </c:pt>
                <c:pt idx="3637">
                  <c:v>43815</c:v>
                </c:pt>
                <c:pt idx="3638">
                  <c:v>43816</c:v>
                </c:pt>
                <c:pt idx="3639">
                  <c:v>43817</c:v>
                </c:pt>
                <c:pt idx="3640">
                  <c:v>43818</c:v>
                </c:pt>
                <c:pt idx="3641">
                  <c:v>43819</c:v>
                </c:pt>
                <c:pt idx="3642">
                  <c:v>43820</c:v>
                </c:pt>
                <c:pt idx="3643">
                  <c:v>43821</c:v>
                </c:pt>
                <c:pt idx="3644">
                  <c:v>43822</c:v>
                </c:pt>
                <c:pt idx="3645">
                  <c:v>43823</c:v>
                </c:pt>
                <c:pt idx="3646">
                  <c:v>43824</c:v>
                </c:pt>
                <c:pt idx="3647">
                  <c:v>43825</c:v>
                </c:pt>
                <c:pt idx="3648">
                  <c:v>43826</c:v>
                </c:pt>
                <c:pt idx="3649">
                  <c:v>43827</c:v>
                </c:pt>
                <c:pt idx="3650">
                  <c:v>43828</c:v>
                </c:pt>
                <c:pt idx="3651">
                  <c:v>43829</c:v>
                </c:pt>
                <c:pt idx="3652">
                  <c:v>43830</c:v>
                </c:pt>
                <c:pt idx="3653">
                  <c:v>43831</c:v>
                </c:pt>
                <c:pt idx="3654">
                  <c:v>43832</c:v>
                </c:pt>
                <c:pt idx="3655">
                  <c:v>43833</c:v>
                </c:pt>
                <c:pt idx="3656">
                  <c:v>43834</c:v>
                </c:pt>
                <c:pt idx="3657">
                  <c:v>43835</c:v>
                </c:pt>
                <c:pt idx="3658">
                  <c:v>43836</c:v>
                </c:pt>
                <c:pt idx="3659">
                  <c:v>43837</c:v>
                </c:pt>
                <c:pt idx="3660">
                  <c:v>43838</c:v>
                </c:pt>
                <c:pt idx="3661">
                  <c:v>43839</c:v>
                </c:pt>
                <c:pt idx="3662">
                  <c:v>43840</c:v>
                </c:pt>
                <c:pt idx="3663">
                  <c:v>43841</c:v>
                </c:pt>
                <c:pt idx="3664">
                  <c:v>43842</c:v>
                </c:pt>
                <c:pt idx="3665">
                  <c:v>43843</c:v>
                </c:pt>
                <c:pt idx="3666">
                  <c:v>43844</c:v>
                </c:pt>
                <c:pt idx="3667">
                  <c:v>43845</c:v>
                </c:pt>
                <c:pt idx="3668">
                  <c:v>43846</c:v>
                </c:pt>
                <c:pt idx="3669">
                  <c:v>43847</c:v>
                </c:pt>
                <c:pt idx="3670">
                  <c:v>43848</c:v>
                </c:pt>
                <c:pt idx="3671">
                  <c:v>43849</c:v>
                </c:pt>
                <c:pt idx="3672">
                  <c:v>43850</c:v>
                </c:pt>
                <c:pt idx="3673">
                  <c:v>43851</c:v>
                </c:pt>
                <c:pt idx="3674">
                  <c:v>43852</c:v>
                </c:pt>
                <c:pt idx="3675">
                  <c:v>43853</c:v>
                </c:pt>
                <c:pt idx="3676">
                  <c:v>43854</c:v>
                </c:pt>
                <c:pt idx="3677">
                  <c:v>43855</c:v>
                </c:pt>
                <c:pt idx="3678">
                  <c:v>43856</c:v>
                </c:pt>
                <c:pt idx="3679">
                  <c:v>43857</c:v>
                </c:pt>
                <c:pt idx="3680">
                  <c:v>43858</c:v>
                </c:pt>
                <c:pt idx="3681">
                  <c:v>43859</c:v>
                </c:pt>
                <c:pt idx="3682">
                  <c:v>43860</c:v>
                </c:pt>
                <c:pt idx="3683">
                  <c:v>43861</c:v>
                </c:pt>
                <c:pt idx="3684">
                  <c:v>43862</c:v>
                </c:pt>
                <c:pt idx="3685">
                  <c:v>43863</c:v>
                </c:pt>
                <c:pt idx="3686">
                  <c:v>43864</c:v>
                </c:pt>
                <c:pt idx="3687">
                  <c:v>43865</c:v>
                </c:pt>
                <c:pt idx="3688">
                  <c:v>43866</c:v>
                </c:pt>
                <c:pt idx="3689">
                  <c:v>43867</c:v>
                </c:pt>
                <c:pt idx="3690">
                  <c:v>43868</c:v>
                </c:pt>
                <c:pt idx="3691">
                  <c:v>43869</c:v>
                </c:pt>
                <c:pt idx="3692">
                  <c:v>43870</c:v>
                </c:pt>
                <c:pt idx="3693">
                  <c:v>43871</c:v>
                </c:pt>
                <c:pt idx="3694">
                  <c:v>43872</c:v>
                </c:pt>
                <c:pt idx="3695">
                  <c:v>43873</c:v>
                </c:pt>
                <c:pt idx="3696">
                  <c:v>43874</c:v>
                </c:pt>
                <c:pt idx="3697">
                  <c:v>43875</c:v>
                </c:pt>
                <c:pt idx="3698">
                  <c:v>43876</c:v>
                </c:pt>
                <c:pt idx="3699">
                  <c:v>43877</c:v>
                </c:pt>
                <c:pt idx="3700">
                  <c:v>43878</c:v>
                </c:pt>
                <c:pt idx="3701">
                  <c:v>43879</c:v>
                </c:pt>
                <c:pt idx="3702">
                  <c:v>43880</c:v>
                </c:pt>
                <c:pt idx="3703">
                  <c:v>43881</c:v>
                </c:pt>
                <c:pt idx="3704">
                  <c:v>43882</c:v>
                </c:pt>
                <c:pt idx="3705">
                  <c:v>43883</c:v>
                </c:pt>
                <c:pt idx="3706">
                  <c:v>43884</c:v>
                </c:pt>
                <c:pt idx="3707">
                  <c:v>43885</c:v>
                </c:pt>
                <c:pt idx="3708">
                  <c:v>43886</c:v>
                </c:pt>
                <c:pt idx="3709">
                  <c:v>43887</c:v>
                </c:pt>
                <c:pt idx="3710">
                  <c:v>43888</c:v>
                </c:pt>
                <c:pt idx="3711">
                  <c:v>43889</c:v>
                </c:pt>
                <c:pt idx="3712">
                  <c:v>43890</c:v>
                </c:pt>
                <c:pt idx="3713">
                  <c:v>43891</c:v>
                </c:pt>
                <c:pt idx="3714">
                  <c:v>43892</c:v>
                </c:pt>
                <c:pt idx="3715">
                  <c:v>43893</c:v>
                </c:pt>
                <c:pt idx="3716">
                  <c:v>43894</c:v>
                </c:pt>
                <c:pt idx="3717">
                  <c:v>43895</c:v>
                </c:pt>
                <c:pt idx="3718">
                  <c:v>43896</c:v>
                </c:pt>
                <c:pt idx="3719">
                  <c:v>43897</c:v>
                </c:pt>
                <c:pt idx="3720">
                  <c:v>43898</c:v>
                </c:pt>
                <c:pt idx="3721">
                  <c:v>43899</c:v>
                </c:pt>
                <c:pt idx="3722">
                  <c:v>43900</c:v>
                </c:pt>
                <c:pt idx="3723">
                  <c:v>43901</c:v>
                </c:pt>
                <c:pt idx="3724">
                  <c:v>43902</c:v>
                </c:pt>
                <c:pt idx="3725">
                  <c:v>43903</c:v>
                </c:pt>
                <c:pt idx="3726">
                  <c:v>43904</c:v>
                </c:pt>
                <c:pt idx="3727">
                  <c:v>43905</c:v>
                </c:pt>
                <c:pt idx="3728">
                  <c:v>43906</c:v>
                </c:pt>
                <c:pt idx="3729">
                  <c:v>43907</c:v>
                </c:pt>
                <c:pt idx="3730">
                  <c:v>43908</c:v>
                </c:pt>
                <c:pt idx="3731">
                  <c:v>43909</c:v>
                </c:pt>
                <c:pt idx="3732">
                  <c:v>43910</c:v>
                </c:pt>
                <c:pt idx="3733">
                  <c:v>43911</c:v>
                </c:pt>
                <c:pt idx="3734">
                  <c:v>43912</c:v>
                </c:pt>
                <c:pt idx="3735">
                  <c:v>43913</c:v>
                </c:pt>
                <c:pt idx="3736">
                  <c:v>43914</c:v>
                </c:pt>
                <c:pt idx="3737">
                  <c:v>43915</c:v>
                </c:pt>
                <c:pt idx="3738">
                  <c:v>43916</c:v>
                </c:pt>
                <c:pt idx="3739">
                  <c:v>43917</c:v>
                </c:pt>
                <c:pt idx="3740">
                  <c:v>43918</c:v>
                </c:pt>
                <c:pt idx="3741">
                  <c:v>43919</c:v>
                </c:pt>
                <c:pt idx="3742">
                  <c:v>43920</c:v>
                </c:pt>
                <c:pt idx="3743">
                  <c:v>43921</c:v>
                </c:pt>
                <c:pt idx="3744">
                  <c:v>43922</c:v>
                </c:pt>
                <c:pt idx="3745">
                  <c:v>43923</c:v>
                </c:pt>
                <c:pt idx="3746">
                  <c:v>43924</c:v>
                </c:pt>
                <c:pt idx="3747">
                  <c:v>43925</c:v>
                </c:pt>
                <c:pt idx="3748">
                  <c:v>43926</c:v>
                </c:pt>
                <c:pt idx="3749">
                  <c:v>43927</c:v>
                </c:pt>
                <c:pt idx="3750">
                  <c:v>43928</c:v>
                </c:pt>
                <c:pt idx="3751">
                  <c:v>43929</c:v>
                </c:pt>
                <c:pt idx="3752">
                  <c:v>43930</c:v>
                </c:pt>
                <c:pt idx="3753">
                  <c:v>43931</c:v>
                </c:pt>
                <c:pt idx="3754">
                  <c:v>43932</c:v>
                </c:pt>
                <c:pt idx="3755">
                  <c:v>43933</c:v>
                </c:pt>
                <c:pt idx="3756">
                  <c:v>43934</c:v>
                </c:pt>
                <c:pt idx="3757">
                  <c:v>43935</c:v>
                </c:pt>
                <c:pt idx="3758">
                  <c:v>43936</c:v>
                </c:pt>
                <c:pt idx="3759">
                  <c:v>43937</c:v>
                </c:pt>
                <c:pt idx="3760">
                  <c:v>43938</c:v>
                </c:pt>
                <c:pt idx="3761">
                  <c:v>43939</c:v>
                </c:pt>
                <c:pt idx="3762">
                  <c:v>43940</c:v>
                </c:pt>
                <c:pt idx="3763">
                  <c:v>43941</c:v>
                </c:pt>
                <c:pt idx="3764">
                  <c:v>43942</c:v>
                </c:pt>
                <c:pt idx="3765">
                  <c:v>43943</c:v>
                </c:pt>
                <c:pt idx="3766">
                  <c:v>43944</c:v>
                </c:pt>
                <c:pt idx="3767">
                  <c:v>43945</c:v>
                </c:pt>
                <c:pt idx="3768">
                  <c:v>43946</c:v>
                </c:pt>
                <c:pt idx="3769">
                  <c:v>43947</c:v>
                </c:pt>
                <c:pt idx="3770">
                  <c:v>43948</c:v>
                </c:pt>
                <c:pt idx="3771">
                  <c:v>43949</c:v>
                </c:pt>
                <c:pt idx="3772">
                  <c:v>43950</c:v>
                </c:pt>
                <c:pt idx="3773">
                  <c:v>43951</c:v>
                </c:pt>
                <c:pt idx="3774">
                  <c:v>43952</c:v>
                </c:pt>
                <c:pt idx="3775">
                  <c:v>43953</c:v>
                </c:pt>
                <c:pt idx="3776">
                  <c:v>43954</c:v>
                </c:pt>
                <c:pt idx="3777">
                  <c:v>43955</c:v>
                </c:pt>
                <c:pt idx="3778">
                  <c:v>43956</c:v>
                </c:pt>
                <c:pt idx="3779">
                  <c:v>43957</c:v>
                </c:pt>
                <c:pt idx="3780">
                  <c:v>43958</c:v>
                </c:pt>
                <c:pt idx="3781">
                  <c:v>43959</c:v>
                </c:pt>
                <c:pt idx="3782">
                  <c:v>43960</c:v>
                </c:pt>
                <c:pt idx="3783">
                  <c:v>43961</c:v>
                </c:pt>
                <c:pt idx="3784">
                  <c:v>43962</c:v>
                </c:pt>
                <c:pt idx="3785">
                  <c:v>43963</c:v>
                </c:pt>
                <c:pt idx="3786">
                  <c:v>43964</c:v>
                </c:pt>
                <c:pt idx="3787">
                  <c:v>43965</c:v>
                </c:pt>
                <c:pt idx="3788">
                  <c:v>43966</c:v>
                </c:pt>
                <c:pt idx="3789">
                  <c:v>43967</c:v>
                </c:pt>
                <c:pt idx="3790">
                  <c:v>43968</c:v>
                </c:pt>
                <c:pt idx="3791">
                  <c:v>43969</c:v>
                </c:pt>
                <c:pt idx="3792">
                  <c:v>43970</c:v>
                </c:pt>
                <c:pt idx="3793">
                  <c:v>43971</c:v>
                </c:pt>
                <c:pt idx="3794">
                  <c:v>43972</c:v>
                </c:pt>
                <c:pt idx="3795">
                  <c:v>43973</c:v>
                </c:pt>
                <c:pt idx="3796">
                  <c:v>43974</c:v>
                </c:pt>
                <c:pt idx="3797">
                  <c:v>43975</c:v>
                </c:pt>
                <c:pt idx="3798">
                  <c:v>43976</c:v>
                </c:pt>
                <c:pt idx="3799">
                  <c:v>43977</c:v>
                </c:pt>
                <c:pt idx="3800">
                  <c:v>43978</c:v>
                </c:pt>
                <c:pt idx="3801">
                  <c:v>43979</c:v>
                </c:pt>
                <c:pt idx="3802">
                  <c:v>43980</c:v>
                </c:pt>
                <c:pt idx="3803">
                  <c:v>43981</c:v>
                </c:pt>
                <c:pt idx="3804">
                  <c:v>43982</c:v>
                </c:pt>
                <c:pt idx="3805">
                  <c:v>43983</c:v>
                </c:pt>
                <c:pt idx="3806">
                  <c:v>43984</c:v>
                </c:pt>
                <c:pt idx="3807">
                  <c:v>43985</c:v>
                </c:pt>
                <c:pt idx="3808">
                  <c:v>43986</c:v>
                </c:pt>
                <c:pt idx="3809">
                  <c:v>43987</c:v>
                </c:pt>
                <c:pt idx="3810">
                  <c:v>43988</c:v>
                </c:pt>
                <c:pt idx="3811">
                  <c:v>43989</c:v>
                </c:pt>
                <c:pt idx="3812">
                  <c:v>43990</c:v>
                </c:pt>
                <c:pt idx="3813">
                  <c:v>43991</c:v>
                </c:pt>
                <c:pt idx="3814">
                  <c:v>43992</c:v>
                </c:pt>
                <c:pt idx="3815">
                  <c:v>43993</c:v>
                </c:pt>
                <c:pt idx="3816">
                  <c:v>43994</c:v>
                </c:pt>
                <c:pt idx="3817">
                  <c:v>43995</c:v>
                </c:pt>
                <c:pt idx="3818">
                  <c:v>43996</c:v>
                </c:pt>
                <c:pt idx="3819">
                  <c:v>43997</c:v>
                </c:pt>
                <c:pt idx="3820">
                  <c:v>43998</c:v>
                </c:pt>
                <c:pt idx="3821">
                  <c:v>43999</c:v>
                </c:pt>
                <c:pt idx="3822">
                  <c:v>44000</c:v>
                </c:pt>
                <c:pt idx="3823">
                  <c:v>44001</c:v>
                </c:pt>
                <c:pt idx="3824">
                  <c:v>44002</c:v>
                </c:pt>
                <c:pt idx="3825">
                  <c:v>44003</c:v>
                </c:pt>
                <c:pt idx="3826">
                  <c:v>44004</c:v>
                </c:pt>
                <c:pt idx="3827">
                  <c:v>44005</c:v>
                </c:pt>
                <c:pt idx="3828">
                  <c:v>44006</c:v>
                </c:pt>
                <c:pt idx="3829">
                  <c:v>44007</c:v>
                </c:pt>
                <c:pt idx="3830">
                  <c:v>44008</c:v>
                </c:pt>
                <c:pt idx="3831">
                  <c:v>44009</c:v>
                </c:pt>
                <c:pt idx="3832">
                  <c:v>44010</c:v>
                </c:pt>
                <c:pt idx="3833">
                  <c:v>44011</c:v>
                </c:pt>
                <c:pt idx="3834">
                  <c:v>44012</c:v>
                </c:pt>
                <c:pt idx="3835">
                  <c:v>44013</c:v>
                </c:pt>
                <c:pt idx="3836">
                  <c:v>44014</c:v>
                </c:pt>
                <c:pt idx="3837">
                  <c:v>44015</c:v>
                </c:pt>
                <c:pt idx="3838">
                  <c:v>44016</c:v>
                </c:pt>
                <c:pt idx="3839">
                  <c:v>44017</c:v>
                </c:pt>
                <c:pt idx="3840">
                  <c:v>44018</c:v>
                </c:pt>
                <c:pt idx="3841">
                  <c:v>44019</c:v>
                </c:pt>
                <c:pt idx="3842">
                  <c:v>44020</c:v>
                </c:pt>
                <c:pt idx="3843">
                  <c:v>44021</c:v>
                </c:pt>
                <c:pt idx="3844">
                  <c:v>44022</c:v>
                </c:pt>
                <c:pt idx="3845">
                  <c:v>44023</c:v>
                </c:pt>
                <c:pt idx="3846">
                  <c:v>44024</c:v>
                </c:pt>
                <c:pt idx="3847">
                  <c:v>44025</c:v>
                </c:pt>
                <c:pt idx="3848">
                  <c:v>44026</c:v>
                </c:pt>
                <c:pt idx="3849">
                  <c:v>44027</c:v>
                </c:pt>
                <c:pt idx="3850">
                  <c:v>44028</c:v>
                </c:pt>
                <c:pt idx="3851">
                  <c:v>44029</c:v>
                </c:pt>
                <c:pt idx="3852">
                  <c:v>44030</c:v>
                </c:pt>
                <c:pt idx="3853">
                  <c:v>44031</c:v>
                </c:pt>
                <c:pt idx="3854">
                  <c:v>44032</c:v>
                </c:pt>
                <c:pt idx="3855">
                  <c:v>44033</c:v>
                </c:pt>
                <c:pt idx="3856">
                  <c:v>44034</c:v>
                </c:pt>
                <c:pt idx="3857">
                  <c:v>44035</c:v>
                </c:pt>
                <c:pt idx="3858">
                  <c:v>44036</c:v>
                </c:pt>
                <c:pt idx="3859">
                  <c:v>44037</c:v>
                </c:pt>
                <c:pt idx="3860">
                  <c:v>44038</c:v>
                </c:pt>
                <c:pt idx="3861">
                  <c:v>44039</c:v>
                </c:pt>
                <c:pt idx="3862">
                  <c:v>44040</c:v>
                </c:pt>
                <c:pt idx="3863">
                  <c:v>44041</c:v>
                </c:pt>
                <c:pt idx="3864">
                  <c:v>44042</c:v>
                </c:pt>
                <c:pt idx="3865">
                  <c:v>44043</c:v>
                </c:pt>
                <c:pt idx="3866">
                  <c:v>44044</c:v>
                </c:pt>
                <c:pt idx="3867">
                  <c:v>44045</c:v>
                </c:pt>
                <c:pt idx="3868">
                  <c:v>44046</c:v>
                </c:pt>
                <c:pt idx="3869">
                  <c:v>44047</c:v>
                </c:pt>
                <c:pt idx="3870">
                  <c:v>44048</c:v>
                </c:pt>
                <c:pt idx="3871">
                  <c:v>44049</c:v>
                </c:pt>
                <c:pt idx="3872">
                  <c:v>44050</c:v>
                </c:pt>
                <c:pt idx="3873">
                  <c:v>44051</c:v>
                </c:pt>
                <c:pt idx="3874">
                  <c:v>44052</c:v>
                </c:pt>
                <c:pt idx="3875">
                  <c:v>44053</c:v>
                </c:pt>
                <c:pt idx="3876">
                  <c:v>44054</c:v>
                </c:pt>
                <c:pt idx="3877">
                  <c:v>44055</c:v>
                </c:pt>
                <c:pt idx="3878">
                  <c:v>44056</c:v>
                </c:pt>
                <c:pt idx="3879">
                  <c:v>44057</c:v>
                </c:pt>
                <c:pt idx="3880">
                  <c:v>44058</c:v>
                </c:pt>
                <c:pt idx="3881">
                  <c:v>44059</c:v>
                </c:pt>
                <c:pt idx="3882">
                  <c:v>44060</c:v>
                </c:pt>
                <c:pt idx="3883">
                  <c:v>44061</c:v>
                </c:pt>
                <c:pt idx="3884">
                  <c:v>44062</c:v>
                </c:pt>
                <c:pt idx="3885">
                  <c:v>44063</c:v>
                </c:pt>
                <c:pt idx="3886">
                  <c:v>44064</c:v>
                </c:pt>
                <c:pt idx="3887">
                  <c:v>44065</c:v>
                </c:pt>
                <c:pt idx="3888">
                  <c:v>44066</c:v>
                </c:pt>
                <c:pt idx="3889">
                  <c:v>44067</c:v>
                </c:pt>
                <c:pt idx="3890">
                  <c:v>44068</c:v>
                </c:pt>
                <c:pt idx="3891">
                  <c:v>44069</c:v>
                </c:pt>
                <c:pt idx="3892">
                  <c:v>44070</c:v>
                </c:pt>
                <c:pt idx="3893">
                  <c:v>44071</c:v>
                </c:pt>
                <c:pt idx="3894">
                  <c:v>44072</c:v>
                </c:pt>
                <c:pt idx="3895">
                  <c:v>44073</c:v>
                </c:pt>
                <c:pt idx="3896">
                  <c:v>44074</c:v>
                </c:pt>
                <c:pt idx="3897">
                  <c:v>44075</c:v>
                </c:pt>
                <c:pt idx="3898">
                  <c:v>44076</c:v>
                </c:pt>
                <c:pt idx="3899">
                  <c:v>44077</c:v>
                </c:pt>
                <c:pt idx="3900">
                  <c:v>44078</c:v>
                </c:pt>
                <c:pt idx="3901">
                  <c:v>44079</c:v>
                </c:pt>
                <c:pt idx="3902">
                  <c:v>44080</c:v>
                </c:pt>
                <c:pt idx="3903">
                  <c:v>44081</c:v>
                </c:pt>
                <c:pt idx="3904">
                  <c:v>44082</c:v>
                </c:pt>
                <c:pt idx="3905">
                  <c:v>44083</c:v>
                </c:pt>
                <c:pt idx="3906">
                  <c:v>44084</c:v>
                </c:pt>
                <c:pt idx="3907">
                  <c:v>44085</c:v>
                </c:pt>
                <c:pt idx="3908">
                  <c:v>44086</c:v>
                </c:pt>
                <c:pt idx="3909">
                  <c:v>44087</c:v>
                </c:pt>
                <c:pt idx="3910">
                  <c:v>44088</c:v>
                </c:pt>
                <c:pt idx="3911">
                  <c:v>44089</c:v>
                </c:pt>
                <c:pt idx="3912">
                  <c:v>44090</c:v>
                </c:pt>
                <c:pt idx="3913">
                  <c:v>44091</c:v>
                </c:pt>
                <c:pt idx="3914">
                  <c:v>44092</c:v>
                </c:pt>
                <c:pt idx="3915">
                  <c:v>44093</c:v>
                </c:pt>
                <c:pt idx="3916">
                  <c:v>44094</c:v>
                </c:pt>
                <c:pt idx="3917">
                  <c:v>44095</c:v>
                </c:pt>
                <c:pt idx="3918">
                  <c:v>44096</c:v>
                </c:pt>
                <c:pt idx="3919">
                  <c:v>44097</c:v>
                </c:pt>
                <c:pt idx="3920">
                  <c:v>44098</c:v>
                </c:pt>
                <c:pt idx="3921">
                  <c:v>44099</c:v>
                </c:pt>
                <c:pt idx="3922">
                  <c:v>44100</c:v>
                </c:pt>
                <c:pt idx="3923">
                  <c:v>44101</c:v>
                </c:pt>
                <c:pt idx="3924">
                  <c:v>44102</c:v>
                </c:pt>
                <c:pt idx="3925">
                  <c:v>44103</c:v>
                </c:pt>
                <c:pt idx="3926">
                  <c:v>44104</c:v>
                </c:pt>
                <c:pt idx="3927">
                  <c:v>44105</c:v>
                </c:pt>
                <c:pt idx="3928">
                  <c:v>44106</c:v>
                </c:pt>
                <c:pt idx="3929">
                  <c:v>44107</c:v>
                </c:pt>
                <c:pt idx="3930">
                  <c:v>44108</c:v>
                </c:pt>
                <c:pt idx="3931">
                  <c:v>44109</c:v>
                </c:pt>
                <c:pt idx="3932">
                  <c:v>44110</c:v>
                </c:pt>
                <c:pt idx="3933">
                  <c:v>44111</c:v>
                </c:pt>
                <c:pt idx="3934">
                  <c:v>44112</c:v>
                </c:pt>
                <c:pt idx="3935">
                  <c:v>44113</c:v>
                </c:pt>
                <c:pt idx="3936">
                  <c:v>44114</c:v>
                </c:pt>
                <c:pt idx="3937">
                  <c:v>44115</c:v>
                </c:pt>
                <c:pt idx="3938">
                  <c:v>44116</c:v>
                </c:pt>
                <c:pt idx="3939">
                  <c:v>44117</c:v>
                </c:pt>
                <c:pt idx="3940">
                  <c:v>44118</c:v>
                </c:pt>
                <c:pt idx="3941">
                  <c:v>44119</c:v>
                </c:pt>
                <c:pt idx="3942">
                  <c:v>44120</c:v>
                </c:pt>
                <c:pt idx="3943">
                  <c:v>44121</c:v>
                </c:pt>
                <c:pt idx="3944">
                  <c:v>44122</c:v>
                </c:pt>
                <c:pt idx="3945">
                  <c:v>44123</c:v>
                </c:pt>
                <c:pt idx="3946">
                  <c:v>44124</c:v>
                </c:pt>
                <c:pt idx="3947">
                  <c:v>44125</c:v>
                </c:pt>
                <c:pt idx="3948">
                  <c:v>44126</c:v>
                </c:pt>
                <c:pt idx="3949">
                  <c:v>44127</c:v>
                </c:pt>
                <c:pt idx="3950">
                  <c:v>44128</c:v>
                </c:pt>
                <c:pt idx="3951">
                  <c:v>44129</c:v>
                </c:pt>
                <c:pt idx="3952">
                  <c:v>44130</c:v>
                </c:pt>
                <c:pt idx="3953">
                  <c:v>44131</c:v>
                </c:pt>
                <c:pt idx="3954">
                  <c:v>44132</c:v>
                </c:pt>
                <c:pt idx="3955">
                  <c:v>44133</c:v>
                </c:pt>
                <c:pt idx="3956">
                  <c:v>44134</c:v>
                </c:pt>
                <c:pt idx="3957">
                  <c:v>44135</c:v>
                </c:pt>
                <c:pt idx="3958">
                  <c:v>44136</c:v>
                </c:pt>
                <c:pt idx="3959">
                  <c:v>44137</c:v>
                </c:pt>
                <c:pt idx="3960">
                  <c:v>44138</c:v>
                </c:pt>
                <c:pt idx="3961">
                  <c:v>44139</c:v>
                </c:pt>
                <c:pt idx="3962">
                  <c:v>44140</c:v>
                </c:pt>
                <c:pt idx="3963">
                  <c:v>44141</c:v>
                </c:pt>
                <c:pt idx="3964">
                  <c:v>44142</c:v>
                </c:pt>
                <c:pt idx="3965">
                  <c:v>44143</c:v>
                </c:pt>
                <c:pt idx="3966">
                  <c:v>44144</c:v>
                </c:pt>
                <c:pt idx="3967">
                  <c:v>44145</c:v>
                </c:pt>
                <c:pt idx="3968">
                  <c:v>44146</c:v>
                </c:pt>
                <c:pt idx="3969">
                  <c:v>44147</c:v>
                </c:pt>
                <c:pt idx="3970">
                  <c:v>44148</c:v>
                </c:pt>
                <c:pt idx="3971">
                  <c:v>44149</c:v>
                </c:pt>
                <c:pt idx="3972">
                  <c:v>44150</c:v>
                </c:pt>
                <c:pt idx="3973">
                  <c:v>44151</c:v>
                </c:pt>
                <c:pt idx="3974">
                  <c:v>44152</c:v>
                </c:pt>
                <c:pt idx="3975">
                  <c:v>44153</c:v>
                </c:pt>
                <c:pt idx="3976">
                  <c:v>44154</c:v>
                </c:pt>
                <c:pt idx="3977">
                  <c:v>44155</c:v>
                </c:pt>
                <c:pt idx="3978">
                  <c:v>44156</c:v>
                </c:pt>
                <c:pt idx="3979">
                  <c:v>44157</c:v>
                </c:pt>
                <c:pt idx="3980">
                  <c:v>44158</c:v>
                </c:pt>
                <c:pt idx="3981">
                  <c:v>44159</c:v>
                </c:pt>
                <c:pt idx="3982">
                  <c:v>44160</c:v>
                </c:pt>
                <c:pt idx="3983">
                  <c:v>44161</c:v>
                </c:pt>
                <c:pt idx="3984">
                  <c:v>44162</c:v>
                </c:pt>
                <c:pt idx="3985">
                  <c:v>44163</c:v>
                </c:pt>
                <c:pt idx="3986">
                  <c:v>44164</c:v>
                </c:pt>
                <c:pt idx="3987">
                  <c:v>44165</c:v>
                </c:pt>
                <c:pt idx="3988">
                  <c:v>44166</c:v>
                </c:pt>
                <c:pt idx="3989">
                  <c:v>44167</c:v>
                </c:pt>
                <c:pt idx="3990">
                  <c:v>44168</c:v>
                </c:pt>
                <c:pt idx="3991">
                  <c:v>44169</c:v>
                </c:pt>
                <c:pt idx="3992">
                  <c:v>44170</c:v>
                </c:pt>
                <c:pt idx="3993">
                  <c:v>44171</c:v>
                </c:pt>
                <c:pt idx="3994">
                  <c:v>44172</c:v>
                </c:pt>
                <c:pt idx="3995">
                  <c:v>44173</c:v>
                </c:pt>
                <c:pt idx="3996">
                  <c:v>44174</c:v>
                </c:pt>
                <c:pt idx="3997">
                  <c:v>44175</c:v>
                </c:pt>
                <c:pt idx="3998">
                  <c:v>44176</c:v>
                </c:pt>
                <c:pt idx="3999">
                  <c:v>44177</c:v>
                </c:pt>
                <c:pt idx="4000">
                  <c:v>44178</c:v>
                </c:pt>
                <c:pt idx="4001">
                  <c:v>44179</c:v>
                </c:pt>
                <c:pt idx="4002">
                  <c:v>44180</c:v>
                </c:pt>
                <c:pt idx="4003">
                  <c:v>44181</c:v>
                </c:pt>
                <c:pt idx="4004">
                  <c:v>44182</c:v>
                </c:pt>
                <c:pt idx="4005">
                  <c:v>44183</c:v>
                </c:pt>
                <c:pt idx="4006">
                  <c:v>44184</c:v>
                </c:pt>
                <c:pt idx="4007">
                  <c:v>44185</c:v>
                </c:pt>
                <c:pt idx="4008">
                  <c:v>44186</c:v>
                </c:pt>
                <c:pt idx="4009">
                  <c:v>44187</c:v>
                </c:pt>
                <c:pt idx="4010">
                  <c:v>44188</c:v>
                </c:pt>
                <c:pt idx="4011">
                  <c:v>44189</c:v>
                </c:pt>
                <c:pt idx="4012">
                  <c:v>44190</c:v>
                </c:pt>
                <c:pt idx="4013">
                  <c:v>44191</c:v>
                </c:pt>
                <c:pt idx="4014">
                  <c:v>44192</c:v>
                </c:pt>
                <c:pt idx="4015">
                  <c:v>44193</c:v>
                </c:pt>
                <c:pt idx="4016">
                  <c:v>44194</c:v>
                </c:pt>
                <c:pt idx="4017">
                  <c:v>44195</c:v>
                </c:pt>
                <c:pt idx="4018">
                  <c:v>44196</c:v>
                </c:pt>
                <c:pt idx="4019">
                  <c:v>44197</c:v>
                </c:pt>
                <c:pt idx="4020">
                  <c:v>44198</c:v>
                </c:pt>
                <c:pt idx="4021">
                  <c:v>44199</c:v>
                </c:pt>
                <c:pt idx="4022">
                  <c:v>44200</c:v>
                </c:pt>
                <c:pt idx="4023">
                  <c:v>44201</c:v>
                </c:pt>
                <c:pt idx="4024">
                  <c:v>44202</c:v>
                </c:pt>
                <c:pt idx="4025">
                  <c:v>44203</c:v>
                </c:pt>
                <c:pt idx="4026">
                  <c:v>44204</c:v>
                </c:pt>
                <c:pt idx="4027">
                  <c:v>44205</c:v>
                </c:pt>
                <c:pt idx="4028">
                  <c:v>44206</c:v>
                </c:pt>
                <c:pt idx="4029">
                  <c:v>44207</c:v>
                </c:pt>
                <c:pt idx="4030">
                  <c:v>44208</c:v>
                </c:pt>
                <c:pt idx="4031">
                  <c:v>44209</c:v>
                </c:pt>
                <c:pt idx="4032">
                  <c:v>44210</c:v>
                </c:pt>
                <c:pt idx="4033">
                  <c:v>44211</c:v>
                </c:pt>
                <c:pt idx="4034">
                  <c:v>44212</c:v>
                </c:pt>
                <c:pt idx="4035">
                  <c:v>44213</c:v>
                </c:pt>
                <c:pt idx="4036">
                  <c:v>44214</c:v>
                </c:pt>
                <c:pt idx="4037">
                  <c:v>44215</c:v>
                </c:pt>
                <c:pt idx="4038">
                  <c:v>44216</c:v>
                </c:pt>
                <c:pt idx="4039">
                  <c:v>44217</c:v>
                </c:pt>
                <c:pt idx="4040">
                  <c:v>44218</c:v>
                </c:pt>
                <c:pt idx="4041">
                  <c:v>44219</c:v>
                </c:pt>
                <c:pt idx="4042">
                  <c:v>44220</c:v>
                </c:pt>
                <c:pt idx="4043">
                  <c:v>44221</c:v>
                </c:pt>
                <c:pt idx="4044">
                  <c:v>44222</c:v>
                </c:pt>
                <c:pt idx="4045">
                  <c:v>44223</c:v>
                </c:pt>
                <c:pt idx="4046">
                  <c:v>44224</c:v>
                </c:pt>
                <c:pt idx="4047">
                  <c:v>44225</c:v>
                </c:pt>
                <c:pt idx="4048">
                  <c:v>44226</c:v>
                </c:pt>
                <c:pt idx="4049">
                  <c:v>44227</c:v>
                </c:pt>
                <c:pt idx="4050">
                  <c:v>44228</c:v>
                </c:pt>
                <c:pt idx="4051">
                  <c:v>44229</c:v>
                </c:pt>
                <c:pt idx="4052">
                  <c:v>44230</c:v>
                </c:pt>
                <c:pt idx="4053">
                  <c:v>44231</c:v>
                </c:pt>
                <c:pt idx="4054">
                  <c:v>44232</c:v>
                </c:pt>
                <c:pt idx="4055">
                  <c:v>44233</c:v>
                </c:pt>
                <c:pt idx="4056">
                  <c:v>44234</c:v>
                </c:pt>
                <c:pt idx="4057">
                  <c:v>44235</c:v>
                </c:pt>
                <c:pt idx="4058">
                  <c:v>44236</c:v>
                </c:pt>
                <c:pt idx="4059">
                  <c:v>44237</c:v>
                </c:pt>
                <c:pt idx="4060">
                  <c:v>44238</c:v>
                </c:pt>
                <c:pt idx="4061">
                  <c:v>44239</c:v>
                </c:pt>
                <c:pt idx="4062">
                  <c:v>44240</c:v>
                </c:pt>
                <c:pt idx="4063">
                  <c:v>44241</c:v>
                </c:pt>
                <c:pt idx="4064">
                  <c:v>44242</c:v>
                </c:pt>
                <c:pt idx="4065">
                  <c:v>44243</c:v>
                </c:pt>
                <c:pt idx="4066">
                  <c:v>44244</c:v>
                </c:pt>
                <c:pt idx="4067">
                  <c:v>44245</c:v>
                </c:pt>
                <c:pt idx="4068">
                  <c:v>44246</c:v>
                </c:pt>
                <c:pt idx="4069">
                  <c:v>44247</c:v>
                </c:pt>
                <c:pt idx="4070">
                  <c:v>44248</c:v>
                </c:pt>
                <c:pt idx="4071">
                  <c:v>44249</c:v>
                </c:pt>
                <c:pt idx="4072">
                  <c:v>44250</c:v>
                </c:pt>
                <c:pt idx="4073">
                  <c:v>44251</c:v>
                </c:pt>
                <c:pt idx="4074">
                  <c:v>44252</c:v>
                </c:pt>
                <c:pt idx="4075">
                  <c:v>44253</c:v>
                </c:pt>
                <c:pt idx="4076">
                  <c:v>44254</c:v>
                </c:pt>
                <c:pt idx="4077">
                  <c:v>44255</c:v>
                </c:pt>
                <c:pt idx="4078">
                  <c:v>44256</c:v>
                </c:pt>
                <c:pt idx="4079">
                  <c:v>44257</c:v>
                </c:pt>
                <c:pt idx="4080">
                  <c:v>44258</c:v>
                </c:pt>
                <c:pt idx="4081">
                  <c:v>44259</c:v>
                </c:pt>
                <c:pt idx="4082">
                  <c:v>44260</c:v>
                </c:pt>
                <c:pt idx="4083">
                  <c:v>44261</c:v>
                </c:pt>
                <c:pt idx="4084">
                  <c:v>44262</c:v>
                </c:pt>
                <c:pt idx="4085">
                  <c:v>44263</c:v>
                </c:pt>
                <c:pt idx="4086">
                  <c:v>44264</c:v>
                </c:pt>
                <c:pt idx="4087">
                  <c:v>44265</c:v>
                </c:pt>
                <c:pt idx="4088">
                  <c:v>44266</c:v>
                </c:pt>
                <c:pt idx="4089">
                  <c:v>44267</c:v>
                </c:pt>
                <c:pt idx="4090">
                  <c:v>44268</c:v>
                </c:pt>
                <c:pt idx="4091">
                  <c:v>44269</c:v>
                </c:pt>
                <c:pt idx="4092">
                  <c:v>44270</c:v>
                </c:pt>
                <c:pt idx="4093">
                  <c:v>44271</c:v>
                </c:pt>
                <c:pt idx="4094">
                  <c:v>44272</c:v>
                </c:pt>
                <c:pt idx="4095">
                  <c:v>44273</c:v>
                </c:pt>
                <c:pt idx="4096">
                  <c:v>44274</c:v>
                </c:pt>
                <c:pt idx="4097">
                  <c:v>44275</c:v>
                </c:pt>
                <c:pt idx="4098">
                  <c:v>44276</c:v>
                </c:pt>
                <c:pt idx="4099">
                  <c:v>44277</c:v>
                </c:pt>
                <c:pt idx="4100">
                  <c:v>44278</c:v>
                </c:pt>
                <c:pt idx="4101">
                  <c:v>44279</c:v>
                </c:pt>
                <c:pt idx="4102">
                  <c:v>44280</c:v>
                </c:pt>
                <c:pt idx="4103">
                  <c:v>44281</c:v>
                </c:pt>
                <c:pt idx="4104">
                  <c:v>44282</c:v>
                </c:pt>
                <c:pt idx="4105">
                  <c:v>44283</c:v>
                </c:pt>
                <c:pt idx="4106">
                  <c:v>44284</c:v>
                </c:pt>
                <c:pt idx="4107">
                  <c:v>44285</c:v>
                </c:pt>
                <c:pt idx="4108">
                  <c:v>44286</c:v>
                </c:pt>
                <c:pt idx="4109">
                  <c:v>44287</c:v>
                </c:pt>
                <c:pt idx="4110">
                  <c:v>44288</c:v>
                </c:pt>
                <c:pt idx="4111">
                  <c:v>44289</c:v>
                </c:pt>
                <c:pt idx="4112">
                  <c:v>44290</c:v>
                </c:pt>
                <c:pt idx="4113">
                  <c:v>44291</c:v>
                </c:pt>
                <c:pt idx="4114">
                  <c:v>44292</c:v>
                </c:pt>
                <c:pt idx="4115">
                  <c:v>44293</c:v>
                </c:pt>
                <c:pt idx="4116">
                  <c:v>44294</c:v>
                </c:pt>
                <c:pt idx="4117">
                  <c:v>44295</c:v>
                </c:pt>
                <c:pt idx="4118">
                  <c:v>44296</c:v>
                </c:pt>
                <c:pt idx="4119">
                  <c:v>44297</c:v>
                </c:pt>
                <c:pt idx="4120">
                  <c:v>44298</c:v>
                </c:pt>
                <c:pt idx="4121">
                  <c:v>44299</c:v>
                </c:pt>
                <c:pt idx="4122">
                  <c:v>44300</c:v>
                </c:pt>
                <c:pt idx="4123">
                  <c:v>44301</c:v>
                </c:pt>
                <c:pt idx="4124">
                  <c:v>44302</c:v>
                </c:pt>
                <c:pt idx="4125">
                  <c:v>44303</c:v>
                </c:pt>
                <c:pt idx="4126">
                  <c:v>44304</c:v>
                </c:pt>
                <c:pt idx="4127">
                  <c:v>44305</c:v>
                </c:pt>
                <c:pt idx="4128">
                  <c:v>44306</c:v>
                </c:pt>
                <c:pt idx="4129">
                  <c:v>44307</c:v>
                </c:pt>
                <c:pt idx="4130">
                  <c:v>44308</c:v>
                </c:pt>
                <c:pt idx="4131">
                  <c:v>44309</c:v>
                </c:pt>
                <c:pt idx="4132">
                  <c:v>44310</c:v>
                </c:pt>
                <c:pt idx="4133">
                  <c:v>44311</c:v>
                </c:pt>
                <c:pt idx="4134">
                  <c:v>44312</c:v>
                </c:pt>
                <c:pt idx="4135">
                  <c:v>44313</c:v>
                </c:pt>
                <c:pt idx="4136">
                  <c:v>44314</c:v>
                </c:pt>
                <c:pt idx="4137">
                  <c:v>44315</c:v>
                </c:pt>
                <c:pt idx="4138">
                  <c:v>44316</c:v>
                </c:pt>
                <c:pt idx="4139">
                  <c:v>44317</c:v>
                </c:pt>
                <c:pt idx="4140">
                  <c:v>44318</c:v>
                </c:pt>
                <c:pt idx="4141">
                  <c:v>44319</c:v>
                </c:pt>
                <c:pt idx="4142">
                  <c:v>44320</c:v>
                </c:pt>
                <c:pt idx="4143">
                  <c:v>44321</c:v>
                </c:pt>
                <c:pt idx="4144">
                  <c:v>44322</c:v>
                </c:pt>
                <c:pt idx="4145">
                  <c:v>44323</c:v>
                </c:pt>
                <c:pt idx="4146">
                  <c:v>44324</c:v>
                </c:pt>
                <c:pt idx="4147">
                  <c:v>44325</c:v>
                </c:pt>
                <c:pt idx="4148">
                  <c:v>44326</c:v>
                </c:pt>
                <c:pt idx="4149">
                  <c:v>44327</c:v>
                </c:pt>
                <c:pt idx="4150">
                  <c:v>44328</c:v>
                </c:pt>
                <c:pt idx="4151">
                  <c:v>44329</c:v>
                </c:pt>
                <c:pt idx="4152">
                  <c:v>44330</c:v>
                </c:pt>
                <c:pt idx="4153">
                  <c:v>44331</c:v>
                </c:pt>
                <c:pt idx="4154">
                  <c:v>44332</c:v>
                </c:pt>
                <c:pt idx="4155">
                  <c:v>44333</c:v>
                </c:pt>
                <c:pt idx="4156">
                  <c:v>44334</c:v>
                </c:pt>
                <c:pt idx="4157">
                  <c:v>44335</c:v>
                </c:pt>
                <c:pt idx="4158">
                  <c:v>44336</c:v>
                </c:pt>
                <c:pt idx="4159">
                  <c:v>44337</c:v>
                </c:pt>
                <c:pt idx="4160">
                  <c:v>44338</c:v>
                </c:pt>
                <c:pt idx="4161">
                  <c:v>44339</c:v>
                </c:pt>
                <c:pt idx="4162">
                  <c:v>44340</c:v>
                </c:pt>
                <c:pt idx="4163">
                  <c:v>44341</c:v>
                </c:pt>
                <c:pt idx="4164">
                  <c:v>44342</c:v>
                </c:pt>
                <c:pt idx="4165">
                  <c:v>44343</c:v>
                </c:pt>
                <c:pt idx="4166">
                  <c:v>44344</c:v>
                </c:pt>
                <c:pt idx="4167">
                  <c:v>44345</c:v>
                </c:pt>
                <c:pt idx="4168">
                  <c:v>44346</c:v>
                </c:pt>
                <c:pt idx="4169">
                  <c:v>44347</c:v>
                </c:pt>
                <c:pt idx="4170">
                  <c:v>44348</c:v>
                </c:pt>
                <c:pt idx="4171">
                  <c:v>44349</c:v>
                </c:pt>
                <c:pt idx="4172">
                  <c:v>44350</c:v>
                </c:pt>
                <c:pt idx="4173">
                  <c:v>44351</c:v>
                </c:pt>
                <c:pt idx="4174">
                  <c:v>44352</c:v>
                </c:pt>
                <c:pt idx="4175">
                  <c:v>44353</c:v>
                </c:pt>
                <c:pt idx="4176">
                  <c:v>44354</c:v>
                </c:pt>
                <c:pt idx="4177">
                  <c:v>44355</c:v>
                </c:pt>
                <c:pt idx="4178">
                  <c:v>44356</c:v>
                </c:pt>
                <c:pt idx="4179">
                  <c:v>44357</c:v>
                </c:pt>
                <c:pt idx="4180">
                  <c:v>44358</c:v>
                </c:pt>
                <c:pt idx="4181">
                  <c:v>44359</c:v>
                </c:pt>
                <c:pt idx="4182">
                  <c:v>44360</c:v>
                </c:pt>
                <c:pt idx="4183">
                  <c:v>44361</c:v>
                </c:pt>
                <c:pt idx="4184">
                  <c:v>44362</c:v>
                </c:pt>
                <c:pt idx="4185">
                  <c:v>44363</c:v>
                </c:pt>
                <c:pt idx="4186">
                  <c:v>44364</c:v>
                </c:pt>
                <c:pt idx="4187">
                  <c:v>44365</c:v>
                </c:pt>
                <c:pt idx="4188">
                  <c:v>44366</c:v>
                </c:pt>
                <c:pt idx="4189">
                  <c:v>44367</c:v>
                </c:pt>
                <c:pt idx="4190">
                  <c:v>44368</c:v>
                </c:pt>
                <c:pt idx="4191">
                  <c:v>44369</c:v>
                </c:pt>
                <c:pt idx="4192">
                  <c:v>44370</c:v>
                </c:pt>
                <c:pt idx="4193">
                  <c:v>44371</c:v>
                </c:pt>
                <c:pt idx="4194">
                  <c:v>44372</c:v>
                </c:pt>
                <c:pt idx="4195">
                  <c:v>44373</c:v>
                </c:pt>
                <c:pt idx="4196">
                  <c:v>44374</c:v>
                </c:pt>
                <c:pt idx="4197">
                  <c:v>44375</c:v>
                </c:pt>
                <c:pt idx="4198">
                  <c:v>44376</c:v>
                </c:pt>
                <c:pt idx="4199">
                  <c:v>44377</c:v>
                </c:pt>
                <c:pt idx="4200">
                  <c:v>44378</c:v>
                </c:pt>
                <c:pt idx="4201">
                  <c:v>44379</c:v>
                </c:pt>
                <c:pt idx="4202">
                  <c:v>44380</c:v>
                </c:pt>
                <c:pt idx="4203">
                  <c:v>44381</c:v>
                </c:pt>
                <c:pt idx="4204">
                  <c:v>44382</c:v>
                </c:pt>
                <c:pt idx="4205">
                  <c:v>44383</c:v>
                </c:pt>
                <c:pt idx="4206">
                  <c:v>44384</c:v>
                </c:pt>
                <c:pt idx="4207">
                  <c:v>44385</c:v>
                </c:pt>
                <c:pt idx="4208">
                  <c:v>44386</c:v>
                </c:pt>
                <c:pt idx="4209">
                  <c:v>44387</c:v>
                </c:pt>
                <c:pt idx="4210">
                  <c:v>44388</c:v>
                </c:pt>
                <c:pt idx="4211">
                  <c:v>44389</c:v>
                </c:pt>
                <c:pt idx="4212">
                  <c:v>44390</c:v>
                </c:pt>
                <c:pt idx="4213">
                  <c:v>44391</c:v>
                </c:pt>
                <c:pt idx="4214">
                  <c:v>44392</c:v>
                </c:pt>
                <c:pt idx="4215">
                  <c:v>44393</c:v>
                </c:pt>
                <c:pt idx="4216">
                  <c:v>44394</c:v>
                </c:pt>
                <c:pt idx="4217">
                  <c:v>44395</c:v>
                </c:pt>
                <c:pt idx="4218">
                  <c:v>44396</c:v>
                </c:pt>
                <c:pt idx="4219">
                  <c:v>44397</c:v>
                </c:pt>
                <c:pt idx="4220">
                  <c:v>44398</c:v>
                </c:pt>
                <c:pt idx="4221">
                  <c:v>44399</c:v>
                </c:pt>
                <c:pt idx="4222">
                  <c:v>44400</c:v>
                </c:pt>
                <c:pt idx="4223">
                  <c:v>44401</c:v>
                </c:pt>
                <c:pt idx="4224">
                  <c:v>44402</c:v>
                </c:pt>
                <c:pt idx="4225">
                  <c:v>44403</c:v>
                </c:pt>
                <c:pt idx="4226">
                  <c:v>44404</c:v>
                </c:pt>
                <c:pt idx="4227">
                  <c:v>44405</c:v>
                </c:pt>
                <c:pt idx="4228">
                  <c:v>44406</c:v>
                </c:pt>
                <c:pt idx="4229">
                  <c:v>44407</c:v>
                </c:pt>
                <c:pt idx="4230">
                  <c:v>44408</c:v>
                </c:pt>
                <c:pt idx="4231">
                  <c:v>44409</c:v>
                </c:pt>
                <c:pt idx="4232">
                  <c:v>44410</c:v>
                </c:pt>
                <c:pt idx="4233">
                  <c:v>44411</c:v>
                </c:pt>
                <c:pt idx="4234">
                  <c:v>44412</c:v>
                </c:pt>
                <c:pt idx="4235">
                  <c:v>44413</c:v>
                </c:pt>
                <c:pt idx="4236">
                  <c:v>44414</c:v>
                </c:pt>
                <c:pt idx="4237">
                  <c:v>44415</c:v>
                </c:pt>
                <c:pt idx="4238">
                  <c:v>44416</c:v>
                </c:pt>
                <c:pt idx="4239">
                  <c:v>44417</c:v>
                </c:pt>
                <c:pt idx="4240">
                  <c:v>44418</c:v>
                </c:pt>
                <c:pt idx="4241">
                  <c:v>44419</c:v>
                </c:pt>
                <c:pt idx="4242">
                  <c:v>44420</c:v>
                </c:pt>
                <c:pt idx="4243">
                  <c:v>44421</c:v>
                </c:pt>
                <c:pt idx="4244">
                  <c:v>44422</c:v>
                </c:pt>
                <c:pt idx="4245">
                  <c:v>44423</c:v>
                </c:pt>
                <c:pt idx="4246">
                  <c:v>44424</c:v>
                </c:pt>
                <c:pt idx="4247">
                  <c:v>44425</c:v>
                </c:pt>
                <c:pt idx="4248">
                  <c:v>44426</c:v>
                </c:pt>
                <c:pt idx="4249">
                  <c:v>44427</c:v>
                </c:pt>
                <c:pt idx="4250">
                  <c:v>44428</c:v>
                </c:pt>
                <c:pt idx="4251">
                  <c:v>44429</c:v>
                </c:pt>
                <c:pt idx="4252">
                  <c:v>44430</c:v>
                </c:pt>
                <c:pt idx="4253">
                  <c:v>44431</c:v>
                </c:pt>
                <c:pt idx="4254">
                  <c:v>44432</c:v>
                </c:pt>
                <c:pt idx="4255">
                  <c:v>44433</c:v>
                </c:pt>
                <c:pt idx="4256">
                  <c:v>44434</c:v>
                </c:pt>
                <c:pt idx="4257">
                  <c:v>44435</c:v>
                </c:pt>
                <c:pt idx="4258">
                  <c:v>44436</c:v>
                </c:pt>
                <c:pt idx="4259">
                  <c:v>44437</c:v>
                </c:pt>
                <c:pt idx="4260">
                  <c:v>44438</c:v>
                </c:pt>
                <c:pt idx="4261">
                  <c:v>44439</c:v>
                </c:pt>
                <c:pt idx="4262">
                  <c:v>44440</c:v>
                </c:pt>
                <c:pt idx="4263">
                  <c:v>44441</c:v>
                </c:pt>
                <c:pt idx="4264">
                  <c:v>44442</c:v>
                </c:pt>
                <c:pt idx="4265">
                  <c:v>44443</c:v>
                </c:pt>
                <c:pt idx="4266">
                  <c:v>44444</c:v>
                </c:pt>
                <c:pt idx="4267">
                  <c:v>44445</c:v>
                </c:pt>
                <c:pt idx="4268">
                  <c:v>44446</c:v>
                </c:pt>
                <c:pt idx="4269">
                  <c:v>44447</c:v>
                </c:pt>
                <c:pt idx="4270">
                  <c:v>44448</c:v>
                </c:pt>
                <c:pt idx="4271">
                  <c:v>44449</c:v>
                </c:pt>
                <c:pt idx="4272">
                  <c:v>44450</c:v>
                </c:pt>
                <c:pt idx="4273">
                  <c:v>44451</c:v>
                </c:pt>
                <c:pt idx="4274">
                  <c:v>44452</c:v>
                </c:pt>
                <c:pt idx="4275">
                  <c:v>44453</c:v>
                </c:pt>
                <c:pt idx="4276">
                  <c:v>44454</c:v>
                </c:pt>
                <c:pt idx="4277">
                  <c:v>44455</c:v>
                </c:pt>
                <c:pt idx="4278">
                  <c:v>44456</c:v>
                </c:pt>
                <c:pt idx="4279">
                  <c:v>44457</c:v>
                </c:pt>
                <c:pt idx="4280">
                  <c:v>44458</c:v>
                </c:pt>
                <c:pt idx="4281">
                  <c:v>44459</c:v>
                </c:pt>
                <c:pt idx="4282">
                  <c:v>44460</c:v>
                </c:pt>
                <c:pt idx="4283">
                  <c:v>44461</c:v>
                </c:pt>
                <c:pt idx="4284">
                  <c:v>44462</c:v>
                </c:pt>
                <c:pt idx="4285">
                  <c:v>44463</c:v>
                </c:pt>
                <c:pt idx="4286">
                  <c:v>44464</c:v>
                </c:pt>
                <c:pt idx="4287">
                  <c:v>44465</c:v>
                </c:pt>
                <c:pt idx="4288">
                  <c:v>44466</c:v>
                </c:pt>
                <c:pt idx="4289">
                  <c:v>44467</c:v>
                </c:pt>
                <c:pt idx="4290">
                  <c:v>44468</c:v>
                </c:pt>
                <c:pt idx="4291">
                  <c:v>44469</c:v>
                </c:pt>
                <c:pt idx="4292">
                  <c:v>44470</c:v>
                </c:pt>
                <c:pt idx="4293">
                  <c:v>44471</c:v>
                </c:pt>
                <c:pt idx="4294">
                  <c:v>44472</c:v>
                </c:pt>
                <c:pt idx="4295">
                  <c:v>44473</c:v>
                </c:pt>
                <c:pt idx="4296">
                  <c:v>44474</c:v>
                </c:pt>
                <c:pt idx="4297">
                  <c:v>44475</c:v>
                </c:pt>
                <c:pt idx="4298">
                  <c:v>44476</c:v>
                </c:pt>
                <c:pt idx="4299">
                  <c:v>44477</c:v>
                </c:pt>
                <c:pt idx="4300">
                  <c:v>44478</c:v>
                </c:pt>
                <c:pt idx="4301">
                  <c:v>44479</c:v>
                </c:pt>
                <c:pt idx="4302">
                  <c:v>44480</c:v>
                </c:pt>
                <c:pt idx="4303">
                  <c:v>44481</c:v>
                </c:pt>
                <c:pt idx="4304">
                  <c:v>44482</c:v>
                </c:pt>
                <c:pt idx="4305">
                  <c:v>44483</c:v>
                </c:pt>
                <c:pt idx="4306">
                  <c:v>44484</c:v>
                </c:pt>
                <c:pt idx="4307">
                  <c:v>44485</c:v>
                </c:pt>
                <c:pt idx="4308">
                  <c:v>44486</c:v>
                </c:pt>
                <c:pt idx="4309">
                  <c:v>44487</c:v>
                </c:pt>
                <c:pt idx="4310">
                  <c:v>44488</c:v>
                </c:pt>
                <c:pt idx="4311">
                  <c:v>44489</c:v>
                </c:pt>
                <c:pt idx="4312">
                  <c:v>44490</c:v>
                </c:pt>
                <c:pt idx="4313">
                  <c:v>44491</c:v>
                </c:pt>
                <c:pt idx="4314">
                  <c:v>44492</c:v>
                </c:pt>
                <c:pt idx="4315">
                  <c:v>44493</c:v>
                </c:pt>
                <c:pt idx="4316">
                  <c:v>44494</c:v>
                </c:pt>
                <c:pt idx="4317">
                  <c:v>44495</c:v>
                </c:pt>
                <c:pt idx="4318">
                  <c:v>44496</c:v>
                </c:pt>
                <c:pt idx="4319">
                  <c:v>44497</c:v>
                </c:pt>
                <c:pt idx="4320">
                  <c:v>44498</c:v>
                </c:pt>
                <c:pt idx="4321">
                  <c:v>44499</c:v>
                </c:pt>
                <c:pt idx="4322">
                  <c:v>44500</c:v>
                </c:pt>
                <c:pt idx="4323">
                  <c:v>44501</c:v>
                </c:pt>
                <c:pt idx="4324">
                  <c:v>44502</c:v>
                </c:pt>
                <c:pt idx="4325">
                  <c:v>44503</c:v>
                </c:pt>
                <c:pt idx="4326">
                  <c:v>44504</c:v>
                </c:pt>
                <c:pt idx="4327">
                  <c:v>44505</c:v>
                </c:pt>
                <c:pt idx="4328">
                  <c:v>44506</c:v>
                </c:pt>
                <c:pt idx="4329">
                  <c:v>44507</c:v>
                </c:pt>
                <c:pt idx="4330">
                  <c:v>44508</c:v>
                </c:pt>
                <c:pt idx="4331">
                  <c:v>44509</c:v>
                </c:pt>
                <c:pt idx="4332">
                  <c:v>44510</c:v>
                </c:pt>
                <c:pt idx="4333">
                  <c:v>44511</c:v>
                </c:pt>
                <c:pt idx="4334">
                  <c:v>44512</c:v>
                </c:pt>
                <c:pt idx="4335">
                  <c:v>44513</c:v>
                </c:pt>
                <c:pt idx="4336">
                  <c:v>44514</c:v>
                </c:pt>
                <c:pt idx="4337">
                  <c:v>44515</c:v>
                </c:pt>
                <c:pt idx="4338">
                  <c:v>44516</c:v>
                </c:pt>
                <c:pt idx="4339">
                  <c:v>44517</c:v>
                </c:pt>
                <c:pt idx="4340">
                  <c:v>44518</c:v>
                </c:pt>
                <c:pt idx="4341">
                  <c:v>44519</c:v>
                </c:pt>
                <c:pt idx="4342">
                  <c:v>44520</c:v>
                </c:pt>
                <c:pt idx="4343">
                  <c:v>44521</c:v>
                </c:pt>
                <c:pt idx="4344">
                  <c:v>44522</c:v>
                </c:pt>
                <c:pt idx="4345">
                  <c:v>44523</c:v>
                </c:pt>
                <c:pt idx="4346">
                  <c:v>44524</c:v>
                </c:pt>
                <c:pt idx="4347">
                  <c:v>44525</c:v>
                </c:pt>
                <c:pt idx="4348">
                  <c:v>44526</c:v>
                </c:pt>
                <c:pt idx="4349">
                  <c:v>44527</c:v>
                </c:pt>
                <c:pt idx="4350">
                  <c:v>44528</c:v>
                </c:pt>
                <c:pt idx="4351">
                  <c:v>44529</c:v>
                </c:pt>
                <c:pt idx="4352">
                  <c:v>44530</c:v>
                </c:pt>
                <c:pt idx="4353">
                  <c:v>44531</c:v>
                </c:pt>
                <c:pt idx="4354">
                  <c:v>44532</c:v>
                </c:pt>
                <c:pt idx="4355">
                  <c:v>44533</c:v>
                </c:pt>
                <c:pt idx="4356">
                  <c:v>44534</c:v>
                </c:pt>
                <c:pt idx="4357">
                  <c:v>44535</c:v>
                </c:pt>
                <c:pt idx="4358">
                  <c:v>44536</c:v>
                </c:pt>
                <c:pt idx="4359">
                  <c:v>44537</c:v>
                </c:pt>
                <c:pt idx="4360">
                  <c:v>44538</c:v>
                </c:pt>
                <c:pt idx="4361">
                  <c:v>44539</c:v>
                </c:pt>
                <c:pt idx="4362">
                  <c:v>44540</c:v>
                </c:pt>
                <c:pt idx="4363">
                  <c:v>44541</c:v>
                </c:pt>
                <c:pt idx="4364">
                  <c:v>44542</c:v>
                </c:pt>
                <c:pt idx="4365">
                  <c:v>44543</c:v>
                </c:pt>
                <c:pt idx="4366">
                  <c:v>44544</c:v>
                </c:pt>
                <c:pt idx="4367">
                  <c:v>44545</c:v>
                </c:pt>
                <c:pt idx="4368">
                  <c:v>44546</c:v>
                </c:pt>
                <c:pt idx="4369">
                  <c:v>44547</c:v>
                </c:pt>
                <c:pt idx="4370">
                  <c:v>44548</c:v>
                </c:pt>
                <c:pt idx="4371">
                  <c:v>44549</c:v>
                </c:pt>
                <c:pt idx="4372">
                  <c:v>44550</c:v>
                </c:pt>
                <c:pt idx="4373">
                  <c:v>44551</c:v>
                </c:pt>
                <c:pt idx="4374">
                  <c:v>44552</c:v>
                </c:pt>
                <c:pt idx="4375">
                  <c:v>44553</c:v>
                </c:pt>
                <c:pt idx="4376">
                  <c:v>44554</c:v>
                </c:pt>
                <c:pt idx="4377">
                  <c:v>44555</c:v>
                </c:pt>
                <c:pt idx="4378">
                  <c:v>44556</c:v>
                </c:pt>
                <c:pt idx="4379">
                  <c:v>44557</c:v>
                </c:pt>
                <c:pt idx="4380">
                  <c:v>44558</c:v>
                </c:pt>
                <c:pt idx="4381">
                  <c:v>44559</c:v>
                </c:pt>
                <c:pt idx="4382">
                  <c:v>44560</c:v>
                </c:pt>
                <c:pt idx="4383">
                  <c:v>44561</c:v>
                </c:pt>
                <c:pt idx="4384">
                  <c:v>44562</c:v>
                </c:pt>
                <c:pt idx="4385">
                  <c:v>44563</c:v>
                </c:pt>
                <c:pt idx="4386">
                  <c:v>44564</c:v>
                </c:pt>
                <c:pt idx="4387">
                  <c:v>44565</c:v>
                </c:pt>
                <c:pt idx="4388">
                  <c:v>44566</c:v>
                </c:pt>
                <c:pt idx="4389">
                  <c:v>44567</c:v>
                </c:pt>
                <c:pt idx="4390">
                  <c:v>44568</c:v>
                </c:pt>
                <c:pt idx="4391">
                  <c:v>44569</c:v>
                </c:pt>
                <c:pt idx="4392">
                  <c:v>44570</c:v>
                </c:pt>
                <c:pt idx="4393">
                  <c:v>44571</c:v>
                </c:pt>
                <c:pt idx="4394">
                  <c:v>44572</c:v>
                </c:pt>
                <c:pt idx="4395">
                  <c:v>44573</c:v>
                </c:pt>
                <c:pt idx="4396">
                  <c:v>44574</c:v>
                </c:pt>
                <c:pt idx="4397">
                  <c:v>44575</c:v>
                </c:pt>
                <c:pt idx="4398">
                  <c:v>44576</c:v>
                </c:pt>
                <c:pt idx="4399">
                  <c:v>44577</c:v>
                </c:pt>
                <c:pt idx="4400">
                  <c:v>44578</c:v>
                </c:pt>
                <c:pt idx="4401">
                  <c:v>44579</c:v>
                </c:pt>
                <c:pt idx="4402">
                  <c:v>44580</c:v>
                </c:pt>
                <c:pt idx="4403">
                  <c:v>44581</c:v>
                </c:pt>
                <c:pt idx="4404">
                  <c:v>44582</c:v>
                </c:pt>
                <c:pt idx="4405">
                  <c:v>44583</c:v>
                </c:pt>
                <c:pt idx="4406">
                  <c:v>44584</c:v>
                </c:pt>
                <c:pt idx="4407">
                  <c:v>44585</c:v>
                </c:pt>
                <c:pt idx="4408">
                  <c:v>44586</c:v>
                </c:pt>
                <c:pt idx="4409">
                  <c:v>44587</c:v>
                </c:pt>
                <c:pt idx="4410">
                  <c:v>44588</c:v>
                </c:pt>
                <c:pt idx="4411">
                  <c:v>44589</c:v>
                </c:pt>
                <c:pt idx="4412">
                  <c:v>44590</c:v>
                </c:pt>
                <c:pt idx="4413">
                  <c:v>44591</c:v>
                </c:pt>
                <c:pt idx="4414">
                  <c:v>44592</c:v>
                </c:pt>
                <c:pt idx="4415">
                  <c:v>44593</c:v>
                </c:pt>
                <c:pt idx="4416">
                  <c:v>44594</c:v>
                </c:pt>
                <c:pt idx="4417">
                  <c:v>44595</c:v>
                </c:pt>
                <c:pt idx="4418">
                  <c:v>44596</c:v>
                </c:pt>
                <c:pt idx="4419">
                  <c:v>44597</c:v>
                </c:pt>
                <c:pt idx="4420">
                  <c:v>44598</c:v>
                </c:pt>
                <c:pt idx="4421">
                  <c:v>44599</c:v>
                </c:pt>
                <c:pt idx="4422">
                  <c:v>44600</c:v>
                </c:pt>
                <c:pt idx="4423">
                  <c:v>44601</c:v>
                </c:pt>
                <c:pt idx="4424">
                  <c:v>44602</c:v>
                </c:pt>
                <c:pt idx="4425">
                  <c:v>44603</c:v>
                </c:pt>
                <c:pt idx="4426">
                  <c:v>44604</c:v>
                </c:pt>
                <c:pt idx="4427">
                  <c:v>44605</c:v>
                </c:pt>
                <c:pt idx="4428">
                  <c:v>44606</c:v>
                </c:pt>
                <c:pt idx="4429">
                  <c:v>44607</c:v>
                </c:pt>
                <c:pt idx="4430">
                  <c:v>44608</c:v>
                </c:pt>
                <c:pt idx="4431">
                  <c:v>44609</c:v>
                </c:pt>
                <c:pt idx="4432">
                  <c:v>44610</c:v>
                </c:pt>
                <c:pt idx="4433">
                  <c:v>44611</c:v>
                </c:pt>
                <c:pt idx="4434">
                  <c:v>44612</c:v>
                </c:pt>
                <c:pt idx="4435">
                  <c:v>44613</c:v>
                </c:pt>
                <c:pt idx="4436">
                  <c:v>44614</c:v>
                </c:pt>
                <c:pt idx="4437">
                  <c:v>44615</c:v>
                </c:pt>
                <c:pt idx="4438">
                  <c:v>44616</c:v>
                </c:pt>
                <c:pt idx="4439">
                  <c:v>44617</c:v>
                </c:pt>
                <c:pt idx="4440">
                  <c:v>44618</c:v>
                </c:pt>
                <c:pt idx="4441">
                  <c:v>44619</c:v>
                </c:pt>
                <c:pt idx="4442">
                  <c:v>44620</c:v>
                </c:pt>
                <c:pt idx="4443">
                  <c:v>44621</c:v>
                </c:pt>
                <c:pt idx="4444">
                  <c:v>44622</c:v>
                </c:pt>
                <c:pt idx="4445">
                  <c:v>44623</c:v>
                </c:pt>
                <c:pt idx="4446">
                  <c:v>44624</c:v>
                </c:pt>
                <c:pt idx="4447">
                  <c:v>44625</c:v>
                </c:pt>
                <c:pt idx="4448">
                  <c:v>44626</c:v>
                </c:pt>
                <c:pt idx="4449">
                  <c:v>44627</c:v>
                </c:pt>
                <c:pt idx="4450">
                  <c:v>44628</c:v>
                </c:pt>
                <c:pt idx="4451">
                  <c:v>44629</c:v>
                </c:pt>
                <c:pt idx="4452">
                  <c:v>44630</c:v>
                </c:pt>
                <c:pt idx="4453">
                  <c:v>44631</c:v>
                </c:pt>
                <c:pt idx="4454">
                  <c:v>44632</c:v>
                </c:pt>
                <c:pt idx="4455">
                  <c:v>44633</c:v>
                </c:pt>
                <c:pt idx="4456">
                  <c:v>44634</c:v>
                </c:pt>
                <c:pt idx="4457">
                  <c:v>44635</c:v>
                </c:pt>
                <c:pt idx="4458">
                  <c:v>44636</c:v>
                </c:pt>
                <c:pt idx="4459">
                  <c:v>44637</c:v>
                </c:pt>
                <c:pt idx="4460">
                  <c:v>44638</c:v>
                </c:pt>
                <c:pt idx="4461">
                  <c:v>44639</c:v>
                </c:pt>
                <c:pt idx="4462">
                  <c:v>44640</c:v>
                </c:pt>
                <c:pt idx="4463">
                  <c:v>44641</c:v>
                </c:pt>
                <c:pt idx="4464">
                  <c:v>44642</c:v>
                </c:pt>
                <c:pt idx="4465">
                  <c:v>44643</c:v>
                </c:pt>
                <c:pt idx="4466">
                  <c:v>44644</c:v>
                </c:pt>
                <c:pt idx="4467">
                  <c:v>44645</c:v>
                </c:pt>
                <c:pt idx="4468">
                  <c:v>44646</c:v>
                </c:pt>
                <c:pt idx="4469">
                  <c:v>44647</c:v>
                </c:pt>
                <c:pt idx="4470">
                  <c:v>44648</c:v>
                </c:pt>
                <c:pt idx="4471">
                  <c:v>44649</c:v>
                </c:pt>
                <c:pt idx="4472">
                  <c:v>44650</c:v>
                </c:pt>
                <c:pt idx="4473">
                  <c:v>44651</c:v>
                </c:pt>
                <c:pt idx="4474">
                  <c:v>44652</c:v>
                </c:pt>
                <c:pt idx="4475">
                  <c:v>44653</c:v>
                </c:pt>
                <c:pt idx="4476">
                  <c:v>44654</c:v>
                </c:pt>
                <c:pt idx="4477">
                  <c:v>44655</c:v>
                </c:pt>
                <c:pt idx="4478">
                  <c:v>44656</c:v>
                </c:pt>
                <c:pt idx="4479">
                  <c:v>44657</c:v>
                </c:pt>
                <c:pt idx="4480">
                  <c:v>44658</c:v>
                </c:pt>
                <c:pt idx="4481">
                  <c:v>44659</c:v>
                </c:pt>
                <c:pt idx="4482">
                  <c:v>44660</c:v>
                </c:pt>
                <c:pt idx="4483">
                  <c:v>44661</c:v>
                </c:pt>
                <c:pt idx="4484">
                  <c:v>44662</c:v>
                </c:pt>
                <c:pt idx="4485">
                  <c:v>44663</c:v>
                </c:pt>
                <c:pt idx="4486">
                  <c:v>44664</c:v>
                </c:pt>
                <c:pt idx="4487">
                  <c:v>44665</c:v>
                </c:pt>
                <c:pt idx="4488">
                  <c:v>44666</c:v>
                </c:pt>
                <c:pt idx="4489">
                  <c:v>44667</c:v>
                </c:pt>
                <c:pt idx="4490">
                  <c:v>44668</c:v>
                </c:pt>
                <c:pt idx="4491">
                  <c:v>44669</c:v>
                </c:pt>
                <c:pt idx="4492">
                  <c:v>44670</c:v>
                </c:pt>
                <c:pt idx="4493">
                  <c:v>44671</c:v>
                </c:pt>
                <c:pt idx="4494">
                  <c:v>44672</c:v>
                </c:pt>
                <c:pt idx="4495">
                  <c:v>44673</c:v>
                </c:pt>
                <c:pt idx="4496">
                  <c:v>44674</c:v>
                </c:pt>
                <c:pt idx="4497">
                  <c:v>44675</c:v>
                </c:pt>
                <c:pt idx="4498">
                  <c:v>44676</c:v>
                </c:pt>
                <c:pt idx="4499">
                  <c:v>44677</c:v>
                </c:pt>
                <c:pt idx="4500">
                  <c:v>44678</c:v>
                </c:pt>
                <c:pt idx="4501">
                  <c:v>44679</c:v>
                </c:pt>
                <c:pt idx="4502">
                  <c:v>44680</c:v>
                </c:pt>
                <c:pt idx="4503">
                  <c:v>44681</c:v>
                </c:pt>
                <c:pt idx="4504">
                  <c:v>44682</c:v>
                </c:pt>
                <c:pt idx="4505">
                  <c:v>44683</c:v>
                </c:pt>
                <c:pt idx="4506">
                  <c:v>44684</c:v>
                </c:pt>
                <c:pt idx="4507">
                  <c:v>44685</c:v>
                </c:pt>
                <c:pt idx="4508">
                  <c:v>44686</c:v>
                </c:pt>
                <c:pt idx="4509">
                  <c:v>44687</c:v>
                </c:pt>
                <c:pt idx="4510">
                  <c:v>44688</c:v>
                </c:pt>
                <c:pt idx="4511">
                  <c:v>44689</c:v>
                </c:pt>
                <c:pt idx="4512">
                  <c:v>44690</c:v>
                </c:pt>
                <c:pt idx="4513">
                  <c:v>44691</c:v>
                </c:pt>
                <c:pt idx="4514">
                  <c:v>44692</c:v>
                </c:pt>
                <c:pt idx="4515">
                  <c:v>44693</c:v>
                </c:pt>
                <c:pt idx="4516">
                  <c:v>44694</c:v>
                </c:pt>
                <c:pt idx="4517">
                  <c:v>44695</c:v>
                </c:pt>
                <c:pt idx="4518">
                  <c:v>44696</c:v>
                </c:pt>
                <c:pt idx="4519">
                  <c:v>44697</c:v>
                </c:pt>
                <c:pt idx="4520">
                  <c:v>44698</c:v>
                </c:pt>
                <c:pt idx="4521">
                  <c:v>44699</c:v>
                </c:pt>
                <c:pt idx="4522">
                  <c:v>44700</c:v>
                </c:pt>
                <c:pt idx="4523">
                  <c:v>44701</c:v>
                </c:pt>
                <c:pt idx="4524">
                  <c:v>44702</c:v>
                </c:pt>
                <c:pt idx="4525">
                  <c:v>44703</c:v>
                </c:pt>
                <c:pt idx="4526">
                  <c:v>44704</c:v>
                </c:pt>
                <c:pt idx="4527">
                  <c:v>44705</c:v>
                </c:pt>
                <c:pt idx="4528">
                  <c:v>44706</c:v>
                </c:pt>
                <c:pt idx="4529">
                  <c:v>44707</c:v>
                </c:pt>
                <c:pt idx="4530">
                  <c:v>44708</c:v>
                </c:pt>
                <c:pt idx="4531">
                  <c:v>44709</c:v>
                </c:pt>
                <c:pt idx="4532">
                  <c:v>44710</c:v>
                </c:pt>
                <c:pt idx="4533">
                  <c:v>44711</c:v>
                </c:pt>
                <c:pt idx="4534">
                  <c:v>44712</c:v>
                </c:pt>
                <c:pt idx="4535">
                  <c:v>44713</c:v>
                </c:pt>
                <c:pt idx="4536">
                  <c:v>44714</c:v>
                </c:pt>
                <c:pt idx="4537">
                  <c:v>44715</c:v>
                </c:pt>
                <c:pt idx="4538">
                  <c:v>44716</c:v>
                </c:pt>
                <c:pt idx="4539">
                  <c:v>44717</c:v>
                </c:pt>
                <c:pt idx="4540">
                  <c:v>44718</c:v>
                </c:pt>
                <c:pt idx="4541">
                  <c:v>44719</c:v>
                </c:pt>
                <c:pt idx="4542">
                  <c:v>44720</c:v>
                </c:pt>
                <c:pt idx="4543">
                  <c:v>44721</c:v>
                </c:pt>
                <c:pt idx="4544">
                  <c:v>44722</c:v>
                </c:pt>
                <c:pt idx="4545">
                  <c:v>44723</c:v>
                </c:pt>
                <c:pt idx="4546">
                  <c:v>44724</c:v>
                </c:pt>
                <c:pt idx="4547">
                  <c:v>44725</c:v>
                </c:pt>
                <c:pt idx="4548">
                  <c:v>44726</c:v>
                </c:pt>
                <c:pt idx="4549">
                  <c:v>44727</c:v>
                </c:pt>
                <c:pt idx="4550">
                  <c:v>44728</c:v>
                </c:pt>
                <c:pt idx="4551">
                  <c:v>44729</c:v>
                </c:pt>
                <c:pt idx="4552">
                  <c:v>44730</c:v>
                </c:pt>
                <c:pt idx="4553">
                  <c:v>44731</c:v>
                </c:pt>
                <c:pt idx="4554">
                  <c:v>44732</c:v>
                </c:pt>
                <c:pt idx="4555">
                  <c:v>44733</c:v>
                </c:pt>
                <c:pt idx="4556">
                  <c:v>44734</c:v>
                </c:pt>
                <c:pt idx="4557">
                  <c:v>44735</c:v>
                </c:pt>
                <c:pt idx="4558">
                  <c:v>44736</c:v>
                </c:pt>
                <c:pt idx="4559">
                  <c:v>44737</c:v>
                </c:pt>
                <c:pt idx="4560">
                  <c:v>44738</c:v>
                </c:pt>
                <c:pt idx="4561">
                  <c:v>44739</c:v>
                </c:pt>
                <c:pt idx="4562">
                  <c:v>44740</c:v>
                </c:pt>
                <c:pt idx="4563">
                  <c:v>44741</c:v>
                </c:pt>
                <c:pt idx="4564">
                  <c:v>44742</c:v>
                </c:pt>
                <c:pt idx="4565">
                  <c:v>44743</c:v>
                </c:pt>
                <c:pt idx="4566">
                  <c:v>44744</c:v>
                </c:pt>
                <c:pt idx="4567">
                  <c:v>44745</c:v>
                </c:pt>
                <c:pt idx="4568">
                  <c:v>44746</c:v>
                </c:pt>
                <c:pt idx="4569">
                  <c:v>44747</c:v>
                </c:pt>
                <c:pt idx="4570">
                  <c:v>44748</c:v>
                </c:pt>
                <c:pt idx="4571">
                  <c:v>44749</c:v>
                </c:pt>
                <c:pt idx="4572">
                  <c:v>44750</c:v>
                </c:pt>
                <c:pt idx="4573">
                  <c:v>44751</c:v>
                </c:pt>
                <c:pt idx="4574">
                  <c:v>44752</c:v>
                </c:pt>
                <c:pt idx="4575">
                  <c:v>44753</c:v>
                </c:pt>
                <c:pt idx="4576">
                  <c:v>44754</c:v>
                </c:pt>
                <c:pt idx="4577">
                  <c:v>44755</c:v>
                </c:pt>
                <c:pt idx="4578">
                  <c:v>44756</c:v>
                </c:pt>
                <c:pt idx="4579">
                  <c:v>44757</c:v>
                </c:pt>
                <c:pt idx="4580">
                  <c:v>44758</c:v>
                </c:pt>
                <c:pt idx="4581">
                  <c:v>44759</c:v>
                </c:pt>
                <c:pt idx="4582">
                  <c:v>44760</c:v>
                </c:pt>
                <c:pt idx="4583">
                  <c:v>44761</c:v>
                </c:pt>
                <c:pt idx="4584">
                  <c:v>44762</c:v>
                </c:pt>
                <c:pt idx="4585">
                  <c:v>44763</c:v>
                </c:pt>
                <c:pt idx="4586">
                  <c:v>44764</c:v>
                </c:pt>
                <c:pt idx="4587">
                  <c:v>44765</c:v>
                </c:pt>
                <c:pt idx="4588">
                  <c:v>44766</c:v>
                </c:pt>
                <c:pt idx="4589">
                  <c:v>44767</c:v>
                </c:pt>
                <c:pt idx="4590">
                  <c:v>44768</c:v>
                </c:pt>
                <c:pt idx="4591">
                  <c:v>44769</c:v>
                </c:pt>
                <c:pt idx="4592">
                  <c:v>44770</c:v>
                </c:pt>
                <c:pt idx="4593">
                  <c:v>44771</c:v>
                </c:pt>
                <c:pt idx="4594">
                  <c:v>44772</c:v>
                </c:pt>
                <c:pt idx="4595">
                  <c:v>44773</c:v>
                </c:pt>
                <c:pt idx="4596">
                  <c:v>44774</c:v>
                </c:pt>
                <c:pt idx="4597">
                  <c:v>44775</c:v>
                </c:pt>
                <c:pt idx="4598">
                  <c:v>44776</c:v>
                </c:pt>
                <c:pt idx="4599">
                  <c:v>44777</c:v>
                </c:pt>
                <c:pt idx="4600">
                  <c:v>44778</c:v>
                </c:pt>
                <c:pt idx="4601">
                  <c:v>44779</c:v>
                </c:pt>
                <c:pt idx="4602">
                  <c:v>44780</c:v>
                </c:pt>
                <c:pt idx="4603">
                  <c:v>44781</c:v>
                </c:pt>
                <c:pt idx="4604">
                  <c:v>44782</c:v>
                </c:pt>
                <c:pt idx="4605">
                  <c:v>44783</c:v>
                </c:pt>
                <c:pt idx="4606">
                  <c:v>44784</c:v>
                </c:pt>
                <c:pt idx="4607">
                  <c:v>44785</c:v>
                </c:pt>
                <c:pt idx="4608">
                  <c:v>44786</c:v>
                </c:pt>
                <c:pt idx="4609">
                  <c:v>44787</c:v>
                </c:pt>
                <c:pt idx="4610">
                  <c:v>44788</c:v>
                </c:pt>
                <c:pt idx="4611">
                  <c:v>44789</c:v>
                </c:pt>
                <c:pt idx="4612">
                  <c:v>44790</c:v>
                </c:pt>
                <c:pt idx="4613">
                  <c:v>44791</c:v>
                </c:pt>
                <c:pt idx="4614">
                  <c:v>44792</c:v>
                </c:pt>
                <c:pt idx="4615">
                  <c:v>44793</c:v>
                </c:pt>
                <c:pt idx="4616">
                  <c:v>44794</c:v>
                </c:pt>
                <c:pt idx="4617">
                  <c:v>44795</c:v>
                </c:pt>
                <c:pt idx="4618">
                  <c:v>44796</c:v>
                </c:pt>
                <c:pt idx="4619">
                  <c:v>44797</c:v>
                </c:pt>
                <c:pt idx="4620">
                  <c:v>44798</c:v>
                </c:pt>
                <c:pt idx="4621">
                  <c:v>44799</c:v>
                </c:pt>
                <c:pt idx="4622">
                  <c:v>44800</c:v>
                </c:pt>
                <c:pt idx="4623">
                  <c:v>44801</c:v>
                </c:pt>
                <c:pt idx="4624">
                  <c:v>44802</c:v>
                </c:pt>
                <c:pt idx="4625">
                  <c:v>44803</c:v>
                </c:pt>
                <c:pt idx="4626">
                  <c:v>44804</c:v>
                </c:pt>
                <c:pt idx="4627">
                  <c:v>44805</c:v>
                </c:pt>
                <c:pt idx="4628">
                  <c:v>44806</c:v>
                </c:pt>
                <c:pt idx="4629">
                  <c:v>44807</c:v>
                </c:pt>
                <c:pt idx="4630">
                  <c:v>44808</c:v>
                </c:pt>
                <c:pt idx="4631">
                  <c:v>44809</c:v>
                </c:pt>
                <c:pt idx="4632">
                  <c:v>44810</c:v>
                </c:pt>
                <c:pt idx="4633">
                  <c:v>44811</c:v>
                </c:pt>
                <c:pt idx="4634">
                  <c:v>44812</c:v>
                </c:pt>
                <c:pt idx="4635">
                  <c:v>44813</c:v>
                </c:pt>
                <c:pt idx="4636">
                  <c:v>44814</c:v>
                </c:pt>
                <c:pt idx="4637">
                  <c:v>44815</c:v>
                </c:pt>
                <c:pt idx="4638">
                  <c:v>44816</c:v>
                </c:pt>
                <c:pt idx="4639">
                  <c:v>44817</c:v>
                </c:pt>
                <c:pt idx="4640">
                  <c:v>44818</c:v>
                </c:pt>
                <c:pt idx="4641">
                  <c:v>44819</c:v>
                </c:pt>
                <c:pt idx="4642">
                  <c:v>44820</c:v>
                </c:pt>
                <c:pt idx="4643">
                  <c:v>44821</c:v>
                </c:pt>
                <c:pt idx="4644">
                  <c:v>44822</c:v>
                </c:pt>
                <c:pt idx="4645">
                  <c:v>44823</c:v>
                </c:pt>
                <c:pt idx="4646">
                  <c:v>44824</c:v>
                </c:pt>
                <c:pt idx="4647">
                  <c:v>44825</c:v>
                </c:pt>
                <c:pt idx="4648">
                  <c:v>44826</c:v>
                </c:pt>
                <c:pt idx="4649">
                  <c:v>44827</c:v>
                </c:pt>
                <c:pt idx="4650">
                  <c:v>44828</c:v>
                </c:pt>
                <c:pt idx="4651">
                  <c:v>44829</c:v>
                </c:pt>
                <c:pt idx="4652">
                  <c:v>44830</c:v>
                </c:pt>
                <c:pt idx="4653">
                  <c:v>44831</c:v>
                </c:pt>
                <c:pt idx="4654">
                  <c:v>44832</c:v>
                </c:pt>
                <c:pt idx="4655">
                  <c:v>44833</c:v>
                </c:pt>
                <c:pt idx="4656">
                  <c:v>44834</c:v>
                </c:pt>
                <c:pt idx="4657">
                  <c:v>44835</c:v>
                </c:pt>
                <c:pt idx="4658">
                  <c:v>44836</c:v>
                </c:pt>
                <c:pt idx="4659">
                  <c:v>44837</c:v>
                </c:pt>
                <c:pt idx="4660">
                  <c:v>44838</c:v>
                </c:pt>
                <c:pt idx="4661">
                  <c:v>44839</c:v>
                </c:pt>
                <c:pt idx="4662">
                  <c:v>44840</c:v>
                </c:pt>
                <c:pt idx="4663">
                  <c:v>44841</c:v>
                </c:pt>
                <c:pt idx="4664">
                  <c:v>44842</c:v>
                </c:pt>
                <c:pt idx="4665">
                  <c:v>44843</c:v>
                </c:pt>
                <c:pt idx="4666">
                  <c:v>44844</c:v>
                </c:pt>
                <c:pt idx="4667">
                  <c:v>44845</c:v>
                </c:pt>
                <c:pt idx="4668">
                  <c:v>44846</c:v>
                </c:pt>
                <c:pt idx="4669">
                  <c:v>44847</c:v>
                </c:pt>
                <c:pt idx="4670">
                  <c:v>44848</c:v>
                </c:pt>
                <c:pt idx="4671">
                  <c:v>44849</c:v>
                </c:pt>
                <c:pt idx="4672">
                  <c:v>44850</c:v>
                </c:pt>
                <c:pt idx="4673">
                  <c:v>44851</c:v>
                </c:pt>
                <c:pt idx="4674">
                  <c:v>44852</c:v>
                </c:pt>
                <c:pt idx="4675">
                  <c:v>44853</c:v>
                </c:pt>
                <c:pt idx="4676">
                  <c:v>44854</c:v>
                </c:pt>
                <c:pt idx="4677">
                  <c:v>44855</c:v>
                </c:pt>
                <c:pt idx="4678">
                  <c:v>44856</c:v>
                </c:pt>
                <c:pt idx="4679">
                  <c:v>44857</c:v>
                </c:pt>
                <c:pt idx="4680">
                  <c:v>44858</c:v>
                </c:pt>
                <c:pt idx="4681">
                  <c:v>44859</c:v>
                </c:pt>
                <c:pt idx="4682">
                  <c:v>44860</c:v>
                </c:pt>
                <c:pt idx="4683">
                  <c:v>44861</c:v>
                </c:pt>
                <c:pt idx="4684">
                  <c:v>44862</c:v>
                </c:pt>
                <c:pt idx="4685">
                  <c:v>44863</c:v>
                </c:pt>
                <c:pt idx="4686">
                  <c:v>44864</c:v>
                </c:pt>
                <c:pt idx="4687">
                  <c:v>44865</c:v>
                </c:pt>
                <c:pt idx="4688">
                  <c:v>44866</c:v>
                </c:pt>
                <c:pt idx="4689">
                  <c:v>44867</c:v>
                </c:pt>
                <c:pt idx="4690">
                  <c:v>44868</c:v>
                </c:pt>
                <c:pt idx="4691">
                  <c:v>44869</c:v>
                </c:pt>
                <c:pt idx="4692">
                  <c:v>44870</c:v>
                </c:pt>
                <c:pt idx="4693">
                  <c:v>44871</c:v>
                </c:pt>
                <c:pt idx="4694">
                  <c:v>44872</c:v>
                </c:pt>
                <c:pt idx="4695">
                  <c:v>44873</c:v>
                </c:pt>
                <c:pt idx="4696">
                  <c:v>44874</c:v>
                </c:pt>
                <c:pt idx="4697">
                  <c:v>44875</c:v>
                </c:pt>
                <c:pt idx="4698">
                  <c:v>44876</c:v>
                </c:pt>
                <c:pt idx="4699">
                  <c:v>44877</c:v>
                </c:pt>
                <c:pt idx="4700">
                  <c:v>44878</c:v>
                </c:pt>
                <c:pt idx="4701">
                  <c:v>44879</c:v>
                </c:pt>
                <c:pt idx="4702">
                  <c:v>44880</c:v>
                </c:pt>
                <c:pt idx="4703">
                  <c:v>44881</c:v>
                </c:pt>
                <c:pt idx="4704">
                  <c:v>44882</c:v>
                </c:pt>
                <c:pt idx="4705">
                  <c:v>44883</c:v>
                </c:pt>
                <c:pt idx="4706">
                  <c:v>44884</c:v>
                </c:pt>
                <c:pt idx="4707">
                  <c:v>44885</c:v>
                </c:pt>
                <c:pt idx="4708">
                  <c:v>44886</c:v>
                </c:pt>
                <c:pt idx="4709">
                  <c:v>44887</c:v>
                </c:pt>
                <c:pt idx="4710">
                  <c:v>44888</c:v>
                </c:pt>
                <c:pt idx="4711">
                  <c:v>44889</c:v>
                </c:pt>
                <c:pt idx="4712">
                  <c:v>44890</c:v>
                </c:pt>
                <c:pt idx="4713">
                  <c:v>44891</c:v>
                </c:pt>
                <c:pt idx="4714">
                  <c:v>44892</c:v>
                </c:pt>
                <c:pt idx="4715">
                  <c:v>44893</c:v>
                </c:pt>
                <c:pt idx="4716">
                  <c:v>44894</c:v>
                </c:pt>
                <c:pt idx="4717">
                  <c:v>44895</c:v>
                </c:pt>
                <c:pt idx="4718">
                  <c:v>44896</c:v>
                </c:pt>
                <c:pt idx="4719">
                  <c:v>44897</c:v>
                </c:pt>
                <c:pt idx="4720">
                  <c:v>44898</c:v>
                </c:pt>
                <c:pt idx="4721">
                  <c:v>44899</c:v>
                </c:pt>
                <c:pt idx="4722">
                  <c:v>44900</c:v>
                </c:pt>
                <c:pt idx="4723">
                  <c:v>44901</c:v>
                </c:pt>
                <c:pt idx="4724">
                  <c:v>44902</c:v>
                </c:pt>
                <c:pt idx="4725">
                  <c:v>44903</c:v>
                </c:pt>
                <c:pt idx="4726">
                  <c:v>44904</c:v>
                </c:pt>
                <c:pt idx="4727">
                  <c:v>44905</c:v>
                </c:pt>
                <c:pt idx="4728">
                  <c:v>44906</c:v>
                </c:pt>
                <c:pt idx="4729">
                  <c:v>44907</c:v>
                </c:pt>
                <c:pt idx="4730">
                  <c:v>44908</c:v>
                </c:pt>
                <c:pt idx="4731">
                  <c:v>44909</c:v>
                </c:pt>
                <c:pt idx="4732">
                  <c:v>44910</c:v>
                </c:pt>
                <c:pt idx="4733">
                  <c:v>44911</c:v>
                </c:pt>
                <c:pt idx="4734">
                  <c:v>44912</c:v>
                </c:pt>
                <c:pt idx="4735">
                  <c:v>44913</c:v>
                </c:pt>
                <c:pt idx="4736">
                  <c:v>44914</c:v>
                </c:pt>
                <c:pt idx="4737">
                  <c:v>44915</c:v>
                </c:pt>
                <c:pt idx="4738">
                  <c:v>44916</c:v>
                </c:pt>
                <c:pt idx="4739">
                  <c:v>44917</c:v>
                </c:pt>
                <c:pt idx="4740">
                  <c:v>44918</c:v>
                </c:pt>
                <c:pt idx="4741">
                  <c:v>44919</c:v>
                </c:pt>
                <c:pt idx="4742">
                  <c:v>44920</c:v>
                </c:pt>
                <c:pt idx="4743">
                  <c:v>44921</c:v>
                </c:pt>
                <c:pt idx="4744">
                  <c:v>44922</c:v>
                </c:pt>
                <c:pt idx="4745">
                  <c:v>44923</c:v>
                </c:pt>
                <c:pt idx="4746">
                  <c:v>44924</c:v>
                </c:pt>
                <c:pt idx="4747">
                  <c:v>44925</c:v>
                </c:pt>
                <c:pt idx="4748">
                  <c:v>44926</c:v>
                </c:pt>
                <c:pt idx="4749">
                  <c:v>44927</c:v>
                </c:pt>
                <c:pt idx="4750">
                  <c:v>44928</c:v>
                </c:pt>
                <c:pt idx="4751">
                  <c:v>44929</c:v>
                </c:pt>
                <c:pt idx="4752">
                  <c:v>44930</c:v>
                </c:pt>
                <c:pt idx="4753">
                  <c:v>44931</c:v>
                </c:pt>
                <c:pt idx="4754">
                  <c:v>44932</c:v>
                </c:pt>
                <c:pt idx="4755">
                  <c:v>44933</c:v>
                </c:pt>
                <c:pt idx="4756">
                  <c:v>44934</c:v>
                </c:pt>
                <c:pt idx="4757">
                  <c:v>44935</c:v>
                </c:pt>
                <c:pt idx="4758">
                  <c:v>44936</c:v>
                </c:pt>
                <c:pt idx="4759">
                  <c:v>44937</c:v>
                </c:pt>
                <c:pt idx="4760">
                  <c:v>44938</c:v>
                </c:pt>
                <c:pt idx="4761">
                  <c:v>44939</c:v>
                </c:pt>
                <c:pt idx="4762">
                  <c:v>44940</c:v>
                </c:pt>
                <c:pt idx="4763">
                  <c:v>44941</c:v>
                </c:pt>
                <c:pt idx="4764">
                  <c:v>44942</c:v>
                </c:pt>
                <c:pt idx="4765">
                  <c:v>44943</c:v>
                </c:pt>
                <c:pt idx="4766">
                  <c:v>44944</c:v>
                </c:pt>
                <c:pt idx="4767">
                  <c:v>44945</c:v>
                </c:pt>
                <c:pt idx="4768">
                  <c:v>44946</c:v>
                </c:pt>
                <c:pt idx="4769">
                  <c:v>44947</c:v>
                </c:pt>
                <c:pt idx="4770">
                  <c:v>44948</c:v>
                </c:pt>
                <c:pt idx="4771">
                  <c:v>44949</c:v>
                </c:pt>
                <c:pt idx="4772">
                  <c:v>44950</c:v>
                </c:pt>
                <c:pt idx="4773">
                  <c:v>44951</c:v>
                </c:pt>
                <c:pt idx="4774">
                  <c:v>44952</c:v>
                </c:pt>
                <c:pt idx="4775">
                  <c:v>44953</c:v>
                </c:pt>
                <c:pt idx="4776">
                  <c:v>44954</c:v>
                </c:pt>
                <c:pt idx="4777">
                  <c:v>44955</c:v>
                </c:pt>
                <c:pt idx="4778">
                  <c:v>44956</c:v>
                </c:pt>
                <c:pt idx="4779">
                  <c:v>44957</c:v>
                </c:pt>
                <c:pt idx="4780">
                  <c:v>44958</c:v>
                </c:pt>
                <c:pt idx="4781">
                  <c:v>44959</c:v>
                </c:pt>
                <c:pt idx="4782">
                  <c:v>44960</c:v>
                </c:pt>
                <c:pt idx="4783">
                  <c:v>44961</c:v>
                </c:pt>
                <c:pt idx="4784">
                  <c:v>44962</c:v>
                </c:pt>
                <c:pt idx="4785">
                  <c:v>44963</c:v>
                </c:pt>
                <c:pt idx="4786">
                  <c:v>44964</c:v>
                </c:pt>
                <c:pt idx="4787">
                  <c:v>44965</c:v>
                </c:pt>
                <c:pt idx="4788">
                  <c:v>44966</c:v>
                </c:pt>
                <c:pt idx="4789">
                  <c:v>44967</c:v>
                </c:pt>
                <c:pt idx="4790">
                  <c:v>44968</c:v>
                </c:pt>
                <c:pt idx="4791">
                  <c:v>44969</c:v>
                </c:pt>
                <c:pt idx="4792">
                  <c:v>44970</c:v>
                </c:pt>
                <c:pt idx="4793">
                  <c:v>44971</c:v>
                </c:pt>
                <c:pt idx="4794">
                  <c:v>44972</c:v>
                </c:pt>
                <c:pt idx="4795">
                  <c:v>44973</c:v>
                </c:pt>
                <c:pt idx="4796">
                  <c:v>44974</c:v>
                </c:pt>
                <c:pt idx="4797">
                  <c:v>44975</c:v>
                </c:pt>
                <c:pt idx="4798">
                  <c:v>44976</c:v>
                </c:pt>
                <c:pt idx="4799">
                  <c:v>44977</c:v>
                </c:pt>
                <c:pt idx="4800">
                  <c:v>44978</c:v>
                </c:pt>
                <c:pt idx="4801">
                  <c:v>44979</c:v>
                </c:pt>
                <c:pt idx="4802">
                  <c:v>44980</c:v>
                </c:pt>
                <c:pt idx="4803">
                  <c:v>44981</c:v>
                </c:pt>
                <c:pt idx="4804">
                  <c:v>44982</c:v>
                </c:pt>
                <c:pt idx="4805">
                  <c:v>44983</c:v>
                </c:pt>
                <c:pt idx="4806">
                  <c:v>44984</c:v>
                </c:pt>
                <c:pt idx="4807">
                  <c:v>44985</c:v>
                </c:pt>
                <c:pt idx="4808">
                  <c:v>44986</c:v>
                </c:pt>
                <c:pt idx="4809">
                  <c:v>44987</c:v>
                </c:pt>
                <c:pt idx="4810">
                  <c:v>44988</c:v>
                </c:pt>
                <c:pt idx="4811">
                  <c:v>44989</c:v>
                </c:pt>
                <c:pt idx="4812">
                  <c:v>44990</c:v>
                </c:pt>
                <c:pt idx="4813">
                  <c:v>44991</c:v>
                </c:pt>
                <c:pt idx="4814">
                  <c:v>44992</c:v>
                </c:pt>
                <c:pt idx="4815">
                  <c:v>44993</c:v>
                </c:pt>
                <c:pt idx="4816">
                  <c:v>44994</c:v>
                </c:pt>
                <c:pt idx="4817">
                  <c:v>44995</c:v>
                </c:pt>
                <c:pt idx="4818">
                  <c:v>44996</c:v>
                </c:pt>
                <c:pt idx="4819">
                  <c:v>44997</c:v>
                </c:pt>
                <c:pt idx="4820">
                  <c:v>44998</c:v>
                </c:pt>
                <c:pt idx="4821">
                  <c:v>44999</c:v>
                </c:pt>
                <c:pt idx="4822">
                  <c:v>45000</c:v>
                </c:pt>
                <c:pt idx="4823">
                  <c:v>45001</c:v>
                </c:pt>
                <c:pt idx="4824">
                  <c:v>45002</c:v>
                </c:pt>
                <c:pt idx="4825">
                  <c:v>45003</c:v>
                </c:pt>
                <c:pt idx="4826">
                  <c:v>45004</c:v>
                </c:pt>
                <c:pt idx="4827">
                  <c:v>45005</c:v>
                </c:pt>
                <c:pt idx="4828">
                  <c:v>45006</c:v>
                </c:pt>
                <c:pt idx="4829">
                  <c:v>45007</c:v>
                </c:pt>
                <c:pt idx="4830">
                  <c:v>45008</c:v>
                </c:pt>
                <c:pt idx="4831">
                  <c:v>45009</c:v>
                </c:pt>
                <c:pt idx="4832">
                  <c:v>45010</c:v>
                </c:pt>
                <c:pt idx="4833">
                  <c:v>45011</c:v>
                </c:pt>
                <c:pt idx="4834">
                  <c:v>45012</c:v>
                </c:pt>
                <c:pt idx="4835">
                  <c:v>45013</c:v>
                </c:pt>
                <c:pt idx="4836">
                  <c:v>45014</c:v>
                </c:pt>
                <c:pt idx="4837">
                  <c:v>45015</c:v>
                </c:pt>
                <c:pt idx="4838">
                  <c:v>45016</c:v>
                </c:pt>
                <c:pt idx="4839">
                  <c:v>45017</c:v>
                </c:pt>
                <c:pt idx="4840">
                  <c:v>45018</c:v>
                </c:pt>
                <c:pt idx="4841">
                  <c:v>45019</c:v>
                </c:pt>
                <c:pt idx="4842">
                  <c:v>45020</c:v>
                </c:pt>
                <c:pt idx="4843">
                  <c:v>45021</c:v>
                </c:pt>
                <c:pt idx="4844">
                  <c:v>45022</c:v>
                </c:pt>
                <c:pt idx="4845">
                  <c:v>45023</c:v>
                </c:pt>
                <c:pt idx="4846">
                  <c:v>45024</c:v>
                </c:pt>
                <c:pt idx="4847">
                  <c:v>45025</c:v>
                </c:pt>
                <c:pt idx="4848">
                  <c:v>45026</c:v>
                </c:pt>
                <c:pt idx="4849">
                  <c:v>45027</c:v>
                </c:pt>
                <c:pt idx="4850">
                  <c:v>45028</c:v>
                </c:pt>
                <c:pt idx="4851">
                  <c:v>45029</c:v>
                </c:pt>
                <c:pt idx="4852">
                  <c:v>45030</c:v>
                </c:pt>
                <c:pt idx="4853">
                  <c:v>45031</c:v>
                </c:pt>
                <c:pt idx="4854">
                  <c:v>45032</c:v>
                </c:pt>
                <c:pt idx="4855">
                  <c:v>45033</c:v>
                </c:pt>
                <c:pt idx="4856">
                  <c:v>45034</c:v>
                </c:pt>
                <c:pt idx="4857">
                  <c:v>45035</c:v>
                </c:pt>
                <c:pt idx="4858">
                  <c:v>45036</c:v>
                </c:pt>
                <c:pt idx="4859">
                  <c:v>45037</c:v>
                </c:pt>
                <c:pt idx="4860">
                  <c:v>45038</c:v>
                </c:pt>
                <c:pt idx="4861">
                  <c:v>45039</c:v>
                </c:pt>
                <c:pt idx="4862">
                  <c:v>45040</c:v>
                </c:pt>
                <c:pt idx="4863">
                  <c:v>45041</c:v>
                </c:pt>
                <c:pt idx="4864">
                  <c:v>45042</c:v>
                </c:pt>
                <c:pt idx="4865">
                  <c:v>45043</c:v>
                </c:pt>
                <c:pt idx="4866">
                  <c:v>45044</c:v>
                </c:pt>
                <c:pt idx="4867">
                  <c:v>45045</c:v>
                </c:pt>
                <c:pt idx="4868">
                  <c:v>45046</c:v>
                </c:pt>
                <c:pt idx="4869">
                  <c:v>45047</c:v>
                </c:pt>
                <c:pt idx="4870">
                  <c:v>45048</c:v>
                </c:pt>
                <c:pt idx="4871">
                  <c:v>45049</c:v>
                </c:pt>
                <c:pt idx="4872">
                  <c:v>45050</c:v>
                </c:pt>
                <c:pt idx="4873">
                  <c:v>45051</c:v>
                </c:pt>
                <c:pt idx="4874">
                  <c:v>45052</c:v>
                </c:pt>
                <c:pt idx="4875">
                  <c:v>45053</c:v>
                </c:pt>
                <c:pt idx="4876">
                  <c:v>45054</c:v>
                </c:pt>
                <c:pt idx="4877">
                  <c:v>45055</c:v>
                </c:pt>
                <c:pt idx="4878">
                  <c:v>45056</c:v>
                </c:pt>
                <c:pt idx="4879">
                  <c:v>45057</c:v>
                </c:pt>
                <c:pt idx="4880">
                  <c:v>45058</c:v>
                </c:pt>
                <c:pt idx="4881">
                  <c:v>45059</c:v>
                </c:pt>
                <c:pt idx="4882">
                  <c:v>45060</c:v>
                </c:pt>
                <c:pt idx="4883">
                  <c:v>45061</c:v>
                </c:pt>
                <c:pt idx="4884">
                  <c:v>45062</c:v>
                </c:pt>
                <c:pt idx="4885">
                  <c:v>45063</c:v>
                </c:pt>
                <c:pt idx="4886">
                  <c:v>45064</c:v>
                </c:pt>
                <c:pt idx="4887">
                  <c:v>45065</c:v>
                </c:pt>
                <c:pt idx="4888">
                  <c:v>45066</c:v>
                </c:pt>
                <c:pt idx="4889">
                  <c:v>45067</c:v>
                </c:pt>
                <c:pt idx="4890">
                  <c:v>45068</c:v>
                </c:pt>
                <c:pt idx="4891">
                  <c:v>45069</c:v>
                </c:pt>
                <c:pt idx="4892">
                  <c:v>45070</c:v>
                </c:pt>
                <c:pt idx="4893">
                  <c:v>45071</c:v>
                </c:pt>
                <c:pt idx="4894">
                  <c:v>45072</c:v>
                </c:pt>
                <c:pt idx="4895">
                  <c:v>45073</c:v>
                </c:pt>
                <c:pt idx="4896">
                  <c:v>45074</c:v>
                </c:pt>
                <c:pt idx="4897">
                  <c:v>45075</c:v>
                </c:pt>
                <c:pt idx="4898">
                  <c:v>45076</c:v>
                </c:pt>
                <c:pt idx="4899">
                  <c:v>45077</c:v>
                </c:pt>
                <c:pt idx="4900">
                  <c:v>45078</c:v>
                </c:pt>
                <c:pt idx="4901">
                  <c:v>45079</c:v>
                </c:pt>
                <c:pt idx="4902">
                  <c:v>45080</c:v>
                </c:pt>
                <c:pt idx="4903">
                  <c:v>45081</c:v>
                </c:pt>
                <c:pt idx="4904">
                  <c:v>45082</c:v>
                </c:pt>
                <c:pt idx="4905">
                  <c:v>45083</c:v>
                </c:pt>
                <c:pt idx="4906">
                  <c:v>45084</c:v>
                </c:pt>
                <c:pt idx="4907">
                  <c:v>45085</c:v>
                </c:pt>
                <c:pt idx="4908">
                  <c:v>45086</c:v>
                </c:pt>
                <c:pt idx="4909">
                  <c:v>45087</c:v>
                </c:pt>
                <c:pt idx="4910">
                  <c:v>45088</c:v>
                </c:pt>
                <c:pt idx="4911">
                  <c:v>45089</c:v>
                </c:pt>
                <c:pt idx="4912">
                  <c:v>45090</c:v>
                </c:pt>
                <c:pt idx="4913">
                  <c:v>45091</c:v>
                </c:pt>
                <c:pt idx="4914">
                  <c:v>45092</c:v>
                </c:pt>
                <c:pt idx="4915">
                  <c:v>45093</c:v>
                </c:pt>
                <c:pt idx="4916">
                  <c:v>45094</c:v>
                </c:pt>
                <c:pt idx="4917">
                  <c:v>45095</c:v>
                </c:pt>
                <c:pt idx="4918">
                  <c:v>45096</c:v>
                </c:pt>
                <c:pt idx="4919">
                  <c:v>45097</c:v>
                </c:pt>
                <c:pt idx="4920">
                  <c:v>45098</c:v>
                </c:pt>
                <c:pt idx="4921">
                  <c:v>45099</c:v>
                </c:pt>
                <c:pt idx="4922">
                  <c:v>45100</c:v>
                </c:pt>
                <c:pt idx="4923">
                  <c:v>45101</c:v>
                </c:pt>
                <c:pt idx="4924">
                  <c:v>45102</c:v>
                </c:pt>
                <c:pt idx="4925">
                  <c:v>45103</c:v>
                </c:pt>
                <c:pt idx="4926">
                  <c:v>45104</c:v>
                </c:pt>
                <c:pt idx="4927">
                  <c:v>45105</c:v>
                </c:pt>
                <c:pt idx="4928">
                  <c:v>45106</c:v>
                </c:pt>
                <c:pt idx="4929">
                  <c:v>45107</c:v>
                </c:pt>
                <c:pt idx="4930">
                  <c:v>45108</c:v>
                </c:pt>
                <c:pt idx="4931">
                  <c:v>45109</c:v>
                </c:pt>
                <c:pt idx="4932">
                  <c:v>45110</c:v>
                </c:pt>
                <c:pt idx="4933">
                  <c:v>45111</c:v>
                </c:pt>
                <c:pt idx="4934">
                  <c:v>45112</c:v>
                </c:pt>
                <c:pt idx="4935">
                  <c:v>45113</c:v>
                </c:pt>
                <c:pt idx="4936">
                  <c:v>45114</c:v>
                </c:pt>
                <c:pt idx="4937">
                  <c:v>45115</c:v>
                </c:pt>
                <c:pt idx="4938">
                  <c:v>45116</c:v>
                </c:pt>
                <c:pt idx="4939">
                  <c:v>45117</c:v>
                </c:pt>
                <c:pt idx="4940">
                  <c:v>45118</c:v>
                </c:pt>
                <c:pt idx="4941">
                  <c:v>45119</c:v>
                </c:pt>
                <c:pt idx="4942">
                  <c:v>45120</c:v>
                </c:pt>
                <c:pt idx="4943">
                  <c:v>45121</c:v>
                </c:pt>
                <c:pt idx="4944">
                  <c:v>45122</c:v>
                </c:pt>
                <c:pt idx="4945">
                  <c:v>45123</c:v>
                </c:pt>
                <c:pt idx="4946">
                  <c:v>45124</c:v>
                </c:pt>
                <c:pt idx="4947">
                  <c:v>45125</c:v>
                </c:pt>
                <c:pt idx="4948">
                  <c:v>45126</c:v>
                </c:pt>
                <c:pt idx="4949">
                  <c:v>45127</c:v>
                </c:pt>
                <c:pt idx="4950">
                  <c:v>45128</c:v>
                </c:pt>
                <c:pt idx="4951">
                  <c:v>45129</c:v>
                </c:pt>
                <c:pt idx="4952">
                  <c:v>45130</c:v>
                </c:pt>
                <c:pt idx="4953">
                  <c:v>45131</c:v>
                </c:pt>
                <c:pt idx="4954">
                  <c:v>45132</c:v>
                </c:pt>
                <c:pt idx="4955">
                  <c:v>45133</c:v>
                </c:pt>
                <c:pt idx="4956">
                  <c:v>45134</c:v>
                </c:pt>
                <c:pt idx="4957">
                  <c:v>45135</c:v>
                </c:pt>
                <c:pt idx="4958">
                  <c:v>45136</c:v>
                </c:pt>
                <c:pt idx="4959">
                  <c:v>45137</c:v>
                </c:pt>
                <c:pt idx="4960">
                  <c:v>45138</c:v>
                </c:pt>
                <c:pt idx="4961">
                  <c:v>45139</c:v>
                </c:pt>
                <c:pt idx="4962">
                  <c:v>45140</c:v>
                </c:pt>
                <c:pt idx="4963">
                  <c:v>45141</c:v>
                </c:pt>
                <c:pt idx="4964">
                  <c:v>45142</c:v>
                </c:pt>
                <c:pt idx="4965">
                  <c:v>45143</c:v>
                </c:pt>
                <c:pt idx="4966">
                  <c:v>45144</c:v>
                </c:pt>
                <c:pt idx="4967">
                  <c:v>45145</c:v>
                </c:pt>
                <c:pt idx="4968">
                  <c:v>45146</c:v>
                </c:pt>
                <c:pt idx="4969">
                  <c:v>45147</c:v>
                </c:pt>
                <c:pt idx="4970">
                  <c:v>45148</c:v>
                </c:pt>
                <c:pt idx="4971">
                  <c:v>45149</c:v>
                </c:pt>
                <c:pt idx="4972">
                  <c:v>45150</c:v>
                </c:pt>
                <c:pt idx="4973">
                  <c:v>45151</c:v>
                </c:pt>
                <c:pt idx="4974">
                  <c:v>45152</c:v>
                </c:pt>
                <c:pt idx="4975">
                  <c:v>45153</c:v>
                </c:pt>
                <c:pt idx="4976">
                  <c:v>45154</c:v>
                </c:pt>
                <c:pt idx="4977">
                  <c:v>45155</c:v>
                </c:pt>
                <c:pt idx="4978">
                  <c:v>45156</c:v>
                </c:pt>
                <c:pt idx="4979">
                  <c:v>45157</c:v>
                </c:pt>
                <c:pt idx="4980">
                  <c:v>45158</c:v>
                </c:pt>
                <c:pt idx="4981">
                  <c:v>45159</c:v>
                </c:pt>
                <c:pt idx="4982">
                  <c:v>45160</c:v>
                </c:pt>
                <c:pt idx="4983">
                  <c:v>45161</c:v>
                </c:pt>
                <c:pt idx="4984">
                  <c:v>45162</c:v>
                </c:pt>
                <c:pt idx="4985">
                  <c:v>45163</c:v>
                </c:pt>
                <c:pt idx="4986">
                  <c:v>45164</c:v>
                </c:pt>
                <c:pt idx="4987">
                  <c:v>45165</c:v>
                </c:pt>
                <c:pt idx="4988">
                  <c:v>45166</c:v>
                </c:pt>
                <c:pt idx="4989">
                  <c:v>45167</c:v>
                </c:pt>
                <c:pt idx="4990">
                  <c:v>45168</c:v>
                </c:pt>
                <c:pt idx="4991">
                  <c:v>45169</c:v>
                </c:pt>
                <c:pt idx="4992">
                  <c:v>45170</c:v>
                </c:pt>
                <c:pt idx="4993">
                  <c:v>45171</c:v>
                </c:pt>
                <c:pt idx="4994">
                  <c:v>45172</c:v>
                </c:pt>
                <c:pt idx="4995">
                  <c:v>45173</c:v>
                </c:pt>
                <c:pt idx="4996">
                  <c:v>45174</c:v>
                </c:pt>
                <c:pt idx="4997">
                  <c:v>45175</c:v>
                </c:pt>
                <c:pt idx="4998">
                  <c:v>45176</c:v>
                </c:pt>
                <c:pt idx="4999">
                  <c:v>45177</c:v>
                </c:pt>
                <c:pt idx="5000">
                  <c:v>45178</c:v>
                </c:pt>
                <c:pt idx="5001">
                  <c:v>45179</c:v>
                </c:pt>
                <c:pt idx="5002">
                  <c:v>45180</c:v>
                </c:pt>
                <c:pt idx="5003">
                  <c:v>45181</c:v>
                </c:pt>
                <c:pt idx="5004">
                  <c:v>45182</c:v>
                </c:pt>
                <c:pt idx="5005">
                  <c:v>45183</c:v>
                </c:pt>
                <c:pt idx="5006">
                  <c:v>45184</c:v>
                </c:pt>
                <c:pt idx="5007">
                  <c:v>45185</c:v>
                </c:pt>
                <c:pt idx="5008">
                  <c:v>45186</c:v>
                </c:pt>
                <c:pt idx="5009">
                  <c:v>45187</c:v>
                </c:pt>
                <c:pt idx="5010">
                  <c:v>45188</c:v>
                </c:pt>
                <c:pt idx="5011">
                  <c:v>45189</c:v>
                </c:pt>
                <c:pt idx="5012">
                  <c:v>45190</c:v>
                </c:pt>
                <c:pt idx="5013">
                  <c:v>45191</c:v>
                </c:pt>
                <c:pt idx="5014">
                  <c:v>45192</c:v>
                </c:pt>
                <c:pt idx="5015">
                  <c:v>45193</c:v>
                </c:pt>
                <c:pt idx="5016">
                  <c:v>45194</c:v>
                </c:pt>
                <c:pt idx="5017">
                  <c:v>45195</c:v>
                </c:pt>
                <c:pt idx="5018">
                  <c:v>45196</c:v>
                </c:pt>
                <c:pt idx="5019">
                  <c:v>45197</c:v>
                </c:pt>
                <c:pt idx="5020">
                  <c:v>45198</c:v>
                </c:pt>
                <c:pt idx="5021">
                  <c:v>45199</c:v>
                </c:pt>
                <c:pt idx="5022">
                  <c:v>45200</c:v>
                </c:pt>
                <c:pt idx="5023">
                  <c:v>45201</c:v>
                </c:pt>
                <c:pt idx="5024">
                  <c:v>45202</c:v>
                </c:pt>
                <c:pt idx="5025">
                  <c:v>45203</c:v>
                </c:pt>
                <c:pt idx="5026">
                  <c:v>45204</c:v>
                </c:pt>
                <c:pt idx="5027">
                  <c:v>45205</c:v>
                </c:pt>
                <c:pt idx="5028">
                  <c:v>45206</c:v>
                </c:pt>
                <c:pt idx="5029">
                  <c:v>45207</c:v>
                </c:pt>
                <c:pt idx="5030">
                  <c:v>45208</c:v>
                </c:pt>
                <c:pt idx="5031">
                  <c:v>45209</c:v>
                </c:pt>
                <c:pt idx="5032">
                  <c:v>45210</c:v>
                </c:pt>
                <c:pt idx="5033">
                  <c:v>45211</c:v>
                </c:pt>
                <c:pt idx="5034">
                  <c:v>45212</c:v>
                </c:pt>
                <c:pt idx="5035">
                  <c:v>45213</c:v>
                </c:pt>
                <c:pt idx="5036">
                  <c:v>45214</c:v>
                </c:pt>
                <c:pt idx="5037">
                  <c:v>45215</c:v>
                </c:pt>
                <c:pt idx="5038">
                  <c:v>45216</c:v>
                </c:pt>
                <c:pt idx="5039">
                  <c:v>45217</c:v>
                </c:pt>
                <c:pt idx="5040">
                  <c:v>45218</c:v>
                </c:pt>
                <c:pt idx="5041">
                  <c:v>45219</c:v>
                </c:pt>
                <c:pt idx="5042">
                  <c:v>45220</c:v>
                </c:pt>
                <c:pt idx="5043">
                  <c:v>45221</c:v>
                </c:pt>
                <c:pt idx="5044">
                  <c:v>45222</c:v>
                </c:pt>
                <c:pt idx="5045">
                  <c:v>45223</c:v>
                </c:pt>
                <c:pt idx="5046">
                  <c:v>45224</c:v>
                </c:pt>
                <c:pt idx="5047">
                  <c:v>45225</c:v>
                </c:pt>
                <c:pt idx="5048">
                  <c:v>45226</c:v>
                </c:pt>
                <c:pt idx="5049">
                  <c:v>45227</c:v>
                </c:pt>
                <c:pt idx="5050">
                  <c:v>45228</c:v>
                </c:pt>
                <c:pt idx="5051">
                  <c:v>45229</c:v>
                </c:pt>
                <c:pt idx="5052">
                  <c:v>45230</c:v>
                </c:pt>
                <c:pt idx="5053">
                  <c:v>45231</c:v>
                </c:pt>
                <c:pt idx="5054">
                  <c:v>45232</c:v>
                </c:pt>
                <c:pt idx="5055">
                  <c:v>45233</c:v>
                </c:pt>
                <c:pt idx="5056">
                  <c:v>45234</c:v>
                </c:pt>
                <c:pt idx="5057">
                  <c:v>45235</c:v>
                </c:pt>
                <c:pt idx="5058">
                  <c:v>45236</c:v>
                </c:pt>
                <c:pt idx="5059">
                  <c:v>45237</c:v>
                </c:pt>
                <c:pt idx="5060">
                  <c:v>45238</c:v>
                </c:pt>
                <c:pt idx="5061">
                  <c:v>45239</c:v>
                </c:pt>
                <c:pt idx="5062">
                  <c:v>45240</c:v>
                </c:pt>
                <c:pt idx="5063">
                  <c:v>45241</c:v>
                </c:pt>
                <c:pt idx="5064">
                  <c:v>45242</c:v>
                </c:pt>
                <c:pt idx="5065">
                  <c:v>45243</c:v>
                </c:pt>
                <c:pt idx="5066">
                  <c:v>45244</c:v>
                </c:pt>
                <c:pt idx="5067">
                  <c:v>45245</c:v>
                </c:pt>
                <c:pt idx="5068">
                  <c:v>45246</c:v>
                </c:pt>
                <c:pt idx="5069">
                  <c:v>45247</c:v>
                </c:pt>
                <c:pt idx="5070">
                  <c:v>45248</c:v>
                </c:pt>
                <c:pt idx="5071">
                  <c:v>45249</c:v>
                </c:pt>
                <c:pt idx="5072">
                  <c:v>45250</c:v>
                </c:pt>
                <c:pt idx="5073">
                  <c:v>45251</c:v>
                </c:pt>
                <c:pt idx="5074">
                  <c:v>45252</c:v>
                </c:pt>
                <c:pt idx="5075">
                  <c:v>45253</c:v>
                </c:pt>
                <c:pt idx="5076">
                  <c:v>45254</c:v>
                </c:pt>
                <c:pt idx="5077">
                  <c:v>45255</c:v>
                </c:pt>
                <c:pt idx="5078">
                  <c:v>45256</c:v>
                </c:pt>
                <c:pt idx="5079">
                  <c:v>45257</c:v>
                </c:pt>
                <c:pt idx="5080">
                  <c:v>45258</c:v>
                </c:pt>
                <c:pt idx="5081">
                  <c:v>45259</c:v>
                </c:pt>
                <c:pt idx="5082">
                  <c:v>45260</c:v>
                </c:pt>
                <c:pt idx="5083">
                  <c:v>45261</c:v>
                </c:pt>
                <c:pt idx="5084">
                  <c:v>45262</c:v>
                </c:pt>
                <c:pt idx="5085">
                  <c:v>45263</c:v>
                </c:pt>
                <c:pt idx="5086">
                  <c:v>45264</c:v>
                </c:pt>
                <c:pt idx="5087">
                  <c:v>45265</c:v>
                </c:pt>
                <c:pt idx="5088">
                  <c:v>45266</c:v>
                </c:pt>
                <c:pt idx="5089">
                  <c:v>45267</c:v>
                </c:pt>
                <c:pt idx="5090">
                  <c:v>45268</c:v>
                </c:pt>
                <c:pt idx="5091">
                  <c:v>45269</c:v>
                </c:pt>
                <c:pt idx="5092">
                  <c:v>45270</c:v>
                </c:pt>
                <c:pt idx="5093">
                  <c:v>45271</c:v>
                </c:pt>
                <c:pt idx="5094">
                  <c:v>45272</c:v>
                </c:pt>
                <c:pt idx="5095">
                  <c:v>45273</c:v>
                </c:pt>
                <c:pt idx="5096">
                  <c:v>45274</c:v>
                </c:pt>
                <c:pt idx="5097">
                  <c:v>45275</c:v>
                </c:pt>
                <c:pt idx="5098">
                  <c:v>45276</c:v>
                </c:pt>
                <c:pt idx="5099">
                  <c:v>45277</c:v>
                </c:pt>
                <c:pt idx="5100">
                  <c:v>45278</c:v>
                </c:pt>
                <c:pt idx="5101">
                  <c:v>45279</c:v>
                </c:pt>
                <c:pt idx="5102">
                  <c:v>45280</c:v>
                </c:pt>
                <c:pt idx="5103">
                  <c:v>45281</c:v>
                </c:pt>
                <c:pt idx="5104">
                  <c:v>45282</c:v>
                </c:pt>
                <c:pt idx="5105">
                  <c:v>45283</c:v>
                </c:pt>
                <c:pt idx="5106">
                  <c:v>45284</c:v>
                </c:pt>
                <c:pt idx="5107">
                  <c:v>45285</c:v>
                </c:pt>
                <c:pt idx="5108">
                  <c:v>45286</c:v>
                </c:pt>
                <c:pt idx="5109">
                  <c:v>45287</c:v>
                </c:pt>
                <c:pt idx="5110">
                  <c:v>45288</c:v>
                </c:pt>
                <c:pt idx="5111">
                  <c:v>45289</c:v>
                </c:pt>
                <c:pt idx="5112">
                  <c:v>45290</c:v>
                </c:pt>
                <c:pt idx="5113">
                  <c:v>45291</c:v>
                </c:pt>
                <c:pt idx="5114">
                  <c:v>45292</c:v>
                </c:pt>
                <c:pt idx="5115">
                  <c:v>45293</c:v>
                </c:pt>
                <c:pt idx="5116">
                  <c:v>45294</c:v>
                </c:pt>
                <c:pt idx="5117">
                  <c:v>45295</c:v>
                </c:pt>
                <c:pt idx="5118">
                  <c:v>45296</c:v>
                </c:pt>
                <c:pt idx="5119">
                  <c:v>45297</c:v>
                </c:pt>
                <c:pt idx="5120">
                  <c:v>45298</c:v>
                </c:pt>
                <c:pt idx="5121">
                  <c:v>45299</c:v>
                </c:pt>
                <c:pt idx="5122">
                  <c:v>45300</c:v>
                </c:pt>
                <c:pt idx="5123">
                  <c:v>45301</c:v>
                </c:pt>
                <c:pt idx="5124">
                  <c:v>45302</c:v>
                </c:pt>
                <c:pt idx="5125">
                  <c:v>45303</c:v>
                </c:pt>
                <c:pt idx="5126">
                  <c:v>45304</c:v>
                </c:pt>
                <c:pt idx="5127">
                  <c:v>45305</c:v>
                </c:pt>
                <c:pt idx="5128">
                  <c:v>45306</c:v>
                </c:pt>
                <c:pt idx="5129">
                  <c:v>45307</c:v>
                </c:pt>
                <c:pt idx="5130">
                  <c:v>45308</c:v>
                </c:pt>
                <c:pt idx="5131">
                  <c:v>45309</c:v>
                </c:pt>
                <c:pt idx="5132">
                  <c:v>45310</c:v>
                </c:pt>
                <c:pt idx="5133">
                  <c:v>45311</c:v>
                </c:pt>
                <c:pt idx="5134">
                  <c:v>45312</c:v>
                </c:pt>
                <c:pt idx="5135">
                  <c:v>45313</c:v>
                </c:pt>
                <c:pt idx="5136">
                  <c:v>45314</c:v>
                </c:pt>
                <c:pt idx="5137">
                  <c:v>45315</c:v>
                </c:pt>
                <c:pt idx="5138">
                  <c:v>45316</c:v>
                </c:pt>
                <c:pt idx="5139">
                  <c:v>45317</c:v>
                </c:pt>
                <c:pt idx="5140">
                  <c:v>45320</c:v>
                </c:pt>
                <c:pt idx="5141">
                  <c:v>45321</c:v>
                </c:pt>
                <c:pt idx="5142">
                  <c:v>45322</c:v>
                </c:pt>
                <c:pt idx="5143">
                  <c:v>45323</c:v>
                </c:pt>
                <c:pt idx="5144">
                  <c:v>45324</c:v>
                </c:pt>
                <c:pt idx="5145">
                  <c:v>45325</c:v>
                </c:pt>
                <c:pt idx="5146">
                  <c:v>45326</c:v>
                </c:pt>
                <c:pt idx="5147">
                  <c:v>45327</c:v>
                </c:pt>
                <c:pt idx="5148">
                  <c:v>45328</c:v>
                </c:pt>
                <c:pt idx="5149">
                  <c:v>45329</c:v>
                </c:pt>
                <c:pt idx="5150">
                  <c:v>45330</c:v>
                </c:pt>
                <c:pt idx="5151">
                  <c:v>45331</c:v>
                </c:pt>
                <c:pt idx="5152">
                  <c:v>45332</c:v>
                </c:pt>
                <c:pt idx="5153">
                  <c:v>45333</c:v>
                </c:pt>
                <c:pt idx="5154">
                  <c:v>45334</c:v>
                </c:pt>
                <c:pt idx="5155">
                  <c:v>45335</c:v>
                </c:pt>
                <c:pt idx="5156">
                  <c:v>45336</c:v>
                </c:pt>
                <c:pt idx="5157">
                  <c:v>45337</c:v>
                </c:pt>
                <c:pt idx="5158">
                  <c:v>45338</c:v>
                </c:pt>
                <c:pt idx="5159">
                  <c:v>45339</c:v>
                </c:pt>
                <c:pt idx="5160">
                  <c:v>45340</c:v>
                </c:pt>
                <c:pt idx="5161">
                  <c:v>45341</c:v>
                </c:pt>
                <c:pt idx="5162">
                  <c:v>45342</c:v>
                </c:pt>
                <c:pt idx="5163">
                  <c:v>45343</c:v>
                </c:pt>
                <c:pt idx="5164">
                  <c:v>45344</c:v>
                </c:pt>
                <c:pt idx="5165">
                  <c:v>45345</c:v>
                </c:pt>
                <c:pt idx="5166">
                  <c:v>45346</c:v>
                </c:pt>
                <c:pt idx="5167">
                  <c:v>45347</c:v>
                </c:pt>
                <c:pt idx="5168">
                  <c:v>45348</c:v>
                </c:pt>
                <c:pt idx="5169">
                  <c:v>45349</c:v>
                </c:pt>
                <c:pt idx="5170">
                  <c:v>45350</c:v>
                </c:pt>
                <c:pt idx="5171">
                  <c:v>45351</c:v>
                </c:pt>
                <c:pt idx="5172">
                  <c:v>45352</c:v>
                </c:pt>
                <c:pt idx="5173">
                  <c:v>45353</c:v>
                </c:pt>
                <c:pt idx="5174">
                  <c:v>45354</c:v>
                </c:pt>
                <c:pt idx="5175">
                  <c:v>45355</c:v>
                </c:pt>
                <c:pt idx="5176">
                  <c:v>45356</c:v>
                </c:pt>
                <c:pt idx="5177">
                  <c:v>45357</c:v>
                </c:pt>
                <c:pt idx="5178">
                  <c:v>45358</c:v>
                </c:pt>
                <c:pt idx="5179">
                  <c:v>45359</c:v>
                </c:pt>
                <c:pt idx="5180">
                  <c:v>45360</c:v>
                </c:pt>
                <c:pt idx="5181">
                  <c:v>45361</c:v>
                </c:pt>
                <c:pt idx="5182">
                  <c:v>45362</c:v>
                </c:pt>
                <c:pt idx="5183">
                  <c:v>45363</c:v>
                </c:pt>
                <c:pt idx="5184">
                  <c:v>45364</c:v>
                </c:pt>
                <c:pt idx="5185">
                  <c:v>45365</c:v>
                </c:pt>
                <c:pt idx="5186">
                  <c:v>45366</c:v>
                </c:pt>
                <c:pt idx="5187">
                  <c:v>45367</c:v>
                </c:pt>
                <c:pt idx="5188">
                  <c:v>45368</c:v>
                </c:pt>
                <c:pt idx="5189">
                  <c:v>45369</c:v>
                </c:pt>
                <c:pt idx="5190">
                  <c:v>45370</c:v>
                </c:pt>
                <c:pt idx="5191">
                  <c:v>45371</c:v>
                </c:pt>
                <c:pt idx="5192">
                  <c:v>45372</c:v>
                </c:pt>
                <c:pt idx="5193">
                  <c:v>45373</c:v>
                </c:pt>
                <c:pt idx="5194">
                  <c:v>45374</c:v>
                </c:pt>
                <c:pt idx="5195">
                  <c:v>45375</c:v>
                </c:pt>
                <c:pt idx="5196">
                  <c:v>45376</c:v>
                </c:pt>
                <c:pt idx="5197">
                  <c:v>45377</c:v>
                </c:pt>
                <c:pt idx="5198">
                  <c:v>45378</c:v>
                </c:pt>
                <c:pt idx="5199">
                  <c:v>45379</c:v>
                </c:pt>
                <c:pt idx="5200">
                  <c:v>45380</c:v>
                </c:pt>
                <c:pt idx="5201">
                  <c:v>45381</c:v>
                </c:pt>
                <c:pt idx="5202">
                  <c:v>45382</c:v>
                </c:pt>
                <c:pt idx="5203">
                  <c:v>45383</c:v>
                </c:pt>
                <c:pt idx="5204">
                  <c:v>45384</c:v>
                </c:pt>
                <c:pt idx="5205">
                  <c:v>45385</c:v>
                </c:pt>
                <c:pt idx="5206">
                  <c:v>45386</c:v>
                </c:pt>
                <c:pt idx="5207">
                  <c:v>45387</c:v>
                </c:pt>
                <c:pt idx="5208">
                  <c:v>45388</c:v>
                </c:pt>
                <c:pt idx="5209">
                  <c:v>45389</c:v>
                </c:pt>
                <c:pt idx="5210">
                  <c:v>45390</c:v>
                </c:pt>
                <c:pt idx="5211">
                  <c:v>45391</c:v>
                </c:pt>
                <c:pt idx="5212">
                  <c:v>45392</c:v>
                </c:pt>
                <c:pt idx="5213">
                  <c:v>45393</c:v>
                </c:pt>
                <c:pt idx="5214">
                  <c:v>45394</c:v>
                </c:pt>
                <c:pt idx="5215">
                  <c:v>45395</c:v>
                </c:pt>
                <c:pt idx="5216">
                  <c:v>45396</c:v>
                </c:pt>
                <c:pt idx="5217">
                  <c:v>45397</c:v>
                </c:pt>
                <c:pt idx="5218">
                  <c:v>45398</c:v>
                </c:pt>
                <c:pt idx="5219">
                  <c:v>45399</c:v>
                </c:pt>
                <c:pt idx="5220">
                  <c:v>45400</c:v>
                </c:pt>
                <c:pt idx="5221">
                  <c:v>45401</c:v>
                </c:pt>
                <c:pt idx="5222">
                  <c:v>45402</c:v>
                </c:pt>
                <c:pt idx="5223">
                  <c:v>45403</c:v>
                </c:pt>
                <c:pt idx="5224">
                  <c:v>45404</c:v>
                </c:pt>
                <c:pt idx="5225">
                  <c:v>45405</c:v>
                </c:pt>
                <c:pt idx="5226">
                  <c:v>45406</c:v>
                </c:pt>
                <c:pt idx="5227">
                  <c:v>45407</c:v>
                </c:pt>
                <c:pt idx="5228">
                  <c:v>45408</c:v>
                </c:pt>
                <c:pt idx="5229">
                  <c:v>45409</c:v>
                </c:pt>
                <c:pt idx="5230">
                  <c:v>45410</c:v>
                </c:pt>
                <c:pt idx="5231">
                  <c:v>45411</c:v>
                </c:pt>
                <c:pt idx="5232">
                  <c:v>45412</c:v>
                </c:pt>
                <c:pt idx="5233">
                  <c:v>45413</c:v>
                </c:pt>
                <c:pt idx="5234">
                  <c:v>45414</c:v>
                </c:pt>
                <c:pt idx="5235">
                  <c:v>45415</c:v>
                </c:pt>
                <c:pt idx="5236">
                  <c:v>45416</c:v>
                </c:pt>
                <c:pt idx="5237">
                  <c:v>45417</c:v>
                </c:pt>
                <c:pt idx="5238">
                  <c:v>45418</c:v>
                </c:pt>
                <c:pt idx="5239">
                  <c:v>45419</c:v>
                </c:pt>
                <c:pt idx="5240">
                  <c:v>45420</c:v>
                </c:pt>
                <c:pt idx="5241">
                  <c:v>45421</c:v>
                </c:pt>
                <c:pt idx="5242">
                  <c:v>45422</c:v>
                </c:pt>
                <c:pt idx="5243">
                  <c:v>45423</c:v>
                </c:pt>
                <c:pt idx="5244">
                  <c:v>45424</c:v>
                </c:pt>
                <c:pt idx="5245">
                  <c:v>45425</c:v>
                </c:pt>
                <c:pt idx="5246">
                  <c:v>45426</c:v>
                </c:pt>
                <c:pt idx="5247">
                  <c:v>45427</c:v>
                </c:pt>
                <c:pt idx="5248">
                  <c:v>45428</c:v>
                </c:pt>
                <c:pt idx="5249">
                  <c:v>45429</c:v>
                </c:pt>
                <c:pt idx="5250">
                  <c:v>45430</c:v>
                </c:pt>
                <c:pt idx="5251">
                  <c:v>45431</c:v>
                </c:pt>
                <c:pt idx="5252">
                  <c:v>45432</c:v>
                </c:pt>
                <c:pt idx="5253">
                  <c:v>45433</c:v>
                </c:pt>
                <c:pt idx="5254">
                  <c:v>45434</c:v>
                </c:pt>
                <c:pt idx="5255">
                  <c:v>45435</c:v>
                </c:pt>
                <c:pt idx="5256">
                  <c:v>45436</c:v>
                </c:pt>
                <c:pt idx="5257">
                  <c:v>45437</c:v>
                </c:pt>
                <c:pt idx="5258">
                  <c:v>45438</c:v>
                </c:pt>
                <c:pt idx="5259">
                  <c:v>45439</c:v>
                </c:pt>
                <c:pt idx="5260">
                  <c:v>45440</c:v>
                </c:pt>
                <c:pt idx="5261">
                  <c:v>45441</c:v>
                </c:pt>
                <c:pt idx="5262">
                  <c:v>45442</c:v>
                </c:pt>
                <c:pt idx="5263">
                  <c:v>45443</c:v>
                </c:pt>
                <c:pt idx="5264">
                  <c:v>45444</c:v>
                </c:pt>
                <c:pt idx="5265">
                  <c:v>45445</c:v>
                </c:pt>
                <c:pt idx="5266">
                  <c:v>45446</c:v>
                </c:pt>
                <c:pt idx="5267">
                  <c:v>45447</c:v>
                </c:pt>
                <c:pt idx="5268">
                  <c:v>45448</c:v>
                </c:pt>
                <c:pt idx="5269">
                  <c:v>45449</c:v>
                </c:pt>
                <c:pt idx="5270">
                  <c:v>45450</c:v>
                </c:pt>
                <c:pt idx="5271">
                  <c:v>45451</c:v>
                </c:pt>
                <c:pt idx="5272">
                  <c:v>45452</c:v>
                </c:pt>
                <c:pt idx="5273">
                  <c:v>45453</c:v>
                </c:pt>
                <c:pt idx="5274">
                  <c:v>45454</c:v>
                </c:pt>
                <c:pt idx="5275">
                  <c:v>45455</c:v>
                </c:pt>
                <c:pt idx="5276">
                  <c:v>45456</c:v>
                </c:pt>
                <c:pt idx="5277">
                  <c:v>45457</c:v>
                </c:pt>
                <c:pt idx="5278">
                  <c:v>45458</c:v>
                </c:pt>
                <c:pt idx="5279">
                  <c:v>45459</c:v>
                </c:pt>
                <c:pt idx="5280">
                  <c:v>45460</c:v>
                </c:pt>
                <c:pt idx="5281">
                  <c:v>45461</c:v>
                </c:pt>
                <c:pt idx="5282">
                  <c:v>45462</c:v>
                </c:pt>
                <c:pt idx="5283">
                  <c:v>45463</c:v>
                </c:pt>
                <c:pt idx="5284">
                  <c:v>45464</c:v>
                </c:pt>
                <c:pt idx="5285">
                  <c:v>45465</c:v>
                </c:pt>
                <c:pt idx="5286">
                  <c:v>45466</c:v>
                </c:pt>
                <c:pt idx="5287">
                  <c:v>45467</c:v>
                </c:pt>
                <c:pt idx="5288">
                  <c:v>45468</c:v>
                </c:pt>
                <c:pt idx="5289">
                  <c:v>45469</c:v>
                </c:pt>
                <c:pt idx="5290">
                  <c:v>45470</c:v>
                </c:pt>
                <c:pt idx="5291">
                  <c:v>45471</c:v>
                </c:pt>
                <c:pt idx="5292">
                  <c:v>45472</c:v>
                </c:pt>
                <c:pt idx="5293">
                  <c:v>45473</c:v>
                </c:pt>
                <c:pt idx="5294">
                  <c:v>45474</c:v>
                </c:pt>
                <c:pt idx="5295">
                  <c:v>45475</c:v>
                </c:pt>
                <c:pt idx="5296">
                  <c:v>45476</c:v>
                </c:pt>
                <c:pt idx="5297">
                  <c:v>45477</c:v>
                </c:pt>
                <c:pt idx="5298">
                  <c:v>45478</c:v>
                </c:pt>
                <c:pt idx="5299">
                  <c:v>45479</c:v>
                </c:pt>
                <c:pt idx="5300">
                  <c:v>45480</c:v>
                </c:pt>
                <c:pt idx="5301">
                  <c:v>45481</c:v>
                </c:pt>
                <c:pt idx="5302">
                  <c:v>45482</c:v>
                </c:pt>
                <c:pt idx="5303">
                  <c:v>45483</c:v>
                </c:pt>
                <c:pt idx="5304">
                  <c:v>45484</c:v>
                </c:pt>
                <c:pt idx="5305">
                  <c:v>45485</c:v>
                </c:pt>
                <c:pt idx="5306">
                  <c:v>45486</c:v>
                </c:pt>
                <c:pt idx="5307">
                  <c:v>45487</c:v>
                </c:pt>
                <c:pt idx="5308">
                  <c:v>45488</c:v>
                </c:pt>
                <c:pt idx="5309">
                  <c:v>45489</c:v>
                </c:pt>
                <c:pt idx="5310">
                  <c:v>45490</c:v>
                </c:pt>
                <c:pt idx="5311">
                  <c:v>45491</c:v>
                </c:pt>
                <c:pt idx="5312">
                  <c:v>45492</c:v>
                </c:pt>
                <c:pt idx="5313">
                  <c:v>45493</c:v>
                </c:pt>
                <c:pt idx="5314">
                  <c:v>45494</c:v>
                </c:pt>
                <c:pt idx="5315">
                  <c:v>45495</c:v>
                </c:pt>
                <c:pt idx="5316">
                  <c:v>45496</c:v>
                </c:pt>
                <c:pt idx="5317">
                  <c:v>45497</c:v>
                </c:pt>
                <c:pt idx="5318">
                  <c:v>45498</c:v>
                </c:pt>
                <c:pt idx="5319">
                  <c:v>45499</c:v>
                </c:pt>
                <c:pt idx="5320">
                  <c:v>45500</c:v>
                </c:pt>
                <c:pt idx="5321">
                  <c:v>45501</c:v>
                </c:pt>
                <c:pt idx="5322">
                  <c:v>45502</c:v>
                </c:pt>
                <c:pt idx="5323">
                  <c:v>45503</c:v>
                </c:pt>
                <c:pt idx="5324">
                  <c:v>45504</c:v>
                </c:pt>
                <c:pt idx="5325">
                  <c:v>45505</c:v>
                </c:pt>
                <c:pt idx="5326">
                  <c:v>45506</c:v>
                </c:pt>
                <c:pt idx="5327">
                  <c:v>45507</c:v>
                </c:pt>
                <c:pt idx="5328">
                  <c:v>45508</c:v>
                </c:pt>
                <c:pt idx="5329">
                  <c:v>45509</c:v>
                </c:pt>
                <c:pt idx="5330">
                  <c:v>45510</c:v>
                </c:pt>
                <c:pt idx="5331">
                  <c:v>45511</c:v>
                </c:pt>
                <c:pt idx="5332">
                  <c:v>45512</c:v>
                </c:pt>
                <c:pt idx="5333">
                  <c:v>45513</c:v>
                </c:pt>
                <c:pt idx="5334">
                  <c:v>45514</c:v>
                </c:pt>
                <c:pt idx="5335">
                  <c:v>45515</c:v>
                </c:pt>
                <c:pt idx="5336">
                  <c:v>45516</c:v>
                </c:pt>
                <c:pt idx="5337">
                  <c:v>45517</c:v>
                </c:pt>
                <c:pt idx="5338">
                  <c:v>45518</c:v>
                </c:pt>
                <c:pt idx="5339">
                  <c:v>45519</c:v>
                </c:pt>
                <c:pt idx="5340">
                  <c:v>45520</c:v>
                </c:pt>
                <c:pt idx="5341">
                  <c:v>45521</c:v>
                </c:pt>
                <c:pt idx="5342">
                  <c:v>45522</c:v>
                </c:pt>
                <c:pt idx="5343">
                  <c:v>45523</c:v>
                </c:pt>
                <c:pt idx="5344">
                  <c:v>45524</c:v>
                </c:pt>
                <c:pt idx="5345">
                  <c:v>45525</c:v>
                </c:pt>
                <c:pt idx="5346">
                  <c:v>45526</c:v>
                </c:pt>
                <c:pt idx="5347">
                  <c:v>45527</c:v>
                </c:pt>
                <c:pt idx="5348">
                  <c:v>45528</c:v>
                </c:pt>
                <c:pt idx="5349">
                  <c:v>45529</c:v>
                </c:pt>
                <c:pt idx="5350">
                  <c:v>45530</c:v>
                </c:pt>
                <c:pt idx="5351">
                  <c:v>45531</c:v>
                </c:pt>
                <c:pt idx="5352">
                  <c:v>45532</c:v>
                </c:pt>
                <c:pt idx="5353">
                  <c:v>45533</c:v>
                </c:pt>
                <c:pt idx="5354">
                  <c:v>45534</c:v>
                </c:pt>
                <c:pt idx="5355">
                  <c:v>45535</c:v>
                </c:pt>
                <c:pt idx="5356">
                  <c:v>45536</c:v>
                </c:pt>
                <c:pt idx="5357">
                  <c:v>45537</c:v>
                </c:pt>
                <c:pt idx="5358">
                  <c:v>45538</c:v>
                </c:pt>
                <c:pt idx="5359">
                  <c:v>45539</c:v>
                </c:pt>
                <c:pt idx="5360">
                  <c:v>45540</c:v>
                </c:pt>
                <c:pt idx="5361">
                  <c:v>45541</c:v>
                </c:pt>
                <c:pt idx="5362">
                  <c:v>45542</c:v>
                </c:pt>
                <c:pt idx="5363">
                  <c:v>45543</c:v>
                </c:pt>
                <c:pt idx="5364">
                  <c:v>45544</c:v>
                </c:pt>
                <c:pt idx="5365">
                  <c:v>45545</c:v>
                </c:pt>
                <c:pt idx="5366">
                  <c:v>45546</c:v>
                </c:pt>
                <c:pt idx="5367">
                  <c:v>45547</c:v>
                </c:pt>
                <c:pt idx="5368">
                  <c:v>45548</c:v>
                </c:pt>
                <c:pt idx="5369">
                  <c:v>45549</c:v>
                </c:pt>
                <c:pt idx="5370">
                  <c:v>45550</c:v>
                </c:pt>
                <c:pt idx="5371">
                  <c:v>45551</c:v>
                </c:pt>
                <c:pt idx="5372">
                  <c:v>45552</c:v>
                </c:pt>
                <c:pt idx="5373">
                  <c:v>45553</c:v>
                </c:pt>
                <c:pt idx="5374">
                  <c:v>45554</c:v>
                </c:pt>
                <c:pt idx="5375">
                  <c:v>45555</c:v>
                </c:pt>
                <c:pt idx="5376">
                  <c:v>45556</c:v>
                </c:pt>
                <c:pt idx="5377">
                  <c:v>45557</c:v>
                </c:pt>
                <c:pt idx="5378">
                  <c:v>45558</c:v>
                </c:pt>
                <c:pt idx="5379">
                  <c:v>45559</c:v>
                </c:pt>
                <c:pt idx="5380">
                  <c:v>45560</c:v>
                </c:pt>
                <c:pt idx="5381">
                  <c:v>45561</c:v>
                </c:pt>
                <c:pt idx="5382">
                  <c:v>45562</c:v>
                </c:pt>
                <c:pt idx="5383">
                  <c:v>45563</c:v>
                </c:pt>
                <c:pt idx="5384">
                  <c:v>45564</c:v>
                </c:pt>
                <c:pt idx="5385">
                  <c:v>45565</c:v>
                </c:pt>
                <c:pt idx="5386">
                  <c:v>45566</c:v>
                </c:pt>
                <c:pt idx="5387">
                  <c:v>45567</c:v>
                </c:pt>
                <c:pt idx="5388">
                  <c:v>45568</c:v>
                </c:pt>
                <c:pt idx="5389">
                  <c:v>45569</c:v>
                </c:pt>
                <c:pt idx="5390">
                  <c:v>45570</c:v>
                </c:pt>
                <c:pt idx="5391">
                  <c:v>45571</c:v>
                </c:pt>
                <c:pt idx="5392">
                  <c:v>45572</c:v>
                </c:pt>
                <c:pt idx="5393">
                  <c:v>45573</c:v>
                </c:pt>
                <c:pt idx="5394">
                  <c:v>45574</c:v>
                </c:pt>
                <c:pt idx="5395">
                  <c:v>45575</c:v>
                </c:pt>
                <c:pt idx="5396">
                  <c:v>45576</c:v>
                </c:pt>
                <c:pt idx="5397">
                  <c:v>45577</c:v>
                </c:pt>
                <c:pt idx="5398">
                  <c:v>45578</c:v>
                </c:pt>
                <c:pt idx="5399">
                  <c:v>45579</c:v>
                </c:pt>
                <c:pt idx="5400">
                  <c:v>45580</c:v>
                </c:pt>
                <c:pt idx="5401">
                  <c:v>45581</c:v>
                </c:pt>
                <c:pt idx="5402">
                  <c:v>45582</c:v>
                </c:pt>
                <c:pt idx="5403">
                  <c:v>45583</c:v>
                </c:pt>
                <c:pt idx="5404">
                  <c:v>45584</c:v>
                </c:pt>
                <c:pt idx="5405">
                  <c:v>45585</c:v>
                </c:pt>
                <c:pt idx="5406">
                  <c:v>45586</c:v>
                </c:pt>
                <c:pt idx="5407">
                  <c:v>45587</c:v>
                </c:pt>
                <c:pt idx="5408">
                  <c:v>45588</c:v>
                </c:pt>
                <c:pt idx="5409">
                  <c:v>45589</c:v>
                </c:pt>
                <c:pt idx="5410">
                  <c:v>45590</c:v>
                </c:pt>
                <c:pt idx="5411">
                  <c:v>45591</c:v>
                </c:pt>
                <c:pt idx="5412">
                  <c:v>45592</c:v>
                </c:pt>
                <c:pt idx="5413">
                  <c:v>45593</c:v>
                </c:pt>
                <c:pt idx="5414">
                  <c:v>45594</c:v>
                </c:pt>
                <c:pt idx="5415">
                  <c:v>45595</c:v>
                </c:pt>
                <c:pt idx="5416">
                  <c:v>45596</c:v>
                </c:pt>
                <c:pt idx="5417">
                  <c:v>45597</c:v>
                </c:pt>
                <c:pt idx="5418">
                  <c:v>45598</c:v>
                </c:pt>
                <c:pt idx="5419">
                  <c:v>45599</c:v>
                </c:pt>
                <c:pt idx="5420">
                  <c:v>45600</c:v>
                </c:pt>
                <c:pt idx="5421">
                  <c:v>45601</c:v>
                </c:pt>
                <c:pt idx="5422">
                  <c:v>45602</c:v>
                </c:pt>
                <c:pt idx="5423">
                  <c:v>45603</c:v>
                </c:pt>
                <c:pt idx="5424">
                  <c:v>45604</c:v>
                </c:pt>
                <c:pt idx="5425">
                  <c:v>45605</c:v>
                </c:pt>
                <c:pt idx="5426">
                  <c:v>45606</c:v>
                </c:pt>
                <c:pt idx="5427">
                  <c:v>45607</c:v>
                </c:pt>
                <c:pt idx="5428">
                  <c:v>45608</c:v>
                </c:pt>
                <c:pt idx="5429">
                  <c:v>45609</c:v>
                </c:pt>
                <c:pt idx="5430">
                  <c:v>45610</c:v>
                </c:pt>
                <c:pt idx="5431">
                  <c:v>45611</c:v>
                </c:pt>
                <c:pt idx="5432">
                  <c:v>45612</c:v>
                </c:pt>
                <c:pt idx="5433">
                  <c:v>45613</c:v>
                </c:pt>
                <c:pt idx="5434">
                  <c:v>45614</c:v>
                </c:pt>
                <c:pt idx="5435">
                  <c:v>45615</c:v>
                </c:pt>
                <c:pt idx="5436">
                  <c:v>45616</c:v>
                </c:pt>
                <c:pt idx="5437">
                  <c:v>45617</c:v>
                </c:pt>
                <c:pt idx="5438">
                  <c:v>45618</c:v>
                </c:pt>
                <c:pt idx="5439">
                  <c:v>45619</c:v>
                </c:pt>
                <c:pt idx="5440">
                  <c:v>45620</c:v>
                </c:pt>
                <c:pt idx="5441">
                  <c:v>45621</c:v>
                </c:pt>
                <c:pt idx="5442">
                  <c:v>45622</c:v>
                </c:pt>
                <c:pt idx="5443">
                  <c:v>45623</c:v>
                </c:pt>
                <c:pt idx="5444">
                  <c:v>45624</c:v>
                </c:pt>
                <c:pt idx="5445">
                  <c:v>45625</c:v>
                </c:pt>
                <c:pt idx="5446">
                  <c:v>45626</c:v>
                </c:pt>
                <c:pt idx="5447">
                  <c:v>45627</c:v>
                </c:pt>
                <c:pt idx="5448">
                  <c:v>45628</c:v>
                </c:pt>
                <c:pt idx="5449">
                  <c:v>45629</c:v>
                </c:pt>
                <c:pt idx="5450">
                  <c:v>45630</c:v>
                </c:pt>
                <c:pt idx="5451">
                  <c:v>45631</c:v>
                </c:pt>
                <c:pt idx="5452">
                  <c:v>45632</c:v>
                </c:pt>
                <c:pt idx="5453">
                  <c:v>45633</c:v>
                </c:pt>
                <c:pt idx="5454">
                  <c:v>45634</c:v>
                </c:pt>
                <c:pt idx="5455">
                  <c:v>45635</c:v>
                </c:pt>
                <c:pt idx="5456">
                  <c:v>45636</c:v>
                </c:pt>
                <c:pt idx="5457">
                  <c:v>45637</c:v>
                </c:pt>
                <c:pt idx="5458">
                  <c:v>45638</c:v>
                </c:pt>
                <c:pt idx="5459">
                  <c:v>45639</c:v>
                </c:pt>
                <c:pt idx="5460">
                  <c:v>45640</c:v>
                </c:pt>
                <c:pt idx="5461">
                  <c:v>45641</c:v>
                </c:pt>
                <c:pt idx="5462">
                  <c:v>45642</c:v>
                </c:pt>
                <c:pt idx="5463">
                  <c:v>45643</c:v>
                </c:pt>
                <c:pt idx="5464">
                  <c:v>45644</c:v>
                </c:pt>
                <c:pt idx="5465">
                  <c:v>45645</c:v>
                </c:pt>
                <c:pt idx="5466">
                  <c:v>45646</c:v>
                </c:pt>
                <c:pt idx="5467">
                  <c:v>45647</c:v>
                </c:pt>
                <c:pt idx="5468">
                  <c:v>45648</c:v>
                </c:pt>
                <c:pt idx="5469">
                  <c:v>45649</c:v>
                </c:pt>
                <c:pt idx="5470">
                  <c:v>45650</c:v>
                </c:pt>
                <c:pt idx="5471">
                  <c:v>45651</c:v>
                </c:pt>
                <c:pt idx="5472">
                  <c:v>45652</c:v>
                </c:pt>
                <c:pt idx="5473">
                  <c:v>45653</c:v>
                </c:pt>
                <c:pt idx="5474">
                  <c:v>45654</c:v>
                </c:pt>
                <c:pt idx="5475">
                  <c:v>45655</c:v>
                </c:pt>
                <c:pt idx="5476">
                  <c:v>45656</c:v>
                </c:pt>
                <c:pt idx="5477">
                  <c:v>45657</c:v>
                </c:pt>
                <c:pt idx="5478">
                  <c:v>45658</c:v>
                </c:pt>
                <c:pt idx="5479">
                  <c:v>45659</c:v>
                </c:pt>
                <c:pt idx="5480">
                  <c:v>45660</c:v>
                </c:pt>
                <c:pt idx="5481">
                  <c:v>45661</c:v>
                </c:pt>
                <c:pt idx="5482">
                  <c:v>45662</c:v>
                </c:pt>
                <c:pt idx="5483">
                  <c:v>45663</c:v>
                </c:pt>
                <c:pt idx="5484">
                  <c:v>45664</c:v>
                </c:pt>
                <c:pt idx="5485">
                  <c:v>45665</c:v>
                </c:pt>
                <c:pt idx="5486">
                  <c:v>45666</c:v>
                </c:pt>
                <c:pt idx="5487">
                  <c:v>45667</c:v>
                </c:pt>
                <c:pt idx="5488">
                  <c:v>45668</c:v>
                </c:pt>
                <c:pt idx="5489">
                  <c:v>45669</c:v>
                </c:pt>
                <c:pt idx="5490">
                  <c:v>45670</c:v>
                </c:pt>
                <c:pt idx="5491">
                  <c:v>45671</c:v>
                </c:pt>
                <c:pt idx="5492">
                  <c:v>45672</c:v>
                </c:pt>
                <c:pt idx="5493">
                  <c:v>45673</c:v>
                </c:pt>
                <c:pt idx="5494">
                  <c:v>45674</c:v>
                </c:pt>
                <c:pt idx="5495">
                  <c:v>45675</c:v>
                </c:pt>
                <c:pt idx="5496">
                  <c:v>45676</c:v>
                </c:pt>
                <c:pt idx="5497">
                  <c:v>45677</c:v>
                </c:pt>
                <c:pt idx="5498">
                  <c:v>45678</c:v>
                </c:pt>
                <c:pt idx="5499">
                  <c:v>45679</c:v>
                </c:pt>
                <c:pt idx="5500">
                  <c:v>45680</c:v>
                </c:pt>
                <c:pt idx="5501">
                  <c:v>45681</c:v>
                </c:pt>
                <c:pt idx="5502">
                  <c:v>45682</c:v>
                </c:pt>
                <c:pt idx="5503">
                  <c:v>45683</c:v>
                </c:pt>
                <c:pt idx="5504">
                  <c:v>45684</c:v>
                </c:pt>
                <c:pt idx="5505">
                  <c:v>45685</c:v>
                </c:pt>
                <c:pt idx="5506">
                  <c:v>45686</c:v>
                </c:pt>
                <c:pt idx="5507">
                  <c:v>45687</c:v>
                </c:pt>
                <c:pt idx="5508">
                  <c:v>45688</c:v>
                </c:pt>
                <c:pt idx="5509">
                  <c:v>45689</c:v>
                </c:pt>
                <c:pt idx="5510">
                  <c:v>45690</c:v>
                </c:pt>
                <c:pt idx="5511">
                  <c:v>45691</c:v>
                </c:pt>
                <c:pt idx="5512">
                  <c:v>45692</c:v>
                </c:pt>
                <c:pt idx="5513">
                  <c:v>45693</c:v>
                </c:pt>
                <c:pt idx="5514">
                  <c:v>45694</c:v>
                </c:pt>
                <c:pt idx="5515">
                  <c:v>45695</c:v>
                </c:pt>
                <c:pt idx="5516">
                  <c:v>45696</c:v>
                </c:pt>
                <c:pt idx="5517">
                  <c:v>45697</c:v>
                </c:pt>
                <c:pt idx="5518">
                  <c:v>45698</c:v>
                </c:pt>
                <c:pt idx="5519">
                  <c:v>45699</c:v>
                </c:pt>
                <c:pt idx="5520">
                  <c:v>45700</c:v>
                </c:pt>
                <c:pt idx="5521">
                  <c:v>45701</c:v>
                </c:pt>
                <c:pt idx="5522">
                  <c:v>45702</c:v>
                </c:pt>
                <c:pt idx="5523">
                  <c:v>45703</c:v>
                </c:pt>
                <c:pt idx="5524">
                  <c:v>45704</c:v>
                </c:pt>
                <c:pt idx="5525">
                  <c:v>45705</c:v>
                </c:pt>
                <c:pt idx="5526">
                  <c:v>45706</c:v>
                </c:pt>
                <c:pt idx="5527">
                  <c:v>45707</c:v>
                </c:pt>
                <c:pt idx="5528">
                  <c:v>45708</c:v>
                </c:pt>
                <c:pt idx="5529">
                  <c:v>45709</c:v>
                </c:pt>
                <c:pt idx="5530">
                  <c:v>45710</c:v>
                </c:pt>
                <c:pt idx="5531">
                  <c:v>45711</c:v>
                </c:pt>
                <c:pt idx="5532">
                  <c:v>45712</c:v>
                </c:pt>
                <c:pt idx="5533">
                  <c:v>45713</c:v>
                </c:pt>
                <c:pt idx="5534">
                  <c:v>45714</c:v>
                </c:pt>
                <c:pt idx="5535">
                  <c:v>45715</c:v>
                </c:pt>
                <c:pt idx="5536">
                  <c:v>45716</c:v>
                </c:pt>
                <c:pt idx="5537">
                  <c:v>45717</c:v>
                </c:pt>
                <c:pt idx="5538">
                  <c:v>45718</c:v>
                </c:pt>
                <c:pt idx="5539">
                  <c:v>45719</c:v>
                </c:pt>
                <c:pt idx="5540">
                  <c:v>45720</c:v>
                </c:pt>
                <c:pt idx="5541">
                  <c:v>45721</c:v>
                </c:pt>
                <c:pt idx="5542">
                  <c:v>45722</c:v>
                </c:pt>
                <c:pt idx="5543">
                  <c:v>45723</c:v>
                </c:pt>
                <c:pt idx="5544">
                  <c:v>45724</c:v>
                </c:pt>
                <c:pt idx="5545">
                  <c:v>45725</c:v>
                </c:pt>
                <c:pt idx="5546">
                  <c:v>45726</c:v>
                </c:pt>
                <c:pt idx="5547">
                  <c:v>45727</c:v>
                </c:pt>
                <c:pt idx="5548">
                  <c:v>45728</c:v>
                </c:pt>
                <c:pt idx="5549">
                  <c:v>45729</c:v>
                </c:pt>
                <c:pt idx="5550">
                  <c:v>45730</c:v>
                </c:pt>
                <c:pt idx="5551">
                  <c:v>45731</c:v>
                </c:pt>
                <c:pt idx="5552">
                  <c:v>45732</c:v>
                </c:pt>
                <c:pt idx="5553">
                  <c:v>45733</c:v>
                </c:pt>
                <c:pt idx="5554">
                  <c:v>45734</c:v>
                </c:pt>
                <c:pt idx="5555">
                  <c:v>45735</c:v>
                </c:pt>
                <c:pt idx="5556">
                  <c:v>45736</c:v>
                </c:pt>
                <c:pt idx="5557">
                  <c:v>45737</c:v>
                </c:pt>
                <c:pt idx="5558">
                  <c:v>45738</c:v>
                </c:pt>
                <c:pt idx="5559">
                  <c:v>45739</c:v>
                </c:pt>
                <c:pt idx="5560">
                  <c:v>45740</c:v>
                </c:pt>
                <c:pt idx="5561">
                  <c:v>45741</c:v>
                </c:pt>
                <c:pt idx="5562">
                  <c:v>45742</c:v>
                </c:pt>
                <c:pt idx="5563">
                  <c:v>45743</c:v>
                </c:pt>
                <c:pt idx="5564">
                  <c:v>45744</c:v>
                </c:pt>
                <c:pt idx="5565">
                  <c:v>45745</c:v>
                </c:pt>
                <c:pt idx="5566">
                  <c:v>45746</c:v>
                </c:pt>
                <c:pt idx="5567">
                  <c:v>45747</c:v>
                </c:pt>
                <c:pt idx="5568">
                  <c:v>45748</c:v>
                </c:pt>
                <c:pt idx="5569">
                  <c:v>45749</c:v>
                </c:pt>
                <c:pt idx="5570">
                  <c:v>45750</c:v>
                </c:pt>
                <c:pt idx="5571">
                  <c:v>45751</c:v>
                </c:pt>
                <c:pt idx="5572">
                  <c:v>45752</c:v>
                </c:pt>
                <c:pt idx="5573">
                  <c:v>45753</c:v>
                </c:pt>
                <c:pt idx="5574">
                  <c:v>45754</c:v>
                </c:pt>
                <c:pt idx="5575">
                  <c:v>45755</c:v>
                </c:pt>
                <c:pt idx="5576">
                  <c:v>45756</c:v>
                </c:pt>
                <c:pt idx="5577">
                  <c:v>45757</c:v>
                </c:pt>
                <c:pt idx="5578">
                  <c:v>45758</c:v>
                </c:pt>
                <c:pt idx="5579">
                  <c:v>45759</c:v>
                </c:pt>
                <c:pt idx="5580">
                  <c:v>45760</c:v>
                </c:pt>
                <c:pt idx="5581">
                  <c:v>45761</c:v>
                </c:pt>
                <c:pt idx="5582">
                  <c:v>45762</c:v>
                </c:pt>
                <c:pt idx="5583">
                  <c:v>45763</c:v>
                </c:pt>
                <c:pt idx="5584">
                  <c:v>45764</c:v>
                </c:pt>
                <c:pt idx="5585">
                  <c:v>45765</c:v>
                </c:pt>
                <c:pt idx="5586">
                  <c:v>45766</c:v>
                </c:pt>
                <c:pt idx="5587">
                  <c:v>45767</c:v>
                </c:pt>
                <c:pt idx="5588">
                  <c:v>45768</c:v>
                </c:pt>
                <c:pt idx="5589">
                  <c:v>45769</c:v>
                </c:pt>
                <c:pt idx="5590">
                  <c:v>45770</c:v>
                </c:pt>
                <c:pt idx="5591">
                  <c:v>45771</c:v>
                </c:pt>
                <c:pt idx="5592">
                  <c:v>45772</c:v>
                </c:pt>
                <c:pt idx="5593">
                  <c:v>45773</c:v>
                </c:pt>
                <c:pt idx="5594">
                  <c:v>45774</c:v>
                </c:pt>
                <c:pt idx="5595">
                  <c:v>45775</c:v>
                </c:pt>
                <c:pt idx="5596">
                  <c:v>45776</c:v>
                </c:pt>
                <c:pt idx="5597">
                  <c:v>45777</c:v>
                </c:pt>
                <c:pt idx="5598">
                  <c:v>45778</c:v>
                </c:pt>
                <c:pt idx="5599">
                  <c:v>45779</c:v>
                </c:pt>
                <c:pt idx="5600">
                  <c:v>45780</c:v>
                </c:pt>
                <c:pt idx="5601">
                  <c:v>45781</c:v>
                </c:pt>
                <c:pt idx="5602">
                  <c:v>45782</c:v>
                </c:pt>
                <c:pt idx="5603">
                  <c:v>45783</c:v>
                </c:pt>
                <c:pt idx="5604">
                  <c:v>45784</c:v>
                </c:pt>
                <c:pt idx="5605">
                  <c:v>45785</c:v>
                </c:pt>
                <c:pt idx="5606">
                  <c:v>45786</c:v>
                </c:pt>
                <c:pt idx="5607">
                  <c:v>45787</c:v>
                </c:pt>
                <c:pt idx="5608">
                  <c:v>45788</c:v>
                </c:pt>
                <c:pt idx="5609">
                  <c:v>45789</c:v>
                </c:pt>
                <c:pt idx="5610">
                  <c:v>45790</c:v>
                </c:pt>
                <c:pt idx="5611">
                  <c:v>45791</c:v>
                </c:pt>
                <c:pt idx="5612">
                  <c:v>45792</c:v>
                </c:pt>
                <c:pt idx="5613">
                  <c:v>45793</c:v>
                </c:pt>
                <c:pt idx="5614">
                  <c:v>45794</c:v>
                </c:pt>
                <c:pt idx="5615">
                  <c:v>45795</c:v>
                </c:pt>
                <c:pt idx="5616">
                  <c:v>45796</c:v>
                </c:pt>
                <c:pt idx="5617">
                  <c:v>45797</c:v>
                </c:pt>
                <c:pt idx="5618">
                  <c:v>45798</c:v>
                </c:pt>
                <c:pt idx="5619">
                  <c:v>45799</c:v>
                </c:pt>
                <c:pt idx="5620">
                  <c:v>45800</c:v>
                </c:pt>
                <c:pt idx="5621">
                  <c:v>45801</c:v>
                </c:pt>
                <c:pt idx="5622">
                  <c:v>45802</c:v>
                </c:pt>
                <c:pt idx="5623">
                  <c:v>45803</c:v>
                </c:pt>
                <c:pt idx="5624">
                  <c:v>45804</c:v>
                </c:pt>
                <c:pt idx="5625">
                  <c:v>45805</c:v>
                </c:pt>
                <c:pt idx="5626">
                  <c:v>45806</c:v>
                </c:pt>
                <c:pt idx="5627">
                  <c:v>45807</c:v>
                </c:pt>
                <c:pt idx="5628">
                  <c:v>45808</c:v>
                </c:pt>
                <c:pt idx="5629">
                  <c:v>45809</c:v>
                </c:pt>
                <c:pt idx="5630">
                  <c:v>45810</c:v>
                </c:pt>
                <c:pt idx="5631">
                  <c:v>45811</c:v>
                </c:pt>
                <c:pt idx="5632">
                  <c:v>45812</c:v>
                </c:pt>
                <c:pt idx="5633">
                  <c:v>45813</c:v>
                </c:pt>
                <c:pt idx="5634">
                  <c:v>45814</c:v>
                </c:pt>
                <c:pt idx="5635">
                  <c:v>45815</c:v>
                </c:pt>
                <c:pt idx="5636">
                  <c:v>45816</c:v>
                </c:pt>
                <c:pt idx="5637">
                  <c:v>45817</c:v>
                </c:pt>
                <c:pt idx="5638">
                  <c:v>45818</c:v>
                </c:pt>
                <c:pt idx="5639">
                  <c:v>45819</c:v>
                </c:pt>
                <c:pt idx="5640">
                  <c:v>45820</c:v>
                </c:pt>
                <c:pt idx="5641">
                  <c:v>45821</c:v>
                </c:pt>
                <c:pt idx="5642">
                  <c:v>45822</c:v>
                </c:pt>
                <c:pt idx="5643">
                  <c:v>45823</c:v>
                </c:pt>
                <c:pt idx="5644">
                  <c:v>45824</c:v>
                </c:pt>
                <c:pt idx="5645">
                  <c:v>45825</c:v>
                </c:pt>
                <c:pt idx="5646">
                  <c:v>45826</c:v>
                </c:pt>
                <c:pt idx="5647">
                  <c:v>45827</c:v>
                </c:pt>
                <c:pt idx="5648">
                  <c:v>45828</c:v>
                </c:pt>
                <c:pt idx="5649">
                  <c:v>45829</c:v>
                </c:pt>
                <c:pt idx="5650">
                  <c:v>45830</c:v>
                </c:pt>
                <c:pt idx="5651">
                  <c:v>45831</c:v>
                </c:pt>
                <c:pt idx="5652">
                  <c:v>45832</c:v>
                </c:pt>
                <c:pt idx="5653">
                  <c:v>45833</c:v>
                </c:pt>
                <c:pt idx="5654">
                  <c:v>45834</c:v>
                </c:pt>
                <c:pt idx="5655">
                  <c:v>45835</c:v>
                </c:pt>
                <c:pt idx="5656">
                  <c:v>45836</c:v>
                </c:pt>
                <c:pt idx="5657">
                  <c:v>45837</c:v>
                </c:pt>
                <c:pt idx="5658">
                  <c:v>45838</c:v>
                </c:pt>
                <c:pt idx="5659">
                  <c:v>45839</c:v>
                </c:pt>
                <c:pt idx="5660">
                  <c:v>45840</c:v>
                </c:pt>
                <c:pt idx="5661">
                  <c:v>45841</c:v>
                </c:pt>
                <c:pt idx="5662">
                  <c:v>45842</c:v>
                </c:pt>
                <c:pt idx="5663">
                  <c:v>45843</c:v>
                </c:pt>
                <c:pt idx="5664">
                  <c:v>45844</c:v>
                </c:pt>
                <c:pt idx="5665">
                  <c:v>45845</c:v>
                </c:pt>
                <c:pt idx="5666">
                  <c:v>45846</c:v>
                </c:pt>
                <c:pt idx="5667">
                  <c:v>45847</c:v>
                </c:pt>
                <c:pt idx="5668">
                  <c:v>45848</c:v>
                </c:pt>
                <c:pt idx="5669">
                  <c:v>45849</c:v>
                </c:pt>
                <c:pt idx="5670">
                  <c:v>45850</c:v>
                </c:pt>
                <c:pt idx="5671">
                  <c:v>45851</c:v>
                </c:pt>
                <c:pt idx="5672">
                  <c:v>45852</c:v>
                </c:pt>
                <c:pt idx="5673">
                  <c:v>45853</c:v>
                </c:pt>
                <c:pt idx="5674">
                  <c:v>45854</c:v>
                </c:pt>
                <c:pt idx="5675">
                  <c:v>45855</c:v>
                </c:pt>
                <c:pt idx="5676">
                  <c:v>45856</c:v>
                </c:pt>
                <c:pt idx="5677">
                  <c:v>45857</c:v>
                </c:pt>
                <c:pt idx="5678">
                  <c:v>45858</c:v>
                </c:pt>
                <c:pt idx="5679">
                  <c:v>45859</c:v>
                </c:pt>
                <c:pt idx="5680">
                  <c:v>45860</c:v>
                </c:pt>
                <c:pt idx="5681">
                  <c:v>45861</c:v>
                </c:pt>
                <c:pt idx="5682">
                  <c:v>45862</c:v>
                </c:pt>
                <c:pt idx="5683">
                  <c:v>45863</c:v>
                </c:pt>
                <c:pt idx="5684">
                  <c:v>45864</c:v>
                </c:pt>
                <c:pt idx="5685">
                  <c:v>45865</c:v>
                </c:pt>
                <c:pt idx="5686">
                  <c:v>45866</c:v>
                </c:pt>
                <c:pt idx="5687">
                  <c:v>45867</c:v>
                </c:pt>
                <c:pt idx="5688">
                  <c:v>45868</c:v>
                </c:pt>
                <c:pt idx="5689">
                  <c:v>45869</c:v>
                </c:pt>
                <c:pt idx="5690">
                  <c:v>45870</c:v>
                </c:pt>
                <c:pt idx="5691">
                  <c:v>45871</c:v>
                </c:pt>
                <c:pt idx="5692">
                  <c:v>45872</c:v>
                </c:pt>
                <c:pt idx="5693">
                  <c:v>45873</c:v>
                </c:pt>
                <c:pt idx="5694">
                  <c:v>45874</c:v>
                </c:pt>
                <c:pt idx="5695">
                  <c:v>45875</c:v>
                </c:pt>
                <c:pt idx="5696">
                  <c:v>45876</c:v>
                </c:pt>
                <c:pt idx="5697">
                  <c:v>45877</c:v>
                </c:pt>
                <c:pt idx="5698">
                  <c:v>45878</c:v>
                </c:pt>
                <c:pt idx="5699">
                  <c:v>45879</c:v>
                </c:pt>
                <c:pt idx="5700">
                  <c:v>45880</c:v>
                </c:pt>
                <c:pt idx="5701">
                  <c:v>45881</c:v>
                </c:pt>
                <c:pt idx="5702">
                  <c:v>45882</c:v>
                </c:pt>
                <c:pt idx="5703">
                  <c:v>45883</c:v>
                </c:pt>
                <c:pt idx="5704">
                  <c:v>45884</c:v>
                </c:pt>
                <c:pt idx="5705">
                  <c:v>45885</c:v>
                </c:pt>
                <c:pt idx="5706">
                  <c:v>45886</c:v>
                </c:pt>
                <c:pt idx="5707">
                  <c:v>45887</c:v>
                </c:pt>
                <c:pt idx="5708">
                  <c:v>45888</c:v>
                </c:pt>
                <c:pt idx="5709">
                  <c:v>45889</c:v>
                </c:pt>
                <c:pt idx="5710">
                  <c:v>45890</c:v>
                </c:pt>
                <c:pt idx="5711">
                  <c:v>45891</c:v>
                </c:pt>
                <c:pt idx="5712">
                  <c:v>45892</c:v>
                </c:pt>
                <c:pt idx="5713">
                  <c:v>45893</c:v>
                </c:pt>
                <c:pt idx="5714">
                  <c:v>45894</c:v>
                </c:pt>
                <c:pt idx="5715">
                  <c:v>45895</c:v>
                </c:pt>
                <c:pt idx="5716">
                  <c:v>45896</c:v>
                </c:pt>
                <c:pt idx="5717">
                  <c:v>45897</c:v>
                </c:pt>
                <c:pt idx="5718">
                  <c:v>45898</c:v>
                </c:pt>
                <c:pt idx="5719">
                  <c:v>45899</c:v>
                </c:pt>
                <c:pt idx="5720">
                  <c:v>45900</c:v>
                </c:pt>
                <c:pt idx="5721">
                  <c:v>45901</c:v>
                </c:pt>
                <c:pt idx="5722">
                  <c:v>45902</c:v>
                </c:pt>
                <c:pt idx="5723">
                  <c:v>45903</c:v>
                </c:pt>
                <c:pt idx="5724">
                  <c:v>45904</c:v>
                </c:pt>
                <c:pt idx="5725">
                  <c:v>45905</c:v>
                </c:pt>
                <c:pt idx="5726">
                  <c:v>45906</c:v>
                </c:pt>
                <c:pt idx="5727">
                  <c:v>45907</c:v>
                </c:pt>
                <c:pt idx="5728">
                  <c:v>45908</c:v>
                </c:pt>
                <c:pt idx="5729">
                  <c:v>45909</c:v>
                </c:pt>
                <c:pt idx="5730">
                  <c:v>45910</c:v>
                </c:pt>
                <c:pt idx="5731">
                  <c:v>45911</c:v>
                </c:pt>
                <c:pt idx="5732">
                  <c:v>45912</c:v>
                </c:pt>
                <c:pt idx="5733">
                  <c:v>45913</c:v>
                </c:pt>
                <c:pt idx="5734">
                  <c:v>45914</c:v>
                </c:pt>
                <c:pt idx="5735">
                  <c:v>45915</c:v>
                </c:pt>
                <c:pt idx="5736">
                  <c:v>45916</c:v>
                </c:pt>
                <c:pt idx="5737">
                  <c:v>45917</c:v>
                </c:pt>
                <c:pt idx="5738">
                  <c:v>45918</c:v>
                </c:pt>
                <c:pt idx="5739">
                  <c:v>45919</c:v>
                </c:pt>
                <c:pt idx="5740">
                  <c:v>45920</c:v>
                </c:pt>
                <c:pt idx="5741">
                  <c:v>45921</c:v>
                </c:pt>
                <c:pt idx="5742">
                  <c:v>45922</c:v>
                </c:pt>
                <c:pt idx="5743">
                  <c:v>45923</c:v>
                </c:pt>
                <c:pt idx="5744">
                  <c:v>45924</c:v>
                </c:pt>
                <c:pt idx="5745">
                  <c:v>45925</c:v>
                </c:pt>
                <c:pt idx="5746">
                  <c:v>45926</c:v>
                </c:pt>
                <c:pt idx="5747">
                  <c:v>45927</c:v>
                </c:pt>
                <c:pt idx="5748">
                  <c:v>45928</c:v>
                </c:pt>
                <c:pt idx="5749">
                  <c:v>45929</c:v>
                </c:pt>
                <c:pt idx="5750">
                  <c:v>45930</c:v>
                </c:pt>
                <c:pt idx="5751">
                  <c:v>45931</c:v>
                </c:pt>
                <c:pt idx="5752">
                  <c:v>45932</c:v>
                </c:pt>
                <c:pt idx="5753">
                  <c:v>45933</c:v>
                </c:pt>
                <c:pt idx="5754">
                  <c:v>45934</c:v>
                </c:pt>
                <c:pt idx="5755">
                  <c:v>45935</c:v>
                </c:pt>
                <c:pt idx="5756">
                  <c:v>45936</c:v>
                </c:pt>
                <c:pt idx="5757">
                  <c:v>45937</c:v>
                </c:pt>
                <c:pt idx="5758">
                  <c:v>45938</c:v>
                </c:pt>
                <c:pt idx="5759">
                  <c:v>45939</c:v>
                </c:pt>
                <c:pt idx="5760">
                  <c:v>45940</c:v>
                </c:pt>
                <c:pt idx="5761">
                  <c:v>45941</c:v>
                </c:pt>
                <c:pt idx="5762">
                  <c:v>45942</c:v>
                </c:pt>
                <c:pt idx="5763">
                  <c:v>45943</c:v>
                </c:pt>
                <c:pt idx="5764">
                  <c:v>45944</c:v>
                </c:pt>
                <c:pt idx="5765">
                  <c:v>45945</c:v>
                </c:pt>
                <c:pt idx="5766">
                  <c:v>45946</c:v>
                </c:pt>
                <c:pt idx="5767">
                  <c:v>45947</c:v>
                </c:pt>
                <c:pt idx="5768">
                  <c:v>45948</c:v>
                </c:pt>
                <c:pt idx="5769">
                  <c:v>45949</c:v>
                </c:pt>
                <c:pt idx="5770">
                  <c:v>45950</c:v>
                </c:pt>
                <c:pt idx="5771">
                  <c:v>45951</c:v>
                </c:pt>
                <c:pt idx="5772">
                  <c:v>45952</c:v>
                </c:pt>
                <c:pt idx="5773">
                  <c:v>45953</c:v>
                </c:pt>
                <c:pt idx="5774">
                  <c:v>45954</c:v>
                </c:pt>
                <c:pt idx="5775">
                  <c:v>45955</c:v>
                </c:pt>
                <c:pt idx="5776">
                  <c:v>45956</c:v>
                </c:pt>
                <c:pt idx="5777">
                  <c:v>45957</c:v>
                </c:pt>
                <c:pt idx="5778">
                  <c:v>45958</c:v>
                </c:pt>
                <c:pt idx="5779">
                  <c:v>45959</c:v>
                </c:pt>
                <c:pt idx="5780">
                  <c:v>45960</c:v>
                </c:pt>
                <c:pt idx="5781">
                  <c:v>45961</c:v>
                </c:pt>
                <c:pt idx="5782">
                  <c:v>45962</c:v>
                </c:pt>
                <c:pt idx="5783">
                  <c:v>45963</c:v>
                </c:pt>
                <c:pt idx="5784">
                  <c:v>45964</c:v>
                </c:pt>
                <c:pt idx="5785">
                  <c:v>45965</c:v>
                </c:pt>
                <c:pt idx="5786">
                  <c:v>45966</c:v>
                </c:pt>
                <c:pt idx="5787">
                  <c:v>45967</c:v>
                </c:pt>
                <c:pt idx="5788">
                  <c:v>45968</c:v>
                </c:pt>
                <c:pt idx="5789">
                  <c:v>45969</c:v>
                </c:pt>
                <c:pt idx="5790">
                  <c:v>45970</c:v>
                </c:pt>
                <c:pt idx="5791">
                  <c:v>45971</c:v>
                </c:pt>
                <c:pt idx="5792">
                  <c:v>45972</c:v>
                </c:pt>
                <c:pt idx="5793">
                  <c:v>45973</c:v>
                </c:pt>
                <c:pt idx="5794">
                  <c:v>45974</c:v>
                </c:pt>
                <c:pt idx="5795">
                  <c:v>45975</c:v>
                </c:pt>
                <c:pt idx="5796">
                  <c:v>45976</c:v>
                </c:pt>
                <c:pt idx="5797">
                  <c:v>45977</c:v>
                </c:pt>
                <c:pt idx="5798">
                  <c:v>45978</c:v>
                </c:pt>
                <c:pt idx="5799">
                  <c:v>45979</c:v>
                </c:pt>
                <c:pt idx="5800">
                  <c:v>45980</c:v>
                </c:pt>
                <c:pt idx="5801">
                  <c:v>45981</c:v>
                </c:pt>
                <c:pt idx="5802">
                  <c:v>45982</c:v>
                </c:pt>
                <c:pt idx="5803">
                  <c:v>45983</c:v>
                </c:pt>
                <c:pt idx="5804">
                  <c:v>45984</c:v>
                </c:pt>
                <c:pt idx="5805">
                  <c:v>45985</c:v>
                </c:pt>
                <c:pt idx="5806">
                  <c:v>45986</c:v>
                </c:pt>
                <c:pt idx="5807">
                  <c:v>45987</c:v>
                </c:pt>
                <c:pt idx="5808">
                  <c:v>45988</c:v>
                </c:pt>
                <c:pt idx="5809">
                  <c:v>45989</c:v>
                </c:pt>
                <c:pt idx="5810">
                  <c:v>45990</c:v>
                </c:pt>
                <c:pt idx="5811">
                  <c:v>45991</c:v>
                </c:pt>
                <c:pt idx="5812">
                  <c:v>45992</c:v>
                </c:pt>
                <c:pt idx="5813">
                  <c:v>45993</c:v>
                </c:pt>
                <c:pt idx="5814">
                  <c:v>45994</c:v>
                </c:pt>
                <c:pt idx="5815">
                  <c:v>45995</c:v>
                </c:pt>
                <c:pt idx="5816">
                  <c:v>45996</c:v>
                </c:pt>
                <c:pt idx="5817">
                  <c:v>45997</c:v>
                </c:pt>
                <c:pt idx="5818">
                  <c:v>45998</c:v>
                </c:pt>
                <c:pt idx="5819">
                  <c:v>45999</c:v>
                </c:pt>
                <c:pt idx="5820">
                  <c:v>46000</c:v>
                </c:pt>
                <c:pt idx="5821">
                  <c:v>46001</c:v>
                </c:pt>
                <c:pt idx="5822">
                  <c:v>46002</c:v>
                </c:pt>
                <c:pt idx="5823">
                  <c:v>46003</c:v>
                </c:pt>
                <c:pt idx="5824">
                  <c:v>46004</c:v>
                </c:pt>
                <c:pt idx="5825">
                  <c:v>46005</c:v>
                </c:pt>
                <c:pt idx="5826">
                  <c:v>46006</c:v>
                </c:pt>
                <c:pt idx="5827">
                  <c:v>46007</c:v>
                </c:pt>
                <c:pt idx="5828">
                  <c:v>46008</c:v>
                </c:pt>
                <c:pt idx="5829">
                  <c:v>46009</c:v>
                </c:pt>
                <c:pt idx="5830">
                  <c:v>46010</c:v>
                </c:pt>
                <c:pt idx="5831">
                  <c:v>46011</c:v>
                </c:pt>
                <c:pt idx="5832">
                  <c:v>46012</c:v>
                </c:pt>
                <c:pt idx="5833">
                  <c:v>46013</c:v>
                </c:pt>
                <c:pt idx="5834">
                  <c:v>46014</c:v>
                </c:pt>
                <c:pt idx="5835">
                  <c:v>46015</c:v>
                </c:pt>
                <c:pt idx="5836">
                  <c:v>46016</c:v>
                </c:pt>
                <c:pt idx="5837">
                  <c:v>46017</c:v>
                </c:pt>
                <c:pt idx="5838">
                  <c:v>46018</c:v>
                </c:pt>
                <c:pt idx="5839">
                  <c:v>46019</c:v>
                </c:pt>
                <c:pt idx="5840">
                  <c:v>46020</c:v>
                </c:pt>
                <c:pt idx="5841">
                  <c:v>46021</c:v>
                </c:pt>
                <c:pt idx="5842">
                  <c:v>46022</c:v>
                </c:pt>
                <c:pt idx="5843">
                  <c:v>46023</c:v>
                </c:pt>
                <c:pt idx="5844">
                  <c:v>46024</c:v>
                </c:pt>
                <c:pt idx="5845">
                  <c:v>46025</c:v>
                </c:pt>
                <c:pt idx="5846">
                  <c:v>46026</c:v>
                </c:pt>
                <c:pt idx="5847">
                  <c:v>46027</c:v>
                </c:pt>
                <c:pt idx="5848">
                  <c:v>46028</c:v>
                </c:pt>
                <c:pt idx="5849">
                  <c:v>46029</c:v>
                </c:pt>
                <c:pt idx="5850">
                  <c:v>46030</c:v>
                </c:pt>
                <c:pt idx="5851">
                  <c:v>46031</c:v>
                </c:pt>
                <c:pt idx="5852">
                  <c:v>46032</c:v>
                </c:pt>
                <c:pt idx="5853">
                  <c:v>46033</c:v>
                </c:pt>
                <c:pt idx="5854">
                  <c:v>46034</c:v>
                </c:pt>
                <c:pt idx="5855">
                  <c:v>46035</c:v>
                </c:pt>
                <c:pt idx="5856">
                  <c:v>46036</c:v>
                </c:pt>
                <c:pt idx="5857">
                  <c:v>46037</c:v>
                </c:pt>
                <c:pt idx="5858">
                  <c:v>46038</c:v>
                </c:pt>
                <c:pt idx="5859">
                  <c:v>46039</c:v>
                </c:pt>
                <c:pt idx="5860">
                  <c:v>46040</c:v>
                </c:pt>
                <c:pt idx="5861">
                  <c:v>46041</c:v>
                </c:pt>
                <c:pt idx="5862">
                  <c:v>46042</c:v>
                </c:pt>
                <c:pt idx="5863">
                  <c:v>46043</c:v>
                </c:pt>
                <c:pt idx="5864">
                  <c:v>46044</c:v>
                </c:pt>
                <c:pt idx="5865">
                  <c:v>46045</c:v>
                </c:pt>
                <c:pt idx="5866">
                  <c:v>46046</c:v>
                </c:pt>
                <c:pt idx="5867">
                  <c:v>46047</c:v>
                </c:pt>
                <c:pt idx="5868">
                  <c:v>46048</c:v>
                </c:pt>
                <c:pt idx="5869">
                  <c:v>46049</c:v>
                </c:pt>
                <c:pt idx="5870">
                  <c:v>46050</c:v>
                </c:pt>
                <c:pt idx="5871">
                  <c:v>46051</c:v>
                </c:pt>
                <c:pt idx="5872">
                  <c:v>46052</c:v>
                </c:pt>
                <c:pt idx="5873">
                  <c:v>46053</c:v>
                </c:pt>
                <c:pt idx="5874">
                  <c:v>46054</c:v>
                </c:pt>
                <c:pt idx="5875">
                  <c:v>46055</c:v>
                </c:pt>
                <c:pt idx="5876">
                  <c:v>46056</c:v>
                </c:pt>
                <c:pt idx="5877">
                  <c:v>46057</c:v>
                </c:pt>
                <c:pt idx="5878">
                  <c:v>46058</c:v>
                </c:pt>
                <c:pt idx="5879">
                  <c:v>46059</c:v>
                </c:pt>
                <c:pt idx="5880">
                  <c:v>46060</c:v>
                </c:pt>
                <c:pt idx="5881">
                  <c:v>46061</c:v>
                </c:pt>
                <c:pt idx="5882">
                  <c:v>46062</c:v>
                </c:pt>
                <c:pt idx="5883">
                  <c:v>46063</c:v>
                </c:pt>
                <c:pt idx="5884">
                  <c:v>46064</c:v>
                </c:pt>
                <c:pt idx="5885">
                  <c:v>46065</c:v>
                </c:pt>
                <c:pt idx="5886">
                  <c:v>46066</c:v>
                </c:pt>
                <c:pt idx="5887">
                  <c:v>46067</c:v>
                </c:pt>
                <c:pt idx="5888">
                  <c:v>46068</c:v>
                </c:pt>
                <c:pt idx="5889">
                  <c:v>46069</c:v>
                </c:pt>
                <c:pt idx="5890">
                  <c:v>46070</c:v>
                </c:pt>
                <c:pt idx="5891">
                  <c:v>46071</c:v>
                </c:pt>
                <c:pt idx="5892">
                  <c:v>46072</c:v>
                </c:pt>
                <c:pt idx="5893">
                  <c:v>46073</c:v>
                </c:pt>
                <c:pt idx="5894">
                  <c:v>46074</c:v>
                </c:pt>
                <c:pt idx="5895">
                  <c:v>46075</c:v>
                </c:pt>
                <c:pt idx="5896">
                  <c:v>46076</c:v>
                </c:pt>
                <c:pt idx="5897">
                  <c:v>46077</c:v>
                </c:pt>
                <c:pt idx="5898">
                  <c:v>46078</c:v>
                </c:pt>
                <c:pt idx="5899">
                  <c:v>46079</c:v>
                </c:pt>
                <c:pt idx="5900">
                  <c:v>46080</c:v>
                </c:pt>
                <c:pt idx="5901">
                  <c:v>46081</c:v>
                </c:pt>
              </c:numCache>
            </c:numRef>
          </c:cat>
          <c:val>
            <c:numRef>
              <c:f>'Serie diaria (2)'!$D$2:$D$5903</c:f>
              <c:numCache>
                <c:formatCode>0.0%</c:formatCode>
                <c:ptCount val="5902"/>
                <c:pt idx="1">
                  <c:v>7.8670645049322419E-2</c:v>
                </c:pt>
                <c:pt idx="2">
                  <c:v>7.8670645049322419E-2</c:v>
                </c:pt>
                <c:pt idx="3">
                  <c:v>7.8670645049322419E-2</c:v>
                </c:pt>
                <c:pt idx="4">
                  <c:v>7.8670645049322419E-2</c:v>
                </c:pt>
                <c:pt idx="5">
                  <c:v>7.8670645049322419E-2</c:v>
                </c:pt>
                <c:pt idx="6">
                  <c:v>7.8670645049322419E-2</c:v>
                </c:pt>
                <c:pt idx="7">
                  <c:v>7.8670645049322419E-2</c:v>
                </c:pt>
                <c:pt idx="8">
                  <c:v>7.8670645049322419E-2</c:v>
                </c:pt>
                <c:pt idx="9">
                  <c:v>7.8670645049322419E-2</c:v>
                </c:pt>
                <c:pt idx="10">
                  <c:v>7.8670645049322419E-2</c:v>
                </c:pt>
                <c:pt idx="11">
                  <c:v>7.8670645049322419E-2</c:v>
                </c:pt>
                <c:pt idx="12">
                  <c:v>7.8670645049322419E-2</c:v>
                </c:pt>
                <c:pt idx="13">
                  <c:v>7.8670645049322419E-2</c:v>
                </c:pt>
                <c:pt idx="14">
                  <c:v>7.8670645049322419E-2</c:v>
                </c:pt>
                <c:pt idx="15">
                  <c:v>7.8670645049322419E-2</c:v>
                </c:pt>
                <c:pt idx="16">
                  <c:v>7.8670645049322419E-2</c:v>
                </c:pt>
                <c:pt idx="17">
                  <c:v>7.8670645049322419E-2</c:v>
                </c:pt>
                <c:pt idx="18">
                  <c:v>7.8670645049322419E-2</c:v>
                </c:pt>
                <c:pt idx="19">
                  <c:v>7.8670645049322419E-2</c:v>
                </c:pt>
                <c:pt idx="20">
                  <c:v>7.8670645049322419E-2</c:v>
                </c:pt>
                <c:pt idx="21">
                  <c:v>7.8670645049322419E-2</c:v>
                </c:pt>
                <c:pt idx="22">
                  <c:v>7.8670645049322419E-2</c:v>
                </c:pt>
                <c:pt idx="23">
                  <c:v>7.8670645049322419E-2</c:v>
                </c:pt>
                <c:pt idx="24">
                  <c:v>7.8670645049322419E-2</c:v>
                </c:pt>
                <c:pt idx="25">
                  <c:v>7.8670645049322419E-2</c:v>
                </c:pt>
                <c:pt idx="26">
                  <c:v>7.8670645049322419E-2</c:v>
                </c:pt>
                <c:pt idx="27">
                  <c:v>7.8670645049322419E-2</c:v>
                </c:pt>
                <c:pt idx="28">
                  <c:v>7.8670645049322419E-2</c:v>
                </c:pt>
                <c:pt idx="29">
                  <c:v>7.8670645049322419E-2</c:v>
                </c:pt>
                <c:pt idx="30">
                  <c:v>7.8670645049322419E-2</c:v>
                </c:pt>
                <c:pt idx="31">
                  <c:v>7.8670645049322419E-2</c:v>
                </c:pt>
                <c:pt idx="32">
                  <c:v>8.7265630268838823E-2</c:v>
                </c:pt>
                <c:pt idx="33">
                  <c:v>8.7265630268838823E-2</c:v>
                </c:pt>
                <c:pt idx="34">
                  <c:v>8.7265630268838823E-2</c:v>
                </c:pt>
                <c:pt idx="35">
                  <c:v>8.7265630268838823E-2</c:v>
                </c:pt>
                <c:pt idx="36">
                  <c:v>8.7265630268838823E-2</c:v>
                </c:pt>
                <c:pt idx="37">
                  <c:v>8.7265630268838823E-2</c:v>
                </c:pt>
                <c:pt idx="38">
                  <c:v>8.7265630268838823E-2</c:v>
                </c:pt>
                <c:pt idx="39">
                  <c:v>8.7265630268838823E-2</c:v>
                </c:pt>
                <c:pt idx="40">
                  <c:v>8.7265630268838823E-2</c:v>
                </c:pt>
                <c:pt idx="41">
                  <c:v>8.7265630268838823E-2</c:v>
                </c:pt>
                <c:pt idx="42">
                  <c:v>8.7265630268838823E-2</c:v>
                </c:pt>
                <c:pt idx="43">
                  <c:v>8.7265630268838823E-2</c:v>
                </c:pt>
                <c:pt idx="44">
                  <c:v>8.7265630268838823E-2</c:v>
                </c:pt>
                <c:pt idx="45">
                  <c:v>8.7265630268838823E-2</c:v>
                </c:pt>
                <c:pt idx="46">
                  <c:v>8.7265630268838823E-2</c:v>
                </c:pt>
                <c:pt idx="47">
                  <c:v>8.7265630268838823E-2</c:v>
                </c:pt>
                <c:pt idx="48">
                  <c:v>8.7265630268838823E-2</c:v>
                </c:pt>
                <c:pt idx="49">
                  <c:v>8.7265630268838823E-2</c:v>
                </c:pt>
                <c:pt idx="50">
                  <c:v>8.7265630268838823E-2</c:v>
                </c:pt>
                <c:pt idx="51">
                  <c:v>8.7265630268838823E-2</c:v>
                </c:pt>
                <c:pt idx="52">
                  <c:v>8.7265630268838823E-2</c:v>
                </c:pt>
                <c:pt idx="53">
                  <c:v>8.7265630268838823E-2</c:v>
                </c:pt>
                <c:pt idx="54">
                  <c:v>8.7265630268838823E-2</c:v>
                </c:pt>
                <c:pt idx="55">
                  <c:v>8.7265630268838823E-2</c:v>
                </c:pt>
                <c:pt idx="56">
                  <c:v>8.7265630268838823E-2</c:v>
                </c:pt>
                <c:pt idx="57">
                  <c:v>8.7265630268838823E-2</c:v>
                </c:pt>
                <c:pt idx="58">
                  <c:v>8.7265630268838823E-2</c:v>
                </c:pt>
                <c:pt idx="59">
                  <c:v>8.7265630268838823E-2</c:v>
                </c:pt>
                <c:pt idx="60">
                  <c:v>9.2669534991844715E-2</c:v>
                </c:pt>
                <c:pt idx="61">
                  <c:v>9.2669534991844715E-2</c:v>
                </c:pt>
                <c:pt idx="62">
                  <c:v>9.2669534991844715E-2</c:v>
                </c:pt>
                <c:pt idx="63">
                  <c:v>9.2669534991844715E-2</c:v>
                </c:pt>
                <c:pt idx="64">
                  <c:v>9.2669534991844715E-2</c:v>
                </c:pt>
                <c:pt idx="65">
                  <c:v>9.2669534991844715E-2</c:v>
                </c:pt>
                <c:pt idx="66">
                  <c:v>9.2669534991844715E-2</c:v>
                </c:pt>
                <c:pt idx="67">
                  <c:v>9.2669534991844715E-2</c:v>
                </c:pt>
                <c:pt idx="68">
                  <c:v>9.2669534991844715E-2</c:v>
                </c:pt>
                <c:pt idx="69">
                  <c:v>9.2669534991844715E-2</c:v>
                </c:pt>
                <c:pt idx="70">
                  <c:v>9.2669534991844715E-2</c:v>
                </c:pt>
                <c:pt idx="71">
                  <c:v>9.2669534991844715E-2</c:v>
                </c:pt>
                <c:pt idx="72">
                  <c:v>9.2669534991844715E-2</c:v>
                </c:pt>
                <c:pt idx="73">
                  <c:v>9.2669534991844715E-2</c:v>
                </c:pt>
                <c:pt idx="74">
                  <c:v>9.2669534991844715E-2</c:v>
                </c:pt>
                <c:pt idx="75">
                  <c:v>9.2669534991844715E-2</c:v>
                </c:pt>
                <c:pt idx="76">
                  <c:v>9.2669534991844715E-2</c:v>
                </c:pt>
                <c:pt idx="77">
                  <c:v>9.2669534991844715E-2</c:v>
                </c:pt>
                <c:pt idx="78">
                  <c:v>9.2669534991844715E-2</c:v>
                </c:pt>
                <c:pt idx="79">
                  <c:v>9.2669534991844715E-2</c:v>
                </c:pt>
                <c:pt idx="80">
                  <c:v>9.2669534991844715E-2</c:v>
                </c:pt>
                <c:pt idx="81">
                  <c:v>9.2669534991844715E-2</c:v>
                </c:pt>
                <c:pt idx="82">
                  <c:v>9.2669534991844715E-2</c:v>
                </c:pt>
                <c:pt idx="83">
                  <c:v>9.2669534991844715E-2</c:v>
                </c:pt>
                <c:pt idx="84">
                  <c:v>9.2669534991844715E-2</c:v>
                </c:pt>
                <c:pt idx="85">
                  <c:v>9.2669534991844715E-2</c:v>
                </c:pt>
                <c:pt idx="86">
                  <c:v>9.2669534991844715E-2</c:v>
                </c:pt>
                <c:pt idx="87">
                  <c:v>9.2669534991844715E-2</c:v>
                </c:pt>
                <c:pt idx="88">
                  <c:v>9.2669534991844715E-2</c:v>
                </c:pt>
                <c:pt idx="89">
                  <c:v>9.2669534991844715E-2</c:v>
                </c:pt>
                <c:pt idx="90">
                  <c:v>9.2669534991844715E-2</c:v>
                </c:pt>
                <c:pt idx="91">
                  <c:v>9.811654164683925E-2</c:v>
                </c:pt>
                <c:pt idx="92">
                  <c:v>9.811654164683925E-2</c:v>
                </c:pt>
                <c:pt idx="93">
                  <c:v>9.811654164683925E-2</c:v>
                </c:pt>
                <c:pt idx="94">
                  <c:v>9.811654164683925E-2</c:v>
                </c:pt>
                <c:pt idx="95">
                  <c:v>9.811654164683925E-2</c:v>
                </c:pt>
                <c:pt idx="96">
                  <c:v>9.811654164683925E-2</c:v>
                </c:pt>
                <c:pt idx="97">
                  <c:v>9.811654164683925E-2</c:v>
                </c:pt>
                <c:pt idx="98">
                  <c:v>9.811654164683925E-2</c:v>
                </c:pt>
                <c:pt idx="99">
                  <c:v>9.811654164683925E-2</c:v>
                </c:pt>
                <c:pt idx="100">
                  <c:v>9.811654164683925E-2</c:v>
                </c:pt>
                <c:pt idx="101">
                  <c:v>9.811654164683925E-2</c:v>
                </c:pt>
                <c:pt idx="102">
                  <c:v>9.811654164683925E-2</c:v>
                </c:pt>
                <c:pt idx="103">
                  <c:v>9.811654164683925E-2</c:v>
                </c:pt>
                <c:pt idx="104">
                  <c:v>9.811654164683925E-2</c:v>
                </c:pt>
                <c:pt idx="105">
                  <c:v>9.811654164683925E-2</c:v>
                </c:pt>
                <c:pt idx="106">
                  <c:v>9.811654164683925E-2</c:v>
                </c:pt>
                <c:pt idx="107">
                  <c:v>9.811654164683925E-2</c:v>
                </c:pt>
                <c:pt idx="108">
                  <c:v>9.811654164683925E-2</c:v>
                </c:pt>
                <c:pt idx="109">
                  <c:v>9.811654164683925E-2</c:v>
                </c:pt>
                <c:pt idx="110">
                  <c:v>9.811654164683925E-2</c:v>
                </c:pt>
                <c:pt idx="111">
                  <c:v>9.811654164683925E-2</c:v>
                </c:pt>
                <c:pt idx="112">
                  <c:v>9.811654164683925E-2</c:v>
                </c:pt>
                <c:pt idx="113">
                  <c:v>9.811654164683925E-2</c:v>
                </c:pt>
                <c:pt idx="114">
                  <c:v>9.811654164683925E-2</c:v>
                </c:pt>
                <c:pt idx="115">
                  <c:v>9.811654164683925E-2</c:v>
                </c:pt>
                <c:pt idx="116">
                  <c:v>9.811654164683925E-2</c:v>
                </c:pt>
                <c:pt idx="117">
                  <c:v>9.811654164683925E-2</c:v>
                </c:pt>
                <c:pt idx="118">
                  <c:v>9.811654164683925E-2</c:v>
                </c:pt>
                <c:pt idx="119">
                  <c:v>9.811654164683925E-2</c:v>
                </c:pt>
                <c:pt idx="120">
                  <c:v>9.811654164683925E-2</c:v>
                </c:pt>
                <c:pt idx="121">
                  <c:v>0.10249586982888048</c:v>
                </c:pt>
                <c:pt idx="122">
                  <c:v>0.10249586982888048</c:v>
                </c:pt>
                <c:pt idx="123">
                  <c:v>0.10249586982888048</c:v>
                </c:pt>
                <c:pt idx="124">
                  <c:v>0.10249586982888048</c:v>
                </c:pt>
                <c:pt idx="125">
                  <c:v>0.10249586982888048</c:v>
                </c:pt>
                <c:pt idx="126">
                  <c:v>0.10249586982888048</c:v>
                </c:pt>
                <c:pt idx="127">
                  <c:v>0.10249586982888048</c:v>
                </c:pt>
                <c:pt idx="128">
                  <c:v>0.10249586982888048</c:v>
                </c:pt>
                <c:pt idx="129">
                  <c:v>0.10249586982888048</c:v>
                </c:pt>
                <c:pt idx="130">
                  <c:v>0.10249586982888048</c:v>
                </c:pt>
                <c:pt idx="131">
                  <c:v>0.10249586982888048</c:v>
                </c:pt>
                <c:pt idx="132">
                  <c:v>0.10249586982888048</c:v>
                </c:pt>
                <c:pt idx="133">
                  <c:v>0.10249586982888048</c:v>
                </c:pt>
                <c:pt idx="134">
                  <c:v>0.10249586982888048</c:v>
                </c:pt>
                <c:pt idx="135">
                  <c:v>0.10249586982888048</c:v>
                </c:pt>
                <c:pt idx="136">
                  <c:v>0.10249586982888048</c:v>
                </c:pt>
                <c:pt idx="137">
                  <c:v>0.10249586982888048</c:v>
                </c:pt>
                <c:pt idx="138">
                  <c:v>0.10249586982888048</c:v>
                </c:pt>
                <c:pt idx="139">
                  <c:v>0.10249586982888048</c:v>
                </c:pt>
                <c:pt idx="140">
                  <c:v>0.10249586982888048</c:v>
                </c:pt>
                <c:pt idx="141">
                  <c:v>0.10249586982888048</c:v>
                </c:pt>
                <c:pt idx="142">
                  <c:v>0.10249586982888048</c:v>
                </c:pt>
                <c:pt idx="143">
                  <c:v>0.10249586982888048</c:v>
                </c:pt>
                <c:pt idx="144">
                  <c:v>0.10249586982888048</c:v>
                </c:pt>
                <c:pt idx="145">
                  <c:v>0.10249586982888048</c:v>
                </c:pt>
                <c:pt idx="146">
                  <c:v>0.10249586982888048</c:v>
                </c:pt>
                <c:pt idx="147">
                  <c:v>0.10249586982888048</c:v>
                </c:pt>
                <c:pt idx="148">
                  <c:v>0.10249586982888048</c:v>
                </c:pt>
                <c:pt idx="149">
                  <c:v>0.10249586982888048</c:v>
                </c:pt>
                <c:pt idx="150">
                  <c:v>0.10249586982888048</c:v>
                </c:pt>
                <c:pt idx="151">
                  <c:v>0.10249586982888048</c:v>
                </c:pt>
                <c:pt idx="152">
                  <c:v>0.10579018019689479</c:v>
                </c:pt>
                <c:pt idx="153">
                  <c:v>0.10579018019689479</c:v>
                </c:pt>
                <c:pt idx="154">
                  <c:v>0.10579018019689479</c:v>
                </c:pt>
                <c:pt idx="155">
                  <c:v>0.10579018019689479</c:v>
                </c:pt>
                <c:pt idx="156">
                  <c:v>0.10579018019689479</c:v>
                </c:pt>
                <c:pt idx="157">
                  <c:v>0.10579018019689479</c:v>
                </c:pt>
                <c:pt idx="158">
                  <c:v>0.10579018019689479</c:v>
                </c:pt>
                <c:pt idx="159">
                  <c:v>0.10579018019689479</c:v>
                </c:pt>
                <c:pt idx="160">
                  <c:v>0.10579018019689479</c:v>
                </c:pt>
                <c:pt idx="161">
                  <c:v>0.10579018019689479</c:v>
                </c:pt>
                <c:pt idx="162">
                  <c:v>0.10579018019689479</c:v>
                </c:pt>
                <c:pt idx="163">
                  <c:v>0.10579018019689479</c:v>
                </c:pt>
                <c:pt idx="164">
                  <c:v>0.10579018019689479</c:v>
                </c:pt>
                <c:pt idx="165">
                  <c:v>0.10579018019689479</c:v>
                </c:pt>
                <c:pt idx="166">
                  <c:v>0.10579018019689479</c:v>
                </c:pt>
                <c:pt idx="167">
                  <c:v>0.10579018019689479</c:v>
                </c:pt>
                <c:pt idx="168">
                  <c:v>0.10579018019689479</c:v>
                </c:pt>
                <c:pt idx="169">
                  <c:v>0.10579018019689479</c:v>
                </c:pt>
                <c:pt idx="170">
                  <c:v>0.10579018019689479</c:v>
                </c:pt>
                <c:pt idx="171">
                  <c:v>0.10579018019689479</c:v>
                </c:pt>
                <c:pt idx="172">
                  <c:v>0.10579018019689479</c:v>
                </c:pt>
                <c:pt idx="173">
                  <c:v>0.10579018019689479</c:v>
                </c:pt>
                <c:pt idx="174">
                  <c:v>0.10579018019689479</c:v>
                </c:pt>
                <c:pt idx="175">
                  <c:v>0.10579018019689479</c:v>
                </c:pt>
                <c:pt idx="176">
                  <c:v>0.10579018019689479</c:v>
                </c:pt>
                <c:pt idx="177">
                  <c:v>0.10579018019689479</c:v>
                </c:pt>
                <c:pt idx="178">
                  <c:v>0.10579018019689479</c:v>
                </c:pt>
                <c:pt idx="179">
                  <c:v>0.10579018019689479</c:v>
                </c:pt>
                <c:pt idx="180">
                  <c:v>0.10579018019689479</c:v>
                </c:pt>
                <c:pt idx="181">
                  <c:v>0.10579018019689479</c:v>
                </c:pt>
                <c:pt idx="182">
                  <c:v>0.10798857021716679</c:v>
                </c:pt>
                <c:pt idx="183">
                  <c:v>0.10798857021716679</c:v>
                </c:pt>
                <c:pt idx="184">
                  <c:v>0.10798857021716679</c:v>
                </c:pt>
                <c:pt idx="185">
                  <c:v>0.10798857021716679</c:v>
                </c:pt>
                <c:pt idx="186">
                  <c:v>0.10798857021716679</c:v>
                </c:pt>
                <c:pt idx="187">
                  <c:v>0.10798857021716679</c:v>
                </c:pt>
                <c:pt idx="188">
                  <c:v>0.10798857021716679</c:v>
                </c:pt>
                <c:pt idx="189">
                  <c:v>0.10798857021716679</c:v>
                </c:pt>
                <c:pt idx="190">
                  <c:v>0.10798857021716679</c:v>
                </c:pt>
                <c:pt idx="191">
                  <c:v>0.10798857021716679</c:v>
                </c:pt>
                <c:pt idx="192">
                  <c:v>0.10798857021716679</c:v>
                </c:pt>
                <c:pt idx="193">
                  <c:v>0.10798857021716679</c:v>
                </c:pt>
                <c:pt idx="194">
                  <c:v>0.10798857021716679</c:v>
                </c:pt>
                <c:pt idx="195">
                  <c:v>0.10798857021716679</c:v>
                </c:pt>
                <c:pt idx="196">
                  <c:v>0.10798857021716679</c:v>
                </c:pt>
                <c:pt idx="197">
                  <c:v>0.10798857021716679</c:v>
                </c:pt>
                <c:pt idx="198">
                  <c:v>0.10798857021716679</c:v>
                </c:pt>
                <c:pt idx="199">
                  <c:v>0.10798857021716679</c:v>
                </c:pt>
                <c:pt idx="200">
                  <c:v>0.10798857021716679</c:v>
                </c:pt>
                <c:pt idx="201">
                  <c:v>0.10798857021716679</c:v>
                </c:pt>
                <c:pt idx="202">
                  <c:v>0.10798857021716679</c:v>
                </c:pt>
                <c:pt idx="203">
                  <c:v>0.10798857021716679</c:v>
                </c:pt>
                <c:pt idx="204">
                  <c:v>0.10798857021716679</c:v>
                </c:pt>
                <c:pt idx="205">
                  <c:v>0.10798857021716679</c:v>
                </c:pt>
                <c:pt idx="206">
                  <c:v>0.10798857021716679</c:v>
                </c:pt>
                <c:pt idx="207">
                  <c:v>0.10798857021716679</c:v>
                </c:pt>
                <c:pt idx="208">
                  <c:v>0.10798857021716679</c:v>
                </c:pt>
                <c:pt idx="209">
                  <c:v>0.10798857021716679</c:v>
                </c:pt>
                <c:pt idx="210">
                  <c:v>0.10798857021716679</c:v>
                </c:pt>
                <c:pt idx="211">
                  <c:v>0.10798857021716679</c:v>
                </c:pt>
                <c:pt idx="212">
                  <c:v>0.10798857021716679</c:v>
                </c:pt>
                <c:pt idx="213">
                  <c:v>0.10688937520703079</c:v>
                </c:pt>
                <c:pt idx="214">
                  <c:v>0.10688937520703079</c:v>
                </c:pt>
                <c:pt idx="215">
                  <c:v>0.10688937520703079</c:v>
                </c:pt>
                <c:pt idx="216">
                  <c:v>0.10688937520703079</c:v>
                </c:pt>
                <c:pt idx="217">
                  <c:v>0.10688937520703079</c:v>
                </c:pt>
                <c:pt idx="218">
                  <c:v>0.10688937520703079</c:v>
                </c:pt>
                <c:pt idx="219">
                  <c:v>0.10688937520703079</c:v>
                </c:pt>
                <c:pt idx="220">
                  <c:v>0.10688937520703079</c:v>
                </c:pt>
                <c:pt idx="221">
                  <c:v>0.10688937520703079</c:v>
                </c:pt>
                <c:pt idx="222">
                  <c:v>0.10688937520703079</c:v>
                </c:pt>
                <c:pt idx="223">
                  <c:v>0.10688937520703079</c:v>
                </c:pt>
                <c:pt idx="224">
                  <c:v>0.10688937520703079</c:v>
                </c:pt>
                <c:pt idx="225">
                  <c:v>0.10688937520703079</c:v>
                </c:pt>
                <c:pt idx="226">
                  <c:v>0.10688937520703079</c:v>
                </c:pt>
                <c:pt idx="227">
                  <c:v>0.10688937520703079</c:v>
                </c:pt>
                <c:pt idx="228">
                  <c:v>0.10688937520703079</c:v>
                </c:pt>
                <c:pt idx="229">
                  <c:v>0.10688937520703079</c:v>
                </c:pt>
                <c:pt idx="230">
                  <c:v>0.10688937520703079</c:v>
                </c:pt>
                <c:pt idx="231">
                  <c:v>0.10688937520703079</c:v>
                </c:pt>
                <c:pt idx="232">
                  <c:v>0.10688937520703079</c:v>
                </c:pt>
                <c:pt idx="233">
                  <c:v>0.10688937520703079</c:v>
                </c:pt>
                <c:pt idx="234">
                  <c:v>0.10688937520703079</c:v>
                </c:pt>
                <c:pt idx="235">
                  <c:v>0.10688937520703079</c:v>
                </c:pt>
                <c:pt idx="236">
                  <c:v>0.10688937520703079</c:v>
                </c:pt>
                <c:pt idx="237">
                  <c:v>0.10688937520703079</c:v>
                </c:pt>
                <c:pt idx="238">
                  <c:v>0.10688937520703079</c:v>
                </c:pt>
                <c:pt idx="239">
                  <c:v>0.10688937520703079</c:v>
                </c:pt>
                <c:pt idx="240">
                  <c:v>0.10688937520703079</c:v>
                </c:pt>
                <c:pt idx="241">
                  <c:v>0.10688937520703079</c:v>
                </c:pt>
                <c:pt idx="242">
                  <c:v>0.10688937520703079</c:v>
                </c:pt>
                <c:pt idx="243">
                  <c:v>0.10688937520703079</c:v>
                </c:pt>
                <c:pt idx="244">
                  <c:v>0.10688937520703079</c:v>
                </c:pt>
                <c:pt idx="245">
                  <c:v>0.10688937520703079</c:v>
                </c:pt>
                <c:pt idx="246">
                  <c:v>0.10688937520703079</c:v>
                </c:pt>
                <c:pt idx="247">
                  <c:v>0.10688937520703079</c:v>
                </c:pt>
                <c:pt idx="248">
                  <c:v>0.10688937520703079</c:v>
                </c:pt>
                <c:pt idx="249">
                  <c:v>0.10688937520703079</c:v>
                </c:pt>
                <c:pt idx="250">
                  <c:v>0.10688937520703079</c:v>
                </c:pt>
                <c:pt idx="251">
                  <c:v>0.10688937520703079</c:v>
                </c:pt>
                <c:pt idx="252">
                  <c:v>0.10688937520703079</c:v>
                </c:pt>
                <c:pt idx="253">
                  <c:v>0.10688937520703079</c:v>
                </c:pt>
                <c:pt idx="254">
                  <c:v>0.10688937520703079</c:v>
                </c:pt>
                <c:pt idx="255">
                  <c:v>0.10688937520703079</c:v>
                </c:pt>
                <c:pt idx="256">
                  <c:v>0.10688937520703079</c:v>
                </c:pt>
                <c:pt idx="257">
                  <c:v>0.10688937520703079</c:v>
                </c:pt>
                <c:pt idx="258">
                  <c:v>0.10688937520703079</c:v>
                </c:pt>
                <c:pt idx="259">
                  <c:v>0.10688937520703079</c:v>
                </c:pt>
                <c:pt idx="260">
                  <c:v>0.10688937520703079</c:v>
                </c:pt>
                <c:pt idx="261">
                  <c:v>0.10688937520703079</c:v>
                </c:pt>
                <c:pt idx="262">
                  <c:v>0.10688937520703079</c:v>
                </c:pt>
                <c:pt idx="263">
                  <c:v>0.10688937520703079</c:v>
                </c:pt>
                <c:pt idx="264">
                  <c:v>0.10688937520703079</c:v>
                </c:pt>
                <c:pt idx="265">
                  <c:v>0.10688937520703079</c:v>
                </c:pt>
                <c:pt idx="266">
                  <c:v>0.10688937520703079</c:v>
                </c:pt>
                <c:pt idx="267">
                  <c:v>0.10688937520703079</c:v>
                </c:pt>
                <c:pt idx="268">
                  <c:v>0.10688937520703079</c:v>
                </c:pt>
                <c:pt idx="269">
                  <c:v>0.10688937520703079</c:v>
                </c:pt>
                <c:pt idx="270">
                  <c:v>0.10688937520703079</c:v>
                </c:pt>
                <c:pt idx="271">
                  <c:v>0.10688937520703079</c:v>
                </c:pt>
                <c:pt idx="272">
                  <c:v>0.10688937520703079</c:v>
                </c:pt>
                <c:pt idx="273">
                  <c:v>0.10688937520703079</c:v>
                </c:pt>
                <c:pt idx="274">
                  <c:v>0.10688937520703079</c:v>
                </c:pt>
                <c:pt idx="275">
                  <c:v>0.10688937520703079</c:v>
                </c:pt>
                <c:pt idx="276">
                  <c:v>0.10688937520703079</c:v>
                </c:pt>
                <c:pt idx="277">
                  <c:v>0.10688937520703079</c:v>
                </c:pt>
                <c:pt idx="278">
                  <c:v>0.10688937520703079</c:v>
                </c:pt>
                <c:pt idx="279">
                  <c:v>0.10688937520703079</c:v>
                </c:pt>
                <c:pt idx="280">
                  <c:v>0.10688937520703079</c:v>
                </c:pt>
                <c:pt idx="281">
                  <c:v>0.10688937520703079</c:v>
                </c:pt>
                <c:pt idx="282">
                  <c:v>0.10688937520703079</c:v>
                </c:pt>
                <c:pt idx="283">
                  <c:v>0.10688937520703079</c:v>
                </c:pt>
                <c:pt idx="284">
                  <c:v>0.10688937520703079</c:v>
                </c:pt>
                <c:pt idx="285">
                  <c:v>0.10688937520703079</c:v>
                </c:pt>
                <c:pt idx="286">
                  <c:v>0.10688937520703079</c:v>
                </c:pt>
                <c:pt idx="287">
                  <c:v>0.10688937520703079</c:v>
                </c:pt>
                <c:pt idx="288">
                  <c:v>0.10688937520703079</c:v>
                </c:pt>
                <c:pt idx="289">
                  <c:v>0.10688937520703079</c:v>
                </c:pt>
                <c:pt idx="290">
                  <c:v>0.10688937520703079</c:v>
                </c:pt>
                <c:pt idx="291">
                  <c:v>0.10688937520703079</c:v>
                </c:pt>
                <c:pt idx="292">
                  <c:v>0.10688937520703079</c:v>
                </c:pt>
                <c:pt idx="293">
                  <c:v>0.10688937520703079</c:v>
                </c:pt>
                <c:pt idx="294">
                  <c:v>0.10688937520703079</c:v>
                </c:pt>
                <c:pt idx="295">
                  <c:v>0.10688937520703079</c:v>
                </c:pt>
                <c:pt idx="296">
                  <c:v>0.10688937520703079</c:v>
                </c:pt>
                <c:pt idx="297">
                  <c:v>0.10688937520703079</c:v>
                </c:pt>
                <c:pt idx="298">
                  <c:v>0.10688937520703079</c:v>
                </c:pt>
                <c:pt idx="299">
                  <c:v>0.10688937520703079</c:v>
                </c:pt>
                <c:pt idx="300">
                  <c:v>0.10688937520703079</c:v>
                </c:pt>
                <c:pt idx="301">
                  <c:v>0.10688937520703079</c:v>
                </c:pt>
                <c:pt idx="302">
                  <c:v>0.10688937520703079</c:v>
                </c:pt>
                <c:pt idx="303">
                  <c:v>0.10688937520703079</c:v>
                </c:pt>
                <c:pt idx="304">
                  <c:v>0.10688937520703079</c:v>
                </c:pt>
                <c:pt idx="305">
                  <c:v>0.10579127066813476</c:v>
                </c:pt>
                <c:pt idx="306">
                  <c:v>0.10579127066813476</c:v>
                </c:pt>
                <c:pt idx="307">
                  <c:v>0.10579127066813476</c:v>
                </c:pt>
                <c:pt idx="308">
                  <c:v>0.10579127066813476</c:v>
                </c:pt>
                <c:pt idx="309">
                  <c:v>0.10579127066813476</c:v>
                </c:pt>
                <c:pt idx="310">
                  <c:v>0.10579127066813476</c:v>
                </c:pt>
                <c:pt idx="311">
                  <c:v>0.10579127066813476</c:v>
                </c:pt>
                <c:pt idx="312">
                  <c:v>0.10579127066813476</c:v>
                </c:pt>
                <c:pt idx="313">
                  <c:v>0.10579127066813476</c:v>
                </c:pt>
                <c:pt idx="314">
                  <c:v>0.10579127066813476</c:v>
                </c:pt>
                <c:pt idx="315">
                  <c:v>0.10579127066813476</c:v>
                </c:pt>
                <c:pt idx="316">
                  <c:v>0.10579127066813476</c:v>
                </c:pt>
                <c:pt idx="317">
                  <c:v>0.10579127066813476</c:v>
                </c:pt>
                <c:pt idx="318">
                  <c:v>0.10579127066813476</c:v>
                </c:pt>
                <c:pt idx="319">
                  <c:v>0.10579127066813476</c:v>
                </c:pt>
                <c:pt idx="320">
                  <c:v>0.10579127066813476</c:v>
                </c:pt>
                <c:pt idx="321">
                  <c:v>0.10579127066813476</c:v>
                </c:pt>
                <c:pt idx="322">
                  <c:v>0.10579127066813476</c:v>
                </c:pt>
                <c:pt idx="323">
                  <c:v>0.10579127066813476</c:v>
                </c:pt>
                <c:pt idx="324">
                  <c:v>0.10579127066813476</c:v>
                </c:pt>
                <c:pt idx="325">
                  <c:v>0.10579127066813476</c:v>
                </c:pt>
                <c:pt idx="326">
                  <c:v>0.10579127066813476</c:v>
                </c:pt>
                <c:pt idx="327">
                  <c:v>0.10579127066813476</c:v>
                </c:pt>
                <c:pt idx="328">
                  <c:v>0.10579127066813476</c:v>
                </c:pt>
                <c:pt idx="329">
                  <c:v>0.10579127066813476</c:v>
                </c:pt>
                <c:pt idx="330">
                  <c:v>0.10579127066813476</c:v>
                </c:pt>
                <c:pt idx="331">
                  <c:v>0.10579127066813476</c:v>
                </c:pt>
                <c:pt idx="332">
                  <c:v>0.10579127066813476</c:v>
                </c:pt>
                <c:pt idx="333">
                  <c:v>0.10579127066813476</c:v>
                </c:pt>
                <c:pt idx="334">
                  <c:v>0.10579127066813476</c:v>
                </c:pt>
                <c:pt idx="335">
                  <c:v>0.10469534274874137</c:v>
                </c:pt>
                <c:pt idx="336">
                  <c:v>0.10469534274874137</c:v>
                </c:pt>
                <c:pt idx="337">
                  <c:v>0.10469534274874137</c:v>
                </c:pt>
                <c:pt idx="338">
                  <c:v>0.10469534274874137</c:v>
                </c:pt>
                <c:pt idx="339">
                  <c:v>0.10469534274874137</c:v>
                </c:pt>
                <c:pt idx="340">
                  <c:v>0.10469534274874137</c:v>
                </c:pt>
                <c:pt idx="341">
                  <c:v>0.10469534274874137</c:v>
                </c:pt>
                <c:pt idx="342">
                  <c:v>0.10469534274874137</c:v>
                </c:pt>
                <c:pt idx="343">
                  <c:v>0.10469534274874137</c:v>
                </c:pt>
                <c:pt idx="344">
                  <c:v>0.10469534274874137</c:v>
                </c:pt>
                <c:pt idx="345">
                  <c:v>0.10469534274874137</c:v>
                </c:pt>
                <c:pt idx="346">
                  <c:v>0.10469534274874137</c:v>
                </c:pt>
                <c:pt idx="347">
                  <c:v>0.10469534274874137</c:v>
                </c:pt>
                <c:pt idx="348">
                  <c:v>0.10469534274874137</c:v>
                </c:pt>
                <c:pt idx="349">
                  <c:v>0.10469534274874137</c:v>
                </c:pt>
                <c:pt idx="350">
                  <c:v>0.10469534274874137</c:v>
                </c:pt>
                <c:pt idx="351">
                  <c:v>0.10469534274874137</c:v>
                </c:pt>
                <c:pt idx="352">
                  <c:v>0.10469534274874137</c:v>
                </c:pt>
                <c:pt idx="353">
                  <c:v>0.10469534274874137</c:v>
                </c:pt>
                <c:pt idx="354">
                  <c:v>0.10469534274874137</c:v>
                </c:pt>
                <c:pt idx="355">
                  <c:v>0.10469534274874137</c:v>
                </c:pt>
                <c:pt idx="356">
                  <c:v>0.10469534274874137</c:v>
                </c:pt>
                <c:pt idx="357">
                  <c:v>0.10469534274874137</c:v>
                </c:pt>
                <c:pt idx="358">
                  <c:v>0.10469534274874137</c:v>
                </c:pt>
                <c:pt idx="359">
                  <c:v>0.10469534274874137</c:v>
                </c:pt>
                <c:pt idx="360">
                  <c:v>0.10469534274874137</c:v>
                </c:pt>
                <c:pt idx="361">
                  <c:v>0.10469534274874137</c:v>
                </c:pt>
                <c:pt idx="362">
                  <c:v>0.10469534274874137</c:v>
                </c:pt>
                <c:pt idx="363">
                  <c:v>0.10469534274874137</c:v>
                </c:pt>
                <c:pt idx="364">
                  <c:v>0.10469534274874137</c:v>
                </c:pt>
                <c:pt idx="365">
                  <c:v>0.10469534274874137</c:v>
                </c:pt>
                <c:pt idx="366">
                  <c:v>0.101414069453448</c:v>
                </c:pt>
                <c:pt idx="367">
                  <c:v>0.101414069453448</c:v>
                </c:pt>
                <c:pt idx="368">
                  <c:v>0.101414069453448</c:v>
                </c:pt>
                <c:pt idx="369">
                  <c:v>0.101414069453448</c:v>
                </c:pt>
                <c:pt idx="370">
                  <c:v>0.101414069453448</c:v>
                </c:pt>
                <c:pt idx="371">
                  <c:v>0.101414069453448</c:v>
                </c:pt>
                <c:pt idx="372">
                  <c:v>0.101414069453448</c:v>
                </c:pt>
                <c:pt idx="373">
                  <c:v>0.101414069453448</c:v>
                </c:pt>
                <c:pt idx="374">
                  <c:v>0.101414069453448</c:v>
                </c:pt>
                <c:pt idx="375">
                  <c:v>0.101414069453448</c:v>
                </c:pt>
                <c:pt idx="376">
                  <c:v>0.101414069453448</c:v>
                </c:pt>
                <c:pt idx="377">
                  <c:v>0.101414069453448</c:v>
                </c:pt>
                <c:pt idx="378">
                  <c:v>0.101414069453448</c:v>
                </c:pt>
                <c:pt idx="379">
                  <c:v>0.101414069453448</c:v>
                </c:pt>
                <c:pt idx="380">
                  <c:v>0.101414069453448</c:v>
                </c:pt>
                <c:pt idx="381">
                  <c:v>0.101414069453448</c:v>
                </c:pt>
                <c:pt idx="382">
                  <c:v>0.101414069453448</c:v>
                </c:pt>
                <c:pt idx="383">
                  <c:v>0.101414069453448</c:v>
                </c:pt>
                <c:pt idx="384">
                  <c:v>0.101414069453448</c:v>
                </c:pt>
                <c:pt idx="385">
                  <c:v>0.101414069453448</c:v>
                </c:pt>
                <c:pt idx="386">
                  <c:v>0.101414069453448</c:v>
                </c:pt>
                <c:pt idx="387">
                  <c:v>0.101414069453448</c:v>
                </c:pt>
                <c:pt idx="388">
                  <c:v>0.101414069453448</c:v>
                </c:pt>
                <c:pt idx="389">
                  <c:v>0.101414069453448</c:v>
                </c:pt>
                <c:pt idx="390">
                  <c:v>0.101414069453448</c:v>
                </c:pt>
                <c:pt idx="391">
                  <c:v>0.101414069453448</c:v>
                </c:pt>
                <c:pt idx="392">
                  <c:v>0.101414069453448</c:v>
                </c:pt>
                <c:pt idx="393">
                  <c:v>0.101414069453448</c:v>
                </c:pt>
                <c:pt idx="394">
                  <c:v>0.101414069453448</c:v>
                </c:pt>
                <c:pt idx="395">
                  <c:v>0.101414069453448</c:v>
                </c:pt>
                <c:pt idx="396">
                  <c:v>0.101414069453448</c:v>
                </c:pt>
                <c:pt idx="397">
                  <c:v>9.5972300335595007E-2</c:v>
                </c:pt>
                <c:pt idx="398">
                  <c:v>9.5972300335595007E-2</c:v>
                </c:pt>
                <c:pt idx="399">
                  <c:v>9.5972300335595007E-2</c:v>
                </c:pt>
                <c:pt idx="400">
                  <c:v>9.5972300335595007E-2</c:v>
                </c:pt>
                <c:pt idx="401">
                  <c:v>9.5972300335595007E-2</c:v>
                </c:pt>
                <c:pt idx="402">
                  <c:v>9.5972300335595007E-2</c:v>
                </c:pt>
                <c:pt idx="403">
                  <c:v>9.5972300335595007E-2</c:v>
                </c:pt>
                <c:pt idx="404">
                  <c:v>9.5972300335595007E-2</c:v>
                </c:pt>
                <c:pt idx="405">
                  <c:v>9.5972300335595007E-2</c:v>
                </c:pt>
                <c:pt idx="406">
                  <c:v>9.5972300335595007E-2</c:v>
                </c:pt>
                <c:pt idx="407">
                  <c:v>9.5972300335595007E-2</c:v>
                </c:pt>
                <c:pt idx="408">
                  <c:v>9.5972300335595007E-2</c:v>
                </c:pt>
                <c:pt idx="409">
                  <c:v>9.5972300335595007E-2</c:v>
                </c:pt>
                <c:pt idx="410">
                  <c:v>9.5972300335595007E-2</c:v>
                </c:pt>
                <c:pt idx="411">
                  <c:v>9.5972300335595007E-2</c:v>
                </c:pt>
                <c:pt idx="412">
                  <c:v>9.5972300335595007E-2</c:v>
                </c:pt>
                <c:pt idx="413">
                  <c:v>9.5972300335595007E-2</c:v>
                </c:pt>
                <c:pt idx="414">
                  <c:v>9.5972300335595007E-2</c:v>
                </c:pt>
                <c:pt idx="415">
                  <c:v>9.5972300335595007E-2</c:v>
                </c:pt>
                <c:pt idx="416">
                  <c:v>9.5972300335595007E-2</c:v>
                </c:pt>
                <c:pt idx="417">
                  <c:v>9.5972300335595007E-2</c:v>
                </c:pt>
                <c:pt idx="418">
                  <c:v>9.5972300335595007E-2</c:v>
                </c:pt>
                <c:pt idx="419">
                  <c:v>9.5972300335595007E-2</c:v>
                </c:pt>
                <c:pt idx="420">
                  <c:v>9.5972300335595007E-2</c:v>
                </c:pt>
                <c:pt idx="421">
                  <c:v>9.5972300335595007E-2</c:v>
                </c:pt>
                <c:pt idx="422">
                  <c:v>9.5972300335595007E-2</c:v>
                </c:pt>
                <c:pt idx="423">
                  <c:v>9.5972300335595007E-2</c:v>
                </c:pt>
                <c:pt idx="424">
                  <c:v>9.5972300335595007E-2</c:v>
                </c:pt>
                <c:pt idx="425">
                  <c:v>9.2720157011157101E-2</c:v>
                </c:pt>
                <c:pt idx="426">
                  <c:v>9.2720157011157101E-2</c:v>
                </c:pt>
                <c:pt idx="427">
                  <c:v>9.2720157011157101E-2</c:v>
                </c:pt>
                <c:pt idx="428">
                  <c:v>9.2720157011157101E-2</c:v>
                </c:pt>
                <c:pt idx="429">
                  <c:v>9.2720157011157101E-2</c:v>
                </c:pt>
                <c:pt idx="430">
                  <c:v>9.2720157011157101E-2</c:v>
                </c:pt>
                <c:pt idx="431">
                  <c:v>9.2720157011157101E-2</c:v>
                </c:pt>
                <c:pt idx="432">
                  <c:v>9.2720157011157101E-2</c:v>
                </c:pt>
                <c:pt idx="433">
                  <c:v>9.2720157011157101E-2</c:v>
                </c:pt>
                <c:pt idx="434">
                  <c:v>9.2720157011157101E-2</c:v>
                </c:pt>
                <c:pt idx="435">
                  <c:v>9.2720157011157101E-2</c:v>
                </c:pt>
                <c:pt idx="436">
                  <c:v>9.2720157011157101E-2</c:v>
                </c:pt>
                <c:pt idx="437">
                  <c:v>9.2720157011157101E-2</c:v>
                </c:pt>
                <c:pt idx="438">
                  <c:v>9.2720157011157101E-2</c:v>
                </c:pt>
                <c:pt idx="439">
                  <c:v>9.2720157011157101E-2</c:v>
                </c:pt>
                <c:pt idx="440">
                  <c:v>9.2720157011157101E-2</c:v>
                </c:pt>
                <c:pt idx="441">
                  <c:v>9.2720157011157101E-2</c:v>
                </c:pt>
                <c:pt idx="442">
                  <c:v>9.2720157011157101E-2</c:v>
                </c:pt>
                <c:pt idx="443">
                  <c:v>9.2720157011157101E-2</c:v>
                </c:pt>
                <c:pt idx="444">
                  <c:v>9.2720157011157101E-2</c:v>
                </c:pt>
                <c:pt idx="445">
                  <c:v>9.2720157011157101E-2</c:v>
                </c:pt>
                <c:pt idx="446">
                  <c:v>9.2720157011157101E-2</c:v>
                </c:pt>
                <c:pt idx="447">
                  <c:v>9.2720157011157101E-2</c:v>
                </c:pt>
                <c:pt idx="448">
                  <c:v>9.2720157011157101E-2</c:v>
                </c:pt>
                <c:pt idx="449">
                  <c:v>9.2720157011157101E-2</c:v>
                </c:pt>
                <c:pt idx="450">
                  <c:v>9.2720157011157101E-2</c:v>
                </c:pt>
                <c:pt idx="451">
                  <c:v>9.2720157011157101E-2</c:v>
                </c:pt>
                <c:pt idx="452">
                  <c:v>9.2720157011157101E-2</c:v>
                </c:pt>
                <c:pt idx="453">
                  <c:v>9.2720157011157101E-2</c:v>
                </c:pt>
                <c:pt idx="454">
                  <c:v>9.2720157011157101E-2</c:v>
                </c:pt>
                <c:pt idx="455">
                  <c:v>9.2720157011157101E-2</c:v>
                </c:pt>
                <c:pt idx="456">
                  <c:v>9.2720157011157101E-2</c:v>
                </c:pt>
                <c:pt idx="457">
                  <c:v>9.2720157011157101E-2</c:v>
                </c:pt>
                <c:pt idx="458">
                  <c:v>9.2720157011157101E-2</c:v>
                </c:pt>
                <c:pt idx="459">
                  <c:v>9.2720157011157101E-2</c:v>
                </c:pt>
                <c:pt idx="460">
                  <c:v>9.2720157011157101E-2</c:v>
                </c:pt>
                <c:pt idx="461">
                  <c:v>9.2720157011157101E-2</c:v>
                </c:pt>
                <c:pt idx="462">
                  <c:v>9.2720157011157101E-2</c:v>
                </c:pt>
                <c:pt idx="463">
                  <c:v>9.2720157011157101E-2</c:v>
                </c:pt>
                <c:pt idx="464">
                  <c:v>9.2720157011157101E-2</c:v>
                </c:pt>
                <c:pt idx="465">
                  <c:v>9.2720157011157101E-2</c:v>
                </c:pt>
                <c:pt idx="466">
                  <c:v>9.2720157011157101E-2</c:v>
                </c:pt>
                <c:pt idx="467">
                  <c:v>9.2720157011157101E-2</c:v>
                </c:pt>
                <c:pt idx="468">
                  <c:v>9.2720157011157101E-2</c:v>
                </c:pt>
                <c:pt idx="469">
                  <c:v>9.2720157011157101E-2</c:v>
                </c:pt>
                <c:pt idx="470">
                  <c:v>9.2720157011157101E-2</c:v>
                </c:pt>
                <c:pt idx="471">
                  <c:v>9.2720157011157101E-2</c:v>
                </c:pt>
                <c:pt idx="472">
                  <c:v>9.2720157011157101E-2</c:v>
                </c:pt>
                <c:pt idx="473">
                  <c:v>9.2720157011157101E-2</c:v>
                </c:pt>
                <c:pt idx="474">
                  <c:v>9.2720157011157101E-2</c:v>
                </c:pt>
                <c:pt idx="475">
                  <c:v>9.2720157011157101E-2</c:v>
                </c:pt>
                <c:pt idx="476">
                  <c:v>9.2720157011157101E-2</c:v>
                </c:pt>
                <c:pt idx="477">
                  <c:v>9.2720157011157101E-2</c:v>
                </c:pt>
                <c:pt idx="478">
                  <c:v>9.2720157011157101E-2</c:v>
                </c:pt>
                <c:pt idx="479">
                  <c:v>9.2720157011157101E-2</c:v>
                </c:pt>
                <c:pt idx="480">
                  <c:v>9.2720157011157101E-2</c:v>
                </c:pt>
                <c:pt idx="481">
                  <c:v>9.2720157011157101E-2</c:v>
                </c:pt>
                <c:pt idx="482">
                  <c:v>9.2720157011157101E-2</c:v>
                </c:pt>
                <c:pt idx="483">
                  <c:v>9.2720157011157101E-2</c:v>
                </c:pt>
                <c:pt idx="484">
                  <c:v>9.2720157011157101E-2</c:v>
                </c:pt>
                <c:pt idx="485">
                  <c:v>9.2720157011157101E-2</c:v>
                </c:pt>
                <c:pt idx="486">
                  <c:v>9.2720157011157101E-2</c:v>
                </c:pt>
                <c:pt idx="487">
                  <c:v>9.2720157011157101E-2</c:v>
                </c:pt>
                <c:pt idx="488">
                  <c:v>9.2720157011157101E-2</c:v>
                </c:pt>
                <c:pt idx="489">
                  <c:v>9.2720157011157101E-2</c:v>
                </c:pt>
                <c:pt idx="490">
                  <c:v>9.2720157011157101E-2</c:v>
                </c:pt>
                <c:pt idx="491">
                  <c:v>9.2720157011157101E-2</c:v>
                </c:pt>
                <c:pt idx="492">
                  <c:v>9.2720157011157101E-2</c:v>
                </c:pt>
                <c:pt idx="493">
                  <c:v>9.2720157011157101E-2</c:v>
                </c:pt>
                <c:pt idx="494">
                  <c:v>9.2720157011157101E-2</c:v>
                </c:pt>
                <c:pt idx="495">
                  <c:v>9.2720157011157101E-2</c:v>
                </c:pt>
                <c:pt idx="496">
                  <c:v>9.2720157011157101E-2</c:v>
                </c:pt>
                <c:pt idx="497">
                  <c:v>9.2720157011157101E-2</c:v>
                </c:pt>
                <c:pt idx="498">
                  <c:v>9.2720157011157101E-2</c:v>
                </c:pt>
                <c:pt idx="499">
                  <c:v>9.2720157011157101E-2</c:v>
                </c:pt>
                <c:pt idx="500">
                  <c:v>9.2720157011157101E-2</c:v>
                </c:pt>
                <c:pt idx="501">
                  <c:v>9.2720157011157101E-2</c:v>
                </c:pt>
                <c:pt idx="502">
                  <c:v>9.2720157011157101E-2</c:v>
                </c:pt>
                <c:pt idx="503">
                  <c:v>9.2720157011157101E-2</c:v>
                </c:pt>
                <c:pt idx="504">
                  <c:v>9.2720157011157101E-2</c:v>
                </c:pt>
                <c:pt idx="505">
                  <c:v>9.2720157011157101E-2</c:v>
                </c:pt>
                <c:pt idx="506">
                  <c:v>9.2720157011157101E-2</c:v>
                </c:pt>
                <c:pt idx="507">
                  <c:v>9.2720157011157101E-2</c:v>
                </c:pt>
                <c:pt idx="508">
                  <c:v>9.2720157011157101E-2</c:v>
                </c:pt>
                <c:pt idx="509">
                  <c:v>9.2720157011157101E-2</c:v>
                </c:pt>
                <c:pt idx="510">
                  <c:v>9.2720157011157101E-2</c:v>
                </c:pt>
                <c:pt idx="511">
                  <c:v>9.2720157011157101E-2</c:v>
                </c:pt>
                <c:pt idx="512">
                  <c:v>9.2720157011157101E-2</c:v>
                </c:pt>
                <c:pt idx="513">
                  <c:v>9.2720157011157101E-2</c:v>
                </c:pt>
                <c:pt idx="514">
                  <c:v>9.2720157011157101E-2</c:v>
                </c:pt>
                <c:pt idx="515">
                  <c:v>9.2720157011157101E-2</c:v>
                </c:pt>
                <c:pt idx="516">
                  <c:v>9.2720157011157101E-2</c:v>
                </c:pt>
                <c:pt idx="517">
                  <c:v>9.2720157011157101E-2</c:v>
                </c:pt>
                <c:pt idx="518">
                  <c:v>9.2720157011157101E-2</c:v>
                </c:pt>
                <c:pt idx="519">
                  <c:v>9.2720157011157101E-2</c:v>
                </c:pt>
                <c:pt idx="520">
                  <c:v>9.2720157011157101E-2</c:v>
                </c:pt>
                <c:pt idx="521">
                  <c:v>9.2720157011157101E-2</c:v>
                </c:pt>
                <c:pt idx="522">
                  <c:v>9.2720157011157101E-2</c:v>
                </c:pt>
                <c:pt idx="523">
                  <c:v>9.2720157011157101E-2</c:v>
                </c:pt>
                <c:pt idx="524">
                  <c:v>9.2720157011157101E-2</c:v>
                </c:pt>
                <c:pt idx="525">
                  <c:v>9.2720157011157101E-2</c:v>
                </c:pt>
                <c:pt idx="526">
                  <c:v>9.2720157011157101E-2</c:v>
                </c:pt>
                <c:pt idx="527">
                  <c:v>9.2720157011157101E-2</c:v>
                </c:pt>
                <c:pt idx="528">
                  <c:v>9.2720157011157101E-2</c:v>
                </c:pt>
                <c:pt idx="529">
                  <c:v>9.2720157011157101E-2</c:v>
                </c:pt>
                <c:pt idx="530">
                  <c:v>9.2720157011157101E-2</c:v>
                </c:pt>
                <c:pt idx="531">
                  <c:v>9.2720157011157101E-2</c:v>
                </c:pt>
                <c:pt idx="532">
                  <c:v>9.2720157011157101E-2</c:v>
                </c:pt>
                <c:pt idx="533">
                  <c:v>9.2720157011157101E-2</c:v>
                </c:pt>
                <c:pt idx="534">
                  <c:v>9.2720157011157101E-2</c:v>
                </c:pt>
                <c:pt idx="535">
                  <c:v>9.2720157011157101E-2</c:v>
                </c:pt>
                <c:pt idx="536">
                  <c:v>9.2720157011157101E-2</c:v>
                </c:pt>
                <c:pt idx="537">
                  <c:v>9.2720157011157101E-2</c:v>
                </c:pt>
                <c:pt idx="538">
                  <c:v>9.2720157011157101E-2</c:v>
                </c:pt>
                <c:pt idx="539">
                  <c:v>9.2720157011157101E-2</c:v>
                </c:pt>
                <c:pt idx="540">
                  <c:v>9.2720157011157101E-2</c:v>
                </c:pt>
                <c:pt idx="541">
                  <c:v>9.2720157011157101E-2</c:v>
                </c:pt>
                <c:pt idx="542">
                  <c:v>9.2720157011157101E-2</c:v>
                </c:pt>
                <c:pt idx="543">
                  <c:v>9.2720157011157101E-2</c:v>
                </c:pt>
                <c:pt idx="544">
                  <c:v>9.2720157011157101E-2</c:v>
                </c:pt>
                <c:pt idx="545">
                  <c:v>9.2720157011157101E-2</c:v>
                </c:pt>
                <c:pt idx="546">
                  <c:v>9.2720157011157101E-2</c:v>
                </c:pt>
                <c:pt idx="547">
                  <c:v>9.2720157011157323E-2</c:v>
                </c:pt>
                <c:pt idx="548">
                  <c:v>9.2720157011157323E-2</c:v>
                </c:pt>
                <c:pt idx="549">
                  <c:v>9.2720157011157323E-2</c:v>
                </c:pt>
                <c:pt idx="550">
                  <c:v>9.2720157011157323E-2</c:v>
                </c:pt>
                <c:pt idx="551">
                  <c:v>9.2720157011157323E-2</c:v>
                </c:pt>
                <c:pt idx="552">
                  <c:v>9.2720157011157323E-2</c:v>
                </c:pt>
                <c:pt idx="553">
                  <c:v>9.2720157011157323E-2</c:v>
                </c:pt>
                <c:pt idx="554">
                  <c:v>9.2720157011157323E-2</c:v>
                </c:pt>
                <c:pt idx="555">
                  <c:v>9.2720157011157323E-2</c:v>
                </c:pt>
                <c:pt idx="556">
                  <c:v>9.2720157011157323E-2</c:v>
                </c:pt>
                <c:pt idx="557">
                  <c:v>9.2720157011157323E-2</c:v>
                </c:pt>
                <c:pt idx="558">
                  <c:v>9.2720157011157323E-2</c:v>
                </c:pt>
                <c:pt idx="559">
                  <c:v>9.2720157011157323E-2</c:v>
                </c:pt>
                <c:pt idx="560">
                  <c:v>9.2720157011157323E-2</c:v>
                </c:pt>
                <c:pt idx="561">
                  <c:v>9.2720157011157323E-2</c:v>
                </c:pt>
                <c:pt idx="562">
                  <c:v>9.2720157011157323E-2</c:v>
                </c:pt>
                <c:pt idx="563">
                  <c:v>9.2720157011157323E-2</c:v>
                </c:pt>
                <c:pt idx="564">
                  <c:v>9.2720157011157323E-2</c:v>
                </c:pt>
                <c:pt idx="565">
                  <c:v>9.2720157011157323E-2</c:v>
                </c:pt>
                <c:pt idx="566">
                  <c:v>9.2720157011157323E-2</c:v>
                </c:pt>
                <c:pt idx="567">
                  <c:v>9.2720157011157323E-2</c:v>
                </c:pt>
                <c:pt idx="568">
                  <c:v>9.2720157011157323E-2</c:v>
                </c:pt>
                <c:pt idx="569">
                  <c:v>9.2720157011157323E-2</c:v>
                </c:pt>
                <c:pt idx="570">
                  <c:v>9.2720157011157323E-2</c:v>
                </c:pt>
                <c:pt idx="571">
                  <c:v>9.2720157011157323E-2</c:v>
                </c:pt>
                <c:pt idx="572">
                  <c:v>9.2720157011157323E-2</c:v>
                </c:pt>
                <c:pt idx="573">
                  <c:v>9.2720157011157323E-2</c:v>
                </c:pt>
                <c:pt idx="574">
                  <c:v>9.2720157011157323E-2</c:v>
                </c:pt>
                <c:pt idx="575">
                  <c:v>9.2720157011157323E-2</c:v>
                </c:pt>
                <c:pt idx="576">
                  <c:v>9.2720157011157323E-2</c:v>
                </c:pt>
                <c:pt idx="577">
                  <c:v>9.2720157011157323E-2</c:v>
                </c:pt>
                <c:pt idx="578">
                  <c:v>9.3805281298159349E-2</c:v>
                </c:pt>
                <c:pt idx="579">
                  <c:v>9.3805281298159349E-2</c:v>
                </c:pt>
                <c:pt idx="580">
                  <c:v>9.3805281298159349E-2</c:v>
                </c:pt>
                <c:pt idx="581">
                  <c:v>9.3805281298159349E-2</c:v>
                </c:pt>
                <c:pt idx="582">
                  <c:v>9.3805281298159349E-2</c:v>
                </c:pt>
                <c:pt idx="583">
                  <c:v>9.3805281298159349E-2</c:v>
                </c:pt>
                <c:pt idx="584">
                  <c:v>9.3805281298159349E-2</c:v>
                </c:pt>
                <c:pt idx="585">
                  <c:v>9.3805281298159349E-2</c:v>
                </c:pt>
                <c:pt idx="586">
                  <c:v>9.3805281298159349E-2</c:v>
                </c:pt>
                <c:pt idx="587">
                  <c:v>9.3805281298159349E-2</c:v>
                </c:pt>
                <c:pt idx="588">
                  <c:v>9.3805281298159349E-2</c:v>
                </c:pt>
                <c:pt idx="589">
                  <c:v>9.3805281298159349E-2</c:v>
                </c:pt>
                <c:pt idx="590">
                  <c:v>9.3805281298159349E-2</c:v>
                </c:pt>
                <c:pt idx="591">
                  <c:v>9.3805281298159349E-2</c:v>
                </c:pt>
                <c:pt idx="592">
                  <c:v>9.3805281298159349E-2</c:v>
                </c:pt>
                <c:pt idx="593">
                  <c:v>9.3805281298159349E-2</c:v>
                </c:pt>
                <c:pt idx="594">
                  <c:v>9.3805281298159349E-2</c:v>
                </c:pt>
                <c:pt idx="595">
                  <c:v>9.3805281298159349E-2</c:v>
                </c:pt>
                <c:pt idx="596">
                  <c:v>9.3805281298159349E-2</c:v>
                </c:pt>
                <c:pt idx="597">
                  <c:v>9.3805281298159349E-2</c:v>
                </c:pt>
                <c:pt idx="598">
                  <c:v>9.3805281298159349E-2</c:v>
                </c:pt>
                <c:pt idx="599">
                  <c:v>9.3805281298159349E-2</c:v>
                </c:pt>
                <c:pt idx="600">
                  <c:v>9.3805281298159349E-2</c:v>
                </c:pt>
                <c:pt idx="601">
                  <c:v>9.3805281298159349E-2</c:v>
                </c:pt>
                <c:pt idx="602">
                  <c:v>9.3805281298159349E-2</c:v>
                </c:pt>
                <c:pt idx="603">
                  <c:v>9.3805281298159349E-2</c:v>
                </c:pt>
                <c:pt idx="604">
                  <c:v>9.3805281298159349E-2</c:v>
                </c:pt>
                <c:pt idx="605">
                  <c:v>9.3805281298159349E-2</c:v>
                </c:pt>
                <c:pt idx="606">
                  <c:v>9.3805281298159349E-2</c:v>
                </c:pt>
                <c:pt idx="607">
                  <c:v>9.3805281298159349E-2</c:v>
                </c:pt>
                <c:pt idx="608">
                  <c:v>9.3805281298159349E-2</c:v>
                </c:pt>
                <c:pt idx="609">
                  <c:v>9.4891483166380297E-2</c:v>
                </c:pt>
                <c:pt idx="610">
                  <c:v>9.4891483166380297E-2</c:v>
                </c:pt>
                <c:pt idx="611">
                  <c:v>9.4891483166380297E-2</c:v>
                </c:pt>
                <c:pt idx="612">
                  <c:v>9.4891483166380297E-2</c:v>
                </c:pt>
                <c:pt idx="613">
                  <c:v>9.4891483166380297E-2</c:v>
                </c:pt>
                <c:pt idx="614">
                  <c:v>9.4891483166380297E-2</c:v>
                </c:pt>
                <c:pt idx="615">
                  <c:v>9.4891483166380297E-2</c:v>
                </c:pt>
                <c:pt idx="616">
                  <c:v>9.4891483166380297E-2</c:v>
                </c:pt>
                <c:pt idx="617">
                  <c:v>9.4891483166380297E-2</c:v>
                </c:pt>
                <c:pt idx="618">
                  <c:v>9.4891483166380297E-2</c:v>
                </c:pt>
                <c:pt idx="619">
                  <c:v>9.4891483166380297E-2</c:v>
                </c:pt>
                <c:pt idx="620">
                  <c:v>9.4891483166380297E-2</c:v>
                </c:pt>
                <c:pt idx="621">
                  <c:v>9.4891483166380297E-2</c:v>
                </c:pt>
                <c:pt idx="622">
                  <c:v>9.4891483166380297E-2</c:v>
                </c:pt>
                <c:pt idx="623">
                  <c:v>9.4891483166380297E-2</c:v>
                </c:pt>
                <c:pt idx="624">
                  <c:v>9.4891483166380297E-2</c:v>
                </c:pt>
                <c:pt idx="625">
                  <c:v>9.4891483166380297E-2</c:v>
                </c:pt>
                <c:pt idx="626">
                  <c:v>9.4891483166380297E-2</c:v>
                </c:pt>
                <c:pt idx="627">
                  <c:v>9.4891483166380297E-2</c:v>
                </c:pt>
                <c:pt idx="628">
                  <c:v>9.4891483166380297E-2</c:v>
                </c:pt>
                <c:pt idx="629">
                  <c:v>9.4891483166380297E-2</c:v>
                </c:pt>
                <c:pt idx="630">
                  <c:v>9.4891483166380297E-2</c:v>
                </c:pt>
                <c:pt idx="631">
                  <c:v>9.4891483166380297E-2</c:v>
                </c:pt>
                <c:pt idx="632">
                  <c:v>9.4891483166380297E-2</c:v>
                </c:pt>
                <c:pt idx="633">
                  <c:v>9.4891483166380297E-2</c:v>
                </c:pt>
                <c:pt idx="634">
                  <c:v>9.4891483166380297E-2</c:v>
                </c:pt>
                <c:pt idx="635">
                  <c:v>9.4891483166380297E-2</c:v>
                </c:pt>
                <c:pt idx="636">
                  <c:v>9.4891483166380297E-2</c:v>
                </c:pt>
                <c:pt idx="637">
                  <c:v>9.4891483166380297E-2</c:v>
                </c:pt>
                <c:pt idx="638">
                  <c:v>9.4891483166380297E-2</c:v>
                </c:pt>
                <c:pt idx="639">
                  <c:v>9.2719079429939066E-2</c:v>
                </c:pt>
                <c:pt idx="640">
                  <c:v>9.2719079429939066E-2</c:v>
                </c:pt>
                <c:pt idx="641">
                  <c:v>9.2719079429939066E-2</c:v>
                </c:pt>
                <c:pt idx="642">
                  <c:v>9.2719079429939066E-2</c:v>
                </c:pt>
                <c:pt idx="643">
                  <c:v>9.2719079429939066E-2</c:v>
                </c:pt>
                <c:pt idx="644">
                  <c:v>9.2719079429939066E-2</c:v>
                </c:pt>
                <c:pt idx="645">
                  <c:v>9.2719079429939066E-2</c:v>
                </c:pt>
                <c:pt idx="646">
                  <c:v>9.2719079429939066E-2</c:v>
                </c:pt>
                <c:pt idx="647">
                  <c:v>9.2719079429939066E-2</c:v>
                </c:pt>
                <c:pt idx="648">
                  <c:v>9.2719079429939066E-2</c:v>
                </c:pt>
                <c:pt idx="649">
                  <c:v>9.2719079429939066E-2</c:v>
                </c:pt>
                <c:pt idx="650">
                  <c:v>9.2719079429939066E-2</c:v>
                </c:pt>
                <c:pt idx="651">
                  <c:v>9.2719079429939066E-2</c:v>
                </c:pt>
                <c:pt idx="652">
                  <c:v>9.2719079429939066E-2</c:v>
                </c:pt>
                <c:pt idx="653">
                  <c:v>9.2719079429939066E-2</c:v>
                </c:pt>
                <c:pt idx="654">
                  <c:v>9.2719079429939066E-2</c:v>
                </c:pt>
                <c:pt idx="655">
                  <c:v>9.2719079429939066E-2</c:v>
                </c:pt>
                <c:pt idx="656">
                  <c:v>9.2719079429939066E-2</c:v>
                </c:pt>
                <c:pt idx="657">
                  <c:v>9.2719079429939066E-2</c:v>
                </c:pt>
                <c:pt idx="658">
                  <c:v>9.2719079429939066E-2</c:v>
                </c:pt>
                <c:pt idx="659">
                  <c:v>9.2719079429939066E-2</c:v>
                </c:pt>
                <c:pt idx="660">
                  <c:v>9.2719079429939066E-2</c:v>
                </c:pt>
                <c:pt idx="661">
                  <c:v>9.2719079429939066E-2</c:v>
                </c:pt>
                <c:pt idx="662">
                  <c:v>9.2719079429939066E-2</c:v>
                </c:pt>
                <c:pt idx="663">
                  <c:v>9.2719079429939066E-2</c:v>
                </c:pt>
                <c:pt idx="664">
                  <c:v>9.2719079429939066E-2</c:v>
                </c:pt>
                <c:pt idx="665">
                  <c:v>9.2719079429939066E-2</c:v>
                </c:pt>
                <c:pt idx="666">
                  <c:v>9.2719079429939066E-2</c:v>
                </c:pt>
                <c:pt idx="667">
                  <c:v>9.2719079429939066E-2</c:v>
                </c:pt>
                <c:pt idx="668">
                  <c:v>9.2719079429939066E-2</c:v>
                </c:pt>
                <c:pt idx="669">
                  <c:v>9.2719079429939066E-2</c:v>
                </c:pt>
                <c:pt idx="670">
                  <c:v>9.1633956213027723E-2</c:v>
                </c:pt>
                <c:pt idx="671">
                  <c:v>9.1633956213027723E-2</c:v>
                </c:pt>
                <c:pt idx="672">
                  <c:v>9.1633956213027723E-2</c:v>
                </c:pt>
                <c:pt idx="673">
                  <c:v>9.1633956213027723E-2</c:v>
                </c:pt>
                <c:pt idx="674">
                  <c:v>9.1633956213027723E-2</c:v>
                </c:pt>
                <c:pt idx="675">
                  <c:v>9.1633956213027723E-2</c:v>
                </c:pt>
                <c:pt idx="676">
                  <c:v>9.1633956213027723E-2</c:v>
                </c:pt>
                <c:pt idx="677">
                  <c:v>9.1633956213027723E-2</c:v>
                </c:pt>
                <c:pt idx="678">
                  <c:v>9.1633956213027723E-2</c:v>
                </c:pt>
                <c:pt idx="679">
                  <c:v>9.1633956213027723E-2</c:v>
                </c:pt>
                <c:pt idx="680">
                  <c:v>9.1633956213027723E-2</c:v>
                </c:pt>
                <c:pt idx="681">
                  <c:v>9.1633956213027723E-2</c:v>
                </c:pt>
                <c:pt idx="682">
                  <c:v>9.1633956213027723E-2</c:v>
                </c:pt>
                <c:pt idx="683">
                  <c:v>9.1633956213027723E-2</c:v>
                </c:pt>
                <c:pt idx="684">
                  <c:v>9.1633956213027723E-2</c:v>
                </c:pt>
                <c:pt idx="685">
                  <c:v>9.1633956213027723E-2</c:v>
                </c:pt>
                <c:pt idx="686">
                  <c:v>9.1633956213027723E-2</c:v>
                </c:pt>
                <c:pt idx="687">
                  <c:v>9.1633956213027723E-2</c:v>
                </c:pt>
                <c:pt idx="688">
                  <c:v>9.1633956213027723E-2</c:v>
                </c:pt>
                <c:pt idx="689">
                  <c:v>9.1633956213027723E-2</c:v>
                </c:pt>
                <c:pt idx="690">
                  <c:v>9.1633956213027723E-2</c:v>
                </c:pt>
                <c:pt idx="691">
                  <c:v>9.1633956213027723E-2</c:v>
                </c:pt>
                <c:pt idx="692">
                  <c:v>9.1633956213027723E-2</c:v>
                </c:pt>
                <c:pt idx="693">
                  <c:v>9.1633956213027723E-2</c:v>
                </c:pt>
                <c:pt idx="694">
                  <c:v>9.1633956213027723E-2</c:v>
                </c:pt>
                <c:pt idx="695">
                  <c:v>9.1633956213027723E-2</c:v>
                </c:pt>
                <c:pt idx="696">
                  <c:v>9.1633956213027723E-2</c:v>
                </c:pt>
                <c:pt idx="697">
                  <c:v>9.1633956213027723E-2</c:v>
                </c:pt>
                <c:pt idx="698">
                  <c:v>9.1633956213027723E-2</c:v>
                </c:pt>
                <c:pt idx="699">
                  <c:v>9.1633956213027723E-2</c:v>
                </c:pt>
                <c:pt idx="700">
                  <c:v>9.1633956213027723E-2</c:v>
                </c:pt>
                <c:pt idx="701">
                  <c:v>9.1633956213027723E-2</c:v>
                </c:pt>
                <c:pt idx="702">
                  <c:v>9.1633956213027723E-2</c:v>
                </c:pt>
                <c:pt idx="703">
                  <c:v>9.1633956213027723E-2</c:v>
                </c:pt>
                <c:pt idx="704">
                  <c:v>9.1633956213027723E-2</c:v>
                </c:pt>
                <c:pt idx="705">
                  <c:v>9.1633956213027723E-2</c:v>
                </c:pt>
                <c:pt idx="706">
                  <c:v>9.1633956213027723E-2</c:v>
                </c:pt>
                <c:pt idx="707">
                  <c:v>9.1633956213027723E-2</c:v>
                </c:pt>
                <c:pt idx="708">
                  <c:v>9.1633956213027723E-2</c:v>
                </c:pt>
                <c:pt idx="709">
                  <c:v>9.1633956213027723E-2</c:v>
                </c:pt>
                <c:pt idx="710">
                  <c:v>9.1633956213027723E-2</c:v>
                </c:pt>
                <c:pt idx="711">
                  <c:v>9.1633956213027723E-2</c:v>
                </c:pt>
                <c:pt idx="712">
                  <c:v>9.1633956213027723E-2</c:v>
                </c:pt>
                <c:pt idx="713">
                  <c:v>9.1633956213027723E-2</c:v>
                </c:pt>
                <c:pt idx="714">
                  <c:v>9.1633956213027723E-2</c:v>
                </c:pt>
                <c:pt idx="715">
                  <c:v>9.1633956213027723E-2</c:v>
                </c:pt>
                <c:pt idx="716">
                  <c:v>9.1633956213027723E-2</c:v>
                </c:pt>
                <c:pt idx="717">
                  <c:v>9.1633956213027723E-2</c:v>
                </c:pt>
                <c:pt idx="718">
                  <c:v>9.1633956213027723E-2</c:v>
                </c:pt>
                <c:pt idx="719">
                  <c:v>9.1633956213027723E-2</c:v>
                </c:pt>
                <c:pt idx="720">
                  <c:v>9.1633956213027723E-2</c:v>
                </c:pt>
                <c:pt idx="721">
                  <c:v>9.1633956213027723E-2</c:v>
                </c:pt>
                <c:pt idx="722">
                  <c:v>9.1633956213027723E-2</c:v>
                </c:pt>
                <c:pt idx="723">
                  <c:v>9.1633956213027723E-2</c:v>
                </c:pt>
                <c:pt idx="724">
                  <c:v>9.1633956213027723E-2</c:v>
                </c:pt>
                <c:pt idx="725">
                  <c:v>9.1633956213027723E-2</c:v>
                </c:pt>
                <c:pt idx="726">
                  <c:v>9.1633956213027723E-2</c:v>
                </c:pt>
                <c:pt idx="727">
                  <c:v>9.1633956213027723E-2</c:v>
                </c:pt>
                <c:pt idx="728">
                  <c:v>9.1633956213027723E-2</c:v>
                </c:pt>
                <c:pt idx="729">
                  <c:v>9.1633956213027723E-2</c:v>
                </c:pt>
                <c:pt idx="730">
                  <c:v>9.1633956213027723E-2</c:v>
                </c:pt>
                <c:pt idx="731">
                  <c:v>9.3802047486539086E-2</c:v>
                </c:pt>
                <c:pt idx="732">
                  <c:v>9.3802047486539086E-2</c:v>
                </c:pt>
                <c:pt idx="733">
                  <c:v>9.3802047486539086E-2</c:v>
                </c:pt>
                <c:pt idx="734">
                  <c:v>9.3802047486539086E-2</c:v>
                </c:pt>
                <c:pt idx="735">
                  <c:v>9.3802047486539086E-2</c:v>
                </c:pt>
                <c:pt idx="736">
                  <c:v>9.3802047486539086E-2</c:v>
                </c:pt>
                <c:pt idx="737">
                  <c:v>9.3802047486539086E-2</c:v>
                </c:pt>
                <c:pt idx="738">
                  <c:v>9.3802047486539086E-2</c:v>
                </c:pt>
                <c:pt idx="739">
                  <c:v>9.3802047486539086E-2</c:v>
                </c:pt>
                <c:pt idx="740">
                  <c:v>9.3802047486539086E-2</c:v>
                </c:pt>
                <c:pt idx="741">
                  <c:v>9.3802047486539086E-2</c:v>
                </c:pt>
                <c:pt idx="742">
                  <c:v>9.3802047486539086E-2</c:v>
                </c:pt>
                <c:pt idx="743">
                  <c:v>9.3802047486539086E-2</c:v>
                </c:pt>
                <c:pt idx="744">
                  <c:v>9.3802047486539086E-2</c:v>
                </c:pt>
                <c:pt idx="745">
                  <c:v>9.3802047486539086E-2</c:v>
                </c:pt>
                <c:pt idx="746">
                  <c:v>9.3802047486539086E-2</c:v>
                </c:pt>
                <c:pt idx="747">
                  <c:v>9.3802047486539086E-2</c:v>
                </c:pt>
                <c:pt idx="748">
                  <c:v>9.3802047486539086E-2</c:v>
                </c:pt>
                <c:pt idx="749">
                  <c:v>9.3802047486539086E-2</c:v>
                </c:pt>
                <c:pt idx="750">
                  <c:v>9.3802047486539086E-2</c:v>
                </c:pt>
                <c:pt idx="751">
                  <c:v>9.3802047486539086E-2</c:v>
                </c:pt>
                <c:pt idx="752">
                  <c:v>9.3802047486539086E-2</c:v>
                </c:pt>
                <c:pt idx="753">
                  <c:v>9.3802047486539086E-2</c:v>
                </c:pt>
                <c:pt idx="754">
                  <c:v>9.3802047486539086E-2</c:v>
                </c:pt>
                <c:pt idx="755">
                  <c:v>9.3802047486539086E-2</c:v>
                </c:pt>
                <c:pt idx="756">
                  <c:v>9.3802047486539086E-2</c:v>
                </c:pt>
                <c:pt idx="757">
                  <c:v>9.3802047486539086E-2</c:v>
                </c:pt>
                <c:pt idx="758">
                  <c:v>9.3802047486539086E-2</c:v>
                </c:pt>
                <c:pt idx="759">
                  <c:v>9.3802047486539086E-2</c:v>
                </c:pt>
                <c:pt idx="760">
                  <c:v>9.3802047486539086E-2</c:v>
                </c:pt>
                <c:pt idx="761">
                  <c:v>9.3802047486539086E-2</c:v>
                </c:pt>
                <c:pt idx="762">
                  <c:v>9.3802047486539308E-2</c:v>
                </c:pt>
                <c:pt idx="763">
                  <c:v>9.3802047486539308E-2</c:v>
                </c:pt>
                <c:pt idx="764">
                  <c:v>9.3802047486539308E-2</c:v>
                </c:pt>
                <c:pt idx="765">
                  <c:v>9.3802047486539308E-2</c:v>
                </c:pt>
                <c:pt idx="766">
                  <c:v>9.3802047486539308E-2</c:v>
                </c:pt>
                <c:pt idx="767">
                  <c:v>9.3802047486539308E-2</c:v>
                </c:pt>
                <c:pt idx="768">
                  <c:v>9.3802047486539308E-2</c:v>
                </c:pt>
                <c:pt idx="769">
                  <c:v>9.3802047486539308E-2</c:v>
                </c:pt>
                <c:pt idx="770">
                  <c:v>9.3802047486539308E-2</c:v>
                </c:pt>
                <c:pt idx="771">
                  <c:v>9.3802047486539308E-2</c:v>
                </c:pt>
                <c:pt idx="772">
                  <c:v>9.3802047486539308E-2</c:v>
                </c:pt>
                <c:pt idx="773">
                  <c:v>9.3802047486539308E-2</c:v>
                </c:pt>
                <c:pt idx="774">
                  <c:v>9.3802047486539308E-2</c:v>
                </c:pt>
                <c:pt idx="775">
                  <c:v>9.3802047486539308E-2</c:v>
                </c:pt>
                <c:pt idx="776">
                  <c:v>9.3802047486539308E-2</c:v>
                </c:pt>
                <c:pt idx="777">
                  <c:v>9.3802047486539308E-2</c:v>
                </c:pt>
                <c:pt idx="778">
                  <c:v>9.3802047486539308E-2</c:v>
                </c:pt>
                <c:pt idx="779">
                  <c:v>9.3802047486539308E-2</c:v>
                </c:pt>
                <c:pt idx="780">
                  <c:v>9.3802047486539308E-2</c:v>
                </c:pt>
                <c:pt idx="781">
                  <c:v>9.3802047486539308E-2</c:v>
                </c:pt>
                <c:pt idx="782">
                  <c:v>9.3802047486539308E-2</c:v>
                </c:pt>
                <c:pt idx="783">
                  <c:v>9.3802047486539308E-2</c:v>
                </c:pt>
                <c:pt idx="784">
                  <c:v>9.3802047486539308E-2</c:v>
                </c:pt>
                <c:pt idx="785">
                  <c:v>9.3802047486539308E-2</c:v>
                </c:pt>
                <c:pt idx="786">
                  <c:v>9.3802047486539308E-2</c:v>
                </c:pt>
                <c:pt idx="787">
                  <c:v>9.3802047486539308E-2</c:v>
                </c:pt>
                <c:pt idx="788">
                  <c:v>9.3802047486539308E-2</c:v>
                </c:pt>
                <c:pt idx="789">
                  <c:v>9.3802047486539308E-2</c:v>
                </c:pt>
                <c:pt idx="790">
                  <c:v>9.3802047486539308E-2</c:v>
                </c:pt>
                <c:pt idx="791">
                  <c:v>9.4887168565394919E-2</c:v>
                </c:pt>
                <c:pt idx="792">
                  <c:v>9.4887168565394919E-2</c:v>
                </c:pt>
                <c:pt idx="793">
                  <c:v>9.4887168565394919E-2</c:v>
                </c:pt>
                <c:pt idx="794">
                  <c:v>9.4887168565394919E-2</c:v>
                </c:pt>
                <c:pt idx="795">
                  <c:v>9.4887168565394919E-2</c:v>
                </c:pt>
                <c:pt idx="796">
                  <c:v>9.4887168565394919E-2</c:v>
                </c:pt>
                <c:pt idx="797">
                  <c:v>9.4887168565394919E-2</c:v>
                </c:pt>
                <c:pt idx="798">
                  <c:v>9.4887168565394919E-2</c:v>
                </c:pt>
                <c:pt idx="799">
                  <c:v>9.4887168565394919E-2</c:v>
                </c:pt>
                <c:pt idx="800">
                  <c:v>9.4887168565394919E-2</c:v>
                </c:pt>
                <c:pt idx="801">
                  <c:v>9.4887168565394919E-2</c:v>
                </c:pt>
                <c:pt idx="802">
                  <c:v>9.4887168565394919E-2</c:v>
                </c:pt>
                <c:pt idx="803">
                  <c:v>9.4887168565394919E-2</c:v>
                </c:pt>
                <c:pt idx="804">
                  <c:v>9.4887168565394919E-2</c:v>
                </c:pt>
                <c:pt idx="805">
                  <c:v>9.4887168565394919E-2</c:v>
                </c:pt>
                <c:pt idx="806">
                  <c:v>9.4887168565394919E-2</c:v>
                </c:pt>
                <c:pt idx="807">
                  <c:v>9.4887168565394919E-2</c:v>
                </c:pt>
                <c:pt idx="808">
                  <c:v>9.4887168565394919E-2</c:v>
                </c:pt>
                <c:pt idx="809">
                  <c:v>9.4887168565394919E-2</c:v>
                </c:pt>
                <c:pt idx="810">
                  <c:v>9.4887168565394919E-2</c:v>
                </c:pt>
                <c:pt idx="811">
                  <c:v>9.4887168565394919E-2</c:v>
                </c:pt>
                <c:pt idx="812">
                  <c:v>9.4887168565394919E-2</c:v>
                </c:pt>
                <c:pt idx="813">
                  <c:v>9.4887168565394919E-2</c:v>
                </c:pt>
                <c:pt idx="814">
                  <c:v>9.4887168565394919E-2</c:v>
                </c:pt>
                <c:pt idx="815">
                  <c:v>9.4887168565394919E-2</c:v>
                </c:pt>
                <c:pt idx="816">
                  <c:v>9.4887168565394919E-2</c:v>
                </c:pt>
                <c:pt idx="817">
                  <c:v>9.4887168565394919E-2</c:v>
                </c:pt>
                <c:pt idx="818">
                  <c:v>9.4887168565394919E-2</c:v>
                </c:pt>
                <c:pt idx="819">
                  <c:v>9.4887168565394919E-2</c:v>
                </c:pt>
                <c:pt idx="820">
                  <c:v>9.4887168565394919E-2</c:v>
                </c:pt>
                <c:pt idx="821">
                  <c:v>9.4887168565394919E-2</c:v>
                </c:pt>
                <c:pt idx="822">
                  <c:v>9.4887168565394919E-2</c:v>
                </c:pt>
                <c:pt idx="823">
                  <c:v>9.4887168565394919E-2</c:v>
                </c:pt>
                <c:pt idx="824">
                  <c:v>9.4887168565394919E-2</c:v>
                </c:pt>
                <c:pt idx="825">
                  <c:v>9.4887168565394919E-2</c:v>
                </c:pt>
                <c:pt idx="826">
                  <c:v>9.4887168565394919E-2</c:v>
                </c:pt>
                <c:pt idx="827">
                  <c:v>9.4887168565394919E-2</c:v>
                </c:pt>
                <c:pt idx="828">
                  <c:v>9.4887168565394919E-2</c:v>
                </c:pt>
                <c:pt idx="829">
                  <c:v>9.4887168565394919E-2</c:v>
                </c:pt>
                <c:pt idx="830">
                  <c:v>9.4887168565394919E-2</c:v>
                </c:pt>
                <c:pt idx="831">
                  <c:v>9.4887168565394919E-2</c:v>
                </c:pt>
                <c:pt idx="832">
                  <c:v>9.4887168565394919E-2</c:v>
                </c:pt>
                <c:pt idx="833">
                  <c:v>9.4887168565394919E-2</c:v>
                </c:pt>
                <c:pt idx="834">
                  <c:v>9.4887168565394919E-2</c:v>
                </c:pt>
                <c:pt idx="835">
                  <c:v>9.4887168565394919E-2</c:v>
                </c:pt>
                <c:pt idx="836">
                  <c:v>9.4887168565394919E-2</c:v>
                </c:pt>
                <c:pt idx="837">
                  <c:v>9.4887168565394919E-2</c:v>
                </c:pt>
                <c:pt idx="838">
                  <c:v>9.4887168565394919E-2</c:v>
                </c:pt>
                <c:pt idx="839">
                  <c:v>9.4887168565394919E-2</c:v>
                </c:pt>
                <c:pt idx="840">
                  <c:v>9.4887168565394919E-2</c:v>
                </c:pt>
                <c:pt idx="841">
                  <c:v>9.4887168565394919E-2</c:v>
                </c:pt>
                <c:pt idx="842">
                  <c:v>9.4887168565394919E-2</c:v>
                </c:pt>
                <c:pt idx="843">
                  <c:v>9.4887168565394919E-2</c:v>
                </c:pt>
                <c:pt idx="844">
                  <c:v>9.4887168565394919E-2</c:v>
                </c:pt>
                <c:pt idx="845">
                  <c:v>9.4887168565394919E-2</c:v>
                </c:pt>
                <c:pt idx="846">
                  <c:v>9.4887168565394919E-2</c:v>
                </c:pt>
                <c:pt idx="847">
                  <c:v>9.4887168565394919E-2</c:v>
                </c:pt>
                <c:pt idx="848">
                  <c:v>9.4887168565394919E-2</c:v>
                </c:pt>
                <c:pt idx="849">
                  <c:v>9.4887168565394919E-2</c:v>
                </c:pt>
                <c:pt idx="850">
                  <c:v>9.4887168565394919E-2</c:v>
                </c:pt>
                <c:pt idx="851">
                  <c:v>9.4887168565394919E-2</c:v>
                </c:pt>
                <c:pt idx="852">
                  <c:v>9.5974444800315917E-2</c:v>
                </c:pt>
                <c:pt idx="853">
                  <c:v>9.5974444800315917E-2</c:v>
                </c:pt>
                <c:pt idx="854">
                  <c:v>9.5974444800315917E-2</c:v>
                </c:pt>
                <c:pt idx="855">
                  <c:v>9.5974444800315917E-2</c:v>
                </c:pt>
                <c:pt idx="856">
                  <c:v>9.5974444800315917E-2</c:v>
                </c:pt>
                <c:pt idx="857">
                  <c:v>9.5974444800315917E-2</c:v>
                </c:pt>
                <c:pt idx="858">
                  <c:v>9.5974444800315917E-2</c:v>
                </c:pt>
                <c:pt idx="859">
                  <c:v>9.5974444800315917E-2</c:v>
                </c:pt>
                <c:pt idx="860">
                  <c:v>9.5974444800315917E-2</c:v>
                </c:pt>
                <c:pt idx="861">
                  <c:v>9.5974444800315917E-2</c:v>
                </c:pt>
                <c:pt idx="862">
                  <c:v>9.5974444800315917E-2</c:v>
                </c:pt>
                <c:pt idx="863">
                  <c:v>9.5974444800315917E-2</c:v>
                </c:pt>
                <c:pt idx="864">
                  <c:v>9.5974444800315917E-2</c:v>
                </c:pt>
                <c:pt idx="865">
                  <c:v>9.5974444800315917E-2</c:v>
                </c:pt>
                <c:pt idx="866">
                  <c:v>9.5974444800315917E-2</c:v>
                </c:pt>
                <c:pt idx="867">
                  <c:v>9.5974444800315917E-2</c:v>
                </c:pt>
                <c:pt idx="868">
                  <c:v>9.5974444800315917E-2</c:v>
                </c:pt>
                <c:pt idx="869">
                  <c:v>9.5974444800315917E-2</c:v>
                </c:pt>
                <c:pt idx="870">
                  <c:v>9.5974444800315917E-2</c:v>
                </c:pt>
                <c:pt idx="871">
                  <c:v>9.5974444800315917E-2</c:v>
                </c:pt>
                <c:pt idx="872">
                  <c:v>9.5974444800315917E-2</c:v>
                </c:pt>
                <c:pt idx="873">
                  <c:v>9.5974444800315917E-2</c:v>
                </c:pt>
                <c:pt idx="874">
                  <c:v>9.5974444800315917E-2</c:v>
                </c:pt>
                <c:pt idx="875">
                  <c:v>9.5974444800315917E-2</c:v>
                </c:pt>
                <c:pt idx="876">
                  <c:v>9.5974444800315917E-2</c:v>
                </c:pt>
                <c:pt idx="877">
                  <c:v>9.5974444800315917E-2</c:v>
                </c:pt>
                <c:pt idx="878">
                  <c:v>9.5974444800315917E-2</c:v>
                </c:pt>
                <c:pt idx="879">
                  <c:v>9.5974444800315917E-2</c:v>
                </c:pt>
                <c:pt idx="880">
                  <c:v>9.5974444800315917E-2</c:v>
                </c:pt>
                <c:pt idx="881">
                  <c:v>9.5974444800315917E-2</c:v>
                </c:pt>
                <c:pt idx="882">
                  <c:v>9.5974444800315917E-2</c:v>
                </c:pt>
                <c:pt idx="883">
                  <c:v>9.5974444800315917E-2</c:v>
                </c:pt>
                <c:pt idx="884">
                  <c:v>9.5974444800315917E-2</c:v>
                </c:pt>
                <c:pt idx="885">
                  <c:v>9.5974444800315917E-2</c:v>
                </c:pt>
                <c:pt idx="886">
                  <c:v>9.5974444800315917E-2</c:v>
                </c:pt>
                <c:pt idx="887">
                  <c:v>9.5974444800315917E-2</c:v>
                </c:pt>
                <c:pt idx="888">
                  <c:v>9.5974444800315917E-2</c:v>
                </c:pt>
                <c:pt idx="889">
                  <c:v>9.5974444800315917E-2</c:v>
                </c:pt>
                <c:pt idx="890">
                  <c:v>9.5974444800315917E-2</c:v>
                </c:pt>
                <c:pt idx="891">
                  <c:v>9.5974444800315917E-2</c:v>
                </c:pt>
                <c:pt idx="892">
                  <c:v>9.5974444800315917E-2</c:v>
                </c:pt>
                <c:pt idx="893">
                  <c:v>9.5974444800315917E-2</c:v>
                </c:pt>
                <c:pt idx="894">
                  <c:v>9.5974444800315917E-2</c:v>
                </c:pt>
                <c:pt idx="895">
                  <c:v>9.5974444800315917E-2</c:v>
                </c:pt>
                <c:pt idx="896">
                  <c:v>9.5974444800315917E-2</c:v>
                </c:pt>
                <c:pt idx="897">
                  <c:v>9.5974444800315917E-2</c:v>
                </c:pt>
                <c:pt idx="898">
                  <c:v>9.5974444800315917E-2</c:v>
                </c:pt>
                <c:pt idx="899">
                  <c:v>9.5974444800315917E-2</c:v>
                </c:pt>
                <c:pt idx="900">
                  <c:v>9.5974444800315917E-2</c:v>
                </c:pt>
                <c:pt idx="901">
                  <c:v>9.5974444800315917E-2</c:v>
                </c:pt>
                <c:pt idx="902">
                  <c:v>9.5974444800315917E-2</c:v>
                </c:pt>
                <c:pt idx="903">
                  <c:v>9.5974444800315917E-2</c:v>
                </c:pt>
                <c:pt idx="904">
                  <c:v>9.5974444800315917E-2</c:v>
                </c:pt>
                <c:pt idx="905">
                  <c:v>9.5974444800315917E-2</c:v>
                </c:pt>
                <c:pt idx="906">
                  <c:v>9.5974444800315917E-2</c:v>
                </c:pt>
                <c:pt idx="907">
                  <c:v>9.5974444800315917E-2</c:v>
                </c:pt>
                <c:pt idx="908">
                  <c:v>9.5974444800315917E-2</c:v>
                </c:pt>
                <c:pt idx="909">
                  <c:v>9.5974444800315917E-2</c:v>
                </c:pt>
                <c:pt idx="910">
                  <c:v>9.5974444800315917E-2</c:v>
                </c:pt>
                <c:pt idx="911">
                  <c:v>9.5974444800315917E-2</c:v>
                </c:pt>
                <c:pt idx="912">
                  <c:v>9.5974444800315917E-2</c:v>
                </c:pt>
                <c:pt idx="913">
                  <c:v>9.5974444800315917E-2</c:v>
                </c:pt>
                <c:pt idx="914">
                  <c:v>9.5974444800315917E-2</c:v>
                </c:pt>
                <c:pt idx="915">
                  <c:v>9.5974444800315917E-2</c:v>
                </c:pt>
                <c:pt idx="916">
                  <c:v>9.5974444800315917E-2</c:v>
                </c:pt>
                <c:pt idx="917">
                  <c:v>9.5974444800315917E-2</c:v>
                </c:pt>
                <c:pt idx="918">
                  <c:v>9.5974444800315917E-2</c:v>
                </c:pt>
                <c:pt idx="919">
                  <c:v>9.5974444800315917E-2</c:v>
                </c:pt>
                <c:pt idx="920">
                  <c:v>9.5974444800315917E-2</c:v>
                </c:pt>
                <c:pt idx="921">
                  <c:v>9.5974444800315917E-2</c:v>
                </c:pt>
                <c:pt idx="922">
                  <c:v>9.5974444800315917E-2</c:v>
                </c:pt>
                <c:pt idx="923">
                  <c:v>9.5974444800315917E-2</c:v>
                </c:pt>
                <c:pt idx="924">
                  <c:v>9.5974444800315917E-2</c:v>
                </c:pt>
                <c:pt idx="925">
                  <c:v>9.5974444800315917E-2</c:v>
                </c:pt>
                <c:pt idx="926">
                  <c:v>9.5974444800315917E-2</c:v>
                </c:pt>
                <c:pt idx="927">
                  <c:v>9.5974444800315917E-2</c:v>
                </c:pt>
                <c:pt idx="928">
                  <c:v>9.5974444800315917E-2</c:v>
                </c:pt>
                <c:pt idx="929">
                  <c:v>9.5974444800315917E-2</c:v>
                </c:pt>
                <c:pt idx="930">
                  <c:v>9.5974444800315917E-2</c:v>
                </c:pt>
                <c:pt idx="931">
                  <c:v>9.5974444800315917E-2</c:v>
                </c:pt>
                <c:pt idx="932">
                  <c:v>9.5974444800315917E-2</c:v>
                </c:pt>
                <c:pt idx="933">
                  <c:v>9.5974444800315917E-2</c:v>
                </c:pt>
                <c:pt idx="934">
                  <c:v>9.5974444800315917E-2</c:v>
                </c:pt>
                <c:pt idx="935">
                  <c:v>9.5974444800315917E-2</c:v>
                </c:pt>
                <c:pt idx="936">
                  <c:v>9.5974444800315917E-2</c:v>
                </c:pt>
                <c:pt idx="937">
                  <c:v>9.5974444800315917E-2</c:v>
                </c:pt>
                <c:pt idx="938">
                  <c:v>9.5974444800315917E-2</c:v>
                </c:pt>
                <c:pt idx="939">
                  <c:v>9.5974444800315917E-2</c:v>
                </c:pt>
                <c:pt idx="940">
                  <c:v>9.5974444800315917E-2</c:v>
                </c:pt>
                <c:pt idx="941">
                  <c:v>9.5974444800315917E-2</c:v>
                </c:pt>
                <c:pt idx="942">
                  <c:v>9.5974444800315917E-2</c:v>
                </c:pt>
                <c:pt idx="943">
                  <c:v>9.5974444800315917E-2</c:v>
                </c:pt>
                <c:pt idx="944">
                  <c:v>9.7061721035236692E-2</c:v>
                </c:pt>
                <c:pt idx="945">
                  <c:v>9.7061721035236692E-2</c:v>
                </c:pt>
                <c:pt idx="946">
                  <c:v>9.7061721035236692E-2</c:v>
                </c:pt>
                <c:pt idx="947">
                  <c:v>9.7061721035236692E-2</c:v>
                </c:pt>
                <c:pt idx="948">
                  <c:v>9.7061721035236692E-2</c:v>
                </c:pt>
                <c:pt idx="949">
                  <c:v>9.7061721035236692E-2</c:v>
                </c:pt>
                <c:pt idx="950">
                  <c:v>9.7061721035236692E-2</c:v>
                </c:pt>
                <c:pt idx="951">
                  <c:v>9.7061721035236692E-2</c:v>
                </c:pt>
                <c:pt idx="952">
                  <c:v>9.7061721035236692E-2</c:v>
                </c:pt>
                <c:pt idx="953">
                  <c:v>9.7061721035236692E-2</c:v>
                </c:pt>
                <c:pt idx="954">
                  <c:v>9.7061721035236692E-2</c:v>
                </c:pt>
                <c:pt idx="955">
                  <c:v>9.7061721035236692E-2</c:v>
                </c:pt>
                <c:pt idx="956">
                  <c:v>9.7061721035236692E-2</c:v>
                </c:pt>
                <c:pt idx="957">
                  <c:v>9.7061721035236692E-2</c:v>
                </c:pt>
                <c:pt idx="958">
                  <c:v>9.7061721035236692E-2</c:v>
                </c:pt>
                <c:pt idx="959">
                  <c:v>9.7061721035236692E-2</c:v>
                </c:pt>
                <c:pt idx="960">
                  <c:v>9.7061721035236692E-2</c:v>
                </c:pt>
                <c:pt idx="961">
                  <c:v>9.7061721035236692E-2</c:v>
                </c:pt>
                <c:pt idx="962">
                  <c:v>9.7061721035236692E-2</c:v>
                </c:pt>
                <c:pt idx="963">
                  <c:v>9.7061721035236692E-2</c:v>
                </c:pt>
                <c:pt idx="964">
                  <c:v>9.7061721035236692E-2</c:v>
                </c:pt>
                <c:pt idx="965">
                  <c:v>9.7061721035236692E-2</c:v>
                </c:pt>
                <c:pt idx="966">
                  <c:v>9.7061721035236692E-2</c:v>
                </c:pt>
                <c:pt idx="967">
                  <c:v>9.7061721035236692E-2</c:v>
                </c:pt>
                <c:pt idx="968">
                  <c:v>9.7061721035236692E-2</c:v>
                </c:pt>
                <c:pt idx="969">
                  <c:v>9.7061721035236692E-2</c:v>
                </c:pt>
                <c:pt idx="970">
                  <c:v>9.7061721035236692E-2</c:v>
                </c:pt>
                <c:pt idx="971">
                  <c:v>9.7061721035236692E-2</c:v>
                </c:pt>
                <c:pt idx="972">
                  <c:v>9.7061721035236692E-2</c:v>
                </c:pt>
                <c:pt idx="973">
                  <c:v>9.7061721035236692E-2</c:v>
                </c:pt>
                <c:pt idx="974">
                  <c:v>9.7061721035236692E-2</c:v>
                </c:pt>
                <c:pt idx="975">
                  <c:v>9.8150075917215807E-2</c:v>
                </c:pt>
                <c:pt idx="976">
                  <c:v>9.8150075917215807E-2</c:v>
                </c:pt>
                <c:pt idx="977">
                  <c:v>9.8150075917215807E-2</c:v>
                </c:pt>
                <c:pt idx="978">
                  <c:v>9.8150075917215807E-2</c:v>
                </c:pt>
                <c:pt idx="979">
                  <c:v>9.8150075917215807E-2</c:v>
                </c:pt>
                <c:pt idx="980">
                  <c:v>9.8150075917215807E-2</c:v>
                </c:pt>
                <c:pt idx="981">
                  <c:v>9.8150075917215807E-2</c:v>
                </c:pt>
                <c:pt idx="982">
                  <c:v>9.8150075917215807E-2</c:v>
                </c:pt>
                <c:pt idx="983">
                  <c:v>9.8150075917215807E-2</c:v>
                </c:pt>
                <c:pt idx="984">
                  <c:v>9.8150075917215807E-2</c:v>
                </c:pt>
                <c:pt idx="985">
                  <c:v>9.8150075917215807E-2</c:v>
                </c:pt>
                <c:pt idx="986">
                  <c:v>9.8150075917215807E-2</c:v>
                </c:pt>
                <c:pt idx="987">
                  <c:v>9.8150075917215807E-2</c:v>
                </c:pt>
                <c:pt idx="988">
                  <c:v>9.8150075917215807E-2</c:v>
                </c:pt>
                <c:pt idx="989">
                  <c:v>9.8150075917215807E-2</c:v>
                </c:pt>
                <c:pt idx="990">
                  <c:v>9.8150075917215807E-2</c:v>
                </c:pt>
                <c:pt idx="991">
                  <c:v>9.8150075917215807E-2</c:v>
                </c:pt>
                <c:pt idx="992">
                  <c:v>9.8150075917215807E-2</c:v>
                </c:pt>
                <c:pt idx="993">
                  <c:v>9.8150075917215807E-2</c:v>
                </c:pt>
                <c:pt idx="994">
                  <c:v>9.8150075917215807E-2</c:v>
                </c:pt>
                <c:pt idx="995">
                  <c:v>9.8150075917215807E-2</c:v>
                </c:pt>
                <c:pt idx="996">
                  <c:v>9.8150075917215807E-2</c:v>
                </c:pt>
                <c:pt idx="997">
                  <c:v>9.8150075917215807E-2</c:v>
                </c:pt>
                <c:pt idx="998">
                  <c:v>9.8150075917215807E-2</c:v>
                </c:pt>
                <c:pt idx="999">
                  <c:v>9.8150075917215807E-2</c:v>
                </c:pt>
                <c:pt idx="1000">
                  <c:v>9.8150075917215807E-2</c:v>
                </c:pt>
                <c:pt idx="1001">
                  <c:v>9.8150075917215807E-2</c:v>
                </c:pt>
                <c:pt idx="1002">
                  <c:v>9.8150075917215807E-2</c:v>
                </c:pt>
                <c:pt idx="1003">
                  <c:v>9.8150075917215807E-2</c:v>
                </c:pt>
                <c:pt idx="1004">
                  <c:v>9.8150075917215807E-2</c:v>
                </c:pt>
                <c:pt idx="1005">
                  <c:v>0.10033327686337334</c:v>
                </c:pt>
                <c:pt idx="1006">
                  <c:v>0.10033327686337334</c:v>
                </c:pt>
                <c:pt idx="1007">
                  <c:v>0.10033327686337334</c:v>
                </c:pt>
                <c:pt idx="1008">
                  <c:v>0.10033327686337334</c:v>
                </c:pt>
                <c:pt idx="1009">
                  <c:v>0.10033327686337334</c:v>
                </c:pt>
                <c:pt idx="1010">
                  <c:v>0.10033327686337334</c:v>
                </c:pt>
                <c:pt idx="1011">
                  <c:v>0.10033327686337334</c:v>
                </c:pt>
                <c:pt idx="1012">
                  <c:v>0.10033327686337334</c:v>
                </c:pt>
                <c:pt idx="1013">
                  <c:v>0.10033327686337334</c:v>
                </c:pt>
                <c:pt idx="1014">
                  <c:v>0.10033327686337334</c:v>
                </c:pt>
                <c:pt idx="1015">
                  <c:v>0.10033327686337334</c:v>
                </c:pt>
                <c:pt idx="1016">
                  <c:v>0.10033327686337334</c:v>
                </c:pt>
                <c:pt idx="1017">
                  <c:v>0.10033327686337334</c:v>
                </c:pt>
                <c:pt idx="1018">
                  <c:v>0.10033327686337334</c:v>
                </c:pt>
                <c:pt idx="1019">
                  <c:v>0.10033327686337334</c:v>
                </c:pt>
                <c:pt idx="1020">
                  <c:v>0.10033327686337334</c:v>
                </c:pt>
                <c:pt idx="1021">
                  <c:v>0.10033327686337334</c:v>
                </c:pt>
                <c:pt idx="1022">
                  <c:v>0.10033327686337334</c:v>
                </c:pt>
                <c:pt idx="1023">
                  <c:v>0.10033327686337334</c:v>
                </c:pt>
                <c:pt idx="1024">
                  <c:v>0.10033327686337334</c:v>
                </c:pt>
                <c:pt idx="1025">
                  <c:v>0.10033327686337334</c:v>
                </c:pt>
                <c:pt idx="1026">
                  <c:v>0.10033327686337334</c:v>
                </c:pt>
                <c:pt idx="1027">
                  <c:v>0.10033327686337334</c:v>
                </c:pt>
                <c:pt idx="1028">
                  <c:v>0.10033327686337334</c:v>
                </c:pt>
                <c:pt idx="1029">
                  <c:v>0.10033327686337334</c:v>
                </c:pt>
                <c:pt idx="1030">
                  <c:v>0.10033327686337334</c:v>
                </c:pt>
                <c:pt idx="1031">
                  <c:v>0.10033327686337334</c:v>
                </c:pt>
                <c:pt idx="1032">
                  <c:v>0.10033327686337334</c:v>
                </c:pt>
                <c:pt idx="1033">
                  <c:v>0.10033327686337334</c:v>
                </c:pt>
                <c:pt idx="1034">
                  <c:v>0.10033327686337334</c:v>
                </c:pt>
                <c:pt idx="1035">
                  <c:v>0.10033327686337334</c:v>
                </c:pt>
                <c:pt idx="1036">
                  <c:v>0.10361458882221042</c:v>
                </c:pt>
                <c:pt idx="1037">
                  <c:v>0.10361458882221042</c:v>
                </c:pt>
                <c:pt idx="1038">
                  <c:v>0.10361458882221042</c:v>
                </c:pt>
                <c:pt idx="1039">
                  <c:v>0.10361458882221042</c:v>
                </c:pt>
                <c:pt idx="1040">
                  <c:v>0.10361458882221042</c:v>
                </c:pt>
                <c:pt idx="1041">
                  <c:v>0.10361458882221042</c:v>
                </c:pt>
                <c:pt idx="1042">
                  <c:v>0.10361458882221042</c:v>
                </c:pt>
                <c:pt idx="1043">
                  <c:v>0.10361458882221042</c:v>
                </c:pt>
                <c:pt idx="1044">
                  <c:v>0.10361458882221042</c:v>
                </c:pt>
                <c:pt idx="1045">
                  <c:v>0.10361458882221042</c:v>
                </c:pt>
                <c:pt idx="1046">
                  <c:v>0.10361458882221042</c:v>
                </c:pt>
                <c:pt idx="1047">
                  <c:v>0.10361458882221042</c:v>
                </c:pt>
                <c:pt idx="1048">
                  <c:v>0.10361458882221042</c:v>
                </c:pt>
                <c:pt idx="1049">
                  <c:v>0.10361458882221042</c:v>
                </c:pt>
                <c:pt idx="1050">
                  <c:v>0.10361458882221042</c:v>
                </c:pt>
                <c:pt idx="1051">
                  <c:v>0.10361458882221042</c:v>
                </c:pt>
                <c:pt idx="1052">
                  <c:v>0.10361458882221042</c:v>
                </c:pt>
                <c:pt idx="1053">
                  <c:v>0.10361458882221042</c:v>
                </c:pt>
                <c:pt idx="1054">
                  <c:v>0.10361458882221042</c:v>
                </c:pt>
                <c:pt idx="1055">
                  <c:v>0.10361458882221042</c:v>
                </c:pt>
                <c:pt idx="1056">
                  <c:v>0.10361458882221042</c:v>
                </c:pt>
                <c:pt idx="1057">
                  <c:v>0.10361458882221042</c:v>
                </c:pt>
                <c:pt idx="1058">
                  <c:v>0.10361458882221042</c:v>
                </c:pt>
                <c:pt idx="1059">
                  <c:v>0.10361458882221042</c:v>
                </c:pt>
                <c:pt idx="1060">
                  <c:v>0.10361458882221042</c:v>
                </c:pt>
                <c:pt idx="1061">
                  <c:v>0.10361458882221042</c:v>
                </c:pt>
                <c:pt idx="1062">
                  <c:v>0.10361458882221042</c:v>
                </c:pt>
                <c:pt idx="1063">
                  <c:v>0.10361458882221042</c:v>
                </c:pt>
                <c:pt idx="1064">
                  <c:v>0.10361458882221042</c:v>
                </c:pt>
                <c:pt idx="1065">
                  <c:v>0.10361458882221042</c:v>
                </c:pt>
                <c:pt idx="1066">
                  <c:v>0.10580430030796872</c:v>
                </c:pt>
                <c:pt idx="1067">
                  <c:v>0.10580430030796872</c:v>
                </c:pt>
                <c:pt idx="1068">
                  <c:v>0.10580430030796872</c:v>
                </c:pt>
                <c:pt idx="1069">
                  <c:v>0.10580430030796872</c:v>
                </c:pt>
                <c:pt idx="1070">
                  <c:v>0.10580430030796872</c:v>
                </c:pt>
                <c:pt idx="1071">
                  <c:v>0.10580430030796872</c:v>
                </c:pt>
                <c:pt idx="1072">
                  <c:v>0.10580430030796872</c:v>
                </c:pt>
                <c:pt idx="1073">
                  <c:v>0.10580430030796872</c:v>
                </c:pt>
                <c:pt idx="1074">
                  <c:v>0.10580430030796872</c:v>
                </c:pt>
                <c:pt idx="1075">
                  <c:v>0.10580430030796872</c:v>
                </c:pt>
                <c:pt idx="1076">
                  <c:v>0.10580430030796872</c:v>
                </c:pt>
                <c:pt idx="1077">
                  <c:v>0.10580430030796872</c:v>
                </c:pt>
                <c:pt idx="1078">
                  <c:v>0.10580430030796872</c:v>
                </c:pt>
                <c:pt idx="1079">
                  <c:v>0.10580430030796872</c:v>
                </c:pt>
                <c:pt idx="1080">
                  <c:v>0.10580430030796872</c:v>
                </c:pt>
                <c:pt idx="1081">
                  <c:v>0.10580430030796872</c:v>
                </c:pt>
                <c:pt idx="1082">
                  <c:v>0.10580430030796872</c:v>
                </c:pt>
                <c:pt idx="1083">
                  <c:v>0.10580430030796872</c:v>
                </c:pt>
                <c:pt idx="1084">
                  <c:v>0.10580430030796872</c:v>
                </c:pt>
                <c:pt idx="1085">
                  <c:v>0.10580430030796872</c:v>
                </c:pt>
                <c:pt idx="1086">
                  <c:v>0.10580430030796872</c:v>
                </c:pt>
                <c:pt idx="1087">
                  <c:v>0.10580430030796872</c:v>
                </c:pt>
                <c:pt idx="1088">
                  <c:v>0.10580430030796872</c:v>
                </c:pt>
                <c:pt idx="1089">
                  <c:v>0.10580430030796872</c:v>
                </c:pt>
                <c:pt idx="1090">
                  <c:v>0.10580430030796872</c:v>
                </c:pt>
                <c:pt idx="1091">
                  <c:v>0.10580430030796872</c:v>
                </c:pt>
                <c:pt idx="1092">
                  <c:v>0.10580430030796872</c:v>
                </c:pt>
                <c:pt idx="1093">
                  <c:v>0.10580430030796872</c:v>
                </c:pt>
                <c:pt idx="1094">
                  <c:v>0.10580430030796872</c:v>
                </c:pt>
                <c:pt idx="1095">
                  <c:v>0.10580430030796872</c:v>
                </c:pt>
                <c:pt idx="1096">
                  <c:v>0.10580430030796872</c:v>
                </c:pt>
                <c:pt idx="1097">
                  <c:v>0.10799618197359395</c:v>
                </c:pt>
                <c:pt idx="1098">
                  <c:v>0.10799618197359395</c:v>
                </c:pt>
                <c:pt idx="1099">
                  <c:v>0.10799618197359395</c:v>
                </c:pt>
                <c:pt idx="1100">
                  <c:v>0.10799618197359395</c:v>
                </c:pt>
                <c:pt idx="1101">
                  <c:v>0.10799618197359395</c:v>
                </c:pt>
                <c:pt idx="1102">
                  <c:v>0.10799618197359395</c:v>
                </c:pt>
                <c:pt idx="1103">
                  <c:v>0.10799618197359395</c:v>
                </c:pt>
                <c:pt idx="1104">
                  <c:v>0.10799618197359395</c:v>
                </c:pt>
                <c:pt idx="1105">
                  <c:v>0.10799618197359395</c:v>
                </c:pt>
                <c:pt idx="1106">
                  <c:v>0.10799618197359395</c:v>
                </c:pt>
                <c:pt idx="1107">
                  <c:v>0.10799618197359395</c:v>
                </c:pt>
                <c:pt idx="1108">
                  <c:v>0.10799618197359395</c:v>
                </c:pt>
                <c:pt idx="1109">
                  <c:v>0.10799618197359395</c:v>
                </c:pt>
                <c:pt idx="1110">
                  <c:v>0.10799618197359395</c:v>
                </c:pt>
                <c:pt idx="1111">
                  <c:v>0.10799618197359395</c:v>
                </c:pt>
                <c:pt idx="1112">
                  <c:v>0.10799618197359395</c:v>
                </c:pt>
                <c:pt idx="1113">
                  <c:v>0.10799618197359395</c:v>
                </c:pt>
                <c:pt idx="1114">
                  <c:v>0.10799618197359395</c:v>
                </c:pt>
                <c:pt idx="1115">
                  <c:v>0.10799618197359395</c:v>
                </c:pt>
                <c:pt idx="1116">
                  <c:v>0.10799618197359395</c:v>
                </c:pt>
                <c:pt idx="1117">
                  <c:v>0.10799618197359395</c:v>
                </c:pt>
                <c:pt idx="1118">
                  <c:v>0.10799618197359395</c:v>
                </c:pt>
                <c:pt idx="1119">
                  <c:v>0.10799618197359395</c:v>
                </c:pt>
                <c:pt idx="1120">
                  <c:v>0.10799618197359395</c:v>
                </c:pt>
                <c:pt idx="1121">
                  <c:v>0.10799618197359395</c:v>
                </c:pt>
                <c:pt idx="1122">
                  <c:v>0.10799618197359395</c:v>
                </c:pt>
                <c:pt idx="1123">
                  <c:v>0.10799618197359395</c:v>
                </c:pt>
                <c:pt idx="1124">
                  <c:v>0.10799618197359395</c:v>
                </c:pt>
                <c:pt idx="1125">
                  <c:v>0.10799618197359395</c:v>
                </c:pt>
                <c:pt idx="1126">
                  <c:v>0.10799618197359395</c:v>
                </c:pt>
                <c:pt idx="1127">
                  <c:v>0.10799618197359395</c:v>
                </c:pt>
                <c:pt idx="1128">
                  <c:v>0.10579559372737024</c:v>
                </c:pt>
                <c:pt idx="1129">
                  <c:v>0.10579559372737024</c:v>
                </c:pt>
                <c:pt idx="1130">
                  <c:v>0.10579559372737024</c:v>
                </c:pt>
                <c:pt idx="1131">
                  <c:v>0.10579559372737024</c:v>
                </c:pt>
                <c:pt idx="1132">
                  <c:v>0.10579559372737024</c:v>
                </c:pt>
                <c:pt idx="1133">
                  <c:v>0.10579559372737024</c:v>
                </c:pt>
                <c:pt idx="1134">
                  <c:v>0.10579559372737024</c:v>
                </c:pt>
                <c:pt idx="1135">
                  <c:v>0.10579559372737024</c:v>
                </c:pt>
                <c:pt idx="1136">
                  <c:v>0.10579559372737024</c:v>
                </c:pt>
                <c:pt idx="1137">
                  <c:v>0.10579559372737024</c:v>
                </c:pt>
                <c:pt idx="1138">
                  <c:v>0.10579559372737024</c:v>
                </c:pt>
                <c:pt idx="1139">
                  <c:v>0.10579559372737024</c:v>
                </c:pt>
                <c:pt idx="1140">
                  <c:v>0.10579559372737024</c:v>
                </c:pt>
                <c:pt idx="1141">
                  <c:v>0.10579559372737024</c:v>
                </c:pt>
                <c:pt idx="1142">
                  <c:v>0.10579559372737024</c:v>
                </c:pt>
                <c:pt idx="1143">
                  <c:v>0.10579559372737024</c:v>
                </c:pt>
                <c:pt idx="1144">
                  <c:v>0.10579559372737024</c:v>
                </c:pt>
                <c:pt idx="1145">
                  <c:v>0.10579559372737024</c:v>
                </c:pt>
                <c:pt idx="1146">
                  <c:v>0.10579559372737024</c:v>
                </c:pt>
                <c:pt idx="1147">
                  <c:v>0.10579559372737024</c:v>
                </c:pt>
                <c:pt idx="1148">
                  <c:v>0.10579559372737024</c:v>
                </c:pt>
                <c:pt idx="1149">
                  <c:v>0.10579559372737024</c:v>
                </c:pt>
                <c:pt idx="1150">
                  <c:v>0.10579559372737024</c:v>
                </c:pt>
                <c:pt idx="1151">
                  <c:v>0.10579559372737024</c:v>
                </c:pt>
                <c:pt idx="1152">
                  <c:v>0.10579559372737024</c:v>
                </c:pt>
                <c:pt idx="1153">
                  <c:v>0.10579559372737024</c:v>
                </c:pt>
                <c:pt idx="1154">
                  <c:v>0.10579559372737024</c:v>
                </c:pt>
                <c:pt idx="1155">
                  <c:v>0.10579559372737024</c:v>
                </c:pt>
                <c:pt idx="1156">
                  <c:v>0.10360372931958572</c:v>
                </c:pt>
                <c:pt idx="1157">
                  <c:v>0.10360372931958572</c:v>
                </c:pt>
                <c:pt idx="1158">
                  <c:v>0.10360372931958572</c:v>
                </c:pt>
                <c:pt idx="1159">
                  <c:v>0.10360372931958572</c:v>
                </c:pt>
                <c:pt idx="1160">
                  <c:v>0.10360372931958572</c:v>
                </c:pt>
                <c:pt idx="1161">
                  <c:v>0.10360372931958572</c:v>
                </c:pt>
                <c:pt idx="1162">
                  <c:v>0.10360372931958572</c:v>
                </c:pt>
                <c:pt idx="1163">
                  <c:v>0.10360372931958572</c:v>
                </c:pt>
                <c:pt idx="1164">
                  <c:v>0.10360372931958572</c:v>
                </c:pt>
                <c:pt idx="1165">
                  <c:v>0.10360372931958572</c:v>
                </c:pt>
                <c:pt idx="1166">
                  <c:v>0.10360372931958572</c:v>
                </c:pt>
                <c:pt idx="1167">
                  <c:v>0.10360372931958572</c:v>
                </c:pt>
                <c:pt idx="1168">
                  <c:v>0.10360372931958572</c:v>
                </c:pt>
                <c:pt idx="1169">
                  <c:v>0.10360372931958572</c:v>
                </c:pt>
                <c:pt idx="1170">
                  <c:v>0.10360372931958572</c:v>
                </c:pt>
                <c:pt idx="1171">
                  <c:v>0.10360372931958572</c:v>
                </c:pt>
                <c:pt idx="1172">
                  <c:v>0.10360372931958572</c:v>
                </c:pt>
                <c:pt idx="1173">
                  <c:v>0.10360372931958572</c:v>
                </c:pt>
                <c:pt idx="1174">
                  <c:v>0.10360372931958572</c:v>
                </c:pt>
                <c:pt idx="1175">
                  <c:v>0.10360372931958572</c:v>
                </c:pt>
                <c:pt idx="1176">
                  <c:v>0.10360372931958572</c:v>
                </c:pt>
                <c:pt idx="1177">
                  <c:v>0.10360372931958572</c:v>
                </c:pt>
                <c:pt idx="1178">
                  <c:v>0.10360372931958572</c:v>
                </c:pt>
                <c:pt idx="1179">
                  <c:v>0.10360372931958572</c:v>
                </c:pt>
                <c:pt idx="1180">
                  <c:v>0.10360372931958572</c:v>
                </c:pt>
                <c:pt idx="1181">
                  <c:v>0.10360372931958572</c:v>
                </c:pt>
                <c:pt idx="1182">
                  <c:v>0.10360372931958572</c:v>
                </c:pt>
                <c:pt idx="1183">
                  <c:v>0.10360372931958572</c:v>
                </c:pt>
                <c:pt idx="1184">
                  <c:v>0.10360372931958572</c:v>
                </c:pt>
                <c:pt idx="1185">
                  <c:v>0.10360372931958572</c:v>
                </c:pt>
                <c:pt idx="1186">
                  <c:v>0.10360372931958572</c:v>
                </c:pt>
                <c:pt idx="1187">
                  <c:v>0.10250888435002237</c:v>
                </c:pt>
                <c:pt idx="1188">
                  <c:v>0.10250888435002237</c:v>
                </c:pt>
                <c:pt idx="1189">
                  <c:v>0.10250888435002237</c:v>
                </c:pt>
                <c:pt idx="1190">
                  <c:v>0.10250888435002237</c:v>
                </c:pt>
                <c:pt idx="1191">
                  <c:v>0.10250888435002237</c:v>
                </c:pt>
                <c:pt idx="1192">
                  <c:v>0.10250888435002237</c:v>
                </c:pt>
                <c:pt idx="1193">
                  <c:v>0.10250888435002237</c:v>
                </c:pt>
                <c:pt idx="1194">
                  <c:v>0.10250888435002237</c:v>
                </c:pt>
                <c:pt idx="1195">
                  <c:v>0.10250888435002237</c:v>
                </c:pt>
                <c:pt idx="1196">
                  <c:v>0.10250888435002237</c:v>
                </c:pt>
                <c:pt idx="1197">
                  <c:v>0.10250888435002237</c:v>
                </c:pt>
                <c:pt idx="1198">
                  <c:v>0.10250888435002237</c:v>
                </c:pt>
                <c:pt idx="1199">
                  <c:v>0.10250888435002237</c:v>
                </c:pt>
                <c:pt idx="1200">
                  <c:v>0.10250888435002237</c:v>
                </c:pt>
                <c:pt idx="1201">
                  <c:v>0.10250888435002237</c:v>
                </c:pt>
                <c:pt idx="1202">
                  <c:v>0.10250888435002237</c:v>
                </c:pt>
                <c:pt idx="1203">
                  <c:v>0.10250888435002237</c:v>
                </c:pt>
                <c:pt idx="1204">
                  <c:v>0.10250888435002237</c:v>
                </c:pt>
                <c:pt idx="1205">
                  <c:v>0.10250888435002237</c:v>
                </c:pt>
                <c:pt idx="1206">
                  <c:v>0.10250888435002237</c:v>
                </c:pt>
                <c:pt idx="1207">
                  <c:v>0.10250888435002237</c:v>
                </c:pt>
                <c:pt idx="1208">
                  <c:v>0.10250888435002237</c:v>
                </c:pt>
                <c:pt idx="1209">
                  <c:v>0.10250888435002237</c:v>
                </c:pt>
                <c:pt idx="1210">
                  <c:v>0.10250888435002237</c:v>
                </c:pt>
                <c:pt idx="1211">
                  <c:v>0.10250888435002237</c:v>
                </c:pt>
                <c:pt idx="1212">
                  <c:v>0.10250888435002237</c:v>
                </c:pt>
                <c:pt idx="1213">
                  <c:v>0.10250888435002237</c:v>
                </c:pt>
                <c:pt idx="1214">
                  <c:v>0.10250888435002237</c:v>
                </c:pt>
                <c:pt idx="1215">
                  <c:v>0.10250888435002237</c:v>
                </c:pt>
                <c:pt idx="1216">
                  <c:v>0.10250888435002237</c:v>
                </c:pt>
                <c:pt idx="1217">
                  <c:v>0.10141512553618304</c:v>
                </c:pt>
                <c:pt idx="1218">
                  <c:v>0.10141512553618304</c:v>
                </c:pt>
                <c:pt idx="1219">
                  <c:v>0.10141512553618304</c:v>
                </c:pt>
                <c:pt idx="1220">
                  <c:v>0.10141512553618304</c:v>
                </c:pt>
                <c:pt idx="1221">
                  <c:v>0.10141512553618304</c:v>
                </c:pt>
                <c:pt idx="1222">
                  <c:v>0.10141512553618304</c:v>
                </c:pt>
                <c:pt idx="1223">
                  <c:v>0.10141512553618304</c:v>
                </c:pt>
                <c:pt idx="1224">
                  <c:v>0.10141512553618304</c:v>
                </c:pt>
                <c:pt idx="1225">
                  <c:v>0.10141512553618304</c:v>
                </c:pt>
                <c:pt idx="1226">
                  <c:v>0.10141512553618304</c:v>
                </c:pt>
                <c:pt idx="1227">
                  <c:v>0.10141512553618304</c:v>
                </c:pt>
                <c:pt idx="1228">
                  <c:v>0.10141512553618304</c:v>
                </c:pt>
                <c:pt idx="1229">
                  <c:v>0.10141512553618304</c:v>
                </c:pt>
                <c:pt idx="1230">
                  <c:v>0.10141512553618304</c:v>
                </c:pt>
                <c:pt idx="1231">
                  <c:v>0.10141512553618304</c:v>
                </c:pt>
                <c:pt idx="1232">
                  <c:v>0.10141512553618304</c:v>
                </c:pt>
                <c:pt idx="1233">
                  <c:v>0.10141512553618304</c:v>
                </c:pt>
                <c:pt idx="1234">
                  <c:v>0.10141512553618304</c:v>
                </c:pt>
                <c:pt idx="1235">
                  <c:v>0.10141512553618304</c:v>
                </c:pt>
                <c:pt idx="1236">
                  <c:v>0.10141512553618304</c:v>
                </c:pt>
                <c:pt idx="1237">
                  <c:v>0.10141512553618304</c:v>
                </c:pt>
                <c:pt idx="1238">
                  <c:v>0.10141512553618304</c:v>
                </c:pt>
                <c:pt idx="1239">
                  <c:v>0.10141512553618304</c:v>
                </c:pt>
                <c:pt idx="1240">
                  <c:v>0.10141512553618304</c:v>
                </c:pt>
                <c:pt idx="1241">
                  <c:v>0.10141512553618304</c:v>
                </c:pt>
                <c:pt idx="1242">
                  <c:v>0.10141512553618304</c:v>
                </c:pt>
                <c:pt idx="1243">
                  <c:v>0.10141512553618304</c:v>
                </c:pt>
                <c:pt idx="1244">
                  <c:v>0.10141512553618304</c:v>
                </c:pt>
                <c:pt idx="1245">
                  <c:v>0.10141512553618304</c:v>
                </c:pt>
                <c:pt idx="1246">
                  <c:v>0.10141512553618304</c:v>
                </c:pt>
                <c:pt idx="1247">
                  <c:v>0.10141512553618304</c:v>
                </c:pt>
                <c:pt idx="1248">
                  <c:v>0.10250888435002259</c:v>
                </c:pt>
                <c:pt idx="1249">
                  <c:v>0.10250888435002259</c:v>
                </c:pt>
                <c:pt idx="1250">
                  <c:v>0.10250888435002259</c:v>
                </c:pt>
                <c:pt idx="1251">
                  <c:v>0.10250888435002259</c:v>
                </c:pt>
                <c:pt idx="1252">
                  <c:v>0.10250888435002259</c:v>
                </c:pt>
                <c:pt idx="1253">
                  <c:v>0.10250888435002259</c:v>
                </c:pt>
                <c:pt idx="1254">
                  <c:v>0.10250888435002259</c:v>
                </c:pt>
                <c:pt idx="1255">
                  <c:v>0.10250888435002259</c:v>
                </c:pt>
                <c:pt idx="1256">
                  <c:v>0.10250888435002259</c:v>
                </c:pt>
                <c:pt idx="1257">
                  <c:v>0.10250888435002259</c:v>
                </c:pt>
                <c:pt idx="1258">
                  <c:v>0.10250888435002259</c:v>
                </c:pt>
                <c:pt idx="1259">
                  <c:v>0.10250888435002259</c:v>
                </c:pt>
                <c:pt idx="1260">
                  <c:v>0.10250888435002259</c:v>
                </c:pt>
                <c:pt idx="1261">
                  <c:v>0.10250888435002259</c:v>
                </c:pt>
                <c:pt idx="1262">
                  <c:v>0.10250888435002259</c:v>
                </c:pt>
                <c:pt idx="1263">
                  <c:v>0.10250888435002259</c:v>
                </c:pt>
                <c:pt idx="1264">
                  <c:v>0.10250888435002259</c:v>
                </c:pt>
                <c:pt idx="1265">
                  <c:v>0.10250888435002259</c:v>
                </c:pt>
                <c:pt idx="1266">
                  <c:v>0.10250888435002259</c:v>
                </c:pt>
                <c:pt idx="1267">
                  <c:v>0.10250888435002259</c:v>
                </c:pt>
                <c:pt idx="1268">
                  <c:v>0.10250888435002259</c:v>
                </c:pt>
                <c:pt idx="1269">
                  <c:v>0.10250888435002259</c:v>
                </c:pt>
                <c:pt idx="1270">
                  <c:v>0.10250888435002259</c:v>
                </c:pt>
                <c:pt idx="1271">
                  <c:v>0.10250888435002259</c:v>
                </c:pt>
                <c:pt idx="1272">
                  <c:v>0.10250888435002259</c:v>
                </c:pt>
                <c:pt idx="1273">
                  <c:v>0.10250888435002259</c:v>
                </c:pt>
                <c:pt idx="1274">
                  <c:v>0.10250888435002259</c:v>
                </c:pt>
                <c:pt idx="1275">
                  <c:v>0.10250888435002259</c:v>
                </c:pt>
                <c:pt idx="1276">
                  <c:v>0.10250888435002259</c:v>
                </c:pt>
                <c:pt idx="1277">
                  <c:v>0.10250888435002259</c:v>
                </c:pt>
                <c:pt idx="1278">
                  <c:v>0.1036026431638617</c:v>
                </c:pt>
                <c:pt idx="1279">
                  <c:v>0.1036026431638617</c:v>
                </c:pt>
                <c:pt idx="1280">
                  <c:v>0.1036026431638617</c:v>
                </c:pt>
                <c:pt idx="1281">
                  <c:v>0.1036026431638617</c:v>
                </c:pt>
                <c:pt idx="1282">
                  <c:v>0.1036026431638617</c:v>
                </c:pt>
                <c:pt idx="1283">
                  <c:v>0.1036026431638617</c:v>
                </c:pt>
                <c:pt idx="1284">
                  <c:v>0.1036026431638617</c:v>
                </c:pt>
                <c:pt idx="1285">
                  <c:v>0.1036026431638617</c:v>
                </c:pt>
                <c:pt idx="1286">
                  <c:v>0.1036026431638617</c:v>
                </c:pt>
                <c:pt idx="1287">
                  <c:v>0.1036026431638617</c:v>
                </c:pt>
                <c:pt idx="1288">
                  <c:v>0.1036026431638617</c:v>
                </c:pt>
                <c:pt idx="1289">
                  <c:v>0.1036026431638617</c:v>
                </c:pt>
                <c:pt idx="1290">
                  <c:v>0.1036026431638617</c:v>
                </c:pt>
                <c:pt idx="1291">
                  <c:v>0.1036026431638617</c:v>
                </c:pt>
                <c:pt idx="1292">
                  <c:v>0.1036026431638617</c:v>
                </c:pt>
                <c:pt idx="1293">
                  <c:v>0.1036026431638617</c:v>
                </c:pt>
                <c:pt idx="1294">
                  <c:v>0.1036026431638617</c:v>
                </c:pt>
                <c:pt idx="1295">
                  <c:v>0.1036026431638617</c:v>
                </c:pt>
                <c:pt idx="1296">
                  <c:v>0.1036026431638617</c:v>
                </c:pt>
                <c:pt idx="1297">
                  <c:v>0.1036026431638617</c:v>
                </c:pt>
                <c:pt idx="1298">
                  <c:v>0.1036026431638617</c:v>
                </c:pt>
                <c:pt idx="1299">
                  <c:v>0.1036026431638617</c:v>
                </c:pt>
                <c:pt idx="1300">
                  <c:v>0.1036026431638617</c:v>
                </c:pt>
                <c:pt idx="1301">
                  <c:v>0.1036026431638617</c:v>
                </c:pt>
                <c:pt idx="1302">
                  <c:v>0.1036026431638617</c:v>
                </c:pt>
                <c:pt idx="1303">
                  <c:v>0.1036026431638617</c:v>
                </c:pt>
                <c:pt idx="1304">
                  <c:v>0.1036026431638617</c:v>
                </c:pt>
                <c:pt idx="1305">
                  <c:v>0.1036026431638617</c:v>
                </c:pt>
                <c:pt idx="1306">
                  <c:v>0.1036026431638617</c:v>
                </c:pt>
                <c:pt idx="1307">
                  <c:v>0.1036026431638617</c:v>
                </c:pt>
                <c:pt idx="1308">
                  <c:v>0.1036026431638617</c:v>
                </c:pt>
                <c:pt idx="1309">
                  <c:v>0.10250888435002237</c:v>
                </c:pt>
                <c:pt idx="1310">
                  <c:v>0.10250888435002237</c:v>
                </c:pt>
                <c:pt idx="1311">
                  <c:v>0.10250888435002237</c:v>
                </c:pt>
                <c:pt idx="1312">
                  <c:v>0.10250888435002237</c:v>
                </c:pt>
                <c:pt idx="1313">
                  <c:v>0.10250888435002237</c:v>
                </c:pt>
                <c:pt idx="1314">
                  <c:v>0.10250888435002237</c:v>
                </c:pt>
                <c:pt idx="1315">
                  <c:v>0.10250888435002237</c:v>
                </c:pt>
                <c:pt idx="1316">
                  <c:v>0.10250888435002237</c:v>
                </c:pt>
                <c:pt idx="1317">
                  <c:v>0.10250888435002237</c:v>
                </c:pt>
                <c:pt idx="1318">
                  <c:v>0.10250888435002237</c:v>
                </c:pt>
                <c:pt idx="1319">
                  <c:v>0.10250888435002237</c:v>
                </c:pt>
                <c:pt idx="1320">
                  <c:v>0.10250888435002237</c:v>
                </c:pt>
                <c:pt idx="1321">
                  <c:v>0.10250888435002237</c:v>
                </c:pt>
                <c:pt idx="1322">
                  <c:v>0.10250888435002237</c:v>
                </c:pt>
                <c:pt idx="1323">
                  <c:v>0.10250888435002237</c:v>
                </c:pt>
                <c:pt idx="1324">
                  <c:v>0.10250888435002237</c:v>
                </c:pt>
                <c:pt idx="1325">
                  <c:v>0.10250888435002237</c:v>
                </c:pt>
                <c:pt idx="1326">
                  <c:v>0.10250888435002237</c:v>
                </c:pt>
                <c:pt idx="1327">
                  <c:v>0.10250888435002237</c:v>
                </c:pt>
                <c:pt idx="1328">
                  <c:v>0.10250888435002237</c:v>
                </c:pt>
                <c:pt idx="1329">
                  <c:v>0.10250888435002237</c:v>
                </c:pt>
                <c:pt idx="1330">
                  <c:v>0.10250888435002237</c:v>
                </c:pt>
                <c:pt idx="1331">
                  <c:v>0.10250888435002237</c:v>
                </c:pt>
                <c:pt idx="1332">
                  <c:v>0.10250888435002237</c:v>
                </c:pt>
                <c:pt idx="1333">
                  <c:v>0.10250888435002237</c:v>
                </c:pt>
                <c:pt idx="1334">
                  <c:v>0.10250888435002237</c:v>
                </c:pt>
                <c:pt idx="1335">
                  <c:v>0.10250888435002237</c:v>
                </c:pt>
                <c:pt idx="1336">
                  <c:v>0.10250888435002237</c:v>
                </c:pt>
                <c:pt idx="1337">
                  <c:v>0.10250888435002237</c:v>
                </c:pt>
                <c:pt idx="1338">
                  <c:v>0.10250888435002237</c:v>
                </c:pt>
                <c:pt idx="1339">
                  <c:v>0.10250888435002237</c:v>
                </c:pt>
                <c:pt idx="1340">
                  <c:v>0.1014162095389719</c:v>
                </c:pt>
                <c:pt idx="1341">
                  <c:v>0.1014162095389719</c:v>
                </c:pt>
                <c:pt idx="1342">
                  <c:v>0.1014162095389719</c:v>
                </c:pt>
                <c:pt idx="1343">
                  <c:v>0.1014162095389719</c:v>
                </c:pt>
                <c:pt idx="1344">
                  <c:v>0.1014162095389719</c:v>
                </c:pt>
                <c:pt idx="1345">
                  <c:v>0.1014162095389719</c:v>
                </c:pt>
                <c:pt idx="1346">
                  <c:v>0.1014162095389719</c:v>
                </c:pt>
                <c:pt idx="1347">
                  <c:v>0.1014162095389719</c:v>
                </c:pt>
                <c:pt idx="1348">
                  <c:v>0.1014162095389719</c:v>
                </c:pt>
                <c:pt idx="1349">
                  <c:v>0.1014162095389719</c:v>
                </c:pt>
                <c:pt idx="1350">
                  <c:v>0.1014162095389719</c:v>
                </c:pt>
                <c:pt idx="1351">
                  <c:v>0.1014162095389719</c:v>
                </c:pt>
                <c:pt idx="1352">
                  <c:v>0.1014162095389719</c:v>
                </c:pt>
                <c:pt idx="1353">
                  <c:v>0.1014162095389719</c:v>
                </c:pt>
                <c:pt idx="1354">
                  <c:v>0.1014162095389719</c:v>
                </c:pt>
                <c:pt idx="1355">
                  <c:v>0.1014162095389719</c:v>
                </c:pt>
                <c:pt idx="1356">
                  <c:v>0.1014162095389719</c:v>
                </c:pt>
                <c:pt idx="1357">
                  <c:v>0.1014162095389719</c:v>
                </c:pt>
                <c:pt idx="1358">
                  <c:v>0.1014162095389719</c:v>
                </c:pt>
                <c:pt idx="1359">
                  <c:v>0.1014162095389719</c:v>
                </c:pt>
                <c:pt idx="1360">
                  <c:v>0.1014162095389719</c:v>
                </c:pt>
                <c:pt idx="1361">
                  <c:v>0.1014162095389719</c:v>
                </c:pt>
                <c:pt idx="1362">
                  <c:v>0.1014162095389719</c:v>
                </c:pt>
                <c:pt idx="1363">
                  <c:v>0.1014162095389719</c:v>
                </c:pt>
                <c:pt idx="1364">
                  <c:v>0.1014162095389719</c:v>
                </c:pt>
                <c:pt idx="1365">
                  <c:v>0.1014162095389719</c:v>
                </c:pt>
                <c:pt idx="1366">
                  <c:v>0.1014162095389719</c:v>
                </c:pt>
                <c:pt idx="1367">
                  <c:v>0.1014162095389719</c:v>
                </c:pt>
                <c:pt idx="1368">
                  <c:v>0.1014162095389719</c:v>
                </c:pt>
                <c:pt idx="1369">
                  <c:v>0.1014162095389719</c:v>
                </c:pt>
                <c:pt idx="1370">
                  <c:v>0.10250888435002237</c:v>
                </c:pt>
                <c:pt idx="1371">
                  <c:v>0.10250888435002237</c:v>
                </c:pt>
                <c:pt idx="1372">
                  <c:v>0.10250888435002237</c:v>
                </c:pt>
                <c:pt idx="1373">
                  <c:v>0.10250888435002237</c:v>
                </c:pt>
                <c:pt idx="1374">
                  <c:v>0.10250888435002237</c:v>
                </c:pt>
                <c:pt idx="1375">
                  <c:v>0.10250888435002237</c:v>
                </c:pt>
                <c:pt idx="1376">
                  <c:v>0.10250888435002237</c:v>
                </c:pt>
                <c:pt idx="1377">
                  <c:v>0.10250888435002237</c:v>
                </c:pt>
                <c:pt idx="1378">
                  <c:v>0.10250888435002237</c:v>
                </c:pt>
                <c:pt idx="1379">
                  <c:v>0.10250888435002237</c:v>
                </c:pt>
                <c:pt idx="1380">
                  <c:v>0.10250888435002237</c:v>
                </c:pt>
                <c:pt idx="1381">
                  <c:v>0.10250888435002237</c:v>
                </c:pt>
                <c:pt idx="1382">
                  <c:v>0.10250888435002237</c:v>
                </c:pt>
                <c:pt idx="1383">
                  <c:v>0.10250888435002237</c:v>
                </c:pt>
                <c:pt idx="1384">
                  <c:v>0.10250888435002237</c:v>
                </c:pt>
                <c:pt idx="1385">
                  <c:v>0.10250888435002237</c:v>
                </c:pt>
                <c:pt idx="1386">
                  <c:v>0.10250888435002237</c:v>
                </c:pt>
                <c:pt idx="1387">
                  <c:v>0.10250888435002237</c:v>
                </c:pt>
                <c:pt idx="1388">
                  <c:v>0.10250888435002237</c:v>
                </c:pt>
                <c:pt idx="1389">
                  <c:v>0.10250888435002237</c:v>
                </c:pt>
                <c:pt idx="1390">
                  <c:v>0.10250888435002237</c:v>
                </c:pt>
                <c:pt idx="1391">
                  <c:v>0.10250888435002237</c:v>
                </c:pt>
                <c:pt idx="1392">
                  <c:v>0.10250888435002237</c:v>
                </c:pt>
                <c:pt idx="1393">
                  <c:v>0.10250888435002237</c:v>
                </c:pt>
                <c:pt idx="1394">
                  <c:v>0.10250888435002237</c:v>
                </c:pt>
                <c:pt idx="1395">
                  <c:v>0.10250888435002237</c:v>
                </c:pt>
                <c:pt idx="1396">
                  <c:v>0.10250888435002237</c:v>
                </c:pt>
                <c:pt idx="1397">
                  <c:v>0.10250888435002237</c:v>
                </c:pt>
                <c:pt idx="1398">
                  <c:v>0.10250888435002237</c:v>
                </c:pt>
                <c:pt idx="1399">
                  <c:v>0.10250888435002237</c:v>
                </c:pt>
                <c:pt idx="1400">
                  <c:v>0.10250888435002237</c:v>
                </c:pt>
                <c:pt idx="1401">
                  <c:v>0.10250888435002237</c:v>
                </c:pt>
                <c:pt idx="1402">
                  <c:v>0.10250888435002237</c:v>
                </c:pt>
                <c:pt idx="1403">
                  <c:v>0.10250888435002237</c:v>
                </c:pt>
                <c:pt idx="1404">
                  <c:v>0.10250888435002237</c:v>
                </c:pt>
                <c:pt idx="1405">
                  <c:v>0.10250888435002237</c:v>
                </c:pt>
                <c:pt idx="1406">
                  <c:v>0.10250888435002237</c:v>
                </c:pt>
                <c:pt idx="1407">
                  <c:v>0.10250888435002237</c:v>
                </c:pt>
                <c:pt idx="1408">
                  <c:v>0.10250888435002237</c:v>
                </c:pt>
                <c:pt idx="1409">
                  <c:v>0.10250888435002237</c:v>
                </c:pt>
                <c:pt idx="1410">
                  <c:v>0.10250888435002237</c:v>
                </c:pt>
                <c:pt idx="1411">
                  <c:v>0.10250888435002237</c:v>
                </c:pt>
                <c:pt idx="1412">
                  <c:v>0.10250888435002237</c:v>
                </c:pt>
                <c:pt idx="1413">
                  <c:v>0.10250888435002237</c:v>
                </c:pt>
                <c:pt idx="1414">
                  <c:v>0.10250888435002237</c:v>
                </c:pt>
                <c:pt idx="1415">
                  <c:v>0.10250888435002237</c:v>
                </c:pt>
                <c:pt idx="1416">
                  <c:v>0.10250888435002237</c:v>
                </c:pt>
                <c:pt idx="1417">
                  <c:v>0.10250888435002237</c:v>
                </c:pt>
                <c:pt idx="1418">
                  <c:v>0.10250888435002237</c:v>
                </c:pt>
                <c:pt idx="1419">
                  <c:v>0.10250888435002237</c:v>
                </c:pt>
                <c:pt idx="1420">
                  <c:v>0.10250888435002237</c:v>
                </c:pt>
                <c:pt idx="1421">
                  <c:v>0.10250888435002237</c:v>
                </c:pt>
                <c:pt idx="1422">
                  <c:v>0.10250888435002237</c:v>
                </c:pt>
                <c:pt idx="1423">
                  <c:v>0.10250888435002237</c:v>
                </c:pt>
                <c:pt idx="1424">
                  <c:v>0.10250888435002237</c:v>
                </c:pt>
                <c:pt idx="1425">
                  <c:v>0.10250888435002237</c:v>
                </c:pt>
                <c:pt idx="1426">
                  <c:v>0.10250888435002237</c:v>
                </c:pt>
                <c:pt idx="1427">
                  <c:v>0.10250888435002237</c:v>
                </c:pt>
                <c:pt idx="1428">
                  <c:v>0.10250888435002237</c:v>
                </c:pt>
                <c:pt idx="1429">
                  <c:v>0.10250888435002237</c:v>
                </c:pt>
                <c:pt idx="1430">
                  <c:v>0.10250888435002237</c:v>
                </c:pt>
                <c:pt idx="1431">
                  <c:v>0.10687525616923033</c:v>
                </c:pt>
                <c:pt idx="1432">
                  <c:v>0.10687525616923033</c:v>
                </c:pt>
                <c:pt idx="1433">
                  <c:v>0.10687525616923033</c:v>
                </c:pt>
                <c:pt idx="1434">
                  <c:v>0.10687525616923033</c:v>
                </c:pt>
                <c:pt idx="1435">
                  <c:v>0.10687525616923033</c:v>
                </c:pt>
                <c:pt idx="1436">
                  <c:v>0.10687525616923033</c:v>
                </c:pt>
                <c:pt idx="1437">
                  <c:v>0.10687525616923033</c:v>
                </c:pt>
                <c:pt idx="1438">
                  <c:v>0.10687525616923033</c:v>
                </c:pt>
                <c:pt idx="1439">
                  <c:v>0.10687525616923033</c:v>
                </c:pt>
                <c:pt idx="1440">
                  <c:v>0.10687525616923033</c:v>
                </c:pt>
                <c:pt idx="1441">
                  <c:v>0.10687525616923033</c:v>
                </c:pt>
                <c:pt idx="1442">
                  <c:v>0.10687525616923033</c:v>
                </c:pt>
                <c:pt idx="1443">
                  <c:v>0.10687525616923033</c:v>
                </c:pt>
                <c:pt idx="1444">
                  <c:v>0.10687525616923033</c:v>
                </c:pt>
                <c:pt idx="1445">
                  <c:v>0.10687525616923033</c:v>
                </c:pt>
                <c:pt idx="1446">
                  <c:v>0.10687525616923033</c:v>
                </c:pt>
                <c:pt idx="1447">
                  <c:v>0.10687525616923033</c:v>
                </c:pt>
                <c:pt idx="1448">
                  <c:v>0.10687525616923033</c:v>
                </c:pt>
                <c:pt idx="1449">
                  <c:v>0.10687525616923033</c:v>
                </c:pt>
                <c:pt idx="1450">
                  <c:v>0.10687525616923033</c:v>
                </c:pt>
                <c:pt idx="1451">
                  <c:v>0.10687525616923033</c:v>
                </c:pt>
                <c:pt idx="1452">
                  <c:v>0.10687525616923033</c:v>
                </c:pt>
                <c:pt idx="1453">
                  <c:v>0.10687525616923033</c:v>
                </c:pt>
                <c:pt idx="1454">
                  <c:v>0.10687525616923033</c:v>
                </c:pt>
                <c:pt idx="1455">
                  <c:v>0.10687525616923033</c:v>
                </c:pt>
                <c:pt idx="1456">
                  <c:v>0.10687525616923033</c:v>
                </c:pt>
                <c:pt idx="1457">
                  <c:v>0.10687525616923033</c:v>
                </c:pt>
                <c:pt idx="1458">
                  <c:v>0.10687525616923033</c:v>
                </c:pt>
                <c:pt idx="1459">
                  <c:v>0.10687525616923033</c:v>
                </c:pt>
                <c:pt idx="1460">
                  <c:v>0.10687525616923033</c:v>
                </c:pt>
                <c:pt idx="1461">
                  <c:v>0.10687525616923033</c:v>
                </c:pt>
                <c:pt idx="1462">
                  <c:v>0.13424605874512641</c:v>
                </c:pt>
                <c:pt idx="1463">
                  <c:v>0.13424605874512641</c:v>
                </c:pt>
                <c:pt idx="1464">
                  <c:v>0.13424605874512641</c:v>
                </c:pt>
                <c:pt idx="1465">
                  <c:v>0.13424605874512641</c:v>
                </c:pt>
                <c:pt idx="1466">
                  <c:v>0.13424605874512641</c:v>
                </c:pt>
                <c:pt idx="1467">
                  <c:v>0.13424605874512641</c:v>
                </c:pt>
                <c:pt idx="1468">
                  <c:v>0.13424605874512641</c:v>
                </c:pt>
                <c:pt idx="1469">
                  <c:v>0.13424605874512641</c:v>
                </c:pt>
                <c:pt idx="1470">
                  <c:v>0.13424605874512641</c:v>
                </c:pt>
                <c:pt idx="1471">
                  <c:v>0.13424605874512641</c:v>
                </c:pt>
                <c:pt idx="1472">
                  <c:v>0.13424605874512641</c:v>
                </c:pt>
                <c:pt idx="1473">
                  <c:v>0.13424605874512641</c:v>
                </c:pt>
                <c:pt idx="1474">
                  <c:v>0.13424605874512641</c:v>
                </c:pt>
                <c:pt idx="1475">
                  <c:v>0.13424605874512641</c:v>
                </c:pt>
                <c:pt idx="1476">
                  <c:v>0.13424605874512641</c:v>
                </c:pt>
                <c:pt idx="1477">
                  <c:v>0.13424605874512641</c:v>
                </c:pt>
                <c:pt idx="1478">
                  <c:v>0.13424605874512641</c:v>
                </c:pt>
                <c:pt idx="1479">
                  <c:v>0.13424605874512641</c:v>
                </c:pt>
                <c:pt idx="1480">
                  <c:v>0.13424605874512641</c:v>
                </c:pt>
                <c:pt idx="1481">
                  <c:v>0.13424605874512641</c:v>
                </c:pt>
                <c:pt idx="1482">
                  <c:v>0.13424605874512641</c:v>
                </c:pt>
                <c:pt idx="1483">
                  <c:v>0.13424605874512641</c:v>
                </c:pt>
                <c:pt idx="1484">
                  <c:v>0.13424605874512641</c:v>
                </c:pt>
                <c:pt idx="1485">
                  <c:v>0.13424605874512641</c:v>
                </c:pt>
                <c:pt idx="1486">
                  <c:v>0.13424605874512641</c:v>
                </c:pt>
                <c:pt idx="1487">
                  <c:v>0.13424605874512641</c:v>
                </c:pt>
                <c:pt idx="1488">
                  <c:v>0.13424605874512641</c:v>
                </c:pt>
                <c:pt idx="1489">
                  <c:v>0.13424605874512641</c:v>
                </c:pt>
                <c:pt idx="1490">
                  <c:v>0.13424605874512641</c:v>
                </c:pt>
                <c:pt idx="1491">
                  <c:v>0.13424605874512641</c:v>
                </c:pt>
                <c:pt idx="1492">
                  <c:v>0.13424605874512641</c:v>
                </c:pt>
                <c:pt idx="1493">
                  <c:v>0.1669755470074239</c:v>
                </c:pt>
                <c:pt idx="1494">
                  <c:v>0.1669755470074239</c:v>
                </c:pt>
                <c:pt idx="1495">
                  <c:v>0.1669755470074239</c:v>
                </c:pt>
                <c:pt idx="1496">
                  <c:v>0.1669755470074239</c:v>
                </c:pt>
                <c:pt idx="1497">
                  <c:v>0.1669755470074239</c:v>
                </c:pt>
                <c:pt idx="1498">
                  <c:v>0.1669755470074239</c:v>
                </c:pt>
                <c:pt idx="1499">
                  <c:v>0.1669755470074239</c:v>
                </c:pt>
                <c:pt idx="1500">
                  <c:v>0.1669755470074239</c:v>
                </c:pt>
                <c:pt idx="1501">
                  <c:v>0.1669755470074239</c:v>
                </c:pt>
                <c:pt idx="1502">
                  <c:v>0.1669755470074239</c:v>
                </c:pt>
                <c:pt idx="1503">
                  <c:v>0.1669755470074239</c:v>
                </c:pt>
                <c:pt idx="1504">
                  <c:v>0.1669755470074239</c:v>
                </c:pt>
                <c:pt idx="1505">
                  <c:v>0.1669755470074239</c:v>
                </c:pt>
                <c:pt idx="1506">
                  <c:v>0.1669755470074239</c:v>
                </c:pt>
                <c:pt idx="1507">
                  <c:v>0.1669755470074239</c:v>
                </c:pt>
                <c:pt idx="1508">
                  <c:v>0.1669755470074239</c:v>
                </c:pt>
                <c:pt idx="1509">
                  <c:v>0.1669755470074239</c:v>
                </c:pt>
                <c:pt idx="1510">
                  <c:v>0.1669755470074239</c:v>
                </c:pt>
                <c:pt idx="1511">
                  <c:v>0.1669755470074239</c:v>
                </c:pt>
                <c:pt idx="1512">
                  <c:v>0.1669755470074239</c:v>
                </c:pt>
                <c:pt idx="1513">
                  <c:v>0.1669755470074239</c:v>
                </c:pt>
                <c:pt idx="1514">
                  <c:v>0.1669755470074239</c:v>
                </c:pt>
                <c:pt idx="1515">
                  <c:v>0.1669755470074239</c:v>
                </c:pt>
                <c:pt idx="1516">
                  <c:v>0.1669755470074239</c:v>
                </c:pt>
                <c:pt idx="1517">
                  <c:v>0.1669755470074239</c:v>
                </c:pt>
                <c:pt idx="1518">
                  <c:v>0.1669755470074239</c:v>
                </c:pt>
                <c:pt idx="1519">
                  <c:v>0.1669755470074239</c:v>
                </c:pt>
                <c:pt idx="1520">
                  <c:v>0.1669755470074239</c:v>
                </c:pt>
                <c:pt idx="1521">
                  <c:v>0.18899395355473381</c:v>
                </c:pt>
                <c:pt idx="1522">
                  <c:v>0.18899395355473381</c:v>
                </c:pt>
                <c:pt idx="1523">
                  <c:v>0.18899395355473381</c:v>
                </c:pt>
                <c:pt idx="1524">
                  <c:v>0.18899395355473381</c:v>
                </c:pt>
                <c:pt idx="1525">
                  <c:v>0.18899395355473381</c:v>
                </c:pt>
                <c:pt idx="1526">
                  <c:v>0.18899395355473381</c:v>
                </c:pt>
                <c:pt idx="1527">
                  <c:v>0.18899395355473381</c:v>
                </c:pt>
                <c:pt idx="1528">
                  <c:v>0.18899395355473381</c:v>
                </c:pt>
                <c:pt idx="1529">
                  <c:v>0.18899395355473381</c:v>
                </c:pt>
                <c:pt idx="1530">
                  <c:v>0.18899395355473381</c:v>
                </c:pt>
                <c:pt idx="1531">
                  <c:v>0.18899395355473381</c:v>
                </c:pt>
                <c:pt idx="1532">
                  <c:v>0.18899395355473381</c:v>
                </c:pt>
                <c:pt idx="1533">
                  <c:v>0.18899395355473381</c:v>
                </c:pt>
                <c:pt idx="1534">
                  <c:v>0.18899395355473381</c:v>
                </c:pt>
                <c:pt idx="1535">
                  <c:v>0.18899395355473381</c:v>
                </c:pt>
                <c:pt idx="1536">
                  <c:v>0.18899395355473381</c:v>
                </c:pt>
                <c:pt idx="1537">
                  <c:v>0.18899395355473381</c:v>
                </c:pt>
                <c:pt idx="1538">
                  <c:v>0.18899395355473381</c:v>
                </c:pt>
                <c:pt idx="1539">
                  <c:v>0.18899395355473381</c:v>
                </c:pt>
                <c:pt idx="1540">
                  <c:v>0.18899395355473381</c:v>
                </c:pt>
                <c:pt idx="1541">
                  <c:v>0.18899395355473381</c:v>
                </c:pt>
                <c:pt idx="1542">
                  <c:v>0.18899395355473381</c:v>
                </c:pt>
                <c:pt idx="1543">
                  <c:v>0.18899395355473381</c:v>
                </c:pt>
                <c:pt idx="1544">
                  <c:v>0.18899395355473381</c:v>
                </c:pt>
                <c:pt idx="1545">
                  <c:v>0.18899395355473381</c:v>
                </c:pt>
                <c:pt idx="1546">
                  <c:v>0.18899395355473381</c:v>
                </c:pt>
                <c:pt idx="1547">
                  <c:v>0.18899395355473381</c:v>
                </c:pt>
                <c:pt idx="1548">
                  <c:v>0.18899395355473381</c:v>
                </c:pt>
                <c:pt idx="1549">
                  <c:v>0.18899395355473381</c:v>
                </c:pt>
                <c:pt idx="1550">
                  <c:v>0.18899395355473381</c:v>
                </c:pt>
                <c:pt idx="1551">
                  <c:v>0.18899395355473381</c:v>
                </c:pt>
                <c:pt idx="1552">
                  <c:v>0.20198197092226344</c:v>
                </c:pt>
                <c:pt idx="1553">
                  <c:v>0.20198197092226344</c:v>
                </c:pt>
                <c:pt idx="1554">
                  <c:v>0.20198197092226344</c:v>
                </c:pt>
                <c:pt idx="1555">
                  <c:v>0.20198197092226344</c:v>
                </c:pt>
                <c:pt idx="1556">
                  <c:v>0.20198197092226344</c:v>
                </c:pt>
                <c:pt idx="1557">
                  <c:v>0.20198197092226344</c:v>
                </c:pt>
                <c:pt idx="1558">
                  <c:v>0.20198197092226344</c:v>
                </c:pt>
                <c:pt idx="1559">
                  <c:v>0.20198197092226344</c:v>
                </c:pt>
                <c:pt idx="1560">
                  <c:v>0.20198197092226344</c:v>
                </c:pt>
                <c:pt idx="1561">
                  <c:v>0.20198197092226344</c:v>
                </c:pt>
                <c:pt idx="1562">
                  <c:v>0.20198197092226344</c:v>
                </c:pt>
                <c:pt idx="1563">
                  <c:v>0.20198197092226344</c:v>
                </c:pt>
                <c:pt idx="1564">
                  <c:v>0.20198197092226344</c:v>
                </c:pt>
                <c:pt idx="1565">
                  <c:v>0.20198197092226344</c:v>
                </c:pt>
                <c:pt idx="1566">
                  <c:v>0.20198197092226344</c:v>
                </c:pt>
                <c:pt idx="1567">
                  <c:v>0.20198197092226344</c:v>
                </c:pt>
                <c:pt idx="1568">
                  <c:v>0.20198197092226344</c:v>
                </c:pt>
                <c:pt idx="1569">
                  <c:v>0.20198197092226344</c:v>
                </c:pt>
                <c:pt idx="1570">
                  <c:v>0.20198197092226344</c:v>
                </c:pt>
                <c:pt idx="1571">
                  <c:v>0.20198197092226344</c:v>
                </c:pt>
                <c:pt idx="1572">
                  <c:v>0.20198197092226344</c:v>
                </c:pt>
                <c:pt idx="1573">
                  <c:v>0.20198197092226344</c:v>
                </c:pt>
                <c:pt idx="1574">
                  <c:v>0.20198197092226344</c:v>
                </c:pt>
                <c:pt idx="1575">
                  <c:v>0.20198197092226344</c:v>
                </c:pt>
                <c:pt idx="1576">
                  <c:v>0.20198197092226344</c:v>
                </c:pt>
                <c:pt idx="1577">
                  <c:v>0.20198197092226344</c:v>
                </c:pt>
                <c:pt idx="1578">
                  <c:v>0.20198197092226344</c:v>
                </c:pt>
                <c:pt idx="1579">
                  <c:v>0.20198197092226344</c:v>
                </c:pt>
                <c:pt idx="1580">
                  <c:v>0.20198197092226344</c:v>
                </c:pt>
                <c:pt idx="1581">
                  <c:v>0.20198197092226344</c:v>
                </c:pt>
                <c:pt idx="1582">
                  <c:v>0.21033735701606271</c:v>
                </c:pt>
                <c:pt idx="1583">
                  <c:v>0.21033735701606271</c:v>
                </c:pt>
                <c:pt idx="1584">
                  <c:v>0.21033735701606271</c:v>
                </c:pt>
                <c:pt idx="1585">
                  <c:v>0.21033735701606271</c:v>
                </c:pt>
                <c:pt idx="1586">
                  <c:v>0.21033735701606271</c:v>
                </c:pt>
                <c:pt idx="1587">
                  <c:v>0.21033735701606271</c:v>
                </c:pt>
                <c:pt idx="1588">
                  <c:v>0.21033735701606271</c:v>
                </c:pt>
                <c:pt idx="1589">
                  <c:v>0.21033735701606271</c:v>
                </c:pt>
                <c:pt idx="1590">
                  <c:v>0.21033735701606271</c:v>
                </c:pt>
                <c:pt idx="1591">
                  <c:v>0.21033735701606271</c:v>
                </c:pt>
                <c:pt idx="1592">
                  <c:v>0.21033735701606271</c:v>
                </c:pt>
                <c:pt idx="1593">
                  <c:v>0.21033735701606271</c:v>
                </c:pt>
                <c:pt idx="1594">
                  <c:v>0.21033735701606271</c:v>
                </c:pt>
                <c:pt idx="1595">
                  <c:v>0.21033735701606271</c:v>
                </c:pt>
                <c:pt idx="1596">
                  <c:v>0.21033735701606271</c:v>
                </c:pt>
                <c:pt idx="1597">
                  <c:v>0.21033735701606271</c:v>
                </c:pt>
                <c:pt idx="1598">
                  <c:v>0.21033735701606271</c:v>
                </c:pt>
                <c:pt idx="1599">
                  <c:v>0.21033735701606271</c:v>
                </c:pt>
                <c:pt idx="1600">
                  <c:v>0.21033735701606271</c:v>
                </c:pt>
                <c:pt idx="1601">
                  <c:v>0.21033735701606271</c:v>
                </c:pt>
                <c:pt idx="1602">
                  <c:v>0.21033735701606271</c:v>
                </c:pt>
                <c:pt idx="1603">
                  <c:v>0.21033735701606271</c:v>
                </c:pt>
                <c:pt idx="1604">
                  <c:v>0.21033735701606271</c:v>
                </c:pt>
                <c:pt idx="1605">
                  <c:v>0.21033735701606271</c:v>
                </c:pt>
                <c:pt idx="1606">
                  <c:v>0.21033735701606271</c:v>
                </c:pt>
                <c:pt idx="1607">
                  <c:v>0.21033735701606271</c:v>
                </c:pt>
                <c:pt idx="1608">
                  <c:v>0.21033735701606271</c:v>
                </c:pt>
                <c:pt idx="1609">
                  <c:v>0.21033735701606271</c:v>
                </c:pt>
                <c:pt idx="1610">
                  <c:v>0.21033735701606271</c:v>
                </c:pt>
                <c:pt idx="1611">
                  <c:v>0.21033735701606271</c:v>
                </c:pt>
                <c:pt idx="1612">
                  <c:v>0.21033735701606271</c:v>
                </c:pt>
                <c:pt idx="1613">
                  <c:v>0.2163410145409439</c:v>
                </c:pt>
                <c:pt idx="1614">
                  <c:v>0.2163410145409439</c:v>
                </c:pt>
                <c:pt idx="1615">
                  <c:v>0.2163410145409439</c:v>
                </c:pt>
                <c:pt idx="1616">
                  <c:v>0.2163410145409439</c:v>
                </c:pt>
                <c:pt idx="1617">
                  <c:v>0.2163410145409439</c:v>
                </c:pt>
                <c:pt idx="1618">
                  <c:v>0.2163410145409439</c:v>
                </c:pt>
                <c:pt idx="1619">
                  <c:v>0.2163410145409439</c:v>
                </c:pt>
                <c:pt idx="1620">
                  <c:v>0.2163410145409439</c:v>
                </c:pt>
                <c:pt idx="1621">
                  <c:v>0.2163410145409439</c:v>
                </c:pt>
                <c:pt idx="1622">
                  <c:v>0.2163410145409439</c:v>
                </c:pt>
                <c:pt idx="1623">
                  <c:v>0.2163410145409439</c:v>
                </c:pt>
                <c:pt idx="1624">
                  <c:v>0.2163410145409439</c:v>
                </c:pt>
                <c:pt idx="1625">
                  <c:v>0.2163410145409439</c:v>
                </c:pt>
                <c:pt idx="1626">
                  <c:v>0.2163410145409439</c:v>
                </c:pt>
                <c:pt idx="1627">
                  <c:v>0.2163410145409439</c:v>
                </c:pt>
                <c:pt idx="1628">
                  <c:v>0.2163410145409439</c:v>
                </c:pt>
                <c:pt idx="1629">
                  <c:v>0.2163410145409439</c:v>
                </c:pt>
                <c:pt idx="1630">
                  <c:v>0.2163410145409439</c:v>
                </c:pt>
                <c:pt idx="1631">
                  <c:v>0.2163410145409439</c:v>
                </c:pt>
                <c:pt idx="1632">
                  <c:v>0.2163410145409439</c:v>
                </c:pt>
                <c:pt idx="1633">
                  <c:v>0.2163410145409439</c:v>
                </c:pt>
                <c:pt idx="1634">
                  <c:v>0.2163410145409439</c:v>
                </c:pt>
                <c:pt idx="1635">
                  <c:v>0.2163410145409439</c:v>
                </c:pt>
                <c:pt idx="1636">
                  <c:v>0.2163410145409439</c:v>
                </c:pt>
                <c:pt idx="1637">
                  <c:v>0.2163410145409439</c:v>
                </c:pt>
                <c:pt idx="1638">
                  <c:v>0.2163410145409439</c:v>
                </c:pt>
                <c:pt idx="1639">
                  <c:v>0.2163410145409439</c:v>
                </c:pt>
                <c:pt idx="1640">
                  <c:v>0.2163410145409439</c:v>
                </c:pt>
                <c:pt idx="1641">
                  <c:v>0.2163410145409439</c:v>
                </c:pt>
                <c:pt idx="1642">
                  <c:v>0.2163410145409439</c:v>
                </c:pt>
                <c:pt idx="1643">
                  <c:v>0.22236847249208846</c:v>
                </c:pt>
                <c:pt idx="1644">
                  <c:v>0.22236847249208846</c:v>
                </c:pt>
                <c:pt idx="1645">
                  <c:v>0.22236847249208846</c:v>
                </c:pt>
                <c:pt idx="1646">
                  <c:v>0.22236847249208846</c:v>
                </c:pt>
                <c:pt idx="1647">
                  <c:v>0.22236847249208846</c:v>
                </c:pt>
                <c:pt idx="1648">
                  <c:v>0.22236847249208846</c:v>
                </c:pt>
                <c:pt idx="1649">
                  <c:v>0.22236847249208846</c:v>
                </c:pt>
                <c:pt idx="1650">
                  <c:v>0.22236847249208846</c:v>
                </c:pt>
                <c:pt idx="1651">
                  <c:v>0.22236847249208846</c:v>
                </c:pt>
                <c:pt idx="1652">
                  <c:v>0.22236847249208846</c:v>
                </c:pt>
                <c:pt idx="1653">
                  <c:v>0.22236847249208846</c:v>
                </c:pt>
                <c:pt idx="1654">
                  <c:v>0.22236847249208846</c:v>
                </c:pt>
                <c:pt idx="1655">
                  <c:v>0.22236847249208846</c:v>
                </c:pt>
                <c:pt idx="1656">
                  <c:v>0.22236847249208846</c:v>
                </c:pt>
                <c:pt idx="1657">
                  <c:v>0.22236847249208846</c:v>
                </c:pt>
                <c:pt idx="1658">
                  <c:v>0.22236847249208846</c:v>
                </c:pt>
                <c:pt idx="1659">
                  <c:v>0.22236847249208846</c:v>
                </c:pt>
                <c:pt idx="1660">
                  <c:v>0.22236847249208846</c:v>
                </c:pt>
                <c:pt idx="1661">
                  <c:v>0.22236847249208846</c:v>
                </c:pt>
                <c:pt idx="1662">
                  <c:v>0.22236847249208846</c:v>
                </c:pt>
                <c:pt idx="1663">
                  <c:v>0.22236847249208846</c:v>
                </c:pt>
                <c:pt idx="1664">
                  <c:v>0.22236847249208846</c:v>
                </c:pt>
                <c:pt idx="1665">
                  <c:v>0.22236847249208846</c:v>
                </c:pt>
                <c:pt idx="1666">
                  <c:v>0.22236847249208846</c:v>
                </c:pt>
                <c:pt idx="1667">
                  <c:v>0.22236847249208846</c:v>
                </c:pt>
                <c:pt idx="1668">
                  <c:v>0.22236847249208846</c:v>
                </c:pt>
                <c:pt idx="1669">
                  <c:v>0.22236847249208846</c:v>
                </c:pt>
                <c:pt idx="1670">
                  <c:v>0.22236847249208846</c:v>
                </c:pt>
                <c:pt idx="1671">
                  <c:v>0.22236847249208846</c:v>
                </c:pt>
                <c:pt idx="1672">
                  <c:v>0.22236847249208846</c:v>
                </c:pt>
                <c:pt idx="1673">
                  <c:v>0.22236847249208846</c:v>
                </c:pt>
                <c:pt idx="1674">
                  <c:v>0.22843180816913233</c:v>
                </c:pt>
                <c:pt idx="1675">
                  <c:v>0.22843180816913233</c:v>
                </c:pt>
                <c:pt idx="1676">
                  <c:v>0.22843180816913233</c:v>
                </c:pt>
                <c:pt idx="1677">
                  <c:v>0.22843180816913233</c:v>
                </c:pt>
                <c:pt idx="1678">
                  <c:v>0.22843180816913233</c:v>
                </c:pt>
                <c:pt idx="1679">
                  <c:v>0.22843180816913233</c:v>
                </c:pt>
                <c:pt idx="1680">
                  <c:v>0.22843180816913233</c:v>
                </c:pt>
                <c:pt idx="1681">
                  <c:v>0.22843180816913233</c:v>
                </c:pt>
                <c:pt idx="1682">
                  <c:v>0.22843180816913233</c:v>
                </c:pt>
                <c:pt idx="1683">
                  <c:v>0.22843180816913233</c:v>
                </c:pt>
                <c:pt idx="1684">
                  <c:v>0.22843180816913233</c:v>
                </c:pt>
                <c:pt idx="1685">
                  <c:v>0.22843180816913233</c:v>
                </c:pt>
                <c:pt idx="1686">
                  <c:v>0.22843180816913233</c:v>
                </c:pt>
                <c:pt idx="1687">
                  <c:v>0.22843180816913233</c:v>
                </c:pt>
                <c:pt idx="1688">
                  <c:v>0.22843180816913233</c:v>
                </c:pt>
                <c:pt idx="1689">
                  <c:v>0.22843180816913233</c:v>
                </c:pt>
                <c:pt idx="1690">
                  <c:v>0.22843180816913233</c:v>
                </c:pt>
                <c:pt idx="1691">
                  <c:v>0.22843180816913233</c:v>
                </c:pt>
                <c:pt idx="1692">
                  <c:v>0.22843180816913233</c:v>
                </c:pt>
                <c:pt idx="1693">
                  <c:v>0.22843180816913233</c:v>
                </c:pt>
                <c:pt idx="1694">
                  <c:v>0.22843180816913233</c:v>
                </c:pt>
                <c:pt idx="1695">
                  <c:v>0.22843180816913233</c:v>
                </c:pt>
                <c:pt idx="1696">
                  <c:v>0.22843180816913233</c:v>
                </c:pt>
                <c:pt idx="1697">
                  <c:v>0.22843180816913233</c:v>
                </c:pt>
                <c:pt idx="1698">
                  <c:v>0.22843180816913233</c:v>
                </c:pt>
                <c:pt idx="1699">
                  <c:v>0.22843180816913233</c:v>
                </c:pt>
                <c:pt idx="1700">
                  <c:v>0.22843180816913233</c:v>
                </c:pt>
                <c:pt idx="1701">
                  <c:v>0.22843180816913233</c:v>
                </c:pt>
                <c:pt idx="1702">
                  <c:v>0.22843180816913233</c:v>
                </c:pt>
                <c:pt idx="1703">
                  <c:v>0.22843180816913233</c:v>
                </c:pt>
                <c:pt idx="1704">
                  <c:v>0.22843180816913233</c:v>
                </c:pt>
                <c:pt idx="1705">
                  <c:v>0.23574390226537711</c:v>
                </c:pt>
                <c:pt idx="1706">
                  <c:v>0.23574390226537711</c:v>
                </c:pt>
                <c:pt idx="1707">
                  <c:v>0.23574390226537711</c:v>
                </c:pt>
                <c:pt idx="1708">
                  <c:v>0.23574390226537711</c:v>
                </c:pt>
                <c:pt idx="1709">
                  <c:v>0.23574390226537711</c:v>
                </c:pt>
                <c:pt idx="1710">
                  <c:v>0.23574390226537711</c:v>
                </c:pt>
                <c:pt idx="1711">
                  <c:v>0.23574390226537711</c:v>
                </c:pt>
                <c:pt idx="1712">
                  <c:v>0.23574390226537711</c:v>
                </c:pt>
                <c:pt idx="1713">
                  <c:v>0.23574390226537711</c:v>
                </c:pt>
                <c:pt idx="1714">
                  <c:v>0.23574390226537711</c:v>
                </c:pt>
                <c:pt idx="1715">
                  <c:v>0.23574390226537711</c:v>
                </c:pt>
                <c:pt idx="1716">
                  <c:v>0.23574390226537711</c:v>
                </c:pt>
                <c:pt idx="1717">
                  <c:v>0.23574390226537711</c:v>
                </c:pt>
                <c:pt idx="1718">
                  <c:v>0.23574390226537711</c:v>
                </c:pt>
                <c:pt idx="1719">
                  <c:v>0.23574390226537711</c:v>
                </c:pt>
                <c:pt idx="1720">
                  <c:v>0.23574390226537711</c:v>
                </c:pt>
                <c:pt idx="1721">
                  <c:v>0.23574390226537711</c:v>
                </c:pt>
                <c:pt idx="1722">
                  <c:v>0.23574390226537711</c:v>
                </c:pt>
                <c:pt idx="1723">
                  <c:v>0.23574390226537711</c:v>
                </c:pt>
                <c:pt idx="1724">
                  <c:v>0.23574390226537711</c:v>
                </c:pt>
                <c:pt idx="1725">
                  <c:v>0.23574390226537711</c:v>
                </c:pt>
                <c:pt idx="1726">
                  <c:v>0.23574390226537711</c:v>
                </c:pt>
                <c:pt idx="1727">
                  <c:v>0.23574390226537711</c:v>
                </c:pt>
                <c:pt idx="1728">
                  <c:v>0.23574390226537711</c:v>
                </c:pt>
                <c:pt idx="1729">
                  <c:v>0.23574390226537711</c:v>
                </c:pt>
                <c:pt idx="1730">
                  <c:v>0.23574390226537711</c:v>
                </c:pt>
                <c:pt idx="1731">
                  <c:v>0.23574390226537711</c:v>
                </c:pt>
                <c:pt idx="1732">
                  <c:v>0.23574390226537711</c:v>
                </c:pt>
                <c:pt idx="1733">
                  <c:v>0.23574390226537711</c:v>
                </c:pt>
                <c:pt idx="1734">
                  <c:v>0.23574390226537711</c:v>
                </c:pt>
                <c:pt idx="1735">
                  <c:v>0.23941806649411501</c:v>
                </c:pt>
                <c:pt idx="1736">
                  <c:v>0.23941806649411501</c:v>
                </c:pt>
                <c:pt idx="1737">
                  <c:v>0.23941806649411501</c:v>
                </c:pt>
                <c:pt idx="1738">
                  <c:v>0.23941806649411501</c:v>
                </c:pt>
                <c:pt idx="1739">
                  <c:v>0.23941806649411501</c:v>
                </c:pt>
                <c:pt idx="1740">
                  <c:v>0.23941806649411501</c:v>
                </c:pt>
                <c:pt idx="1741">
                  <c:v>0.23941806649411501</c:v>
                </c:pt>
                <c:pt idx="1742">
                  <c:v>0.23941806649411501</c:v>
                </c:pt>
                <c:pt idx="1743">
                  <c:v>0.23941806649411501</c:v>
                </c:pt>
                <c:pt idx="1744">
                  <c:v>0.23941806649411501</c:v>
                </c:pt>
                <c:pt idx="1745">
                  <c:v>0.23941806649411501</c:v>
                </c:pt>
                <c:pt idx="1746">
                  <c:v>0.23941806649411501</c:v>
                </c:pt>
                <c:pt idx="1747">
                  <c:v>0.23941806649411501</c:v>
                </c:pt>
                <c:pt idx="1748">
                  <c:v>0.23941806649411501</c:v>
                </c:pt>
                <c:pt idx="1749">
                  <c:v>0.23941806649411501</c:v>
                </c:pt>
                <c:pt idx="1750">
                  <c:v>0.23941806649411501</c:v>
                </c:pt>
                <c:pt idx="1751">
                  <c:v>0.23941806649411501</c:v>
                </c:pt>
                <c:pt idx="1752">
                  <c:v>0.23941806649411501</c:v>
                </c:pt>
                <c:pt idx="1753">
                  <c:v>0.23941806649411501</c:v>
                </c:pt>
                <c:pt idx="1754">
                  <c:v>0.23941806649411501</c:v>
                </c:pt>
                <c:pt idx="1755">
                  <c:v>0.23941806649411501</c:v>
                </c:pt>
                <c:pt idx="1756">
                  <c:v>0.23941806649411501</c:v>
                </c:pt>
                <c:pt idx="1757">
                  <c:v>0.23941806649411501</c:v>
                </c:pt>
                <c:pt idx="1758">
                  <c:v>0.23941806649411501</c:v>
                </c:pt>
                <c:pt idx="1759">
                  <c:v>0.23941806649411501</c:v>
                </c:pt>
                <c:pt idx="1760">
                  <c:v>0.23941806649411501</c:v>
                </c:pt>
                <c:pt idx="1761">
                  <c:v>0.23941806649411501</c:v>
                </c:pt>
                <c:pt idx="1762">
                  <c:v>0.23941806649411501</c:v>
                </c:pt>
                <c:pt idx="1763">
                  <c:v>0.23941806649411501</c:v>
                </c:pt>
                <c:pt idx="1764">
                  <c:v>0.23941806649411501</c:v>
                </c:pt>
                <c:pt idx="1765">
                  <c:v>0.23941806649411501</c:v>
                </c:pt>
                <c:pt idx="1766">
                  <c:v>0.24187479209667995</c:v>
                </c:pt>
                <c:pt idx="1767">
                  <c:v>0.24187479209667995</c:v>
                </c:pt>
                <c:pt idx="1768">
                  <c:v>0.24187479209667995</c:v>
                </c:pt>
                <c:pt idx="1769">
                  <c:v>0.24187479209667995</c:v>
                </c:pt>
                <c:pt idx="1770">
                  <c:v>0.24187479209667995</c:v>
                </c:pt>
                <c:pt idx="1771">
                  <c:v>0.24187479209667995</c:v>
                </c:pt>
                <c:pt idx="1772">
                  <c:v>0.24187479209667995</c:v>
                </c:pt>
                <c:pt idx="1773">
                  <c:v>0.24187479209667995</c:v>
                </c:pt>
                <c:pt idx="1774">
                  <c:v>0.24187479209667995</c:v>
                </c:pt>
                <c:pt idx="1775">
                  <c:v>0.24187479209667995</c:v>
                </c:pt>
                <c:pt idx="1776">
                  <c:v>0.24187479209667995</c:v>
                </c:pt>
                <c:pt idx="1777">
                  <c:v>0.24187479209667995</c:v>
                </c:pt>
                <c:pt idx="1778">
                  <c:v>0.24187479209667995</c:v>
                </c:pt>
                <c:pt idx="1779">
                  <c:v>0.24187479209667995</c:v>
                </c:pt>
                <c:pt idx="1780">
                  <c:v>0.24187479209667995</c:v>
                </c:pt>
                <c:pt idx="1781">
                  <c:v>0.24187479209667995</c:v>
                </c:pt>
                <c:pt idx="1782">
                  <c:v>0.24187479209667995</c:v>
                </c:pt>
                <c:pt idx="1783">
                  <c:v>0.24187479209667995</c:v>
                </c:pt>
                <c:pt idx="1784">
                  <c:v>0.24187479209667995</c:v>
                </c:pt>
                <c:pt idx="1785">
                  <c:v>0.24187479209667995</c:v>
                </c:pt>
                <c:pt idx="1786">
                  <c:v>0.24187479209667995</c:v>
                </c:pt>
                <c:pt idx="1787">
                  <c:v>0.24187479209667995</c:v>
                </c:pt>
                <c:pt idx="1788">
                  <c:v>0.24187479209667995</c:v>
                </c:pt>
                <c:pt idx="1789">
                  <c:v>0.24187479209667995</c:v>
                </c:pt>
                <c:pt idx="1790">
                  <c:v>0.24187479209667995</c:v>
                </c:pt>
                <c:pt idx="1791">
                  <c:v>0.24187479209667995</c:v>
                </c:pt>
                <c:pt idx="1792">
                  <c:v>0.24187479209667995</c:v>
                </c:pt>
                <c:pt idx="1793">
                  <c:v>0.24187479209667995</c:v>
                </c:pt>
                <c:pt idx="1794">
                  <c:v>0.24187479209667995</c:v>
                </c:pt>
                <c:pt idx="1795">
                  <c:v>0.24187479209667995</c:v>
                </c:pt>
                <c:pt idx="1796">
                  <c:v>0.23697587772943463</c:v>
                </c:pt>
                <c:pt idx="1797">
                  <c:v>0.23697587772943463</c:v>
                </c:pt>
                <c:pt idx="1798">
                  <c:v>0.23697587772943463</c:v>
                </c:pt>
                <c:pt idx="1799">
                  <c:v>0.23697587772943463</c:v>
                </c:pt>
                <c:pt idx="1800">
                  <c:v>0.23697587772943463</c:v>
                </c:pt>
                <c:pt idx="1801">
                  <c:v>0.23697587772943463</c:v>
                </c:pt>
                <c:pt idx="1802">
                  <c:v>0.23697587772943463</c:v>
                </c:pt>
                <c:pt idx="1803">
                  <c:v>0.23697587772943463</c:v>
                </c:pt>
                <c:pt idx="1804">
                  <c:v>0.23697587772943463</c:v>
                </c:pt>
                <c:pt idx="1805">
                  <c:v>0.23697587772943463</c:v>
                </c:pt>
                <c:pt idx="1806">
                  <c:v>0.23697587772943463</c:v>
                </c:pt>
                <c:pt idx="1807">
                  <c:v>0.23697587772943463</c:v>
                </c:pt>
                <c:pt idx="1808">
                  <c:v>0.23697587772943463</c:v>
                </c:pt>
                <c:pt idx="1809">
                  <c:v>0.23697587772943463</c:v>
                </c:pt>
                <c:pt idx="1810">
                  <c:v>0.23697587772943463</c:v>
                </c:pt>
                <c:pt idx="1811">
                  <c:v>0.23697587772943463</c:v>
                </c:pt>
                <c:pt idx="1812">
                  <c:v>0.23697587772943463</c:v>
                </c:pt>
                <c:pt idx="1813">
                  <c:v>0.23697587772943463</c:v>
                </c:pt>
                <c:pt idx="1814">
                  <c:v>0.23697587772943463</c:v>
                </c:pt>
                <c:pt idx="1815">
                  <c:v>0.23697587772943463</c:v>
                </c:pt>
                <c:pt idx="1816">
                  <c:v>0.23697587772943463</c:v>
                </c:pt>
                <c:pt idx="1817">
                  <c:v>0.23697587772943463</c:v>
                </c:pt>
                <c:pt idx="1818">
                  <c:v>0.23697587772943463</c:v>
                </c:pt>
                <c:pt idx="1819">
                  <c:v>0.23697587772943463</c:v>
                </c:pt>
                <c:pt idx="1820">
                  <c:v>0.23697587772943463</c:v>
                </c:pt>
                <c:pt idx="1821">
                  <c:v>0.23697587772943463</c:v>
                </c:pt>
                <c:pt idx="1822">
                  <c:v>0.23697587772943463</c:v>
                </c:pt>
                <c:pt idx="1823">
                  <c:v>0.23697587772943463</c:v>
                </c:pt>
                <c:pt idx="1824">
                  <c:v>0.23697587772943463</c:v>
                </c:pt>
                <c:pt idx="1825">
                  <c:v>0.23697587772943463</c:v>
                </c:pt>
                <c:pt idx="1826">
                  <c:v>0.23697587772943463</c:v>
                </c:pt>
                <c:pt idx="1827">
                  <c:v>0.20712607373017211</c:v>
                </c:pt>
                <c:pt idx="1828">
                  <c:v>0.20712607373017211</c:v>
                </c:pt>
                <c:pt idx="1829">
                  <c:v>0.20712607373017211</c:v>
                </c:pt>
                <c:pt idx="1830">
                  <c:v>0.20712607373017211</c:v>
                </c:pt>
                <c:pt idx="1831">
                  <c:v>0.20712607373017211</c:v>
                </c:pt>
                <c:pt idx="1832">
                  <c:v>0.20712607373017211</c:v>
                </c:pt>
                <c:pt idx="1833">
                  <c:v>0.20712607373017211</c:v>
                </c:pt>
                <c:pt idx="1834">
                  <c:v>0.20712607373017211</c:v>
                </c:pt>
                <c:pt idx="1835">
                  <c:v>0.20712607373017211</c:v>
                </c:pt>
                <c:pt idx="1836">
                  <c:v>0.20712607373017211</c:v>
                </c:pt>
                <c:pt idx="1837">
                  <c:v>0.20712607373017211</c:v>
                </c:pt>
                <c:pt idx="1838">
                  <c:v>0.20712607373017211</c:v>
                </c:pt>
                <c:pt idx="1839">
                  <c:v>0.20712607373017211</c:v>
                </c:pt>
                <c:pt idx="1840">
                  <c:v>0.20712607373017211</c:v>
                </c:pt>
                <c:pt idx="1841">
                  <c:v>0.20712607373017211</c:v>
                </c:pt>
                <c:pt idx="1842">
                  <c:v>0.20712607373017211</c:v>
                </c:pt>
                <c:pt idx="1843">
                  <c:v>0.20712607373017211</c:v>
                </c:pt>
                <c:pt idx="1844">
                  <c:v>0.20712607373017211</c:v>
                </c:pt>
                <c:pt idx="1845">
                  <c:v>0.20712607373017211</c:v>
                </c:pt>
                <c:pt idx="1846">
                  <c:v>0.20712607373017211</c:v>
                </c:pt>
                <c:pt idx="1847">
                  <c:v>0.20712607373017211</c:v>
                </c:pt>
                <c:pt idx="1848">
                  <c:v>0.20712607373017211</c:v>
                </c:pt>
                <c:pt idx="1849">
                  <c:v>0.20712607373017211</c:v>
                </c:pt>
                <c:pt idx="1850">
                  <c:v>0.20712607373017211</c:v>
                </c:pt>
                <c:pt idx="1851">
                  <c:v>0.20712607373017211</c:v>
                </c:pt>
                <c:pt idx="1852">
                  <c:v>0.20712607373017211</c:v>
                </c:pt>
                <c:pt idx="1853">
                  <c:v>0.20712607373017211</c:v>
                </c:pt>
                <c:pt idx="1854">
                  <c:v>0.20712607373017211</c:v>
                </c:pt>
                <c:pt idx="1855">
                  <c:v>0.20712607373017211</c:v>
                </c:pt>
                <c:pt idx="1856">
                  <c:v>0.20712607373017211</c:v>
                </c:pt>
                <c:pt idx="1857">
                  <c:v>0.20712607373017211</c:v>
                </c:pt>
                <c:pt idx="1858">
                  <c:v>0.17794024022605726</c:v>
                </c:pt>
                <c:pt idx="1859">
                  <c:v>0.17794024022605726</c:v>
                </c:pt>
                <c:pt idx="1860">
                  <c:v>0.17794024022605726</c:v>
                </c:pt>
                <c:pt idx="1861">
                  <c:v>0.17794024022605726</c:v>
                </c:pt>
                <c:pt idx="1862">
                  <c:v>0.17794024022605726</c:v>
                </c:pt>
                <c:pt idx="1863">
                  <c:v>0.17794024022605726</c:v>
                </c:pt>
                <c:pt idx="1864">
                  <c:v>0.17794024022605726</c:v>
                </c:pt>
                <c:pt idx="1865">
                  <c:v>0.17794024022605726</c:v>
                </c:pt>
                <c:pt idx="1866">
                  <c:v>0.17794024022605726</c:v>
                </c:pt>
                <c:pt idx="1867">
                  <c:v>0.17794024022605726</c:v>
                </c:pt>
                <c:pt idx="1868">
                  <c:v>0.17794024022605726</c:v>
                </c:pt>
                <c:pt idx="1869">
                  <c:v>0.17794024022605726</c:v>
                </c:pt>
                <c:pt idx="1870">
                  <c:v>0.17794024022605726</c:v>
                </c:pt>
                <c:pt idx="1871">
                  <c:v>0.17794024022605726</c:v>
                </c:pt>
                <c:pt idx="1872">
                  <c:v>0.17794024022605726</c:v>
                </c:pt>
                <c:pt idx="1873">
                  <c:v>0.17794024022605726</c:v>
                </c:pt>
                <c:pt idx="1874">
                  <c:v>0.17794024022605726</c:v>
                </c:pt>
                <c:pt idx="1875">
                  <c:v>0.17794024022605726</c:v>
                </c:pt>
                <c:pt idx="1876">
                  <c:v>0.17794024022605726</c:v>
                </c:pt>
                <c:pt idx="1877">
                  <c:v>0.17794024022605726</c:v>
                </c:pt>
                <c:pt idx="1878">
                  <c:v>0.17794024022605726</c:v>
                </c:pt>
                <c:pt idx="1879">
                  <c:v>0.17794024022605726</c:v>
                </c:pt>
                <c:pt idx="1880">
                  <c:v>0.17794024022605726</c:v>
                </c:pt>
                <c:pt idx="1881">
                  <c:v>0.17794024022605726</c:v>
                </c:pt>
                <c:pt idx="1882">
                  <c:v>0.17794024022605726</c:v>
                </c:pt>
                <c:pt idx="1883">
                  <c:v>0.17794024022605726</c:v>
                </c:pt>
                <c:pt idx="1884">
                  <c:v>0.17794024022605726</c:v>
                </c:pt>
                <c:pt idx="1885">
                  <c:v>0.17794024022605726</c:v>
                </c:pt>
                <c:pt idx="1886">
                  <c:v>0.16301507149024963</c:v>
                </c:pt>
                <c:pt idx="1887">
                  <c:v>0.16301507149024963</c:v>
                </c:pt>
                <c:pt idx="1888">
                  <c:v>0.16301507149024963</c:v>
                </c:pt>
                <c:pt idx="1889">
                  <c:v>0.16301507149024963</c:v>
                </c:pt>
                <c:pt idx="1890">
                  <c:v>0.16301507149024963</c:v>
                </c:pt>
                <c:pt idx="1891">
                  <c:v>0.16301507149024963</c:v>
                </c:pt>
                <c:pt idx="1892">
                  <c:v>0.16301507149024963</c:v>
                </c:pt>
                <c:pt idx="1893">
                  <c:v>0.16301507149024963</c:v>
                </c:pt>
                <c:pt idx="1894">
                  <c:v>0.16301507149024963</c:v>
                </c:pt>
                <c:pt idx="1895">
                  <c:v>0.16301507149024963</c:v>
                </c:pt>
                <c:pt idx="1896">
                  <c:v>0.16301507149024963</c:v>
                </c:pt>
                <c:pt idx="1897">
                  <c:v>0.16301507149024963</c:v>
                </c:pt>
                <c:pt idx="1898">
                  <c:v>0.16301507149024963</c:v>
                </c:pt>
                <c:pt idx="1899">
                  <c:v>0.16301507149024963</c:v>
                </c:pt>
                <c:pt idx="1900">
                  <c:v>0.16301507149024963</c:v>
                </c:pt>
                <c:pt idx="1901">
                  <c:v>0.16301507149024963</c:v>
                </c:pt>
                <c:pt idx="1902">
                  <c:v>0.16301507149024963</c:v>
                </c:pt>
                <c:pt idx="1903">
                  <c:v>0.16301507149024963</c:v>
                </c:pt>
                <c:pt idx="1904">
                  <c:v>0.16301507149024963</c:v>
                </c:pt>
                <c:pt idx="1905">
                  <c:v>0.16301507149024963</c:v>
                </c:pt>
                <c:pt idx="1906">
                  <c:v>0.16301507149024963</c:v>
                </c:pt>
                <c:pt idx="1907">
                  <c:v>0.16301507149024963</c:v>
                </c:pt>
                <c:pt idx="1908">
                  <c:v>0.16301507149024963</c:v>
                </c:pt>
                <c:pt idx="1909">
                  <c:v>0.16301507149024963</c:v>
                </c:pt>
                <c:pt idx="1910">
                  <c:v>0.16301507149024963</c:v>
                </c:pt>
                <c:pt idx="1911">
                  <c:v>0.16301507149024963</c:v>
                </c:pt>
                <c:pt idx="1912">
                  <c:v>0.16301507149024963</c:v>
                </c:pt>
                <c:pt idx="1913">
                  <c:v>0.16301507149024963</c:v>
                </c:pt>
                <c:pt idx="1914">
                  <c:v>0.16301507149024963</c:v>
                </c:pt>
                <c:pt idx="1915">
                  <c:v>0.16301507149024963</c:v>
                </c:pt>
                <c:pt idx="1916">
                  <c:v>0.16301507149024963</c:v>
                </c:pt>
                <c:pt idx="1917">
                  <c:v>0.155017914810061</c:v>
                </c:pt>
                <c:pt idx="1918">
                  <c:v>0.155017914810061</c:v>
                </c:pt>
                <c:pt idx="1919">
                  <c:v>0.155017914810061</c:v>
                </c:pt>
                <c:pt idx="1920">
                  <c:v>0.155017914810061</c:v>
                </c:pt>
                <c:pt idx="1921">
                  <c:v>0.155017914810061</c:v>
                </c:pt>
                <c:pt idx="1922">
                  <c:v>0.155017914810061</c:v>
                </c:pt>
                <c:pt idx="1923">
                  <c:v>0.155017914810061</c:v>
                </c:pt>
                <c:pt idx="1924">
                  <c:v>0.155017914810061</c:v>
                </c:pt>
                <c:pt idx="1925">
                  <c:v>0.155017914810061</c:v>
                </c:pt>
                <c:pt idx="1926">
                  <c:v>0.155017914810061</c:v>
                </c:pt>
                <c:pt idx="1927">
                  <c:v>0.155017914810061</c:v>
                </c:pt>
                <c:pt idx="1928">
                  <c:v>0.155017914810061</c:v>
                </c:pt>
                <c:pt idx="1929">
                  <c:v>0.155017914810061</c:v>
                </c:pt>
                <c:pt idx="1930">
                  <c:v>0.155017914810061</c:v>
                </c:pt>
                <c:pt idx="1931">
                  <c:v>0.155017914810061</c:v>
                </c:pt>
                <c:pt idx="1932">
                  <c:v>0.155017914810061</c:v>
                </c:pt>
                <c:pt idx="1933">
                  <c:v>0.155017914810061</c:v>
                </c:pt>
                <c:pt idx="1934">
                  <c:v>0.155017914810061</c:v>
                </c:pt>
                <c:pt idx="1935">
                  <c:v>0.155017914810061</c:v>
                </c:pt>
                <c:pt idx="1936">
                  <c:v>0.155017914810061</c:v>
                </c:pt>
                <c:pt idx="1937">
                  <c:v>0.155017914810061</c:v>
                </c:pt>
                <c:pt idx="1938">
                  <c:v>0.155017914810061</c:v>
                </c:pt>
                <c:pt idx="1939">
                  <c:v>0.155017914810061</c:v>
                </c:pt>
                <c:pt idx="1940">
                  <c:v>0.155017914810061</c:v>
                </c:pt>
                <c:pt idx="1941">
                  <c:v>0.155017914810061</c:v>
                </c:pt>
                <c:pt idx="1942">
                  <c:v>0.155017914810061</c:v>
                </c:pt>
                <c:pt idx="1943">
                  <c:v>0.155017914810061</c:v>
                </c:pt>
                <c:pt idx="1944">
                  <c:v>0.155017914810061</c:v>
                </c:pt>
                <c:pt idx="1945">
                  <c:v>0.155017914810061</c:v>
                </c:pt>
                <c:pt idx="1946">
                  <c:v>0.155017914810061</c:v>
                </c:pt>
                <c:pt idx="1947">
                  <c:v>0.15046163112244737</c:v>
                </c:pt>
                <c:pt idx="1948">
                  <c:v>0.15046163112244737</c:v>
                </c:pt>
                <c:pt idx="1949">
                  <c:v>0.15046163112244737</c:v>
                </c:pt>
                <c:pt idx="1950">
                  <c:v>0.15046163112244737</c:v>
                </c:pt>
                <c:pt idx="1951">
                  <c:v>0.15046163112244737</c:v>
                </c:pt>
                <c:pt idx="1952">
                  <c:v>0.15046163112244737</c:v>
                </c:pt>
                <c:pt idx="1953">
                  <c:v>0.15046163112244737</c:v>
                </c:pt>
                <c:pt idx="1954">
                  <c:v>0.15046163112244737</c:v>
                </c:pt>
                <c:pt idx="1955">
                  <c:v>0.15046163112244737</c:v>
                </c:pt>
                <c:pt idx="1956">
                  <c:v>0.15046163112244737</c:v>
                </c:pt>
                <c:pt idx="1957">
                  <c:v>0.15046163112244737</c:v>
                </c:pt>
                <c:pt idx="1958">
                  <c:v>0.15046163112244737</c:v>
                </c:pt>
                <c:pt idx="1959">
                  <c:v>0.15046163112244737</c:v>
                </c:pt>
                <c:pt idx="1960">
                  <c:v>0.15046163112244737</c:v>
                </c:pt>
                <c:pt idx="1961">
                  <c:v>0.15046163112244737</c:v>
                </c:pt>
                <c:pt idx="1962">
                  <c:v>0.15046163112244737</c:v>
                </c:pt>
                <c:pt idx="1963">
                  <c:v>0.15046163112244737</c:v>
                </c:pt>
                <c:pt idx="1964">
                  <c:v>0.15046163112244737</c:v>
                </c:pt>
                <c:pt idx="1965">
                  <c:v>0.15046163112244737</c:v>
                </c:pt>
                <c:pt idx="1966">
                  <c:v>0.15046163112244737</c:v>
                </c:pt>
                <c:pt idx="1967">
                  <c:v>0.15046163112244737</c:v>
                </c:pt>
                <c:pt idx="1968">
                  <c:v>0.15046163112244737</c:v>
                </c:pt>
                <c:pt idx="1969">
                  <c:v>0.15046163112244737</c:v>
                </c:pt>
                <c:pt idx="1970">
                  <c:v>0.15046163112244737</c:v>
                </c:pt>
                <c:pt idx="1971">
                  <c:v>0.15046163112244737</c:v>
                </c:pt>
                <c:pt idx="1972">
                  <c:v>0.15046163112244737</c:v>
                </c:pt>
                <c:pt idx="1973">
                  <c:v>0.15046163112244737</c:v>
                </c:pt>
                <c:pt idx="1974">
                  <c:v>0.15046163112244737</c:v>
                </c:pt>
                <c:pt idx="1975">
                  <c:v>0.15046163112244737</c:v>
                </c:pt>
                <c:pt idx="1976">
                  <c:v>0.15046163112244737</c:v>
                </c:pt>
                <c:pt idx="1977">
                  <c:v>0.15046163112244737</c:v>
                </c:pt>
                <c:pt idx="1978">
                  <c:v>0.1470545384340296</c:v>
                </c:pt>
                <c:pt idx="1979">
                  <c:v>0.1470545384340296</c:v>
                </c:pt>
                <c:pt idx="1980">
                  <c:v>0.1470545384340296</c:v>
                </c:pt>
                <c:pt idx="1981">
                  <c:v>0.1470545384340296</c:v>
                </c:pt>
                <c:pt idx="1982">
                  <c:v>0.1470545384340296</c:v>
                </c:pt>
                <c:pt idx="1983">
                  <c:v>0.1470545384340296</c:v>
                </c:pt>
                <c:pt idx="1984">
                  <c:v>0.1470545384340296</c:v>
                </c:pt>
                <c:pt idx="1985">
                  <c:v>0.1470545384340296</c:v>
                </c:pt>
                <c:pt idx="1986">
                  <c:v>0.1470545384340296</c:v>
                </c:pt>
                <c:pt idx="1987">
                  <c:v>0.1470545384340296</c:v>
                </c:pt>
                <c:pt idx="1988">
                  <c:v>0.1470545384340296</c:v>
                </c:pt>
                <c:pt idx="1989">
                  <c:v>0.1470545384340296</c:v>
                </c:pt>
                <c:pt idx="1990">
                  <c:v>0.1470545384340296</c:v>
                </c:pt>
                <c:pt idx="1991">
                  <c:v>0.1470545384340296</c:v>
                </c:pt>
                <c:pt idx="1992">
                  <c:v>0.1470545384340296</c:v>
                </c:pt>
                <c:pt idx="1993">
                  <c:v>0.1470545384340296</c:v>
                </c:pt>
                <c:pt idx="1994">
                  <c:v>0.1470545384340296</c:v>
                </c:pt>
                <c:pt idx="1995">
                  <c:v>0.1470545384340296</c:v>
                </c:pt>
                <c:pt idx="1996">
                  <c:v>0.1470545384340296</c:v>
                </c:pt>
                <c:pt idx="1997">
                  <c:v>0.1470545384340296</c:v>
                </c:pt>
                <c:pt idx="1998">
                  <c:v>0.1470545384340296</c:v>
                </c:pt>
                <c:pt idx="1999">
                  <c:v>0.1470545384340296</c:v>
                </c:pt>
                <c:pt idx="2000">
                  <c:v>0.1470545384340296</c:v>
                </c:pt>
                <c:pt idx="2001">
                  <c:v>0.1470545384340296</c:v>
                </c:pt>
                <c:pt idx="2002">
                  <c:v>0.1470545384340296</c:v>
                </c:pt>
                <c:pt idx="2003">
                  <c:v>0.1470545384340296</c:v>
                </c:pt>
                <c:pt idx="2004">
                  <c:v>0.1470545384340296</c:v>
                </c:pt>
                <c:pt idx="2005">
                  <c:v>0.1470545384340296</c:v>
                </c:pt>
                <c:pt idx="2006">
                  <c:v>0.1470545384340296</c:v>
                </c:pt>
                <c:pt idx="2007">
                  <c:v>0.1470545384340296</c:v>
                </c:pt>
                <c:pt idx="2008">
                  <c:v>0.14592332094050464</c:v>
                </c:pt>
                <c:pt idx="2009">
                  <c:v>0.14592332094050464</c:v>
                </c:pt>
                <c:pt idx="2010">
                  <c:v>0.14592332094050464</c:v>
                </c:pt>
                <c:pt idx="2011">
                  <c:v>0.14592332094050464</c:v>
                </c:pt>
                <c:pt idx="2012">
                  <c:v>0.14592332094050464</c:v>
                </c:pt>
                <c:pt idx="2013">
                  <c:v>0.14592332094050464</c:v>
                </c:pt>
                <c:pt idx="2014">
                  <c:v>0.14592332094050464</c:v>
                </c:pt>
                <c:pt idx="2015">
                  <c:v>0.14592332094050464</c:v>
                </c:pt>
                <c:pt idx="2016">
                  <c:v>0.14592332094050464</c:v>
                </c:pt>
                <c:pt idx="2017">
                  <c:v>0.14592332094050464</c:v>
                </c:pt>
                <c:pt idx="2018">
                  <c:v>0.14592332094050464</c:v>
                </c:pt>
                <c:pt idx="2019">
                  <c:v>0.14592332094050464</c:v>
                </c:pt>
                <c:pt idx="2020">
                  <c:v>0.14592332094050464</c:v>
                </c:pt>
                <c:pt idx="2021">
                  <c:v>0.14592332094050464</c:v>
                </c:pt>
                <c:pt idx="2022">
                  <c:v>0.14592332094050464</c:v>
                </c:pt>
                <c:pt idx="2023">
                  <c:v>0.14592332094050464</c:v>
                </c:pt>
                <c:pt idx="2024">
                  <c:v>0.14592332094050464</c:v>
                </c:pt>
                <c:pt idx="2025">
                  <c:v>0.14592332094050464</c:v>
                </c:pt>
                <c:pt idx="2026">
                  <c:v>0.14592332094050464</c:v>
                </c:pt>
                <c:pt idx="2027">
                  <c:v>0.14592332094050464</c:v>
                </c:pt>
                <c:pt idx="2028">
                  <c:v>0.14592332094050464</c:v>
                </c:pt>
                <c:pt idx="2029">
                  <c:v>0.14592332094050464</c:v>
                </c:pt>
                <c:pt idx="2030">
                  <c:v>0.14592332094050464</c:v>
                </c:pt>
                <c:pt idx="2031">
                  <c:v>0.14592332094050464</c:v>
                </c:pt>
                <c:pt idx="2032">
                  <c:v>0.14592332094050464</c:v>
                </c:pt>
                <c:pt idx="2033">
                  <c:v>0.14592332094050464</c:v>
                </c:pt>
                <c:pt idx="2034">
                  <c:v>0.14592332094050464</c:v>
                </c:pt>
                <c:pt idx="2035">
                  <c:v>0.14592332094050464</c:v>
                </c:pt>
                <c:pt idx="2036">
                  <c:v>0.14592332094050464</c:v>
                </c:pt>
                <c:pt idx="2037">
                  <c:v>0.14592332094050464</c:v>
                </c:pt>
                <c:pt idx="2038">
                  <c:v>0.14592332094050464</c:v>
                </c:pt>
                <c:pt idx="2039">
                  <c:v>0.14479210344698012</c:v>
                </c:pt>
                <c:pt idx="2040">
                  <c:v>0.14479210344698012</c:v>
                </c:pt>
                <c:pt idx="2041">
                  <c:v>0.14479210344698012</c:v>
                </c:pt>
                <c:pt idx="2042">
                  <c:v>0.14479210344698012</c:v>
                </c:pt>
                <c:pt idx="2043">
                  <c:v>0.14479210344698012</c:v>
                </c:pt>
                <c:pt idx="2044">
                  <c:v>0.14479210344698012</c:v>
                </c:pt>
                <c:pt idx="2045">
                  <c:v>0.14479210344698012</c:v>
                </c:pt>
                <c:pt idx="2046">
                  <c:v>0.14479210344698012</c:v>
                </c:pt>
                <c:pt idx="2047">
                  <c:v>0.14479210344698012</c:v>
                </c:pt>
                <c:pt idx="2048">
                  <c:v>0.14479210344698012</c:v>
                </c:pt>
                <c:pt idx="2049">
                  <c:v>0.14479210344698012</c:v>
                </c:pt>
                <c:pt idx="2050">
                  <c:v>0.14479210344698012</c:v>
                </c:pt>
                <c:pt idx="2051">
                  <c:v>0.14479210344698012</c:v>
                </c:pt>
                <c:pt idx="2052">
                  <c:v>0.14479210344698012</c:v>
                </c:pt>
                <c:pt idx="2053">
                  <c:v>0.14479210344698012</c:v>
                </c:pt>
                <c:pt idx="2054">
                  <c:v>0.14479210344698012</c:v>
                </c:pt>
                <c:pt idx="2055">
                  <c:v>0.14479210344698012</c:v>
                </c:pt>
                <c:pt idx="2056">
                  <c:v>0.14479210344698012</c:v>
                </c:pt>
                <c:pt idx="2057">
                  <c:v>0.14479210344698012</c:v>
                </c:pt>
                <c:pt idx="2058">
                  <c:v>0.14479210344698012</c:v>
                </c:pt>
                <c:pt idx="2059">
                  <c:v>0.14479210344698012</c:v>
                </c:pt>
                <c:pt idx="2060">
                  <c:v>0.14479210344698012</c:v>
                </c:pt>
                <c:pt idx="2061">
                  <c:v>0.14479210344698012</c:v>
                </c:pt>
                <c:pt idx="2062">
                  <c:v>0.14479210344698012</c:v>
                </c:pt>
                <c:pt idx="2063">
                  <c:v>0.14479210344698012</c:v>
                </c:pt>
                <c:pt idx="2064">
                  <c:v>0.14479210344698012</c:v>
                </c:pt>
                <c:pt idx="2065">
                  <c:v>0.14479210344698012</c:v>
                </c:pt>
                <c:pt idx="2066">
                  <c:v>0.14479210344698012</c:v>
                </c:pt>
                <c:pt idx="2067">
                  <c:v>0.14479210344698012</c:v>
                </c:pt>
                <c:pt idx="2068">
                  <c:v>0.14479210344698012</c:v>
                </c:pt>
                <c:pt idx="2069">
                  <c:v>0.14479210344698012</c:v>
                </c:pt>
                <c:pt idx="2070">
                  <c:v>0.1425341308563548</c:v>
                </c:pt>
                <c:pt idx="2071">
                  <c:v>0.1425341308563548</c:v>
                </c:pt>
                <c:pt idx="2072">
                  <c:v>0.1425341308563548</c:v>
                </c:pt>
                <c:pt idx="2073">
                  <c:v>0.1425341308563548</c:v>
                </c:pt>
                <c:pt idx="2074">
                  <c:v>0.1425341308563548</c:v>
                </c:pt>
                <c:pt idx="2075">
                  <c:v>0.1425341308563548</c:v>
                </c:pt>
                <c:pt idx="2076">
                  <c:v>0.1425341308563548</c:v>
                </c:pt>
                <c:pt idx="2077">
                  <c:v>0.1425341308563548</c:v>
                </c:pt>
                <c:pt idx="2078">
                  <c:v>0.1425341308563548</c:v>
                </c:pt>
                <c:pt idx="2079">
                  <c:v>0.1425341308563548</c:v>
                </c:pt>
                <c:pt idx="2080">
                  <c:v>0.1425341308563548</c:v>
                </c:pt>
                <c:pt idx="2081">
                  <c:v>0.1425341308563548</c:v>
                </c:pt>
                <c:pt idx="2082">
                  <c:v>0.1425341308563548</c:v>
                </c:pt>
                <c:pt idx="2083">
                  <c:v>0.1425341308563548</c:v>
                </c:pt>
                <c:pt idx="2084">
                  <c:v>0.1425341308563548</c:v>
                </c:pt>
                <c:pt idx="2085">
                  <c:v>0.1425341308563548</c:v>
                </c:pt>
                <c:pt idx="2086">
                  <c:v>0.1425341308563548</c:v>
                </c:pt>
                <c:pt idx="2087">
                  <c:v>0.1425341308563548</c:v>
                </c:pt>
                <c:pt idx="2088">
                  <c:v>0.1425341308563548</c:v>
                </c:pt>
                <c:pt idx="2089">
                  <c:v>0.1425341308563548</c:v>
                </c:pt>
                <c:pt idx="2090">
                  <c:v>0.1425341308563548</c:v>
                </c:pt>
                <c:pt idx="2091">
                  <c:v>0.1425341308563548</c:v>
                </c:pt>
                <c:pt idx="2092">
                  <c:v>0.1425341308563548</c:v>
                </c:pt>
                <c:pt idx="2093">
                  <c:v>0.1425341308563548</c:v>
                </c:pt>
                <c:pt idx="2094">
                  <c:v>0.1425341308563548</c:v>
                </c:pt>
                <c:pt idx="2095">
                  <c:v>0.1425341308563548</c:v>
                </c:pt>
                <c:pt idx="2096">
                  <c:v>0.1425341308563548</c:v>
                </c:pt>
                <c:pt idx="2097">
                  <c:v>0.1425341308563548</c:v>
                </c:pt>
                <c:pt idx="2098">
                  <c:v>0.1425341308563548</c:v>
                </c:pt>
                <c:pt idx="2099">
                  <c:v>0.1425341308563548</c:v>
                </c:pt>
                <c:pt idx="2100">
                  <c:v>0.14140514456104203</c:v>
                </c:pt>
                <c:pt idx="2101">
                  <c:v>0.14140514456104203</c:v>
                </c:pt>
                <c:pt idx="2102">
                  <c:v>0.14140514456104203</c:v>
                </c:pt>
                <c:pt idx="2103">
                  <c:v>0.14140514456104203</c:v>
                </c:pt>
                <c:pt idx="2104">
                  <c:v>0.14140514456104203</c:v>
                </c:pt>
                <c:pt idx="2105">
                  <c:v>0.14140514456104203</c:v>
                </c:pt>
                <c:pt idx="2106">
                  <c:v>0.14140514456104203</c:v>
                </c:pt>
                <c:pt idx="2107">
                  <c:v>0.14140514456104203</c:v>
                </c:pt>
                <c:pt idx="2108">
                  <c:v>0.14140514456104203</c:v>
                </c:pt>
                <c:pt idx="2109">
                  <c:v>0.14140514456104203</c:v>
                </c:pt>
                <c:pt idx="2110">
                  <c:v>0.14140514456104203</c:v>
                </c:pt>
                <c:pt idx="2111">
                  <c:v>0.14140514456104203</c:v>
                </c:pt>
                <c:pt idx="2112">
                  <c:v>0.14140514456104203</c:v>
                </c:pt>
                <c:pt idx="2113">
                  <c:v>0.14140514456104203</c:v>
                </c:pt>
                <c:pt idx="2114">
                  <c:v>0.14140514456104203</c:v>
                </c:pt>
                <c:pt idx="2115">
                  <c:v>0.14140514456104203</c:v>
                </c:pt>
                <c:pt idx="2116">
                  <c:v>0.14140514456104203</c:v>
                </c:pt>
                <c:pt idx="2117">
                  <c:v>0.14140514456104203</c:v>
                </c:pt>
                <c:pt idx="2118">
                  <c:v>0.14140514456104203</c:v>
                </c:pt>
                <c:pt idx="2119">
                  <c:v>0.14140514456104203</c:v>
                </c:pt>
                <c:pt idx="2120">
                  <c:v>0.14140514456104203</c:v>
                </c:pt>
                <c:pt idx="2121">
                  <c:v>0.14140514456104203</c:v>
                </c:pt>
                <c:pt idx="2122">
                  <c:v>0.14140514456104203</c:v>
                </c:pt>
                <c:pt idx="2123">
                  <c:v>0.14140514456104203</c:v>
                </c:pt>
                <c:pt idx="2124">
                  <c:v>0.14140514456104203</c:v>
                </c:pt>
                <c:pt idx="2125">
                  <c:v>0.14140514456104203</c:v>
                </c:pt>
                <c:pt idx="2126">
                  <c:v>0.14140514456104203</c:v>
                </c:pt>
                <c:pt idx="2127">
                  <c:v>0.14140514456104203</c:v>
                </c:pt>
                <c:pt idx="2128">
                  <c:v>0.14140514456104203</c:v>
                </c:pt>
                <c:pt idx="2129">
                  <c:v>0.14140514456104203</c:v>
                </c:pt>
                <c:pt idx="2130">
                  <c:v>0.14140514456104203</c:v>
                </c:pt>
                <c:pt idx="2131">
                  <c:v>0.15156602121885587</c:v>
                </c:pt>
                <c:pt idx="2132">
                  <c:v>0.15156602121885587</c:v>
                </c:pt>
                <c:pt idx="2133">
                  <c:v>0.15156602121885587</c:v>
                </c:pt>
                <c:pt idx="2134">
                  <c:v>0.15156602121885587</c:v>
                </c:pt>
                <c:pt idx="2135">
                  <c:v>0.15156602121885587</c:v>
                </c:pt>
                <c:pt idx="2136">
                  <c:v>0.15156602121885587</c:v>
                </c:pt>
                <c:pt idx="2137">
                  <c:v>0.15156602121885587</c:v>
                </c:pt>
                <c:pt idx="2138">
                  <c:v>0.15156602121885587</c:v>
                </c:pt>
                <c:pt idx="2139">
                  <c:v>0.15156602121885587</c:v>
                </c:pt>
                <c:pt idx="2140">
                  <c:v>0.15156602121885587</c:v>
                </c:pt>
                <c:pt idx="2141">
                  <c:v>0.15156602121885587</c:v>
                </c:pt>
                <c:pt idx="2142">
                  <c:v>0.15156602121885587</c:v>
                </c:pt>
                <c:pt idx="2143">
                  <c:v>0.15156602121885587</c:v>
                </c:pt>
                <c:pt idx="2144">
                  <c:v>0.15156602121885587</c:v>
                </c:pt>
                <c:pt idx="2145">
                  <c:v>0.15156602121885587</c:v>
                </c:pt>
                <c:pt idx="2146">
                  <c:v>0.15156602121885587</c:v>
                </c:pt>
                <c:pt idx="2147">
                  <c:v>0.15156602121885587</c:v>
                </c:pt>
                <c:pt idx="2148">
                  <c:v>0.15156602121885587</c:v>
                </c:pt>
                <c:pt idx="2149">
                  <c:v>0.15156602121885587</c:v>
                </c:pt>
                <c:pt idx="2150">
                  <c:v>0.15156602121885587</c:v>
                </c:pt>
                <c:pt idx="2151">
                  <c:v>0.15156602121885587</c:v>
                </c:pt>
                <c:pt idx="2152">
                  <c:v>0.15156602121885587</c:v>
                </c:pt>
                <c:pt idx="2153">
                  <c:v>0.15156602121885587</c:v>
                </c:pt>
                <c:pt idx="2154">
                  <c:v>0.15156602121885587</c:v>
                </c:pt>
                <c:pt idx="2155">
                  <c:v>0.15156602121885587</c:v>
                </c:pt>
                <c:pt idx="2156">
                  <c:v>0.15156602121885587</c:v>
                </c:pt>
                <c:pt idx="2157">
                  <c:v>0.15156602121885587</c:v>
                </c:pt>
                <c:pt idx="2158">
                  <c:v>0.15156602121885587</c:v>
                </c:pt>
                <c:pt idx="2159">
                  <c:v>0.15156602121885587</c:v>
                </c:pt>
                <c:pt idx="2160">
                  <c:v>0.15156602121885587</c:v>
                </c:pt>
                <c:pt idx="2161">
                  <c:v>0.18463078816474376</c:v>
                </c:pt>
                <c:pt idx="2162">
                  <c:v>0.18463078816474376</c:v>
                </c:pt>
                <c:pt idx="2163">
                  <c:v>0.18463078816474376</c:v>
                </c:pt>
                <c:pt idx="2164">
                  <c:v>0.18463078816474376</c:v>
                </c:pt>
                <c:pt idx="2165">
                  <c:v>0.18463078816474376</c:v>
                </c:pt>
                <c:pt idx="2166">
                  <c:v>0.18463078816474376</c:v>
                </c:pt>
                <c:pt idx="2167">
                  <c:v>0.18463078816474376</c:v>
                </c:pt>
                <c:pt idx="2168">
                  <c:v>0.18463078816474376</c:v>
                </c:pt>
                <c:pt idx="2169">
                  <c:v>0.18463078816474376</c:v>
                </c:pt>
                <c:pt idx="2170">
                  <c:v>0.18463078816474376</c:v>
                </c:pt>
                <c:pt idx="2171">
                  <c:v>0.18463078816474376</c:v>
                </c:pt>
                <c:pt idx="2172">
                  <c:v>0.18463078816474376</c:v>
                </c:pt>
                <c:pt idx="2173">
                  <c:v>0.18463078816474376</c:v>
                </c:pt>
                <c:pt idx="2174">
                  <c:v>0.18463078816474376</c:v>
                </c:pt>
                <c:pt idx="2175">
                  <c:v>0.18463078816474376</c:v>
                </c:pt>
                <c:pt idx="2176">
                  <c:v>0.18463078816474376</c:v>
                </c:pt>
                <c:pt idx="2177">
                  <c:v>0.18463078816474376</c:v>
                </c:pt>
                <c:pt idx="2178">
                  <c:v>0.18463078816474376</c:v>
                </c:pt>
                <c:pt idx="2179">
                  <c:v>0.18463078816474376</c:v>
                </c:pt>
                <c:pt idx="2180">
                  <c:v>0.18463078816474376</c:v>
                </c:pt>
                <c:pt idx="2181">
                  <c:v>0.18463078816474376</c:v>
                </c:pt>
                <c:pt idx="2182">
                  <c:v>0.18463078816474376</c:v>
                </c:pt>
                <c:pt idx="2183">
                  <c:v>0.18463078816474376</c:v>
                </c:pt>
                <c:pt idx="2184">
                  <c:v>0.18463078816474376</c:v>
                </c:pt>
                <c:pt idx="2185">
                  <c:v>0.18463078816474376</c:v>
                </c:pt>
                <c:pt idx="2186">
                  <c:v>0.18463078816474376</c:v>
                </c:pt>
                <c:pt idx="2187">
                  <c:v>0.18463078816474376</c:v>
                </c:pt>
                <c:pt idx="2188">
                  <c:v>0.18463078816474376</c:v>
                </c:pt>
                <c:pt idx="2189">
                  <c:v>0.18463078816474376</c:v>
                </c:pt>
                <c:pt idx="2190">
                  <c:v>0.18463078816474376</c:v>
                </c:pt>
                <c:pt idx="2191">
                  <c:v>0.18463078816474376</c:v>
                </c:pt>
                <c:pt idx="2192">
                  <c:v>0.21978303707170954</c:v>
                </c:pt>
                <c:pt idx="2193">
                  <c:v>0.21978303707170954</c:v>
                </c:pt>
                <c:pt idx="2194">
                  <c:v>0.21978303707170954</c:v>
                </c:pt>
                <c:pt idx="2195">
                  <c:v>0.21978303707170954</c:v>
                </c:pt>
                <c:pt idx="2196">
                  <c:v>0.21978303707170954</c:v>
                </c:pt>
                <c:pt idx="2197">
                  <c:v>0.21978303707170954</c:v>
                </c:pt>
                <c:pt idx="2198">
                  <c:v>0.21978303707170954</c:v>
                </c:pt>
                <c:pt idx="2199">
                  <c:v>0.21978303707170954</c:v>
                </c:pt>
                <c:pt idx="2200">
                  <c:v>0.21978303707170954</c:v>
                </c:pt>
                <c:pt idx="2201">
                  <c:v>0.21978303707170954</c:v>
                </c:pt>
                <c:pt idx="2202">
                  <c:v>0.21978303707170954</c:v>
                </c:pt>
                <c:pt idx="2203">
                  <c:v>0.21978303707170954</c:v>
                </c:pt>
                <c:pt idx="2204">
                  <c:v>0.21978303707170954</c:v>
                </c:pt>
                <c:pt idx="2205">
                  <c:v>0.21978303707170954</c:v>
                </c:pt>
                <c:pt idx="2206">
                  <c:v>0.21978303707170954</c:v>
                </c:pt>
                <c:pt idx="2207">
                  <c:v>0.21978303707170954</c:v>
                </c:pt>
                <c:pt idx="2208">
                  <c:v>0.21978303707170954</c:v>
                </c:pt>
                <c:pt idx="2209">
                  <c:v>0.21978303707170954</c:v>
                </c:pt>
                <c:pt idx="2210">
                  <c:v>0.21978303707170954</c:v>
                </c:pt>
                <c:pt idx="2211">
                  <c:v>0.21978303707170954</c:v>
                </c:pt>
                <c:pt idx="2212">
                  <c:v>0.21978303707170954</c:v>
                </c:pt>
                <c:pt idx="2213">
                  <c:v>0.21978303707170954</c:v>
                </c:pt>
                <c:pt idx="2214">
                  <c:v>0.21978303707170954</c:v>
                </c:pt>
                <c:pt idx="2215">
                  <c:v>0.21978303707170954</c:v>
                </c:pt>
                <c:pt idx="2216">
                  <c:v>0.21978303707170954</c:v>
                </c:pt>
                <c:pt idx="2217">
                  <c:v>0.21978303707170954</c:v>
                </c:pt>
                <c:pt idx="2218">
                  <c:v>0.21978303707170954</c:v>
                </c:pt>
                <c:pt idx="2219">
                  <c:v>0.21978303707170954</c:v>
                </c:pt>
                <c:pt idx="2220">
                  <c:v>0.21978303707170954</c:v>
                </c:pt>
                <c:pt idx="2221">
                  <c:v>0.21978303707170954</c:v>
                </c:pt>
                <c:pt idx="2222">
                  <c:v>0.21978303707170954</c:v>
                </c:pt>
                <c:pt idx="2223">
                  <c:v>0.24154328946743875</c:v>
                </c:pt>
                <c:pt idx="2224">
                  <c:v>0.24154328946743875</c:v>
                </c:pt>
                <c:pt idx="2225">
                  <c:v>0.24154328946743875</c:v>
                </c:pt>
                <c:pt idx="2226">
                  <c:v>0.24154328946743875</c:v>
                </c:pt>
                <c:pt idx="2227">
                  <c:v>0.24154328946743875</c:v>
                </c:pt>
                <c:pt idx="2228">
                  <c:v>0.24154328946743875</c:v>
                </c:pt>
                <c:pt idx="2229">
                  <c:v>0.24154328946743875</c:v>
                </c:pt>
                <c:pt idx="2230">
                  <c:v>0.24154328946743875</c:v>
                </c:pt>
                <c:pt idx="2231">
                  <c:v>0.24154328946743875</c:v>
                </c:pt>
                <c:pt idx="2232">
                  <c:v>0.24154328946743875</c:v>
                </c:pt>
                <c:pt idx="2233">
                  <c:v>0.24154328946743875</c:v>
                </c:pt>
                <c:pt idx="2234">
                  <c:v>0.24154328946743875</c:v>
                </c:pt>
                <c:pt idx="2235">
                  <c:v>0.24154328946743875</c:v>
                </c:pt>
                <c:pt idx="2236">
                  <c:v>0.24154328946743875</c:v>
                </c:pt>
                <c:pt idx="2237">
                  <c:v>0.24154328946743875</c:v>
                </c:pt>
                <c:pt idx="2238">
                  <c:v>0.24154328946743875</c:v>
                </c:pt>
                <c:pt idx="2239">
                  <c:v>0.24154328946743875</c:v>
                </c:pt>
                <c:pt idx="2240">
                  <c:v>0.24154328946743875</c:v>
                </c:pt>
                <c:pt idx="2241">
                  <c:v>0.24154328946743875</c:v>
                </c:pt>
                <c:pt idx="2242">
                  <c:v>0.24154328946743875</c:v>
                </c:pt>
                <c:pt idx="2243">
                  <c:v>0.24154328946743875</c:v>
                </c:pt>
                <c:pt idx="2244">
                  <c:v>0.24154328946743875</c:v>
                </c:pt>
                <c:pt idx="2245">
                  <c:v>0.24154328946743875</c:v>
                </c:pt>
                <c:pt idx="2246">
                  <c:v>0.24154328946743875</c:v>
                </c:pt>
                <c:pt idx="2247">
                  <c:v>0.24154328946743875</c:v>
                </c:pt>
                <c:pt idx="2248">
                  <c:v>0.24154328946743875</c:v>
                </c:pt>
                <c:pt idx="2249">
                  <c:v>0.24154328946743875</c:v>
                </c:pt>
                <c:pt idx="2250">
                  <c:v>0.24154328946743875</c:v>
                </c:pt>
                <c:pt idx="2251">
                  <c:v>0.24154328946743875</c:v>
                </c:pt>
                <c:pt idx="2252">
                  <c:v>0.26237866549996247</c:v>
                </c:pt>
                <c:pt idx="2253">
                  <c:v>0.26237866549996247</c:v>
                </c:pt>
                <c:pt idx="2254">
                  <c:v>0.26237866549996247</c:v>
                </c:pt>
                <c:pt idx="2255">
                  <c:v>0.26237866549996247</c:v>
                </c:pt>
                <c:pt idx="2256">
                  <c:v>0.26237866549996247</c:v>
                </c:pt>
                <c:pt idx="2257">
                  <c:v>0.26237866549996247</c:v>
                </c:pt>
                <c:pt idx="2258">
                  <c:v>0.26237866549996247</c:v>
                </c:pt>
                <c:pt idx="2259">
                  <c:v>0.26237866549996247</c:v>
                </c:pt>
                <c:pt idx="2260">
                  <c:v>0.26237866549996247</c:v>
                </c:pt>
                <c:pt idx="2261">
                  <c:v>0.26237866549996247</c:v>
                </c:pt>
                <c:pt idx="2262">
                  <c:v>0.26237866549996247</c:v>
                </c:pt>
                <c:pt idx="2263">
                  <c:v>0.26237866549996247</c:v>
                </c:pt>
                <c:pt idx="2264">
                  <c:v>0.26237866549996247</c:v>
                </c:pt>
                <c:pt idx="2265">
                  <c:v>0.26237866549996247</c:v>
                </c:pt>
                <c:pt idx="2266">
                  <c:v>0.26237866549996247</c:v>
                </c:pt>
                <c:pt idx="2267">
                  <c:v>0.26237866549996247</c:v>
                </c:pt>
                <c:pt idx="2268">
                  <c:v>0.26237866549996247</c:v>
                </c:pt>
                <c:pt idx="2269">
                  <c:v>0.26237866549996247</c:v>
                </c:pt>
                <c:pt idx="2270">
                  <c:v>0.26237866549996247</c:v>
                </c:pt>
                <c:pt idx="2271">
                  <c:v>0.26237866549996247</c:v>
                </c:pt>
                <c:pt idx="2272">
                  <c:v>0.26237866549996247</c:v>
                </c:pt>
                <c:pt idx="2273">
                  <c:v>0.26237866549996247</c:v>
                </c:pt>
                <c:pt idx="2274">
                  <c:v>0.26237866549996247</c:v>
                </c:pt>
                <c:pt idx="2275">
                  <c:v>0.26237866549996247</c:v>
                </c:pt>
                <c:pt idx="2276">
                  <c:v>0.26237866549996247</c:v>
                </c:pt>
                <c:pt idx="2277">
                  <c:v>0.26237866549996247</c:v>
                </c:pt>
                <c:pt idx="2278">
                  <c:v>0.26237866549996247</c:v>
                </c:pt>
                <c:pt idx="2279">
                  <c:v>0.26237866549996247</c:v>
                </c:pt>
                <c:pt idx="2280">
                  <c:v>0.26237866549996247</c:v>
                </c:pt>
                <c:pt idx="2281">
                  <c:v>0.26237866549996247</c:v>
                </c:pt>
                <c:pt idx="2282">
                  <c:v>0.26237866549996247</c:v>
                </c:pt>
                <c:pt idx="2283">
                  <c:v>0.29109746797919023</c:v>
                </c:pt>
                <c:pt idx="2284">
                  <c:v>0.29109746797919023</c:v>
                </c:pt>
                <c:pt idx="2285">
                  <c:v>0.29109746797919023</c:v>
                </c:pt>
                <c:pt idx="2286">
                  <c:v>0.29109746797919023</c:v>
                </c:pt>
                <c:pt idx="2287">
                  <c:v>0.29109746797919023</c:v>
                </c:pt>
                <c:pt idx="2288">
                  <c:v>0.29109746797919023</c:v>
                </c:pt>
                <c:pt idx="2289">
                  <c:v>0.29109746797919023</c:v>
                </c:pt>
                <c:pt idx="2290">
                  <c:v>0.29109746797919023</c:v>
                </c:pt>
                <c:pt idx="2291">
                  <c:v>0.29109746797919023</c:v>
                </c:pt>
                <c:pt idx="2292">
                  <c:v>0.29109746797919023</c:v>
                </c:pt>
                <c:pt idx="2293">
                  <c:v>0.29109746797919023</c:v>
                </c:pt>
                <c:pt idx="2294">
                  <c:v>0.29109746797919023</c:v>
                </c:pt>
                <c:pt idx="2295">
                  <c:v>0.29109746797919023</c:v>
                </c:pt>
                <c:pt idx="2296">
                  <c:v>0.29109746797919023</c:v>
                </c:pt>
                <c:pt idx="2297">
                  <c:v>0.29109746797919023</c:v>
                </c:pt>
                <c:pt idx="2298">
                  <c:v>0.29109746797919023</c:v>
                </c:pt>
                <c:pt idx="2299">
                  <c:v>0.29109746797919023</c:v>
                </c:pt>
                <c:pt idx="2300">
                  <c:v>0.29109746797919023</c:v>
                </c:pt>
                <c:pt idx="2301">
                  <c:v>0.29109746797919023</c:v>
                </c:pt>
                <c:pt idx="2302">
                  <c:v>0.29109746797919023</c:v>
                </c:pt>
                <c:pt idx="2303">
                  <c:v>0.29109746797919023</c:v>
                </c:pt>
                <c:pt idx="2304">
                  <c:v>0.29109746797919023</c:v>
                </c:pt>
                <c:pt idx="2305">
                  <c:v>0.29109746797919023</c:v>
                </c:pt>
                <c:pt idx="2306">
                  <c:v>0.29109746797919023</c:v>
                </c:pt>
                <c:pt idx="2307">
                  <c:v>0.29109746797919023</c:v>
                </c:pt>
                <c:pt idx="2308">
                  <c:v>0.29109746797919023</c:v>
                </c:pt>
                <c:pt idx="2309">
                  <c:v>0.29109746797919023</c:v>
                </c:pt>
                <c:pt idx="2310">
                  <c:v>0.29109746797919023</c:v>
                </c:pt>
                <c:pt idx="2311">
                  <c:v>0.29109746797919023</c:v>
                </c:pt>
                <c:pt idx="2312">
                  <c:v>0.29109746797919023</c:v>
                </c:pt>
                <c:pt idx="2313">
                  <c:v>0.33200352637061026</c:v>
                </c:pt>
                <c:pt idx="2314">
                  <c:v>0.33200352637061026</c:v>
                </c:pt>
                <c:pt idx="2315">
                  <c:v>0.33200352637061026</c:v>
                </c:pt>
                <c:pt idx="2316">
                  <c:v>0.33200352637061026</c:v>
                </c:pt>
                <c:pt idx="2317">
                  <c:v>0.33200352637061026</c:v>
                </c:pt>
                <c:pt idx="2318">
                  <c:v>0.33200352637061026</c:v>
                </c:pt>
                <c:pt idx="2319">
                  <c:v>0.33200352637061026</c:v>
                </c:pt>
                <c:pt idx="2320">
                  <c:v>0.33200352637061026</c:v>
                </c:pt>
                <c:pt idx="2321">
                  <c:v>0.33200352637061026</c:v>
                </c:pt>
                <c:pt idx="2322">
                  <c:v>0.33200352637061026</c:v>
                </c:pt>
                <c:pt idx="2323">
                  <c:v>0.33200352637061026</c:v>
                </c:pt>
                <c:pt idx="2324">
                  <c:v>0.33200352637061026</c:v>
                </c:pt>
                <c:pt idx="2325">
                  <c:v>0.33200352637061026</c:v>
                </c:pt>
                <c:pt idx="2326">
                  <c:v>0.33200352637061026</c:v>
                </c:pt>
                <c:pt idx="2327">
                  <c:v>0.33200352637061026</c:v>
                </c:pt>
                <c:pt idx="2328">
                  <c:v>0.33200352637061026</c:v>
                </c:pt>
                <c:pt idx="2329">
                  <c:v>0.33200352637061026</c:v>
                </c:pt>
                <c:pt idx="2330">
                  <c:v>0.33200352637061026</c:v>
                </c:pt>
                <c:pt idx="2331">
                  <c:v>0.33200352637061026</c:v>
                </c:pt>
                <c:pt idx="2332">
                  <c:v>0.33200352637061026</c:v>
                </c:pt>
                <c:pt idx="2333">
                  <c:v>0.33200352637061026</c:v>
                </c:pt>
                <c:pt idx="2334">
                  <c:v>0.33200352637061026</c:v>
                </c:pt>
                <c:pt idx="2335">
                  <c:v>0.33200352637061026</c:v>
                </c:pt>
                <c:pt idx="2336">
                  <c:v>0.33200352637061026</c:v>
                </c:pt>
                <c:pt idx="2337">
                  <c:v>0.33200352637061026</c:v>
                </c:pt>
                <c:pt idx="2338">
                  <c:v>0.33200352637061026</c:v>
                </c:pt>
                <c:pt idx="2339">
                  <c:v>0.33200352637061026</c:v>
                </c:pt>
                <c:pt idx="2340">
                  <c:v>0.33200352637061026</c:v>
                </c:pt>
                <c:pt idx="2341">
                  <c:v>0.33200352637061026</c:v>
                </c:pt>
                <c:pt idx="2342">
                  <c:v>0.33200352637061026</c:v>
                </c:pt>
                <c:pt idx="2343">
                  <c:v>0.33200352637061026</c:v>
                </c:pt>
                <c:pt idx="2344">
                  <c:v>0.35969864919613781</c:v>
                </c:pt>
                <c:pt idx="2345">
                  <c:v>0.35969864919613781</c:v>
                </c:pt>
                <c:pt idx="2346">
                  <c:v>0.35969864919613781</c:v>
                </c:pt>
                <c:pt idx="2347">
                  <c:v>0.35969864919613781</c:v>
                </c:pt>
                <c:pt idx="2348">
                  <c:v>0.35969864919613781</c:v>
                </c:pt>
                <c:pt idx="2349">
                  <c:v>0.35969864919613781</c:v>
                </c:pt>
                <c:pt idx="2350">
                  <c:v>0.35969864919613781</c:v>
                </c:pt>
                <c:pt idx="2351">
                  <c:v>0.35969864919613781</c:v>
                </c:pt>
                <c:pt idx="2352">
                  <c:v>0.35969864919613781</c:v>
                </c:pt>
                <c:pt idx="2353">
                  <c:v>0.35969864919613781</c:v>
                </c:pt>
                <c:pt idx="2354">
                  <c:v>0.35969864919613781</c:v>
                </c:pt>
                <c:pt idx="2355">
                  <c:v>0.35969864919613781</c:v>
                </c:pt>
                <c:pt idx="2356">
                  <c:v>0.35969864919613781</c:v>
                </c:pt>
                <c:pt idx="2357">
                  <c:v>0.35969864919613781</c:v>
                </c:pt>
                <c:pt idx="2358">
                  <c:v>0.35969864919613781</c:v>
                </c:pt>
                <c:pt idx="2359">
                  <c:v>0.35969864919613781</c:v>
                </c:pt>
                <c:pt idx="2360">
                  <c:v>0.35969864919613781</c:v>
                </c:pt>
                <c:pt idx="2361">
                  <c:v>0.35969864919613781</c:v>
                </c:pt>
                <c:pt idx="2362">
                  <c:v>0.35969864919613781</c:v>
                </c:pt>
                <c:pt idx="2363">
                  <c:v>0.35969864919613781</c:v>
                </c:pt>
                <c:pt idx="2364">
                  <c:v>0.35969864919613781</c:v>
                </c:pt>
                <c:pt idx="2365">
                  <c:v>0.35969864919613781</c:v>
                </c:pt>
                <c:pt idx="2366">
                  <c:v>0.35969864919613781</c:v>
                </c:pt>
                <c:pt idx="2367">
                  <c:v>0.35969864919613781</c:v>
                </c:pt>
                <c:pt idx="2368">
                  <c:v>0.35969864919613781</c:v>
                </c:pt>
                <c:pt idx="2369">
                  <c:v>0.35969864919613781</c:v>
                </c:pt>
                <c:pt idx="2370">
                  <c:v>0.35969864919613781</c:v>
                </c:pt>
                <c:pt idx="2371">
                  <c:v>0.35969864919613781</c:v>
                </c:pt>
                <c:pt idx="2372">
                  <c:v>0.35969864919613781</c:v>
                </c:pt>
                <c:pt idx="2373">
                  <c:v>0.35969864919613781</c:v>
                </c:pt>
                <c:pt idx="2374">
                  <c:v>0.36909439504448249</c:v>
                </c:pt>
                <c:pt idx="2375">
                  <c:v>0.36909439504448249</c:v>
                </c:pt>
                <c:pt idx="2376">
                  <c:v>0.36909439504448249</c:v>
                </c:pt>
                <c:pt idx="2377">
                  <c:v>0.36909439504448249</c:v>
                </c:pt>
                <c:pt idx="2378">
                  <c:v>0.36909439504448249</c:v>
                </c:pt>
                <c:pt idx="2379">
                  <c:v>0.36909439504448249</c:v>
                </c:pt>
                <c:pt idx="2380">
                  <c:v>0.36909439504448249</c:v>
                </c:pt>
                <c:pt idx="2381">
                  <c:v>0.36909439504448249</c:v>
                </c:pt>
                <c:pt idx="2382">
                  <c:v>0.36909439504448249</c:v>
                </c:pt>
                <c:pt idx="2383">
                  <c:v>0.36909439504448249</c:v>
                </c:pt>
                <c:pt idx="2384">
                  <c:v>0.36909439504448249</c:v>
                </c:pt>
                <c:pt idx="2385">
                  <c:v>0.36909439504448249</c:v>
                </c:pt>
                <c:pt idx="2386">
                  <c:v>0.36909439504448249</c:v>
                </c:pt>
                <c:pt idx="2387">
                  <c:v>0.36909439504448249</c:v>
                </c:pt>
                <c:pt idx="2388">
                  <c:v>0.36909439504448249</c:v>
                </c:pt>
                <c:pt idx="2389">
                  <c:v>0.36909439504448249</c:v>
                </c:pt>
                <c:pt idx="2390">
                  <c:v>0.36909439504448249</c:v>
                </c:pt>
                <c:pt idx="2391">
                  <c:v>0.36909439504448249</c:v>
                </c:pt>
                <c:pt idx="2392">
                  <c:v>0.36909439504448249</c:v>
                </c:pt>
                <c:pt idx="2393">
                  <c:v>0.36909439504448249</c:v>
                </c:pt>
                <c:pt idx="2394">
                  <c:v>0.36909439504448249</c:v>
                </c:pt>
                <c:pt idx="2395">
                  <c:v>0.36909439504448249</c:v>
                </c:pt>
                <c:pt idx="2396">
                  <c:v>0.36909439504448249</c:v>
                </c:pt>
                <c:pt idx="2397">
                  <c:v>0.36909439504448249</c:v>
                </c:pt>
                <c:pt idx="2398">
                  <c:v>0.36909439504448249</c:v>
                </c:pt>
                <c:pt idx="2399">
                  <c:v>0.36909439504448249</c:v>
                </c:pt>
                <c:pt idx="2400">
                  <c:v>0.36909439504448249</c:v>
                </c:pt>
                <c:pt idx="2401">
                  <c:v>0.36909439504448249</c:v>
                </c:pt>
                <c:pt idx="2402">
                  <c:v>0.36909439504448249</c:v>
                </c:pt>
                <c:pt idx="2403">
                  <c:v>0.36909439504448249</c:v>
                </c:pt>
                <c:pt idx="2404">
                  <c:v>0.36909439504448249</c:v>
                </c:pt>
                <c:pt idx="2405">
                  <c:v>0.35556579430293622</c:v>
                </c:pt>
                <c:pt idx="2406">
                  <c:v>0.35556579430293622</c:v>
                </c:pt>
                <c:pt idx="2407">
                  <c:v>0.35556579430293622</c:v>
                </c:pt>
                <c:pt idx="2408">
                  <c:v>0.35556579430293622</c:v>
                </c:pt>
                <c:pt idx="2409">
                  <c:v>0.35556579430293622</c:v>
                </c:pt>
                <c:pt idx="2410">
                  <c:v>0.35556579430293622</c:v>
                </c:pt>
                <c:pt idx="2411">
                  <c:v>0.35556579430293622</c:v>
                </c:pt>
                <c:pt idx="2412">
                  <c:v>0.35556579430293622</c:v>
                </c:pt>
                <c:pt idx="2413">
                  <c:v>0.35556579430293622</c:v>
                </c:pt>
                <c:pt idx="2414">
                  <c:v>0.35556579430293622</c:v>
                </c:pt>
                <c:pt idx="2415">
                  <c:v>0.35556579430293622</c:v>
                </c:pt>
                <c:pt idx="2416">
                  <c:v>0.35556579430293622</c:v>
                </c:pt>
                <c:pt idx="2417">
                  <c:v>0.35556579430293622</c:v>
                </c:pt>
                <c:pt idx="2418">
                  <c:v>0.35556579430293622</c:v>
                </c:pt>
                <c:pt idx="2419">
                  <c:v>0.35556579430293622</c:v>
                </c:pt>
                <c:pt idx="2420">
                  <c:v>0.35556579430293622</c:v>
                </c:pt>
                <c:pt idx="2421">
                  <c:v>0.35556579430293622</c:v>
                </c:pt>
                <c:pt idx="2422">
                  <c:v>0.35556579430293622</c:v>
                </c:pt>
                <c:pt idx="2423">
                  <c:v>0.35556579430293622</c:v>
                </c:pt>
                <c:pt idx="2424">
                  <c:v>0.35556579430293622</c:v>
                </c:pt>
                <c:pt idx="2425">
                  <c:v>0.35556579430293622</c:v>
                </c:pt>
                <c:pt idx="2426">
                  <c:v>0.35556579430293622</c:v>
                </c:pt>
                <c:pt idx="2427">
                  <c:v>0.35556579430293622</c:v>
                </c:pt>
                <c:pt idx="2428">
                  <c:v>0.35556579430293622</c:v>
                </c:pt>
                <c:pt idx="2429">
                  <c:v>0.35556579430293622</c:v>
                </c:pt>
                <c:pt idx="2430">
                  <c:v>0.35556579430293622</c:v>
                </c:pt>
                <c:pt idx="2431">
                  <c:v>0.35556579430293622</c:v>
                </c:pt>
                <c:pt idx="2432">
                  <c:v>0.35556579430293622</c:v>
                </c:pt>
                <c:pt idx="2433">
                  <c:v>0.35556579430293622</c:v>
                </c:pt>
                <c:pt idx="2434">
                  <c:v>0.35556579430293622</c:v>
                </c:pt>
                <c:pt idx="2435">
                  <c:v>0.35556579430293622</c:v>
                </c:pt>
                <c:pt idx="2436">
                  <c:v>0.35422630241133257</c:v>
                </c:pt>
                <c:pt idx="2437">
                  <c:v>0.35422630241133257</c:v>
                </c:pt>
                <c:pt idx="2438">
                  <c:v>0.35422630241133257</c:v>
                </c:pt>
                <c:pt idx="2439">
                  <c:v>0.35422630241133257</c:v>
                </c:pt>
                <c:pt idx="2440">
                  <c:v>0.35422630241133257</c:v>
                </c:pt>
                <c:pt idx="2441">
                  <c:v>0.35422630241133257</c:v>
                </c:pt>
                <c:pt idx="2442">
                  <c:v>0.35422630241133257</c:v>
                </c:pt>
                <c:pt idx="2443">
                  <c:v>0.35422630241133257</c:v>
                </c:pt>
                <c:pt idx="2444">
                  <c:v>0.35422630241133257</c:v>
                </c:pt>
                <c:pt idx="2445">
                  <c:v>0.35422630241133257</c:v>
                </c:pt>
                <c:pt idx="2446">
                  <c:v>0.35422630241133257</c:v>
                </c:pt>
                <c:pt idx="2447">
                  <c:v>0.35422630241133257</c:v>
                </c:pt>
                <c:pt idx="2448">
                  <c:v>0.35422630241133257</c:v>
                </c:pt>
                <c:pt idx="2449">
                  <c:v>0.35422630241133257</c:v>
                </c:pt>
                <c:pt idx="2450">
                  <c:v>0.35422630241133257</c:v>
                </c:pt>
                <c:pt idx="2451">
                  <c:v>0.35422630241133257</c:v>
                </c:pt>
                <c:pt idx="2452">
                  <c:v>0.35422630241133257</c:v>
                </c:pt>
                <c:pt idx="2453">
                  <c:v>0.35422630241133257</c:v>
                </c:pt>
                <c:pt idx="2454">
                  <c:v>0.35422630241133257</c:v>
                </c:pt>
                <c:pt idx="2455">
                  <c:v>0.35422630241133257</c:v>
                </c:pt>
                <c:pt idx="2456">
                  <c:v>0.35422630241133257</c:v>
                </c:pt>
                <c:pt idx="2457">
                  <c:v>0.35422630241133257</c:v>
                </c:pt>
                <c:pt idx="2458">
                  <c:v>0.35422630241133257</c:v>
                </c:pt>
                <c:pt idx="2459">
                  <c:v>0.35422630241133257</c:v>
                </c:pt>
                <c:pt idx="2460">
                  <c:v>0.35422630241133257</c:v>
                </c:pt>
                <c:pt idx="2461">
                  <c:v>0.35422630241133257</c:v>
                </c:pt>
                <c:pt idx="2462">
                  <c:v>0.35422630241133257</c:v>
                </c:pt>
                <c:pt idx="2463">
                  <c:v>0.35422630241133257</c:v>
                </c:pt>
                <c:pt idx="2464">
                  <c:v>0.35422630241133257</c:v>
                </c:pt>
                <c:pt idx="2465">
                  <c:v>0.35422630241133257</c:v>
                </c:pt>
                <c:pt idx="2466">
                  <c:v>0.37163969700218069</c:v>
                </c:pt>
                <c:pt idx="2467">
                  <c:v>0.37163969700218069</c:v>
                </c:pt>
                <c:pt idx="2468">
                  <c:v>0.37163969700218069</c:v>
                </c:pt>
                <c:pt idx="2469">
                  <c:v>0.37163969700218069</c:v>
                </c:pt>
                <c:pt idx="2470">
                  <c:v>0.37163969700218069</c:v>
                </c:pt>
                <c:pt idx="2471">
                  <c:v>0.37163969700218069</c:v>
                </c:pt>
                <c:pt idx="2472">
                  <c:v>0.37163969700218069</c:v>
                </c:pt>
                <c:pt idx="2473">
                  <c:v>0.37163969700218069</c:v>
                </c:pt>
                <c:pt idx="2474">
                  <c:v>0.37163969700218069</c:v>
                </c:pt>
                <c:pt idx="2475">
                  <c:v>0.37163969700218069</c:v>
                </c:pt>
                <c:pt idx="2476">
                  <c:v>0.37163969700218069</c:v>
                </c:pt>
                <c:pt idx="2477">
                  <c:v>0.37163969700218069</c:v>
                </c:pt>
                <c:pt idx="2478">
                  <c:v>0.37163969700218069</c:v>
                </c:pt>
                <c:pt idx="2479">
                  <c:v>0.37163969700218069</c:v>
                </c:pt>
                <c:pt idx="2480">
                  <c:v>0.37163969700218069</c:v>
                </c:pt>
                <c:pt idx="2481">
                  <c:v>0.37163969700218069</c:v>
                </c:pt>
                <c:pt idx="2482">
                  <c:v>0.37163969700218069</c:v>
                </c:pt>
                <c:pt idx="2483">
                  <c:v>0.37163969700218069</c:v>
                </c:pt>
                <c:pt idx="2484">
                  <c:v>0.37163969700218069</c:v>
                </c:pt>
                <c:pt idx="2485">
                  <c:v>0.37163969700218069</c:v>
                </c:pt>
                <c:pt idx="2486">
                  <c:v>0.37163969700218069</c:v>
                </c:pt>
                <c:pt idx="2487">
                  <c:v>0.37163969700218069</c:v>
                </c:pt>
                <c:pt idx="2488">
                  <c:v>0.37163969700218069</c:v>
                </c:pt>
                <c:pt idx="2489">
                  <c:v>0.37163969700218069</c:v>
                </c:pt>
                <c:pt idx="2490">
                  <c:v>0.37163969700218069</c:v>
                </c:pt>
                <c:pt idx="2491">
                  <c:v>0.37163969700218069</c:v>
                </c:pt>
                <c:pt idx="2492">
                  <c:v>0.37163969700218069</c:v>
                </c:pt>
                <c:pt idx="2493">
                  <c:v>0.37163969700218069</c:v>
                </c:pt>
                <c:pt idx="2494">
                  <c:v>0.37163969700218069</c:v>
                </c:pt>
                <c:pt idx="2495">
                  <c:v>0.37163969700218069</c:v>
                </c:pt>
                <c:pt idx="2496">
                  <c:v>0.37163969700218069</c:v>
                </c:pt>
                <c:pt idx="2497">
                  <c:v>0.36626071779825042</c:v>
                </c:pt>
                <c:pt idx="2498">
                  <c:v>0.36626071779825042</c:v>
                </c:pt>
                <c:pt idx="2499">
                  <c:v>0.36626071779825042</c:v>
                </c:pt>
                <c:pt idx="2500">
                  <c:v>0.36626071779825042</c:v>
                </c:pt>
                <c:pt idx="2501">
                  <c:v>0.36626071779825042</c:v>
                </c:pt>
                <c:pt idx="2502">
                  <c:v>0.36626071779825042</c:v>
                </c:pt>
                <c:pt idx="2503">
                  <c:v>0.36626071779825042</c:v>
                </c:pt>
                <c:pt idx="2504">
                  <c:v>0.36626071779825042</c:v>
                </c:pt>
                <c:pt idx="2505">
                  <c:v>0.36626071779825042</c:v>
                </c:pt>
                <c:pt idx="2506">
                  <c:v>0.36626071779825042</c:v>
                </c:pt>
                <c:pt idx="2507">
                  <c:v>0.36626071779825042</c:v>
                </c:pt>
                <c:pt idx="2508">
                  <c:v>0.36626071779825042</c:v>
                </c:pt>
                <c:pt idx="2509">
                  <c:v>0.36626071779825042</c:v>
                </c:pt>
                <c:pt idx="2510">
                  <c:v>0.36626071779825042</c:v>
                </c:pt>
                <c:pt idx="2511">
                  <c:v>0.36626071779825042</c:v>
                </c:pt>
                <c:pt idx="2512">
                  <c:v>0.36626071779825042</c:v>
                </c:pt>
                <c:pt idx="2513">
                  <c:v>0.36626071779825042</c:v>
                </c:pt>
                <c:pt idx="2514">
                  <c:v>0.36626071779825042</c:v>
                </c:pt>
                <c:pt idx="2515">
                  <c:v>0.36626071779825042</c:v>
                </c:pt>
                <c:pt idx="2516">
                  <c:v>0.36626071779825042</c:v>
                </c:pt>
                <c:pt idx="2517">
                  <c:v>0.36626071779825042</c:v>
                </c:pt>
                <c:pt idx="2518">
                  <c:v>0.36626071779825042</c:v>
                </c:pt>
                <c:pt idx="2519">
                  <c:v>0.36626071779825042</c:v>
                </c:pt>
                <c:pt idx="2520">
                  <c:v>0.36626071779825042</c:v>
                </c:pt>
                <c:pt idx="2521">
                  <c:v>0.36626071779825042</c:v>
                </c:pt>
                <c:pt idx="2522">
                  <c:v>0.36626071779825042</c:v>
                </c:pt>
                <c:pt idx="2523">
                  <c:v>0.36626071779825042</c:v>
                </c:pt>
                <c:pt idx="2524">
                  <c:v>0.36626071779825042</c:v>
                </c:pt>
                <c:pt idx="2525">
                  <c:v>0.36626071779825042</c:v>
                </c:pt>
                <c:pt idx="2526">
                  <c:v>0.36626071779825042</c:v>
                </c:pt>
                <c:pt idx="2527">
                  <c:v>0.33075634880830562</c:v>
                </c:pt>
                <c:pt idx="2528">
                  <c:v>0.33075634880830562</c:v>
                </c:pt>
                <c:pt idx="2529">
                  <c:v>0.33075634880830562</c:v>
                </c:pt>
                <c:pt idx="2530">
                  <c:v>0.33075634880830562</c:v>
                </c:pt>
                <c:pt idx="2531">
                  <c:v>0.33075634880830562</c:v>
                </c:pt>
                <c:pt idx="2532">
                  <c:v>0.33075634880830562</c:v>
                </c:pt>
                <c:pt idx="2533">
                  <c:v>0.33075634880830562</c:v>
                </c:pt>
                <c:pt idx="2534">
                  <c:v>0.33075634880830562</c:v>
                </c:pt>
                <c:pt idx="2535">
                  <c:v>0.33075634880830562</c:v>
                </c:pt>
                <c:pt idx="2536">
                  <c:v>0.33075634880830562</c:v>
                </c:pt>
                <c:pt idx="2537">
                  <c:v>0.33075634880830562</c:v>
                </c:pt>
                <c:pt idx="2538">
                  <c:v>0.33075634880830562</c:v>
                </c:pt>
                <c:pt idx="2539">
                  <c:v>0.33075634880830562</c:v>
                </c:pt>
                <c:pt idx="2540">
                  <c:v>0.33075634880830562</c:v>
                </c:pt>
                <c:pt idx="2541">
                  <c:v>0.33075634880830562</c:v>
                </c:pt>
                <c:pt idx="2542">
                  <c:v>0.33075634880830562</c:v>
                </c:pt>
                <c:pt idx="2543">
                  <c:v>0.33075634880830562</c:v>
                </c:pt>
                <c:pt idx="2544">
                  <c:v>0.33075634880830562</c:v>
                </c:pt>
                <c:pt idx="2545">
                  <c:v>0.33075634880830562</c:v>
                </c:pt>
                <c:pt idx="2546">
                  <c:v>0.33075634880830562</c:v>
                </c:pt>
                <c:pt idx="2547">
                  <c:v>0.33075634880830562</c:v>
                </c:pt>
                <c:pt idx="2548">
                  <c:v>0.33075634880830562</c:v>
                </c:pt>
                <c:pt idx="2549">
                  <c:v>0.33075634880830562</c:v>
                </c:pt>
                <c:pt idx="2550">
                  <c:v>0.33075634880830562</c:v>
                </c:pt>
                <c:pt idx="2551">
                  <c:v>0.33075634880830562</c:v>
                </c:pt>
                <c:pt idx="2552">
                  <c:v>0.33075634880830562</c:v>
                </c:pt>
                <c:pt idx="2553">
                  <c:v>0.33075634880830562</c:v>
                </c:pt>
                <c:pt idx="2554">
                  <c:v>0.33075634880830562</c:v>
                </c:pt>
                <c:pt idx="2555">
                  <c:v>0.33075634880830562</c:v>
                </c:pt>
                <c:pt idx="2556">
                  <c:v>0.33075634880830562</c:v>
                </c:pt>
                <c:pt idx="2557">
                  <c:v>0.33075634880830562</c:v>
                </c:pt>
                <c:pt idx="2558">
                  <c:v>0.2986174963919852</c:v>
                </c:pt>
                <c:pt idx="2559">
                  <c:v>0.2986174963919852</c:v>
                </c:pt>
                <c:pt idx="2560">
                  <c:v>0.2986174963919852</c:v>
                </c:pt>
                <c:pt idx="2561">
                  <c:v>0.2986174963919852</c:v>
                </c:pt>
                <c:pt idx="2562">
                  <c:v>0.2986174963919852</c:v>
                </c:pt>
                <c:pt idx="2563">
                  <c:v>0.2986174963919852</c:v>
                </c:pt>
                <c:pt idx="2564">
                  <c:v>0.2986174963919852</c:v>
                </c:pt>
                <c:pt idx="2565">
                  <c:v>0.2986174963919852</c:v>
                </c:pt>
                <c:pt idx="2566">
                  <c:v>0.2986174963919852</c:v>
                </c:pt>
                <c:pt idx="2567">
                  <c:v>0.2986174963919852</c:v>
                </c:pt>
                <c:pt idx="2568">
                  <c:v>0.2986174963919852</c:v>
                </c:pt>
                <c:pt idx="2569">
                  <c:v>0.2986174963919852</c:v>
                </c:pt>
                <c:pt idx="2570">
                  <c:v>0.2986174963919852</c:v>
                </c:pt>
                <c:pt idx="2571">
                  <c:v>0.2986174963919852</c:v>
                </c:pt>
                <c:pt idx="2572">
                  <c:v>0.2986174963919852</c:v>
                </c:pt>
                <c:pt idx="2573">
                  <c:v>0.2986174963919852</c:v>
                </c:pt>
                <c:pt idx="2574">
                  <c:v>0.2986174963919852</c:v>
                </c:pt>
                <c:pt idx="2575">
                  <c:v>0.2986174963919852</c:v>
                </c:pt>
                <c:pt idx="2576">
                  <c:v>0.2986174963919852</c:v>
                </c:pt>
                <c:pt idx="2577">
                  <c:v>0.2986174963919852</c:v>
                </c:pt>
                <c:pt idx="2578">
                  <c:v>0.2986174963919852</c:v>
                </c:pt>
                <c:pt idx="2579">
                  <c:v>0.2986174963919852</c:v>
                </c:pt>
                <c:pt idx="2580">
                  <c:v>0.2986174963919852</c:v>
                </c:pt>
                <c:pt idx="2581">
                  <c:v>0.2986174963919852</c:v>
                </c:pt>
                <c:pt idx="2582">
                  <c:v>0.2986174963919852</c:v>
                </c:pt>
                <c:pt idx="2583">
                  <c:v>0.2986174963919852</c:v>
                </c:pt>
                <c:pt idx="2584">
                  <c:v>0.2986174963919852</c:v>
                </c:pt>
                <c:pt idx="2585">
                  <c:v>0.2986174963919852</c:v>
                </c:pt>
                <c:pt idx="2586">
                  <c:v>0.2986174963919852</c:v>
                </c:pt>
                <c:pt idx="2587">
                  <c:v>0.2986174963919852</c:v>
                </c:pt>
                <c:pt idx="2588">
                  <c:v>0.2986174963919852</c:v>
                </c:pt>
                <c:pt idx="2589">
                  <c:v>0.29061609087680784</c:v>
                </c:pt>
                <c:pt idx="2590">
                  <c:v>0.29061609087680784</c:v>
                </c:pt>
                <c:pt idx="2591">
                  <c:v>0.29061609087680784</c:v>
                </c:pt>
                <c:pt idx="2592">
                  <c:v>0.29061609087680784</c:v>
                </c:pt>
                <c:pt idx="2593">
                  <c:v>0.29061609087680784</c:v>
                </c:pt>
                <c:pt idx="2594">
                  <c:v>0.29061609087680784</c:v>
                </c:pt>
                <c:pt idx="2595">
                  <c:v>0.29061609087680784</c:v>
                </c:pt>
                <c:pt idx="2596">
                  <c:v>0.29061609087680784</c:v>
                </c:pt>
                <c:pt idx="2597">
                  <c:v>0.29061609087680784</c:v>
                </c:pt>
                <c:pt idx="2598">
                  <c:v>0.29061609087680784</c:v>
                </c:pt>
                <c:pt idx="2599">
                  <c:v>0.29061609087680784</c:v>
                </c:pt>
                <c:pt idx="2600">
                  <c:v>0.29061609087680784</c:v>
                </c:pt>
                <c:pt idx="2601">
                  <c:v>0.29061609087680784</c:v>
                </c:pt>
                <c:pt idx="2602">
                  <c:v>0.29061609087680784</c:v>
                </c:pt>
                <c:pt idx="2603">
                  <c:v>0.29061609087680784</c:v>
                </c:pt>
                <c:pt idx="2604">
                  <c:v>0.29061609087680784</c:v>
                </c:pt>
                <c:pt idx="2605">
                  <c:v>0.29061609087680784</c:v>
                </c:pt>
                <c:pt idx="2606">
                  <c:v>0.29061609087680784</c:v>
                </c:pt>
                <c:pt idx="2607">
                  <c:v>0.29061609087680784</c:v>
                </c:pt>
                <c:pt idx="2608">
                  <c:v>0.29061609087680784</c:v>
                </c:pt>
                <c:pt idx="2609">
                  <c:v>0.29061609087680784</c:v>
                </c:pt>
                <c:pt idx="2610">
                  <c:v>0.29061609087680784</c:v>
                </c:pt>
                <c:pt idx="2611">
                  <c:v>0.29061609087680784</c:v>
                </c:pt>
                <c:pt idx="2612">
                  <c:v>0.29061609087680784</c:v>
                </c:pt>
                <c:pt idx="2613">
                  <c:v>0.29061609087680784</c:v>
                </c:pt>
                <c:pt idx="2614">
                  <c:v>0.29061609087680784</c:v>
                </c:pt>
                <c:pt idx="2615">
                  <c:v>0.29061609087680784</c:v>
                </c:pt>
                <c:pt idx="2616">
                  <c:v>0.29061609087680784</c:v>
                </c:pt>
                <c:pt idx="2617">
                  <c:v>0.28277452979984563</c:v>
                </c:pt>
                <c:pt idx="2618">
                  <c:v>0.28277452979984563</c:v>
                </c:pt>
                <c:pt idx="2619">
                  <c:v>0.28277452979984563</c:v>
                </c:pt>
                <c:pt idx="2620">
                  <c:v>0.28277452979984563</c:v>
                </c:pt>
                <c:pt idx="2621">
                  <c:v>0.28277452979984563</c:v>
                </c:pt>
                <c:pt idx="2622">
                  <c:v>0.28277452979984563</c:v>
                </c:pt>
                <c:pt idx="2623">
                  <c:v>0.28277452979984563</c:v>
                </c:pt>
                <c:pt idx="2624">
                  <c:v>0.28277452979984563</c:v>
                </c:pt>
                <c:pt idx="2625">
                  <c:v>0.28277452979984563</c:v>
                </c:pt>
                <c:pt idx="2626">
                  <c:v>0.28277452979984563</c:v>
                </c:pt>
                <c:pt idx="2627">
                  <c:v>0.28277452979984563</c:v>
                </c:pt>
                <c:pt idx="2628">
                  <c:v>0.28277452979984563</c:v>
                </c:pt>
                <c:pt idx="2629">
                  <c:v>0.28277452979984563</c:v>
                </c:pt>
                <c:pt idx="2630">
                  <c:v>0.28277452979984563</c:v>
                </c:pt>
                <c:pt idx="2631">
                  <c:v>0.28277452979984563</c:v>
                </c:pt>
                <c:pt idx="2632">
                  <c:v>0.28277452979984563</c:v>
                </c:pt>
                <c:pt idx="2633">
                  <c:v>0.28277452979984563</c:v>
                </c:pt>
                <c:pt idx="2634">
                  <c:v>0.28277452979984563</c:v>
                </c:pt>
                <c:pt idx="2635">
                  <c:v>0.28277452979984563</c:v>
                </c:pt>
                <c:pt idx="2636">
                  <c:v>0.28277452979984563</c:v>
                </c:pt>
                <c:pt idx="2637">
                  <c:v>0.28277452979984563</c:v>
                </c:pt>
                <c:pt idx="2638">
                  <c:v>0.28277452979984563</c:v>
                </c:pt>
                <c:pt idx="2639">
                  <c:v>0.28277452979984563</c:v>
                </c:pt>
                <c:pt idx="2640">
                  <c:v>0.28277452979984563</c:v>
                </c:pt>
                <c:pt idx="2641">
                  <c:v>0.28277452979984563</c:v>
                </c:pt>
                <c:pt idx="2642">
                  <c:v>0.28277452979984563</c:v>
                </c:pt>
                <c:pt idx="2643">
                  <c:v>0.28277452979984563</c:v>
                </c:pt>
                <c:pt idx="2644">
                  <c:v>0.28277452979984563</c:v>
                </c:pt>
                <c:pt idx="2645">
                  <c:v>0.28277452979984563</c:v>
                </c:pt>
                <c:pt idx="2646">
                  <c:v>0.28277452979984563</c:v>
                </c:pt>
                <c:pt idx="2647">
                  <c:v>0.28277452979984563</c:v>
                </c:pt>
                <c:pt idx="2648">
                  <c:v>0.27354240130580432</c:v>
                </c:pt>
                <c:pt idx="2649">
                  <c:v>0.27354240130580432</c:v>
                </c:pt>
                <c:pt idx="2650">
                  <c:v>0.27354240130580432</c:v>
                </c:pt>
                <c:pt idx="2651">
                  <c:v>0.27354240130580432</c:v>
                </c:pt>
                <c:pt idx="2652">
                  <c:v>0.27354240130580432</c:v>
                </c:pt>
                <c:pt idx="2653">
                  <c:v>0.27354240130580432</c:v>
                </c:pt>
                <c:pt idx="2654">
                  <c:v>0.27354240130580432</c:v>
                </c:pt>
                <c:pt idx="2655">
                  <c:v>0.27354240130580432</c:v>
                </c:pt>
                <c:pt idx="2656">
                  <c:v>0.27354240130580432</c:v>
                </c:pt>
                <c:pt idx="2657">
                  <c:v>0.27354240130580432</c:v>
                </c:pt>
                <c:pt idx="2658">
                  <c:v>0.27354240130580432</c:v>
                </c:pt>
                <c:pt idx="2659">
                  <c:v>0.27354240130580432</c:v>
                </c:pt>
                <c:pt idx="2660">
                  <c:v>0.27354240130580432</c:v>
                </c:pt>
                <c:pt idx="2661">
                  <c:v>0.27354240130580432</c:v>
                </c:pt>
                <c:pt idx="2662">
                  <c:v>0.27354240130580432</c:v>
                </c:pt>
                <c:pt idx="2663">
                  <c:v>0.27354240130580432</c:v>
                </c:pt>
                <c:pt idx="2664">
                  <c:v>0.27354240130580432</c:v>
                </c:pt>
                <c:pt idx="2665">
                  <c:v>0.27354240130580432</c:v>
                </c:pt>
                <c:pt idx="2666">
                  <c:v>0.27354240130580432</c:v>
                </c:pt>
                <c:pt idx="2667">
                  <c:v>0.27354240130580432</c:v>
                </c:pt>
                <c:pt idx="2668">
                  <c:v>0.27354240130580432</c:v>
                </c:pt>
                <c:pt idx="2669">
                  <c:v>0.27354240130580432</c:v>
                </c:pt>
                <c:pt idx="2670">
                  <c:v>0.27354240130580432</c:v>
                </c:pt>
                <c:pt idx="2671">
                  <c:v>0.27354240130580432</c:v>
                </c:pt>
                <c:pt idx="2672">
                  <c:v>0.27354240130580432</c:v>
                </c:pt>
                <c:pt idx="2673">
                  <c:v>0.27354240130580432</c:v>
                </c:pt>
                <c:pt idx="2674">
                  <c:v>0.27354240130580432</c:v>
                </c:pt>
                <c:pt idx="2675">
                  <c:v>0.27354240130580432</c:v>
                </c:pt>
                <c:pt idx="2676">
                  <c:v>0.27354240130580432</c:v>
                </c:pt>
                <c:pt idx="2677">
                  <c:v>0.27354240130580432</c:v>
                </c:pt>
                <c:pt idx="2678">
                  <c:v>0.23974525344011788</c:v>
                </c:pt>
                <c:pt idx="2679">
                  <c:v>0.23974525344011788</c:v>
                </c:pt>
                <c:pt idx="2680">
                  <c:v>0.23974525344011788</c:v>
                </c:pt>
                <c:pt idx="2681">
                  <c:v>0.23974525344011788</c:v>
                </c:pt>
                <c:pt idx="2682">
                  <c:v>0.23974525344011788</c:v>
                </c:pt>
                <c:pt idx="2683">
                  <c:v>0.23974525344011788</c:v>
                </c:pt>
                <c:pt idx="2684">
                  <c:v>0.23974525344011788</c:v>
                </c:pt>
                <c:pt idx="2685">
                  <c:v>0.23974525344011788</c:v>
                </c:pt>
                <c:pt idx="2686">
                  <c:v>0.23974525344011788</c:v>
                </c:pt>
                <c:pt idx="2687">
                  <c:v>0.23974525344011788</c:v>
                </c:pt>
                <c:pt idx="2688">
                  <c:v>0.23974525344011788</c:v>
                </c:pt>
                <c:pt idx="2689">
                  <c:v>0.23974525344011788</c:v>
                </c:pt>
                <c:pt idx="2690">
                  <c:v>0.23974525344011788</c:v>
                </c:pt>
                <c:pt idx="2691">
                  <c:v>0.23974525344011788</c:v>
                </c:pt>
                <c:pt idx="2692">
                  <c:v>0.23974525344011788</c:v>
                </c:pt>
                <c:pt idx="2693">
                  <c:v>0.23974525344011788</c:v>
                </c:pt>
                <c:pt idx="2694">
                  <c:v>0.23974525344011788</c:v>
                </c:pt>
                <c:pt idx="2695">
                  <c:v>0.23974525344011788</c:v>
                </c:pt>
                <c:pt idx="2696">
                  <c:v>0.23974525344011788</c:v>
                </c:pt>
                <c:pt idx="2697">
                  <c:v>0.23974525344011788</c:v>
                </c:pt>
                <c:pt idx="2698">
                  <c:v>0.23974525344011788</c:v>
                </c:pt>
                <c:pt idx="2699">
                  <c:v>0.23974525344011788</c:v>
                </c:pt>
                <c:pt idx="2700">
                  <c:v>0.23974525344011788</c:v>
                </c:pt>
                <c:pt idx="2701">
                  <c:v>0.23974525344011788</c:v>
                </c:pt>
                <c:pt idx="2702">
                  <c:v>0.23974525344011788</c:v>
                </c:pt>
                <c:pt idx="2703">
                  <c:v>0.23974525344011788</c:v>
                </c:pt>
                <c:pt idx="2704">
                  <c:v>0.23974525344011788</c:v>
                </c:pt>
                <c:pt idx="2705">
                  <c:v>0.23974525344011788</c:v>
                </c:pt>
                <c:pt idx="2706">
                  <c:v>0.23974525344011788</c:v>
                </c:pt>
                <c:pt idx="2707">
                  <c:v>0.23974525344011788</c:v>
                </c:pt>
                <c:pt idx="2708">
                  <c:v>0.23974525344011788</c:v>
                </c:pt>
                <c:pt idx="2709">
                  <c:v>0.21680303367525222</c:v>
                </c:pt>
                <c:pt idx="2710">
                  <c:v>0.21680303367525222</c:v>
                </c:pt>
                <c:pt idx="2711">
                  <c:v>0.21680303367525222</c:v>
                </c:pt>
                <c:pt idx="2712">
                  <c:v>0.21680303367525222</c:v>
                </c:pt>
                <c:pt idx="2713">
                  <c:v>0.21680303367525222</c:v>
                </c:pt>
                <c:pt idx="2714">
                  <c:v>0.21680303367525222</c:v>
                </c:pt>
                <c:pt idx="2715">
                  <c:v>0.21680303367525222</c:v>
                </c:pt>
                <c:pt idx="2716">
                  <c:v>0.21680303367525222</c:v>
                </c:pt>
                <c:pt idx="2717">
                  <c:v>0.21680303367525222</c:v>
                </c:pt>
                <c:pt idx="2718">
                  <c:v>0.21680303367525222</c:v>
                </c:pt>
                <c:pt idx="2719">
                  <c:v>0.21680303367525222</c:v>
                </c:pt>
                <c:pt idx="2720">
                  <c:v>0.21680303367525222</c:v>
                </c:pt>
                <c:pt idx="2721">
                  <c:v>0.21680303367525222</c:v>
                </c:pt>
                <c:pt idx="2722">
                  <c:v>0.21680303367525222</c:v>
                </c:pt>
                <c:pt idx="2723">
                  <c:v>0.21680303367525222</c:v>
                </c:pt>
                <c:pt idx="2724">
                  <c:v>0.21680303367525222</c:v>
                </c:pt>
                <c:pt idx="2725">
                  <c:v>0.21680303367525222</c:v>
                </c:pt>
                <c:pt idx="2726">
                  <c:v>0.21680303367525222</c:v>
                </c:pt>
                <c:pt idx="2727">
                  <c:v>0.21680303367525222</c:v>
                </c:pt>
                <c:pt idx="2728">
                  <c:v>0.21680303367525222</c:v>
                </c:pt>
                <c:pt idx="2729">
                  <c:v>0.21680303367525222</c:v>
                </c:pt>
                <c:pt idx="2730">
                  <c:v>0.21680303367525222</c:v>
                </c:pt>
                <c:pt idx="2731">
                  <c:v>0.21680303367525222</c:v>
                </c:pt>
                <c:pt idx="2732">
                  <c:v>0.21680303367525222</c:v>
                </c:pt>
                <c:pt idx="2733">
                  <c:v>0.21680303367525222</c:v>
                </c:pt>
                <c:pt idx="2734">
                  <c:v>0.21680303367525222</c:v>
                </c:pt>
                <c:pt idx="2735">
                  <c:v>0.21680303367525222</c:v>
                </c:pt>
                <c:pt idx="2736">
                  <c:v>0.21680303367525222</c:v>
                </c:pt>
                <c:pt idx="2737">
                  <c:v>0.21680303367525222</c:v>
                </c:pt>
                <c:pt idx="2738">
                  <c:v>0.21680303367525222</c:v>
                </c:pt>
                <c:pt idx="2739">
                  <c:v>0.21360912000789578</c:v>
                </c:pt>
                <c:pt idx="2740">
                  <c:v>0.21360912000789578</c:v>
                </c:pt>
                <c:pt idx="2741">
                  <c:v>0.21360912000789578</c:v>
                </c:pt>
                <c:pt idx="2742">
                  <c:v>0.21360912000789578</c:v>
                </c:pt>
                <c:pt idx="2743">
                  <c:v>0.21360912000789578</c:v>
                </c:pt>
                <c:pt idx="2744">
                  <c:v>0.21360912000789578</c:v>
                </c:pt>
                <c:pt idx="2745">
                  <c:v>0.21360912000789578</c:v>
                </c:pt>
                <c:pt idx="2746">
                  <c:v>0.21360912000789578</c:v>
                </c:pt>
                <c:pt idx="2747">
                  <c:v>0.21360912000789578</c:v>
                </c:pt>
                <c:pt idx="2748">
                  <c:v>0.21360912000789578</c:v>
                </c:pt>
                <c:pt idx="2749">
                  <c:v>0.21360912000789578</c:v>
                </c:pt>
                <c:pt idx="2750">
                  <c:v>0.21360912000789578</c:v>
                </c:pt>
                <c:pt idx="2751">
                  <c:v>0.21360912000789578</c:v>
                </c:pt>
                <c:pt idx="2752">
                  <c:v>0.21360912000789578</c:v>
                </c:pt>
                <c:pt idx="2753">
                  <c:v>0.21360912000789578</c:v>
                </c:pt>
                <c:pt idx="2754">
                  <c:v>0.21360912000789578</c:v>
                </c:pt>
                <c:pt idx="2755">
                  <c:v>0.21360912000789578</c:v>
                </c:pt>
                <c:pt idx="2756">
                  <c:v>0.21360912000789578</c:v>
                </c:pt>
                <c:pt idx="2757">
                  <c:v>0.21360912000789578</c:v>
                </c:pt>
                <c:pt idx="2758">
                  <c:v>0.21360912000789578</c:v>
                </c:pt>
                <c:pt idx="2759">
                  <c:v>0.21360912000789578</c:v>
                </c:pt>
                <c:pt idx="2760">
                  <c:v>0.21360912000789578</c:v>
                </c:pt>
                <c:pt idx="2761">
                  <c:v>0.21360912000789578</c:v>
                </c:pt>
                <c:pt idx="2762">
                  <c:v>0.21360912000789578</c:v>
                </c:pt>
                <c:pt idx="2763">
                  <c:v>0.21360912000789578</c:v>
                </c:pt>
                <c:pt idx="2764">
                  <c:v>0.21360912000789578</c:v>
                </c:pt>
                <c:pt idx="2765">
                  <c:v>0.21360912000789578</c:v>
                </c:pt>
                <c:pt idx="2766">
                  <c:v>0.21360912000789578</c:v>
                </c:pt>
                <c:pt idx="2767">
                  <c:v>0.21360912000789578</c:v>
                </c:pt>
                <c:pt idx="2768">
                  <c:v>0.21360912000789578</c:v>
                </c:pt>
                <c:pt idx="2769">
                  <c:v>0.21360912000789578</c:v>
                </c:pt>
                <c:pt idx="2770">
                  <c:v>0.22818282226250552</c:v>
                </c:pt>
                <c:pt idx="2771">
                  <c:v>0.22818282226250552</c:v>
                </c:pt>
                <c:pt idx="2772">
                  <c:v>0.22818282226250552</c:v>
                </c:pt>
                <c:pt idx="2773">
                  <c:v>0.22818282226250552</c:v>
                </c:pt>
                <c:pt idx="2774">
                  <c:v>0.22818282226250552</c:v>
                </c:pt>
                <c:pt idx="2775">
                  <c:v>0.22818282226250552</c:v>
                </c:pt>
                <c:pt idx="2776">
                  <c:v>0.22818282226250552</c:v>
                </c:pt>
                <c:pt idx="2777">
                  <c:v>0.22818282226250552</c:v>
                </c:pt>
                <c:pt idx="2778">
                  <c:v>0.22818282226250552</c:v>
                </c:pt>
                <c:pt idx="2779">
                  <c:v>0.22818282226250552</c:v>
                </c:pt>
                <c:pt idx="2780">
                  <c:v>0.22818282226250552</c:v>
                </c:pt>
                <c:pt idx="2781">
                  <c:v>0.22818282226250552</c:v>
                </c:pt>
                <c:pt idx="2782">
                  <c:v>0.22818282226250552</c:v>
                </c:pt>
                <c:pt idx="2783">
                  <c:v>0.22818282226250552</c:v>
                </c:pt>
                <c:pt idx="2784">
                  <c:v>0.22818282226250552</c:v>
                </c:pt>
                <c:pt idx="2785">
                  <c:v>0.22818282226250552</c:v>
                </c:pt>
                <c:pt idx="2786">
                  <c:v>0.22818282226250552</c:v>
                </c:pt>
                <c:pt idx="2787">
                  <c:v>0.22818282226250552</c:v>
                </c:pt>
                <c:pt idx="2788">
                  <c:v>0.22818282226250552</c:v>
                </c:pt>
                <c:pt idx="2789">
                  <c:v>0.22818282226250552</c:v>
                </c:pt>
                <c:pt idx="2790">
                  <c:v>0.22818282226250552</c:v>
                </c:pt>
                <c:pt idx="2791">
                  <c:v>0.22818282226250552</c:v>
                </c:pt>
                <c:pt idx="2792">
                  <c:v>0.22818282226250552</c:v>
                </c:pt>
                <c:pt idx="2793">
                  <c:v>0.22818282226250552</c:v>
                </c:pt>
                <c:pt idx="2794">
                  <c:v>0.22818282226250552</c:v>
                </c:pt>
                <c:pt idx="2795">
                  <c:v>0.22818282226250552</c:v>
                </c:pt>
                <c:pt idx="2796">
                  <c:v>0.22818282226250552</c:v>
                </c:pt>
                <c:pt idx="2797">
                  <c:v>0.22818282226250552</c:v>
                </c:pt>
                <c:pt idx="2798">
                  <c:v>0.22818282226250552</c:v>
                </c:pt>
                <c:pt idx="2799">
                  <c:v>0.22818282226250552</c:v>
                </c:pt>
                <c:pt idx="2800">
                  <c:v>0.22818282226250552</c:v>
                </c:pt>
                <c:pt idx="2801">
                  <c:v>0.23787762692915226</c:v>
                </c:pt>
                <c:pt idx="2802">
                  <c:v>0.23787762692915226</c:v>
                </c:pt>
                <c:pt idx="2803">
                  <c:v>0.23787762692915226</c:v>
                </c:pt>
                <c:pt idx="2804">
                  <c:v>0.23787762692915226</c:v>
                </c:pt>
                <c:pt idx="2805">
                  <c:v>0.23787762692915226</c:v>
                </c:pt>
                <c:pt idx="2806">
                  <c:v>0.23787762692915226</c:v>
                </c:pt>
                <c:pt idx="2807">
                  <c:v>0.23787762692915226</c:v>
                </c:pt>
                <c:pt idx="2808">
                  <c:v>0.23787762692915226</c:v>
                </c:pt>
                <c:pt idx="2809">
                  <c:v>0.23787762692915226</c:v>
                </c:pt>
                <c:pt idx="2810">
                  <c:v>0.23787762692915226</c:v>
                </c:pt>
                <c:pt idx="2811">
                  <c:v>0.23787762692915226</c:v>
                </c:pt>
                <c:pt idx="2812">
                  <c:v>0.23787762692915226</c:v>
                </c:pt>
                <c:pt idx="2813">
                  <c:v>0.23787762692915226</c:v>
                </c:pt>
                <c:pt idx="2814">
                  <c:v>0.23787762692915226</c:v>
                </c:pt>
                <c:pt idx="2815">
                  <c:v>0.23787762692915226</c:v>
                </c:pt>
                <c:pt idx="2816">
                  <c:v>0.23787762692915226</c:v>
                </c:pt>
                <c:pt idx="2817">
                  <c:v>0.23787762692915226</c:v>
                </c:pt>
                <c:pt idx="2818">
                  <c:v>0.23787762692915226</c:v>
                </c:pt>
                <c:pt idx="2819">
                  <c:v>0.23787762692915226</c:v>
                </c:pt>
                <c:pt idx="2820">
                  <c:v>0.23787762692915226</c:v>
                </c:pt>
                <c:pt idx="2821">
                  <c:v>0.23787762692915226</c:v>
                </c:pt>
                <c:pt idx="2822">
                  <c:v>0.23787762692915226</c:v>
                </c:pt>
                <c:pt idx="2823">
                  <c:v>0.23787762692915226</c:v>
                </c:pt>
                <c:pt idx="2824">
                  <c:v>0.23787762692915226</c:v>
                </c:pt>
                <c:pt idx="2825">
                  <c:v>0.23787762692915226</c:v>
                </c:pt>
                <c:pt idx="2826">
                  <c:v>0.23787762692915226</c:v>
                </c:pt>
                <c:pt idx="2827">
                  <c:v>0.23787762692915226</c:v>
                </c:pt>
                <c:pt idx="2828">
                  <c:v>0.23787762692915226</c:v>
                </c:pt>
                <c:pt idx="2829">
                  <c:v>0.23787762692915226</c:v>
                </c:pt>
                <c:pt idx="2830">
                  <c:v>0.23787762692915226</c:v>
                </c:pt>
                <c:pt idx="2831">
                  <c:v>0.22717594137600017</c:v>
                </c:pt>
                <c:pt idx="2832">
                  <c:v>0.22717594137600017</c:v>
                </c:pt>
                <c:pt idx="2833">
                  <c:v>0.22717594137600017</c:v>
                </c:pt>
                <c:pt idx="2834">
                  <c:v>0.22717594137600017</c:v>
                </c:pt>
                <c:pt idx="2835">
                  <c:v>0.22717594137600017</c:v>
                </c:pt>
                <c:pt idx="2836">
                  <c:v>0.22717594137600017</c:v>
                </c:pt>
                <c:pt idx="2837">
                  <c:v>0.22717594137600017</c:v>
                </c:pt>
                <c:pt idx="2838">
                  <c:v>0.22717594137600017</c:v>
                </c:pt>
                <c:pt idx="2839">
                  <c:v>0.22717594137600017</c:v>
                </c:pt>
                <c:pt idx="2840">
                  <c:v>0.22717594137600017</c:v>
                </c:pt>
                <c:pt idx="2841">
                  <c:v>0.22717594137600017</c:v>
                </c:pt>
                <c:pt idx="2842">
                  <c:v>0.22717594137600017</c:v>
                </c:pt>
                <c:pt idx="2843">
                  <c:v>0.22717594137600017</c:v>
                </c:pt>
                <c:pt idx="2844">
                  <c:v>0.22717594137600017</c:v>
                </c:pt>
                <c:pt idx="2845">
                  <c:v>0.22717594137600017</c:v>
                </c:pt>
                <c:pt idx="2846">
                  <c:v>0.22717594137600017</c:v>
                </c:pt>
                <c:pt idx="2847">
                  <c:v>0.22717594137600017</c:v>
                </c:pt>
                <c:pt idx="2848">
                  <c:v>0.22717594137600017</c:v>
                </c:pt>
                <c:pt idx="2849">
                  <c:v>0.22717594137600017</c:v>
                </c:pt>
                <c:pt idx="2850">
                  <c:v>0.22717594137600017</c:v>
                </c:pt>
                <c:pt idx="2851">
                  <c:v>0.22717594137600017</c:v>
                </c:pt>
                <c:pt idx="2852">
                  <c:v>0.22717594137600017</c:v>
                </c:pt>
                <c:pt idx="2853">
                  <c:v>0.22717594137600017</c:v>
                </c:pt>
                <c:pt idx="2854">
                  <c:v>0.22717594137600017</c:v>
                </c:pt>
                <c:pt idx="2855">
                  <c:v>0.22717594137600017</c:v>
                </c:pt>
                <c:pt idx="2856">
                  <c:v>0.22717594137600017</c:v>
                </c:pt>
                <c:pt idx="2857">
                  <c:v>0.22717594137600017</c:v>
                </c:pt>
                <c:pt idx="2858">
                  <c:v>0.22717594137600017</c:v>
                </c:pt>
                <c:pt idx="2859">
                  <c:v>0.22717594137600017</c:v>
                </c:pt>
                <c:pt idx="2860">
                  <c:v>0.22717594137600017</c:v>
                </c:pt>
                <c:pt idx="2861">
                  <c:v>0.22717594137600017</c:v>
                </c:pt>
                <c:pt idx="2862">
                  <c:v>0.22445928000000026</c:v>
                </c:pt>
                <c:pt idx="2863">
                  <c:v>0.22445928000000026</c:v>
                </c:pt>
                <c:pt idx="2864">
                  <c:v>0.22445928000000026</c:v>
                </c:pt>
                <c:pt idx="2865">
                  <c:v>0.22445928000000026</c:v>
                </c:pt>
                <c:pt idx="2866">
                  <c:v>0.22445928000000026</c:v>
                </c:pt>
                <c:pt idx="2867">
                  <c:v>0.22445928000000026</c:v>
                </c:pt>
                <c:pt idx="2868">
                  <c:v>0.22445928000000026</c:v>
                </c:pt>
                <c:pt idx="2869">
                  <c:v>0.22445928000000026</c:v>
                </c:pt>
                <c:pt idx="2870">
                  <c:v>0.22445928000000026</c:v>
                </c:pt>
                <c:pt idx="2871">
                  <c:v>0.22445928000000026</c:v>
                </c:pt>
                <c:pt idx="2872">
                  <c:v>0.22445928000000026</c:v>
                </c:pt>
                <c:pt idx="2873">
                  <c:v>0.22445928000000026</c:v>
                </c:pt>
                <c:pt idx="2874">
                  <c:v>0.22445928000000026</c:v>
                </c:pt>
                <c:pt idx="2875">
                  <c:v>0.22445928000000026</c:v>
                </c:pt>
                <c:pt idx="2876">
                  <c:v>0.22445928000000026</c:v>
                </c:pt>
                <c:pt idx="2877">
                  <c:v>0.22445928000000026</c:v>
                </c:pt>
                <c:pt idx="2878">
                  <c:v>0.22445928000000026</c:v>
                </c:pt>
                <c:pt idx="2879">
                  <c:v>0.22445928000000026</c:v>
                </c:pt>
                <c:pt idx="2880">
                  <c:v>0.22445928000000026</c:v>
                </c:pt>
                <c:pt idx="2881">
                  <c:v>0.22445928000000026</c:v>
                </c:pt>
                <c:pt idx="2882">
                  <c:v>0.22445928000000026</c:v>
                </c:pt>
                <c:pt idx="2883">
                  <c:v>0.22445928000000026</c:v>
                </c:pt>
                <c:pt idx="2884">
                  <c:v>0.22445928000000026</c:v>
                </c:pt>
                <c:pt idx="2885">
                  <c:v>0.22445928000000026</c:v>
                </c:pt>
                <c:pt idx="2886">
                  <c:v>0.22445928000000026</c:v>
                </c:pt>
                <c:pt idx="2887">
                  <c:v>0.22445928000000026</c:v>
                </c:pt>
                <c:pt idx="2888">
                  <c:v>0.22445928000000026</c:v>
                </c:pt>
                <c:pt idx="2889">
                  <c:v>0.22445928000000026</c:v>
                </c:pt>
                <c:pt idx="2890">
                  <c:v>0.22445928000000026</c:v>
                </c:pt>
                <c:pt idx="2891">
                  <c:v>0.22445928000000026</c:v>
                </c:pt>
                <c:pt idx="2892">
                  <c:v>0.24795600000000007</c:v>
                </c:pt>
                <c:pt idx="2893">
                  <c:v>0.24795600000000007</c:v>
                </c:pt>
                <c:pt idx="2894">
                  <c:v>0.24795600000000007</c:v>
                </c:pt>
                <c:pt idx="2895">
                  <c:v>0.24795600000000007</c:v>
                </c:pt>
                <c:pt idx="2896">
                  <c:v>0.24795600000000007</c:v>
                </c:pt>
                <c:pt idx="2897">
                  <c:v>0.24795600000000007</c:v>
                </c:pt>
                <c:pt idx="2898">
                  <c:v>0.24795600000000007</c:v>
                </c:pt>
                <c:pt idx="2899">
                  <c:v>0.24795600000000007</c:v>
                </c:pt>
                <c:pt idx="2900">
                  <c:v>0.24795600000000007</c:v>
                </c:pt>
                <c:pt idx="2901">
                  <c:v>0.24795600000000007</c:v>
                </c:pt>
                <c:pt idx="2902">
                  <c:v>0.24795600000000007</c:v>
                </c:pt>
                <c:pt idx="2903">
                  <c:v>0.24795600000000007</c:v>
                </c:pt>
                <c:pt idx="2904">
                  <c:v>0.24795600000000007</c:v>
                </c:pt>
                <c:pt idx="2905">
                  <c:v>0.24795600000000007</c:v>
                </c:pt>
                <c:pt idx="2906">
                  <c:v>0.24795600000000007</c:v>
                </c:pt>
                <c:pt idx="2907">
                  <c:v>0.24795600000000007</c:v>
                </c:pt>
                <c:pt idx="2908">
                  <c:v>0.24795600000000007</c:v>
                </c:pt>
                <c:pt idx="2909">
                  <c:v>0.24795600000000007</c:v>
                </c:pt>
                <c:pt idx="2910">
                  <c:v>0.24795600000000007</c:v>
                </c:pt>
                <c:pt idx="2911">
                  <c:v>0.24795600000000007</c:v>
                </c:pt>
                <c:pt idx="2912">
                  <c:v>0.24795600000000007</c:v>
                </c:pt>
                <c:pt idx="2913">
                  <c:v>0.24795600000000007</c:v>
                </c:pt>
                <c:pt idx="2914">
                  <c:v>0.24795600000000007</c:v>
                </c:pt>
                <c:pt idx="2915">
                  <c:v>0.24795600000000007</c:v>
                </c:pt>
                <c:pt idx="2916">
                  <c:v>0.24795600000000007</c:v>
                </c:pt>
                <c:pt idx="2917">
                  <c:v>0.24795600000000007</c:v>
                </c:pt>
                <c:pt idx="2918">
                  <c:v>0.24795600000000007</c:v>
                </c:pt>
                <c:pt idx="2919">
                  <c:v>0.24795600000000007</c:v>
                </c:pt>
                <c:pt idx="2920">
                  <c:v>0.24795600000000007</c:v>
                </c:pt>
                <c:pt idx="2921">
                  <c:v>0.24795600000000007</c:v>
                </c:pt>
                <c:pt idx="2922">
                  <c:v>0.24795600000000007</c:v>
                </c:pt>
                <c:pt idx="2923">
                  <c:v>0.25006226257777908</c:v>
                </c:pt>
                <c:pt idx="2924">
                  <c:v>0.25006226257777908</c:v>
                </c:pt>
                <c:pt idx="2925">
                  <c:v>0.25006226257777908</c:v>
                </c:pt>
                <c:pt idx="2926">
                  <c:v>0.25006226257777908</c:v>
                </c:pt>
                <c:pt idx="2927">
                  <c:v>0.25006226257777908</c:v>
                </c:pt>
                <c:pt idx="2928">
                  <c:v>0.25006226257777908</c:v>
                </c:pt>
                <c:pt idx="2929">
                  <c:v>0.25006226257777908</c:v>
                </c:pt>
                <c:pt idx="2930">
                  <c:v>0.25006226257777908</c:v>
                </c:pt>
                <c:pt idx="2931">
                  <c:v>0.25006226257777908</c:v>
                </c:pt>
                <c:pt idx="2932">
                  <c:v>0.25006226257777908</c:v>
                </c:pt>
                <c:pt idx="2933">
                  <c:v>0.25006226257777908</c:v>
                </c:pt>
                <c:pt idx="2934">
                  <c:v>0.25006226257777908</c:v>
                </c:pt>
                <c:pt idx="2935">
                  <c:v>0.25006226257777908</c:v>
                </c:pt>
                <c:pt idx="2936">
                  <c:v>0.25006226257777908</c:v>
                </c:pt>
                <c:pt idx="2937">
                  <c:v>0.25006226257777908</c:v>
                </c:pt>
                <c:pt idx="2938">
                  <c:v>0.25006226257777908</c:v>
                </c:pt>
                <c:pt idx="2939">
                  <c:v>0.25006226257777908</c:v>
                </c:pt>
                <c:pt idx="2940">
                  <c:v>0.25006226257777908</c:v>
                </c:pt>
                <c:pt idx="2941">
                  <c:v>0.25006226257777908</c:v>
                </c:pt>
                <c:pt idx="2942">
                  <c:v>0.25006226257777908</c:v>
                </c:pt>
                <c:pt idx="2943">
                  <c:v>0.25006226257777908</c:v>
                </c:pt>
                <c:pt idx="2944">
                  <c:v>0.25006226257777908</c:v>
                </c:pt>
                <c:pt idx="2945">
                  <c:v>0.25006226257777908</c:v>
                </c:pt>
                <c:pt idx="2946">
                  <c:v>0.25006226257777908</c:v>
                </c:pt>
                <c:pt idx="2947">
                  <c:v>0.25006226257777908</c:v>
                </c:pt>
                <c:pt idx="2948">
                  <c:v>0.25006226257777908</c:v>
                </c:pt>
                <c:pt idx="2949">
                  <c:v>0.25006226257777908</c:v>
                </c:pt>
                <c:pt idx="2950">
                  <c:v>0.25006226257777908</c:v>
                </c:pt>
                <c:pt idx="2951">
                  <c:v>0.25006226257777908</c:v>
                </c:pt>
                <c:pt idx="2952">
                  <c:v>0.25006226257777908</c:v>
                </c:pt>
                <c:pt idx="2953">
                  <c:v>0.25006226257777908</c:v>
                </c:pt>
                <c:pt idx="2954">
                  <c:v>0.25437113435867342</c:v>
                </c:pt>
                <c:pt idx="2955">
                  <c:v>0.25437113435867342</c:v>
                </c:pt>
                <c:pt idx="2956">
                  <c:v>0.25437113435867342</c:v>
                </c:pt>
                <c:pt idx="2957">
                  <c:v>0.25437113435867342</c:v>
                </c:pt>
                <c:pt idx="2958">
                  <c:v>0.25437113435867342</c:v>
                </c:pt>
                <c:pt idx="2959">
                  <c:v>0.25437113435867342</c:v>
                </c:pt>
                <c:pt idx="2960">
                  <c:v>0.25437113435867342</c:v>
                </c:pt>
                <c:pt idx="2961">
                  <c:v>0.25437113435867342</c:v>
                </c:pt>
                <c:pt idx="2962">
                  <c:v>0.25437113435867342</c:v>
                </c:pt>
                <c:pt idx="2963">
                  <c:v>0.25437113435867342</c:v>
                </c:pt>
                <c:pt idx="2964">
                  <c:v>0.25437113435867342</c:v>
                </c:pt>
                <c:pt idx="2965">
                  <c:v>0.25437113435867342</c:v>
                </c:pt>
                <c:pt idx="2966">
                  <c:v>0.25437113435867342</c:v>
                </c:pt>
                <c:pt idx="2967">
                  <c:v>0.25437113435867342</c:v>
                </c:pt>
                <c:pt idx="2968">
                  <c:v>0.25437113435867342</c:v>
                </c:pt>
                <c:pt idx="2969">
                  <c:v>0.25437113435867342</c:v>
                </c:pt>
                <c:pt idx="2970">
                  <c:v>0.25437113435867342</c:v>
                </c:pt>
                <c:pt idx="2971">
                  <c:v>0.25437113435867342</c:v>
                </c:pt>
                <c:pt idx="2972">
                  <c:v>0.25437113435867342</c:v>
                </c:pt>
                <c:pt idx="2973">
                  <c:v>0.25437113435867342</c:v>
                </c:pt>
                <c:pt idx="2974">
                  <c:v>0.25437113435867342</c:v>
                </c:pt>
                <c:pt idx="2975">
                  <c:v>0.25437113435867342</c:v>
                </c:pt>
                <c:pt idx="2976">
                  <c:v>0.25437113435867342</c:v>
                </c:pt>
                <c:pt idx="2977">
                  <c:v>0.25437113435867342</c:v>
                </c:pt>
                <c:pt idx="2978">
                  <c:v>0.25437113435867342</c:v>
                </c:pt>
                <c:pt idx="2979">
                  <c:v>0.25437113435867342</c:v>
                </c:pt>
                <c:pt idx="2980">
                  <c:v>0.25437113435867342</c:v>
                </c:pt>
                <c:pt idx="2981">
                  <c:v>0.25437113435867342</c:v>
                </c:pt>
                <c:pt idx="2982">
                  <c:v>0.25396523331662735</c:v>
                </c:pt>
                <c:pt idx="2983">
                  <c:v>0.25396523331662735</c:v>
                </c:pt>
                <c:pt idx="2984">
                  <c:v>0.25396523331662735</c:v>
                </c:pt>
                <c:pt idx="2985">
                  <c:v>0.25396523331662735</c:v>
                </c:pt>
                <c:pt idx="2986">
                  <c:v>0.25396523331662735</c:v>
                </c:pt>
                <c:pt idx="2987">
                  <c:v>0.25396523331662735</c:v>
                </c:pt>
                <c:pt idx="2988">
                  <c:v>0.25396523331662735</c:v>
                </c:pt>
                <c:pt idx="2989">
                  <c:v>0.25396523331662735</c:v>
                </c:pt>
                <c:pt idx="2990">
                  <c:v>0.25396523331662735</c:v>
                </c:pt>
                <c:pt idx="2991">
                  <c:v>0.25396523331662735</c:v>
                </c:pt>
                <c:pt idx="2992">
                  <c:v>0.25396523331662735</c:v>
                </c:pt>
                <c:pt idx="2993">
                  <c:v>0.25396523331662735</c:v>
                </c:pt>
                <c:pt idx="2994">
                  <c:v>0.25396523331662735</c:v>
                </c:pt>
                <c:pt idx="2995">
                  <c:v>0.25396523331662735</c:v>
                </c:pt>
                <c:pt idx="2996">
                  <c:v>0.25396523331662735</c:v>
                </c:pt>
                <c:pt idx="2997">
                  <c:v>0.25396523331662735</c:v>
                </c:pt>
                <c:pt idx="2998">
                  <c:v>0.25396523331662735</c:v>
                </c:pt>
                <c:pt idx="2999">
                  <c:v>0.25396523331662735</c:v>
                </c:pt>
                <c:pt idx="3000">
                  <c:v>0.25396523331662735</c:v>
                </c:pt>
                <c:pt idx="3001">
                  <c:v>0.25396523331662735</c:v>
                </c:pt>
                <c:pt idx="3002">
                  <c:v>0.25396523331662735</c:v>
                </c:pt>
                <c:pt idx="3003">
                  <c:v>0.25396523331662735</c:v>
                </c:pt>
                <c:pt idx="3004">
                  <c:v>0.25396523331662735</c:v>
                </c:pt>
                <c:pt idx="3005">
                  <c:v>0.25396523331662735</c:v>
                </c:pt>
                <c:pt idx="3006">
                  <c:v>0.25396523331662735</c:v>
                </c:pt>
                <c:pt idx="3007">
                  <c:v>0.25396523331662735</c:v>
                </c:pt>
                <c:pt idx="3008">
                  <c:v>0.25396523331662735</c:v>
                </c:pt>
                <c:pt idx="3009">
                  <c:v>0.25396523331662735</c:v>
                </c:pt>
                <c:pt idx="3010">
                  <c:v>0.25396523331662735</c:v>
                </c:pt>
                <c:pt idx="3011">
                  <c:v>0.25396523331662735</c:v>
                </c:pt>
                <c:pt idx="3012">
                  <c:v>0.25396523331662735</c:v>
                </c:pt>
                <c:pt idx="3013">
                  <c:v>0.25498156776336312</c:v>
                </c:pt>
                <c:pt idx="3014">
                  <c:v>0.25498156776336312</c:v>
                </c:pt>
                <c:pt idx="3015">
                  <c:v>0.25498156776336312</c:v>
                </c:pt>
                <c:pt idx="3016">
                  <c:v>0.25498156776336312</c:v>
                </c:pt>
                <c:pt idx="3017">
                  <c:v>0.25498156776336312</c:v>
                </c:pt>
                <c:pt idx="3018">
                  <c:v>0.25498156776336312</c:v>
                </c:pt>
                <c:pt idx="3019">
                  <c:v>0.25498156776336312</c:v>
                </c:pt>
                <c:pt idx="3020">
                  <c:v>0.25498156776336312</c:v>
                </c:pt>
                <c:pt idx="3021">
                  <c:v>0.25498156776336312</c:v>
                </c:pt>
                <c:pt idx="3022">
                  <c:v>0.25498156776336312</c:v>
                </c:pt>
                <c:pt idx="3023">
                  <c:v>0.25498156776336312</c:v>
                </c:pt>
                <c:pt idx="3024">
                  <c:v>0.25498156776336312</c:v>
                </c:pt>
                <c:pt idx="3025">
                  <c:v>0.25498156776336312</c:v>
                </c:pt>
                <c:pt idx="3026">
                  <c:v>0.25498156776336312</c:v>
                </c:pt>
                <c:pt idx="3027">
                  <c:v>0.25498156776336312</c:v>
                </c:pt>
                <c:pt idx="3028">
                  <c:v>0.25498156776336312</c:v>
                </c:pt>
                <c:pt idx="3029">
                  <c:v>0.25498156776336312</c:v>
                </c:pt>
                <c:pt idx="3030">
                  <c:v>0.25498156776336312</c:v>
                </c:pt>
                <c:pt idx="3031">
                  <c:v>0.25498156776336312</c:v>
                </c:pt>
                <c:pt idx="3032">
                  <c:v>0.25498156776336312</c:v>
                </c:pt>
                <c:pt idx="3033">
                  <c:v>0.25498156776336312</c:v>
                </c:pt>
                <c:pt idx="3034">
                  <c:v>0.25498156776336312</c:v>
                </c:pt>
                <c:pt idx="3035">
                  <c:v>0.25498156776336312</c:v>
                </c:pt>
                <c:pt idx="3036">
                  <c:v>0.25498156776336312</c:v>
                </c:pt>
                <c:pt idx="3037">
                  <c:v>0.25498156776336312</c:v>
                </c:pt>
                <c:pt idx="3038">
                  <c:v>0.25498156776336312</c:v>
                </c:pt>
                <c:pt idx="3039">
                  <c:v>0.25498156776336312</c:v>
                </c:pt>
                <c:pt idx="3040">
                  <c:v>0.25498156776336312</c:v>
                </c:pt>
                <c:pt idx="3041">
                  <c:v>0.25498156776336312</c:v>
                </c:pt>
                <c:pt idx="3042">
                  <c:v>0.25498156776336312</c:v>
                </c:pt>
                <c:pt idx="3043">
                  <c:v>0.2629075699741521</c:v>
                </c:pt>
                <c:pt idx="3044">
                  <c:v>0.2629075699741521</c:v>
                </c:pt>
                <c:pt idx="3045">
                  <c:v>0.2629075699741521</c:v>
                </c:pt>
                <c:pt idx="3046">
                  <c:v>0.2629075699741521</c:v>
                </c:pt>
                <c:pt idx="3047">
                  <c:v>0.2629075699741521</c:v>
                </c:pt>
                <c:pt idx="3048">
                  <c:v>0.2629075699741521</c:v>
                </c:pt>
                <c:pt idx="3049">
                  <c:v>0.2629075699741521</c:v>
                </c:pt>
                <c:pt idx="3050">
                  <c:v>0.2629075699741521</c:v>
                </c:pt>
                <c:pt idx="3051">
                  <c:v>0.2629075699741521</c:v>
                </c:pt>
                <c:pt idx="3052">
                  <c:v>0.2629075699741521</c:v>
                </c:pt>
                <c:pt idx="3053">
                  <c:v>0.2629075699741521</c:v>
                </c:pt>
                <c:pt idx="3054">
                  <c:v>0.2629075699741521</c:v>
                </c:pt>
                <c:pt idx="3055">
                  <c:v>0.2629075699741521</c:v>
                </c:pt>
                <c:pt idx="3056">
                  <c:v>0.2629075699741521</c:v>
                </c:pt>
                <c:pt idx="3057">
                  <c:v>0.2629075699741521</c:v>
                </c:pt>
                <c:pt idx="3058">
                  <c:v>0.2629075699741521</c:v>
                </c:pt>
                <c:pt idx="3059">
                  <c:v>0.2629075699741521</c:v>
                </c:pt>
                <c:pt idx="3060">
                  <c:v>0.2629075699741521</c:v>
                </c:pt>
                <c:pt idx="3061">
                  <c:v>0.2629075699741521</c:v>
                </c:pt>
                <c:pt idx="3062">
                  <c:v>0.2629075699741521</c:v>
                </c:pt>
                <c:pt idx="3063">
                  <c:v>0.2629075699741521</c:v>
                </c:pt>
                <c:pt idx="3064">
                  <c:v>0.2629075699741521</c:v>
                </c:pt>
                <c:pt idx="3065">
                  <c:v>0.2629075699741521</c:v>
                </c:pt>
                <c:pt idx="3066">
                  <c:v>0.2629075699741521</c:v>
                </c:pt>
                <c:pt idx="3067">
                  <c:v>0.2629075699741521</c:v>
                </c:pt>
                <c:pt idx="3068">
                  <c:v>0.2629075699741521</c:v>
                </c:pt>
                <c:pt idx="3069">
                  <c:v>0.2629075699741521</c:v>
                </c:pt>
                <c:pt idx="3070">
                  <c:v>0.2629075699741521</c:v>
                </c:pt>
                <c:pt idx="3071">
                  <c:v>0.2629075699741521</c:v>
                </c:pt>
                <c:pt idx="3072">
                  <c:v>0.2629075699741521</c:v>
                </c:pt>
                <c:pt idx="3073">
                  <c:v>0.2629075699741521</c:v>
                </c:pt>
                <c:pt idx="3074">
                  <c:v>0.29466497746489217</c:v>
                </c:pt>
                <c:pt idx="3075">
                  <c:v>0.29466497746489217</c:v>
                </c:pt>
                <c:pt idx="3076">
                  <c:v>0.29466497746489217</c:v>
                </c:pt>
                <c:pt idx="3077">
                  <c:v>0.29466497746489217</c:v>
                </c:pt>
                <c:pt idx="3078">
                  <c:v>0.29466497746489217</c:v>
                </c:pt>
                <c:pt idx="3079">
                  <c:v>0.29466497746489217</c:v>
                </c:pt>
                <c:pt idx="3080">
                  <c:v>0.29466497746489217</c:v>
                </c:pt>
                <c:pt idx="3081">
                  <c:v>0.29466497746489217</c:v>
                </c:pt>
                <c:pt idx="3082">
                  <c:v>0.29466497746489217</c:v>
                </c:pt>
                <c:pt idx="3083">
                  <c:v>0.29466497746489217</c:v>
                </c:pt>
                <c:pt idx="3084">
                  <c:v>0.29466497746489217</c:v>
                </c:pt>
                <c:pt idx="3085">
                  <c:v>0.29466497746489217</c:v>
                </c:pt>
                <c:pt idx="3086">
                  <c:v>0.29466497746489217</c:v>
                </c:pt>
                <c:pt idx="3087">
                  <c:v>0.29466497746489217</c:v>
                </c:pt>
                <c:pt idx="3088">
                  <c:v>0.29466497746489217</c:v>
                </c:pt>
                <c:pt idx="3089">
                  <c:v>0.29466497746489217</c:v>
                </c:pt>
                <c:pt idx="3090">
                  <c:v>0.29466497746489217</c:v>
                </c:pt>
                <c:pt idx="3091">
                  <c:v>0.29466497746489217</c:v>
                </c:pt>
                <c:pt idx="3092">
                  <c:v>0.29466497746489217</c:v>
                </c:pt>
                <c:pt idx="3093">
                  <c:v>0.29466497746489217</c:v>
                </c:pt>
                <c:pt idx="3094">
                  <c:v>0.29466497746489217</c:v>
                </c:pt>
                <c:pt idx="3095">
                  <c:v>0.29466497746489217</c:v>
                </c:pt>
                <c:pt idx="3096">
                  <c:v>0.29466497746489217</c:v>
                </c:pt>
                <c:pt idx="3097">
                  <c:v>0.29466497746489217</c:v>
                </c:pt>
                <c:pt idx="3098">
                  <c:v>0.29466497746489217</c:v>
                </c:pt>
                <c:pt idx="3099">
                  <c:v>0.29466497746489217</c:v>
                </c:pt>
                <c:pt idx="3100">
                  <c:v>0.29466497746489217</c:v>
                </c:pt>
                <c:pt idx="3101">
                  <c:v>0.29466497746489217</c:v>
                </c:pt>
                <c:pt idx="3102">
                  <c:v>0.29466497746489217</c:v>
                </c:pt>
                <c:pt idx="3103">
                  <c:v>0.29466497746489217</c:v>
                </c:pt>
                <c:pt idx="3104">
                  <c:v>0.31209155496496965</c:v>
                </c:pt>
                <c:pt idx="3105">
                  <c:v>0.31209155496496965</c:v>
                </c:pt>
                <c:pt idx="3106">
                  <c:v>0.31209155496496965</c:v>
                </c:pt>
                <c:pt idx="3107">
                  <c:v>0.31209155496496965</c:v>
                </c:pt>
                <c:pt idx="3108">
                  <c:v>0.31209155496496965</c:v>
                </c:pt>
                <c:pt idx="3109">
                  <c:v>0.31209155496496965</c:v>
                </c:pt>
                <c:pt idx="3110">
                  <c:v>0.31209155496496965</c:v>
                </c:pt>
                <c:pt idx="3111">
                  <c:v>0.31209155496496965</c:v>
                </c:pt>
                <c:pt idx="3112">
                  <c:v>0.31209155496496965</c:v>
                </c:pt>
                <c:pt idx="3113">
                  <c:v>0.31209155496496965</c:v>
                </c:pt>
                <c:pt idx="3114">
                  <c:v>0.31209155496496965</c:v>
                </c:pt>
                <c:pt idx="3115">
                  <c:v>0.31209155496496965</c:v>
                </c:pt>
                <c:pt idx="3116">
                  <c:v>0.31209155496496965</c:v>
                </c:pt>
                <c:pt idx="3117">
                  <c:v>0.31209155496496965</c:v>
                </c:pt>
                <c:pt idx="3118">
                  <c:v>0.31209155496496965</c:v>
                </c:pt>
                <c:pt idx="3119">
                  <c:v>0.31209155496496965</c:v>
                </c:pt>
                <c:pt idx="3120">
                  <c:v>0.31209155496496965</c:v>
                </c:pt>
                <c:pt idx="3121">
                  <c:v>0.31209155496496965</c:v>
                </c:pt>
                <c:pt idx="3122">
                  <c:v>0.31209155496496965</c:v>
                </c:pt>
                <c:pt idx="3123">
                  <c:v>0.31209155496496965</c:v>
                </c:pt>
                <c:pt idx="3124">
                  <c:v>0.31209155496496965</c:v>
                </c:pt>
                <c:pt idx="3125">
                  <c:v>0.31209155496496965</c:v>
                </c:pt>
                <c:pt idx="3126">
                  <c:v>0.31209155496496965</c:v>
                </c:pt>
                <c:pt idx="3127">
                  <c:v>0.31209155496496965</c:v>
                </c:pt>
                <c:pt idx="3128">
                  <c:v>0.31209155496496965</c:v>
                </c:pt>
                <c:pt idx="3129">
                  <c:v>0.31209155496496965</c:v>
                </c:pt>
                <c:pt idx="3130">
                  <c:v>0.31209155496496965</c:v>
                </c:pt>
                <c:pt idx="3131">
                  <c:v>0.31209155496496965</c:v>
                </c:pt>
                <c:pt idx="3132">
                  <c:v>0.31209155496496965</c:v>
                </c:pt>
                <c:pt idx="3133">
                  <c:v>0.31209155496496965</c:v>
                </c:pt>
                <c:pt idx="3134">
                  <c:v>0.31209155496496965</c:v>
                </c:pt>
                <c:pt idx="3135">
                  <c:v>0.34426110161125822</c:v>
                </c:pt>
                <c:pt idx="3136">
                  <c:v>0.34426110161125822</c:v>
                </c:pt>
                <c:pt idx="3137">
                  <c:v>0.34426110161125822</c:v>
                </c:pt>
                <c:pt idx="3138">
                  <c:v>0.34426110161125822</c:v>
                </c:pt>
                <c:pt idx="3139">
                  <c:v>0.34426110161125822</c:v>
                </c:pt>
                <c:pt idx="3140">
                  <c:v>0.34426110161125822</c:v>
                </c:pt>
                <c:pt idx="3141">
                  <c:v>0.34426110161125822</c:v>
                </c:pt>
                <c:pt idx="3142">
                  <c:v>0.34426110161125822</c:v>
                </c:pt>
                <c:pt idx="3143">
                  <c:v>0.34426110161125822</c:v>
                </c:pt>
                <c:pt idx="3144">
                  <c:v>0.34426110161125822</c:v>
                </c:pt>
                <c:pt idx="3145">
                  <c:v>0.34426110161125822</c:v>
                </c:pt>
                <c:pt idx="3146">
                  <c:v>0.34426110161125822</c:v>
                </c:pt>
                <c:pt idx="3147">
                  <c:v>0.34426110161125822</c:v>
                </c:pt>
                <c:pt idx="3148">
                  <c:v>0.34426110161125822</c:v>
                </c:pt>
                <c:pt idx="3149">
                  <c:v>0.34426110161125822</c:v>
                </c:pt>
                <c:pt idx="3150">
                  <c:v>0.34426110161125822</c:v>
                </c:pt>
                <c:pt idx="3151">
                  <c:v>0.34426110161125822</c:v>
                </c:pt>
                <c:pt idx="3152">
                  <c:v>0.34426110161125822</c:v>
                </c:pt>
                <c:pt idx="3153">
                  <c:v>0.34426110161125822</c:v>
                </c:pt>
                <c:pt idx="3154">
                  <c:v>0.34426110161125822</c:v>
                </c:pt>
                <c:pt idx="3155">
                  <c:v>0.34426110161125822</c:v>
                </c:pt>
                <c:pt idx="3156">
                  <c:v>0.34426110161125822</c:v>
                </c:pt>
                <c:pt idx="3157">
                  <c:v>0.34426110161125822</c:v>
                </c:pt>
                <c:pt idx="3158">
                  <c:v>0.34426110161125822</c:v>
                </c:pt>
                <c:pt idx="3159">
                  <c:v>0.34426110161125822</c:v>
                </c:pt>
                <c:pt idx="3160">
                  <c:v>0.34426110161125822</c:v>
                </c:pt>
                <c:pt idx="3161">
                  <c:v>0.34426110161125822</c:v>
                </c:pt>
                <c:pt idx="3162">
                  <c:v>0.34426110161125822</c:v>
                </c:pt>
                <c:pt idx="3163">
                  <c:v>0.34426110161125822</c:v>
                </c:pt>
                <c:pt idx="3164">
                  <c:v>0.34426110161125822</c:v>
                </c:pt>
                <c:pt idx="3165">
                  <c:v>0.34426110161125822</c:v>
                </c:pt>
                <c:pt idx="3166">
                  <c:v>0.40542340474212013</c:v>
                </c:pt>
                <c:pt idx="3167">
                  <c:v>0.40542340474212013</c:v>
                </c:pt>
                <c:pt idx="3168">
                  <c:v>0.40542340474212013</c:v>
                </c:pt>
                <c:pt idx="3169">
                  <c:v>0.40542340474212013</c:v>
                </c:pt>
                <c:pt idx="3170">
                  <c:v>0.40542340474212013</c:v>
                </c:pt>
                <c:pt idx="3171">
                  <c:v>0.40542340474212013</c:v>
                </c:pt>
                <c:pt idx="3172">
                  <c:v>0.40542340474212013</c:v>
                </c:pt>
                <c:pt idx="3173">
                  <c:v>0.40542340474212013</c:v>
                </c:pt>
                <c:pt idx="3174">
                  <c:v>0.40542340474212013</c:v>
                </c:pt>
                <c:pt idx="3175">
                  <c:v>0.40542340474212013</c:v>
                </c:pt>
                <c:pt idx="3176">
                  <c:v>0.40542340474212013</c:v>
                </c:pt>
                <c:pt idx="3177">
                  <c:v>0.40542340474212013</c:v>
                </c:pt>
                <c:pt idx="3178">
                  <c:v>0.40542340474212013</c:v>
                </c:pt>
                <c:pt idx="3179">
                  <c:v>0.40542340474212013</c:v>
                </c:pt>
                <c:pt idx="3180">
                  <c:v>0.40542340474212013</c:v>
                </c:pt>
                <c:pt idx="3181">
                  <c:v>0.40542340474212013</c:v>
                </c:pt>
                <c:pt idx="3182">
                  <c:v>0.40542340474212013</c:v>
                </c:pt>
                <c:pt idx="3183">
                  <c:v>0.40542340474212013</c:v>
                </c:pt>
                <c:pt idx="3184">
                  <c:v>0.40542340474212013</c:v>
                </c:pt>
                <c:pt idx="3185">
                  <c:v>0.40542340474212013</c:v>
                </c:pt>
                <c:pt idx="3186">
                  <c:v>0.40542340474212013</c:v>
                </c:pt>
                <c:pt idx="3187">
                  <c:v>0.40542340474212013</c:v>
                </c:pt>
                <c:pt idx="3188">
                  <c:v>0.40542340474212013</c:v>
                </c:pt>
                <c:pt idx="3189">
                  <c:v>0.40542340474212013</c:v>
                </c:pt>
                <c:pt idx="3190">
                  <c:v>0.40542340474212013</c:v>
                </c:pt>
                <c:pt idx="3191">
                  <c:v>0.40542340474212013</c:v>
                </c:pt>
                <c:pt idx="3192">
                  <c:v>0.40542340474212013</c:v>
                </c:pt>
                <c:pt idx="3193">
                  <c:v>0.40542340474212013</c:v>
                </c:pt>
                <c:pt idx="3194">
                  <c:v>0.40542340474212013</c:v>
                </c:pt>
                <c:pt idx="3195">
                  <c:v>0.40542340474212013</c:v>
                </c:pt>
                <c:pt idx="3196">
                  <c:v>0.45909689592535785</c:v>
                </c:pt>
                <c:pt idx="3197">
                  <c:v>0.45909689592535785</c:v>
                </c:pt>
                <c:pt idx="3198">
                  <c:v>0.45909689592535785</c:v>
                </c:pt>
                <c:pt idx="3199">
                  <c:v>0.45909689592535785</c:v>
                </c:pt>
                <c:pt idx="3200">
                  <c:v>0.45909689592535785</c:v>
                </c:pt>
                <c:pt idx="3201">
                  <c:v>0.45909689592535785</c:v>
                </c:pt>
                <c:pt idx="3202">
                  <c:v>0.45909689592535785</c:v>
                </c:pt>
                <c:pt idx="3203">
                  <c:v>0.45909689592535785</c:v>
                </c:pt>
                <c:pt idx="3204">
                  <c:v>0.45909689592535785</c:v>
                </c:pt>
                <c:pt idx="3205">
                  <c:v>0.45909689592535785</c:v>
                </c:pt>
                <c:pt idx="3206">
                  <c:v>0.45909689592535785</c:v>
                </c:pt>
                <c:pt idx="3207">
                  <c:v>0.45909689592535785</c:v>
                </c:pt>
                <c:pt idx="3208">
                  <c:v>0.45909689592535785</c:v>
                </c:pt>
                <c:pt idx="3209">
                  <c:v>0.45909689592535785</c:v>
                </c:pt>
                <c:pt idx="3210">
                  <c:v>0.45909689592535785</c:v>
                </c:pt>
                <c:pt idx="3211">
                  <c:v>0.45909689592535785</c:v>
                </c:pt>
                <c:pt idx="3212">
                  <c:v>0.45909689592535785</c:v>
                </c:pt>
                <c:pt idx="3213">
                  <c:v>0.45909689592535785</c:v>
                </c:pt>
                <c:pt idx="3214">
                  <c:v>0.45909689592535785</c:v>
                </c:pt>
                <c:pt idx="3215">
                  <c:v>0.45909689592535785</c:v>
                </c:pt>
                <c:pt idx="3216">
                  <c:v>0.45909689592535785</c:v>
                </c:pt>
                <c:pt idx="3217">
                  <c:v>0.45909689592535785</c:v>
                </c:pt>
                <c:pt idx="3218">
                  <c:v>0.45909689592535785</c:v>
                </c:pt>
                <c:pt idx="3219">
                  <c:v>0.45909689592535785</c:v>
                </c:pt>
                <c:pt idx="3220">
                  <c:v>0.45909689592535785</c:v>
                </c:pt>
                <c:pt idx="3221">
                  <c:v>0.45909689592535785</c:v>
                </c:pt>
                <c:pt idx="3222">
                  <c:v>0.45909689592535785</c:v>
                </c:pt>
                <c:pt idx="3223">
                  <c:v>0.45909689592535785</c:v>
                </c:pt>
                <c:pt idx="3224">
                  <c:v>0.45909689592535785</c:v>
                </c:pt>
                <c:pt idx="3225">
                  <c:v>0.45909689592535785</c:v>
                </c:pt>
                <c:pt idx="3226">
                  <c:v>0.45909689592535785</c:v>
                </c:pt>
                <c:pt idx="3227">
                  <c:v>0.48469180289931768</c:v>
                </c:pt>
                <c:pt idx="3228">
                  <c:v>0.48469180289931768</c:v>
                </c:pt>
                <c:pt idx="3229">
                  <c:v>0.48469180289931768</c:v>
                </c:pt>
                <c:pt idx="3230">
                  <c:v>0.48469180289931768</c:v>
                </c:pt>
                <c:pt idx="3231">
                  <c:v>0.48469180289931768</c:v>
                </c:pt>
                <c:pt idx="3232">
                  <c:v>0.48469180289931768</c:v>
                </c:pt>
                <c:pt idx="3233">
                  <c:v>0.48469180289931768</c:v>
                </c:pt>
                <c:pt idx="3234">
                  <c:v>0.48469180289931768</c:v>
                </c:pt>
                <c:pt idx="3235">
                  <c:v>0.48469180289931768</c:v>
                </c:pt>
                <c:pt idx="3236">
                  <c:v>0.48469180289931768</c:v>
                </c:pt>
                <c:pt idx="3237">
                  <c:v>0.48469180289931768</c:v>
                </c:pt>
                <c:pt idx="3238">
                  <c:v>0.48469180289931768</c:v>
                </c:pt>
                <c:pt idx="3239">
                  <c:v>0.48469180289931768</c:v>
                </c:pt>
                <c:pt idx="3240">
                  <c:v>0.48469180289931768</c:v>
                </c:pt>
                <c:pt idx="3241">
                  <c:v>0.48469180289931768</c:v>
                </c:pt>
                <c:pt idx="3242">
                  <c:v>0.48469180289931768</c:v>
                </c:pt>
                <c:pt idx="3243">
                  <c:v>0.48469180289931768</c:v>
                </c:pt>
                <c:pt idx="3244">
                  <c:v>0.48469180289931768</c:v>
                </c:pt>
                <c:pt idx="3245">
                  <c:v>0.48469180289931768</c:v>
                </c:pt>
                <c:pt idx="3246">
                  <c:v>0.48469180289931768</c:v>
                </c:pt>
                <c:pt idx="3247">
                  <c:v>0.48469180289931768</c:v>
                </c:pt>
                <c:pt idx="3248">
                  <c:v>0.48469180289931768</c:v>
                </c:pt>
                <c:pt idx="3249">
                  <c:v>0.48469180289931768</c:v>
                </c:pt>
                <c:pt idx="3250">
                  <c:v>0.48469180289931768</c:v>
                </c:pt>
                <c:pt idx="3251">
                  <c:v>0.48469180289931768</c:v>
                </c:pt>
                <c:pt idx="3252">
                  <c:v>0.48469180289931768</c:v>
                </c:pt>
                <c:pt idx="3253">
                  <c:v>0.48469180289931768</c:v>
                </c:pt>
                <c:pt idx="3254">
                  <c:v>0.48469180289931768</c:v>
                </c:pt>
                <c:pt idx="3255">
                  <c:v>0.48469180289931768</c:v>
                </c:pt>
                <c:pt idx="3256">
                  <c:v>0.48469180289931768</c:v>
                </c:pt>
                <c:pt idx="3257">
                  <c:v>0.47645590068880672</c:v>
                </c:pt>
                <c:pt idx="3258">
                  <c:v>0.47645590068880672</c:v>
                </c:pt>
                <c:pt idx="3259">
                  <c:v>0.47645590068880672</c:v>
                </c:pt>
                <c:pt idx="3260">
                  <c:v>0.47645590068880672</c:v>
                </c:pt>
                <c:pt idx="3261">
                  <c:v>0.47645590068880672</c:v>
                </c:pt>
                <c:pt idx="3262">
                  <c:v>0.47645590068880672</c:v>
                </c:pt>
                <c:pt idx="3263">
                  <c:v>0.47645590068880672</c:v>
                </c:pt>
                <c:pt idx="3264">
                  <c:v>0.47645590068880672</c:v>
                </c:pt>
                <c:pt idx="3265">
                  <c:v>0.47645590068880672</c:v>
                </c:pt>
                <c:pt idx="3266">
                  <c:v>0.47645590068880672</c:v>
                </c:pt>
                <c:pt idx="3267">
                  <c:v>0.47645590068880672</c:v>
                </c:pt>
                <c:pt idx="3268">
                  <c:v>0.47645590068880672</c:v>
                </c:pt>
                <c:pt idx="3269">
                  <c:v>0.47645590068880672</c:v>
                </c:pt>
                <c:pt idx="3270">
                  <c:v>0.47645590068880672</c:v>
                </c:pt>
                <c:pt idx="3271">
                  <c:v>0.47645590068880672</c:v>
                </c:pt>
                <c:pt idx="3272">
                  <c:v>0.47645590068880672</c:v>
                </c:pt>
                <c:pt idx="3273">
                  <c:v>0.47645590068880672</c:v>
                </c:pt>
                <c:pt idx="3274">
                  <c:v>0.47645590068880672</c:v>
                </c:pt>
                <c:pt idx="3275">
                  <c:v>0.47645590068880672</c:v>
                </c:pt>
                <c:pt idx="3276">
                  <c:v>0.47645590068880672</c:v>
                </c:pt>
                <c:pt idx="3277">
                  <c:v>0.47645590068880672</c:v>
                </c:pt>
                <c:pt idx="3278">
                  <c:v>0.47645590068880672</c:v>
                </c:pt>
                <c:pt idx="3279">
                  <c:v>0.47645590068880672</c:v>
                </c:pt>
                <c:pt idx="3280">
                  <c:v>0.47645590068880672</c:v>
                </c:pt>
                <c:pt idx="3281">
                  <c:v>0.47645590068880672</c:v>
                </c:pt>
                <c:pt idx="3282">
                  <c:v>0.47645590068880672</c:v>
                </c:pt>
                <c:pt idx="3283">
                  <c:v>0.47645590068880672</c:v>
                </c:pt>
                <c:pt idx="3284">
                  <c:v>0.47645590068880672</c:v>
                </c:pt>
                <c:pt idx="3285">
                  <c:v>0.47645590068880672</c:v>
                </c:pt>
                <c:pt idx="3286">
                  <c:v>0.47645590068880672</c:v>
                </c:pt>
                <c:pt idx="3287">
                  <c:v>0.47645590068880672</c:v>
                </c:pt>
                <c:pt idx="3288">
                  <c:v>0.49312576630834104</c:v>
                </c:pt>
                <c:pt idx="3289">
                  <c:v>0.49312576630834104</c:v>
                </c:pt>
                <c:pt idx="3290">
                  <c:v>0.49312576630834104</c:v>
                </c:pt>
                <c:pt idx="3291">
                  <c:v>0.49312576630834104</c:v>
                </c:pt>
                <c:pt idx="3292">
                  <c:v>0.49312576630834104</c:v>
                </c:pt>
                <c:pt idx="3293">
                  <c:v>0.49312576630834104</c:v>
                </c:pt>
                <c:pt idx="3294">
                  <c:v>0.49312576630834104</c:v>
                </c:pt>
                <c:pt idx="3295">
                  <c:v>0.49312576630834104</c:v>
                </c:pt>
                <c:pt idx="3296">
                  <c:v>0.49312576630834104</c:v>
                </c:pt>
                <c:pt idx="3297">
                  <c:v>0.49312576630834104</c:v>
                </c:pt>
                <c:pt idx="3298">
                  <c:v>0.49312576630834104</c:v>
                </c:pt>
                <c:pt idx="3299">
                  <c:v>0.49312576630834104</c:v>
                </c:pt>
                <c:pt idx="3300">
                  <c:v>0.49312576630834104</c:v>
                </c:pt>
                <c:pt idx="3301">
                  <c:v>0.49312576630834104</c:v>
                </c:pt>
                <c:pt idx="3302">
                  <c:v>0.49312576630834104</c:v>
                </c:pt>
                <c:pt idx="3303">
                  <c:v>0.49312576630834104</c:v>
                </c:pt>
                <c:pt idx="3304">
                  <c:v>0.49312576630834104</c:v>
                </c:pt>
                <c:pt idx="3305">
                  <c:v>0.49312576630834104</c:v>
                </c:pt>
                <c:pt idx="3306">
                  <c:v>0.49312576630834104</c:v>
                </c:pt>
                <c:pt idx="3307">
                  <c:v>0.49312576630834104</c:v>
                </c:pt>
                <c:pt idx="3308">
                  <c:v>0.49312576630834104</c:v>
                </c:pt>
                <c:pt idx="3309">
                  <c:v>0.49312576630834104</c:v>
                </c:pt>
                <c:pt idx="3310">
                  <c:v>0.49312576630834104</c:v>
                </c:pt>
                <c:pt idx="3311">
                  <c:v>0.49312576630834104</c:v>
                </c:pt>
                <c:pt idx="3312">
                  <c:v>0.49312576630834104</c:v>
                </c:pt>
                <c:pt idx="3313">
                  <c:v>0.49312576630834104</c:v>
                </c:pt>
                <c:pt idx="3314">
                  <c:v>0.49312576630834104</c:v>
                </c:pt>
                <c:pt idx="3315">
                  <c:v>0.49312576630834104</c:v>
                </c:pt>
                <c:pt idx="3316">
                  <c:v>0.49312576630834104</c:v>
                </c:pt>
                <c:pt idx="3317">
                  <c:v>0.49312576630834104</c:v>
                </c:pt>
                <c:pt idx="3318">
                  <c:v>0.49312576630834104</c:v>
                </c:pt>
                <c:pt idx="3319">
                  <c:v>0.51275713013779778</c:v>
                </c:pt>
                <c:pt idx="3320">
                  <c:v>0.51275713013779778</c:v>
                </c:pt>
                <c:pt idx="3321">
                  <c:v>0.51275713013779778</c:v>
                </c:pt>
                <c:pt idx="3322">
                  <c:v>0.51275713013779778</c:v>
                </c:pt>
                <c:pt idx="3323">
                  <c:v>0.51275713013779778</c:v>
                </c:pt>
                <c:pt idx="3324">
                  <c:v>0.51275713013779778</c:v>
                </c:pt>
                <c:pt idx="3325">
                  <c:v>0.51275713013779778</c:v>
                </c:pt>
                <c:pt idx="3326">
                  <c:v>0.51275713013779778</c:v>
                </c:pt>
                <c:pt idx="3327">
                  <c:v>0.51275713013779778</c:v>
                </c:pt>
                <c:pt idx="3328">
                  <c:v>0.51275713013779778</c:v>
                </c:pt>
                <c:pt idx="3329">
                  <c:v>0.51275713013779778</c:v>
                </c:pt>
                <c:pt idx="3330">
                  <c:v>0.51275713013779778</c:v>
                </c:pt>
                <c:pt idx="3331">
                  <c:v>0.51275713013779778</c:v>
                </c:pt>
                <c:pt idx="3332">
                  <c:v>0.51275713013779778</c:v>
                </c:pt>
                <c:pt idx="3333">
                  <c:v>0.51275713013779778</c:v>
                </c:pt>
                <c:pt idx="3334">
                  <c:v>0.51275713013779778</c:v>
                </c:pt>
                <c:pt idx="3335">
                  <c:v>0.51275713013779778</c:v>
                </c:pt>
                <c:pt idx="3336">
                  <c:v>0.51275713013779778</c:v>
                </c:pt>
                <c:pt idx="3337">
                  <c:v>0.51275713013779778</c:v>
                </c:pt>
                <c:pt idx="3338">
                  <c:v>0.51275713013779778</c:v>
                </c:pt>
                <c:pt idx="3339">
                  <c:v>0.51275713013779778</c:v>
                </c:pt>
                <c:pt idx="3340">
                  <c:v>0.51275713013779778</c:v>
                </c:pt>
                <c:pt idx="3341">
                  <c:v>0.51275713013779778</c:v>
                </c:pt>
                <c:pt idx="3342">
                  <c:v>0.51275713013779778</c:v>
                </c:pt>
                <c:pt idx="3343">
                  <c:v>0.51275713013779778</c:v>
                </c:pt>
                <c:pt idx="3344">
                  <c:v>0.51275713013779778</c:v>
                </c:pt>
                <c:pt idx="3345">
                  <c:v>0.51275713013779778</c:v>
                </c:pt>
                <c:pt idx="3346">
                  <c:v>0.51275713013779778</c:v>
                </c:pt>
                <c:pt idx="3347">
                  <c:v>0.54732339935119079</c:v>
                </c:pt>
                <c:pt idx="3348">
                  <c:v>0.54732339935119079</c:v>
                </c:pt>
                <c:pt idx="3349">
                  <c:v>0.54732339935119079</c:v>
                </c:pt>
                <c:pt idx="3350">
                  <c:v>0.54732339935119079</c:v>
                </c:pt>
                <c:pt idx="3351">
                  <c:v>0.54732339935119079</c:v>
                </c:pt>
                <c:pt idx="3352">
                  <c:v>0.54732339935119079</c:v>
                </c:pt>
                <c:pt idx="3353">
                  <c:v>0.54732339935119079</c:v>
                </c:pt>
                <c:pt idx="3354">
                  <c:v>0.54732339935119079</c:v>
                </c:pt>
                <c:pt idx="3355">
                  <c:v>0.54732339935119079</c:v>
                </c:pt>
                <c:pt idx="3356">
                  <c:v>0.54732339935119079</c:v>
                </c:pt>
                <c:pt idx="3357">
                  <c:v>0.54732339935119079</c:v>
                </c:pt>
                <c:pt idx="3358">
                  <c:v>0.54732339935119079</c:v>
                </c:pt>
                <c:pt idx="3359">
                  <c:v>0.54732339935119079</c:v>
                </c:pt>
                <c:pt idx="3360">
                  <c:v>0.54732339935119079</c:v>
                </c:pt>
                <c:pt idx="3361">
                  <c:v>0.54732339935119079</c:v>
                </c:pt>
                <c:pt idx="3362">
                  <c:v>0.54732339935119079</c:v>
                </c:pt>
                <c:pt idx="3363">
                  <c:v>0.54732339935119079</c:v>
                </c:pt>
                <c:pt idx="3364">
                  <c:v>0.54732339935119079</c:v>
                </c:pt>
                <c:pt idx="3365">
                  <c:v>0.54732339935119079</c:v>
                </c:pt>
                <c:pt idx="3366">
                  <c:v>0.54732339935119079</c:v>
                </c:pt>
                <c:pt idx="3367">
                  <c:v>0.54732339935119079</c:v>
                </c:pt>
                <c:pt idx="3368">
                  <c:v>0.54732339935119079</c:v>
                </c:pt>
                <c:pt idx="3369">
                  <c:v>0.54732339935119079</c:v>
                </c:pt>
                <c:pt idx="3370">
                  <c:v>0.54732339935119079</c:v>
                </c:pt>
                <c:pt idx="3371">
                  <c:v>0.54732339935119079</c:v>
                </c:pt>
                <c:pt idx="3372">
                  <c:v>0.54732339935119079</c:v>
                </c:pt>
                <c:pt idx="3373">
                  <c:v>0.54732339935119079</c:v>
                </c:pt>
                <c:pt idx="3374">
                  <c:v>0.54732339935119079</c:v>
                </c:pt>
                <c:pt idx="3375">
                  <c:v>0.54732339935119079</c:v>
                </c:pt>
                <c:pt idx="3376">
                  <c:v>0.54732339935119079</c:v>
                </c:pt>
                <c:pt idx="3377">
                  <c:v>0.54732339935119079</c:v>
                </c:pt>
                <c:pt idx="3378">
                  <c:v>0.55795122821591292</c:v>
                </c:pt>
                <c:pt idx="3379">
                  <c:v>0.55795122821591292</c:v>
                </c:pt>
                <c:pt idx="3380">
                  <c:v>0.55795122821591292</c:v>
                </c:pt>
                <c:pt idx="3381">
                  <c:v>0.55795122821591292</c:v>
                </c:pt>
                <c:pt idx="3382">
                  <c:v>0.55795122821591292</c:v>
                </c:pt>
                <c:pt idx="3383">
                  <c:v>0.55795122821591292</c:v>
                </c:pt>
                <c:pt idx="3384">
                  <c:v>0.55795122821591292</c:v>
                </c:pt>
                <c:pt idx="3385">
                  <c:v>0.55795122821591292</c:v>
                </c:pt>
                <c:pt idx="3386">
                  <c:v>0.55795122821591292</c:v>
                </c:pt>
                <c:pt idx="3387">
                  <c:v>0.55795122821591292</c:v>
                </c:pt>
                <c:pt idx="3388">
                  <c:v>0.55795122821591292</c:v>
                </c:pt>
                <c:pt idx="3389">
                  <c:v>0.55795122821591292</c:v>
                </c:pt>
                <c:pt idx="3390">
                  <c:v>0.55795122821591292</c:v>
                </c:pt>
                <c:pt idx="3391">
                  <c:v>0.55795122821591292</c:v>
                </c:pt>
                <c:pt idx="3392">
                  <c:v>0.55795122821591292</c:v>
                </c:pt>
                <c:pt idx="3393">
                  <c:v>0.55795122821591292</c:v>
                </c:pt>
                <c:pt idx="3394">
                  <c:v>0.55795122821591292</c:v>
                </c:pt>
                <c:pt idx="3395">
                  <c:v>0.55795122821591292</c:v>
                </c:pt>
                <c:pt idx="3396">
                  <c:v>0.55795122821591292</c:v>
                </c:pt>
                <c:pt idx="3397">
                  <c:v>0.55795122821591292</c:v>
                </c:pt>
                <c:pt idx="3398">
                  <c:v>0.55795122821591292</c:v>
                </c:pt>
                <c:pt idx="3399">
                  <c:v>0.55795122821591292</c:v>
                </c:pt>
                <c:pt idx="3400">
                  <c:v>0.55795122821591292</c:v>
                </c:pt>
                <c:pt idx="3401">
                  <c:v>0.55795122821591292</c:v>
                </c:pt>
                <c:pt idx="3402">
                  <c:v>0.55795122821591292</c:v>
                </c:pt>
                <c:pt idx="3403">
                  <c:v>0.55795122821591292</c:v>
                </c:pt>
                <c:pt idx="3404">
                  <c:v>0.55795122821591292</c:v>
                </c:pt>
                <c:pt idx="3405">
                  <c:v>0.55795122821591292</c:v>
                </c:pt>
                <c:pt idx="3406">
                  <c:v>0.55795122821591292</c:v>
                </c:pt>
                <c:pt idx="3407">
                  <c:v>0.55795122821591292</c:v>
                </c:pt>
                <c:pt idx="3408">
                  <c:v>0.5729651198193555</c:v>
                </c:pt>
                <c:pt idx="3409">
                  <c:v>0.5729651198193555</c:v>
                </c:pt>
                <c:pt idx="3410">
                  <c:v>0.5729651198193555</c:v>
                </c:pt>
                <c:pt idx="3411">
                  <c:v>0.5729651198193555</c:v>
                </c:pt>
                <c:pt idx="3412">
                  <c:v>0.5729651198193555</c:v>
                </c:pt>
                <c:pt idx="3413">
                  <c:v>0.5729651198193555</c:v>
                </c:pt>
                <c:pt idx="3414">
                  <c:v>0.5729651198193555</c:v>
                </c:pt>
                <c:pt idx="3415">
                  <c:v>0.5729651198193555</c:v>
                </c:pt>
                <c:pt idx="3416">
                  <c:v>0.5729651198193555</c:v>
                </c:pt>
                <c:pt idx="3417">
                  <c:v>0.5729651198193555</c:v>
                </c:pt>
                <c:pt idx="3418">
                  <c:v>0.5729651198193555</c:v>
                </c:pt>
                <c:pt idx="3419">
                  <c:v>0.5729651198193555</c:v>
                </c:pt>
                <c:pt idx="3420">
                  <c:v>0.5729651198193555</c:v>
                </c:pt>
                <c:pt idx="3421">
                  <c:v>0.5729651198193555</c:v>
                </c:pt>
                <c:pt idx="3422">
                  <c:v>0.5729651198193555</c:v>
                </c:pt>
                <c:pt idx="3423">
                  <c:v>0.5729651198193555</c:v>
                </c:pt>
                <c:pt idx="3424">
                  <c:v>0.5729651198193555</c:v>
                </c:pt>
                <c:pt idx="3425">
                  <c:v>0.5729651198193555</c:v>
                </c:pt>
                <c:pt idx="3426">
                  <c:v>0.5729651198193555</c:v>
                </c:pt>
                <c:pt idx="3427">
                  <c:v>0.5729651198193555</c:v>
                </c:pt>
                <c:pt idx="3428">
                  <c:v>0.5729651198193555</c:v>
                </c:pt>
                <c:pt idx="3429">
                  <c:v>0.5729651198193555</c:v>
                </c:pt>
                <c:pt idx="3430">
                  <c:v>0.5729651198193555</c:v>
                </c:pt>
                <c:pt idx="3431">
                  <c:v>0.5729651198193555</c:v>
                </c:pt>
                <c:pt idx="3432">
                  <c:v>0.5729651198193555</c:v>
                </c:pt>
                <c:pt idx="3433">
                  <c:v>0.5729651198193555</c:v>
                </c:pt>
                <c:pt idx="3434">
                  <c:v>0.5729651198193555</c:v>
                </c:pt>
                <c:pt idx="3435">
                  <c:v>0.5729651198193555</c:v>
                </c:pt>
                <c:pt idx="3436">
                  <c:v>0.5729651198193555</c:v>
                </c:pt>
                <c:pt idx="3437">
                  <c:v>0.5729651198193555</c:v>
                </c:pt>
                <c:pt idx="3438">
                  <c:v>0.5729651198193555</c:v>
                </c:pt>
                <c:pt idx="3439">
                  <c:v>0.55751895821492736</c:v>
                </c:pt>
                <c:pt idx="3440">
                  <c:v>0.55751895821492736</c:v>
                </c:pt>
                <c:pt idx="3441">
                  <c:v>0.55751895821492736</c:v>
                </c:pt>
                <c:pt idx="3442">
                  <c:v>0.55751895821492736</c:v>
                </c:pt>
                <c:pt idx="3443">
                  <c:v>0.55751895821492736</c:v>
                </c:pt>
                <c:pt idx="3444">
                  <c:v>0.55751895821492736</c:v>
                </c:pt>
                <c:pt idx="3445">
                  <c:v>0.55751895821492736</c:v>
                </c:pt>
                <c:pt idx="3446">
                  <c:v>0.55751895821492736</c:v>
                </c:pt>
                <c:pt idx="3447">
                  <c:v>0.55751895821492736</c:v>
                </c:pt>
                <c:pt idx="3448">
                  <c:v>0.55751895821492736</c:v>
                </c:pt>
                <c:pt idx="3449">
                  <c:v>0.55751895821492736</c:v>
                </c:pt>
                <c:pt idx="3450">
                  <c:v>0.55751895821492736</c:v>
                </c:pt>
                <c:pt idx="3451">
                  <c:v>0.55751895821492736</c:v>
                </c:pt>
                <c:pt idx="3452">
                  <c:v>0.55751895821492736</c:v>
                </c:pt>
                <c:pt idx="3453">
                  <c:v>0.55751895821492736</c:v>
                </c:pt>
                <c:pt idx="3454">
                  <c:v>0.55751895821492736</c:v>
                </c:pt>
                <c:pt idx="3455">
                  <c:v>0.55751895821492736</c:v>
                </c:pt>
                <c:pt idx="3456">
                  <c:v>0.55751895821492736</c:v>
                </c:pt>
                <c:pt idx="3457">
                  <c:v>0.55751895821492736</c:v>
                </c:pt>
                <c:pt idx="3458">
                  <c:v>0.55751895821492736</c:v>
                </c:pt>
                <c:pt idx="3459">
                  <c:v>0.55751895821492736</c:v>
                </c:pt>
                <c:pt idx="3460">
                  <c:v>0.55751895821492736</c:v>
                </c:pt>
                <c:pt idx="3461">
                  <c:v>0.55751895821492736</c:v>
                </c:pt>
                <c:pt idx="3462">
                  <c:v>0.55751895821492736</c:v>
                </c:pt>
                <c:pt idx="3463">
                  <c:v>0.55751895821492736</c:v>
                </c:pt>
                <c:pt idx="3464">
                  <c:v>0.55751895821492736</c:v>
                </c:pt>
                <c:pt idx="3465">
                  <c:v>0.55751895821492736</c:v>
                </c:pt>
                <c:pt idx="3466">
                  <c:v>0.55751895821492736</c:v>
                </c:pt>
                <c:pt idx="3467">
                  <c:v>0.55751895821492736</c:v>
                </c:pt>
                <c:pt idx="3468">
                  <c:v>0.55751895821492736</c:v>
                </c:pt>
                <c:pt idx="3469">
                  <c:v>0.54386637070100718</c:v>
                </c:pt>
                <c:pt idx="3470">
                  <c:v>0.54386637070100718</c:v>
                </c:pt>
                <c:pt idx="3471">
                  <c:v>0.54386637070100718</c:v>
                </c:pt>
                <c:pt idx="3472">
                  <c:v>0.54386637070100718</c:v>
                </c:pt>
                <c:pt idx="3473">
                  <c:v>0.54386637070100718</c:v>
                </c:pt>
                <c:pt idx="3474">
                  <c:v>0.54386637070100718</c:v>
                </c:pt>
                <c:pt idx="3475">
                  <c:v>0.54386637070100718</c:v>
                </c:pt>
                <c:pt idx="3476">
                  <c:v>0.54386637070100718</c:v>
                </c:pt>
                <c:pt idx="3477">
                  <c:v>0.54386637070100718</c:v>
                </c:pt>
                <c:pt idx="3478">
                  <c:v>0.54386637070100718</c:v>
                </c:pt>
                <c:pt idx="3479">
                  <c:v>0.54386637070100718</c:v>
                </c:pt>
                <c:pt idx="3480">
                  <c:v>0.54386637070100718</c:v>
                </c:pt>
                <c:pt idx="3481">
                  <c:v>0.54386637070100718</c:v>
                </c:pt>
                <c:pt idx="3482">
                  <c:v>0.54386637070100718</c:v>
                </c:pt>
                <c:pt idx="3483">
                  <c:v>0.54386637070100718</c:v>
                </c:pt>
                <c:pt idx="3484">
                  <c:v>0.54386637070100718</c:v>
                </c:pt>
                <c:pt idx="3485">
                  <c:v>0.54386637070100718</c:v>
                </c:pt>
                <c:pt idx="3486">
                  <c:v>0.54386637070100718</c:v>
                </c:pt>
                <c:pt idx="3487">
                  <c:v>0.54386637070100718</c:v>
                </c:pt>
                <c:pt idx="3488">
                  <c:v>0.54386637070100718</c:v>
                </c:pt>
                <c:pt idx="3489">
                  <c:v>0.54386637070100718</c:v>
                </c:pt>
                <c:pt idx="3490">
                  <c:v>0.54386637070100718</c:v>
                </c:pt>
                <c:pt idx="3491">
                  <c:v>0.54386637070100718</c:v>
                </c:pt>
                <c:pt idx="3492">
                  <c:v>0.54386637070100718</c:v>
                </c:pt>
                <c:pt idx="3493">
                  <c:v>0.54386637070100718</c:v>
                </c:pt>
                <c:pt idx="3494">
                  <c:v>0.54386637070100718</c:v>
                </c:pt>
                <c:pt idx="3495">
                  <c:v>0.54386637070100718</c:v>
                </c:pt>
                <c:pt idx="3496">
                  <c:v>0.54386637070100718</c:v>
                </c:pt>
                <c:pt idx="3497">
                  <c:v>0.54386637070100718</c:v>
                </c:pt>
                <c:pt idx="3498">
                  <c:v>0.54386637070100718</c:v>
                </c:pt>
                <c:pt idx="3499">
                  <c:v>0.54386637070100718</c:v>
                </c:pt>
                <c:pt idx="3500">
                  <c:v>0.54482558087056754</c:v>
                </c:pt>
                <c:pt idx="3501">
                  <c:v>0.54482558087056754</c:v>
                </c:pt>
                <c:pt idx="3502">
                  <c:v>0.54482558087056754</c:v>
                </c:pt>
                <c:pt idx="3503">
                  <c:v>0.54482558087056754</c:v>
                </c:pt>
                <c:pt idx="3504">
                  <c:v>0.54482558087056754</c:v>
                </c:pt>
                <c:pt idx="3505">
                  <c:v>0.54482558087056754</c:v>
                </c:pt>
                <c:pt idx="3506">
                  <c:v>0.54482558087056754</c:v>
                </c:pt>
                <c:pt idx="3507">
                  <c:v>0.54482558087056754</c:v>
                </c:pt>
                <c:pt idx="3508">
                  <c:v>0.54482558087056754</c:v>
                </c:pt>
                <c:pt idx="3509">
                  <c:v>0.54482558087056754</c:v>
                </c:pt>
                <c:pt idx="3510">
                  <c:v>0.54482558087056754</c:v>
                </c:pt>
                <c:pt idx="3511">
                  <c:v>0.54482558087056754</c:v>
                </c:pt>
                <c:pt idx="3512">
                  <c:v>0.54482558087056754</c:v>
                </c:pt>
                <c:pt idx="3513">
                  <c:v>0.54482558087056754</c:v>
                </c:pt>
                <c:pt idx="3514">
                  <c:v>0.54482558087056754</c:v>
                </c:pt>
                <c:pt idx="3515">
                  <c:v>0.54482558087056754</c:v>
                </c:pt>
                <c:pt idx="3516">
                  <c:v>0.54482558087056754</c:v>
                </c:pt>
                <c:pt idx="3517">
                  <c:v>0.54482558087056754</c:v>
                </c:pt>
                <c:pt idx="3518">
                  <c:v>0.54482558087056754</c:v>
                </c:pt>
                <c:pt idx="3519">
                  <c:v>0.54482558087056754</c:v>
                </c:pt>
                <c:pt idx="3520">
                  <c:v>0.54482558087056754</c:v>
                </c:pt>
                <c:pt idx="3521">
                  <c:v>0.54482558087056754</c:v>
                </c:pt>
                <c:pt idx="3522">
                  <c:v>0.54482558087056754</c:v>
                </c:pt>
                <c:pt idx="3523">
                  <c:v>0.54482558087056754</c:v>
                </c:pt>
                <c:pt idx="3524">
                  <c:v>0.54482558087056754</c:v>
                </c:pt>
                <c:pt idx="3525">
                  <c:v>0.54482558087056754</c:v>
                </c:pt>
                <c:pt idx="3526">
                  <c:v>0.54482558087056754</c:v>
                </c:pt>
                <c:pt idx="3527">
                  <c:v>0.54482558087056754</c:v>
                </c:pt>
                <c:pt idx="3528">
                  <c:v>0.54482558087056754</c:v>
                </c:pt>
                <c:pt idx="3529">
                  <c:v>0.54482558087056754</c:v>
                </c:pt>
                <c:pt idx="3530">
                  <c:v>0.54482558087056754</c:v>
                </c:pt>
                <c:pt idx="3531">
                  <c:v>0.53542005697226336</c:v>
                </c:pt>
                <c:pt idx="3532">
                  <c:v>0.53542005697226336</c:v>
                </c:pt>
                <c:pt idx="3533">
                  <c:v>0.53542005697226336</c:v>
                </c:pt>
                <c:pt idx="3534">
                  <c:v>0.53542005697226336</c:v>
                </c:pt>
                <c:pt idx="3535">
                  <c:v>0.53542005697226336</c:v>
                </c:pt>
                <c:pt idx="3536">
                  <c:v>0.53542005697226336</c:v>
                </c:pt>
                <c:pt idx="3537">
                  <c:v>0.53542005697226336</c:v>
                </c:pt>
                <c:pt idx="3538">
                  <c:v>0.53542005697226336</c:v>
                </c:pt>
                <c:pt idx="3539">
                  <c:v>0.53542005697226336</c:v>
                </c:pt>
                <c:pt idx="3540">
                  <c:v>0.53542005697226336</c:v>
                </c:pt>
                <c:pt idx="3541">
                  <c:v>0.53542005697226336</c:v>
                </c:pt>
                <c:pt idx="3542">
                  <c:v>0.53542005697226336</c:v>
                </c:pt>
                <c:pt idx="3543">
                  <c:v>0.53542005697226336</c:v>
                </c:pt>
                <c:pt idx="3544">
                  <c:v>0.53542005697226336</c:v>
                </c:pt>
                <c:pt idx="3545">
                  <c:v>0.53542005697226336</c:v>
                </c:pt>
                <c:pt idx="3546">
                  <c:v>0.53542005697226336</c:v>
                </c:pt>
                <c:pt idx="3547">
                  <c:v>0.53542005697226336</c:v>
                </c:pt>
                <c:pt idx="3548">
                  <c:v>0.53542005697226336</c:v>
                </c:pt>
                <c:pt idx="3549">
                  <c:v>0.53542005697226336</c:v>
                </c:pt>
                <c:pt idx="3550">
                  <c:v>0.53542005697226336</c:v>
                </c:pt>
                <c:pt idx="3551">
                  <c:v>0.53542005697226336</c:v>
                </c:pt>
                <c:pt idx="3552">
                  <c:v>0.53542005697226336</c:v>
                </c:pt>
                <c:pt idx="3553">
                  <c:v>0.53542005697226336</c:v>
                </c:pt>
                <c:pt idx="3554">
                  <c:v>0.53542005697226336</c:v>
                </c:pt>
                <c:pt idx="3555">
                  <c:v>0.53542005697226336</c:v>
                </c:pt>
                <c:pt idx="3556">
                  <c:v>0.53542005697226336</c:v>
                </c:pt>
                <c:pt idx="3557">
                  <c:v>0.53542005697226336</c:v>
                </c:pt>
                <c:pt idx="3558">
                  <c:v>0.53542005697226336</c:v>
                </c:pt>
                <c:pt idx="3559">
                  <c:v>0.53542005697226336</c:v>
                </c:pt>
                <c:pt idx="3560">
                  <c:v>0.53542005697226336</c:v>
                </c:pt>
                <c:pt idx="3561">
                  <c:v>0.5048530755285896</c:v>
                </c:pt>
                <c:pt idx="3562">
                  <c:v>0.5048530755285896</c:v>
                </c:pt>
                <c:pt idx="3563">
                  <c:v>0.5048530755285896</c:v>
                </c:pt>
                <c:pt idx="3564">
                  <c:v>0.5048530755285896</c:v>
                </c:pt>
                <c:pt idx="3565">
                  <c:v>0.5048530755285896</c:v>
                </c:pt>
                <c:pt idx="3566">
                  <c:v>0.5048530755285896</c:v>
                </c:pt>
                <c:pt idx="3567">
                  <c:v>0.5048530755285896</c:v>
                </c:pt>
                <c:pt idx="3568">
                  <c:v>0.5048530755285896</c:v>
                </c:pt>
                <c:pt idx="3569">
                  <c:v>0.5048530755285896</c:v>
                </c:pt>
                <c:pt idx="3570">
                  <c:v>0.5048530755285896</c:v>
                </c:pt>
                <c:pt idx="3571">
                  <c:v>0.5048530755285896</c:v>
                </c:pt>
                <c:pt idx="3572">
                  <c:v>0.5048530755285896</c:v>
                </c:pt>
                <c:pt idx="3573">
                  <c:v>0.5048530755285896</c:v>
                </c:pt>
                <c:pt idx="3574">
                  <c:v>0.5048530755285896</c:v>
                </c:pt>
                <c:pt idx="3575">
                  <c:v>0.5048530755285896</c:v>
                </c:pt>
                <c:pt idx="3576">
                  <c:v>0.5048530755285896</c:v>
                </c:pt>
                <c:pt idx="3577">
                  <c:v>0.5048530755285896</c:v>
                </c:pt>
                <c:pt idx="3578">
                  <c:v>0.5048530755285896</c:v>
                </c:pt>
                <c:pt idx="3579">
                  <c:v>0.5048530755285896</c:v>
                </c:pt>
                <c:pt idx="3580">
                  <c:v>0.5048530755285896</c:v>
                </c:pt>
                <c:pt idx="3581">
                  <c:v>0.5048530755285896</c:v>
                </c:pt>
                <c:pt idx="3582">
                  <c:v>0.5048530755285896</c:v>
                </c:pt>
                <c:pt idx="3583">
                  <c:v>0.5048530755285896</c:v>
                </c:pt>
                <c:pt idx="3584">
                  <c:v>0.5048530755285896</c:v>
                </c:pt>
                <c:pt idx="3585">
                  <c:v>0.5048530755285896</c:v>
                </c:pt>
                <c:pt idx="3586">
                  <c:v>0.5048530755285896</c:v>
                </c:pt>
                <c:pt idx="3587">
                  <c:v>0.5048530755285896</c:v>
                </c:pt>
                <c:pt idx="3588">
                  <c:v>0.5048530755285896</c:v>
                </c:pt>
                <c:pt idx="3589">
                  <c:v>0.5048530755285896</c:v>
                </c:pt>
                <c:pt idx="3590">
                  <c:v>0.5048530755285896</c:v>
                </c:pt>
                <c:pt idx="3591">
                  <c:v>0.5048530755285896</c:v>
                </c:pt>
                <c:pt idx="3592">
                  <c:v>0.52091753006588726</c:v>
                </c:pt>
                <c:pt idx="3593">
                  <c:v>0.52091753006588726</c:v>
                </c:pt>
                <c:pt idx="3594">
                  <c:v>0.52091753006588726</c:v>
                </c:pt>
                <c:pt idx="3595">
                  <c:v>0.52091753006588726</c:v>
                </c:pt>
                <c:pt idx="3596">
                  <c:v>0.52091753006588726</c:v>
                </c:pt>
                <c:pt idx="3597">
                  <c:v>0.52091753006588726</c:v>
                </c:pt>
                <c:pt idx="3598">
                  <c:v>0.52091753006588726</c:v>
                </c:pt>
                <c:pt idx="3599">
                  <c:v>0.52091753006588726</c:v>
                </c:pt>
                <c:pt idx="3600">
                  <c:v>0.52091753006588726</c:v>
                </c:pt>
                <c:pt idx="3601">
                  <c:v>0.52091753006588726</c:v>
                </c:pt>
                <c:pt idx="3602">
                  <c:v>0.52091753006588726</c:v>
                </c:pt>
                <c:pt idx="3603">
                  <c:v>0.52091753006588726</c:v>
                </c:pt>
                <c:pt idx="3604">
                  <c:v>0.52091753006588726</c:v>
                </c:pt>
                <c:pt idx="3605">
                  <c:v>0.52091753006588726</c:v>
                </c:pt>
                <c:pt idx="3606">
                  <c:v>0.52091753006588726</c:v>
                </c:pt>
                <c:pt idx="3607">
                  <c:v>0.52091753006588726</c:v>
                </c:pt>
                <c:pt idx="3608">
                  <c:v>0.52091753006588726</c:v>
                </c:pt>
                <c:pt idx="3609">
                  <c:v>0.52091753006588726</c:v>
                </c:pt>
                <c:pt idx="3610">
                  <c:v>0.52091753006588726</c:v>
                </c:pt>
                <c:pt idx="3611">
                  <c:v>0.52091753006588726</c:v>
                </c:pt>
                <c:pt idx="3612">
                  <c:v>0.52091753006588726</c:v>
                </c:pt>
                <c:pt idx="3613">
                  <c:v>0.52091753006588726</c:v>
                </c:pt>
                <c:pt idx="3614">
                  <c:v>0.52091753006588726</c:v>
                </c:pt>
                <c:pt idx="3615">
                  <c:v>0.52091753006588726</c:v>
                </c:pt>
                <c:pt idx="3616">
                  <c:v>0.52091753006588726</c:v>
                </c:pt>
                <c:pt idx="3617">
                  <c:v>0.52091753006588726</c:v>
                </c:pt>
                <c:pt idx="3618">
                  <c:v>0.52091753006588726</c:v>
                </c:pt>
                <c:pt idx="3619">
                  <c:v>0.52091753006588726</c:v>
                </c:pt>
                <c:pt idx="3620">
                  <c:v>0.52091753006588726</c:v>
                </c:pt>
                <c:pt idx="3621">
                  <c:v>0.52091753006588726</c:v>
                </c:pt>
                <c:pt idx="3622">
                  <c:v>0.53832402016333858</c:v>
                </c:pt>
                <c:pt idx="3623">
                  <c:v>0.53832402016333858</c:v>
                </c:pt>
                <c:pt idx="3624">
                  <c:v>0.53832402016333858</c:v>
                </c:pt>
                <c:pt idx="3625">
                  <c:v>0.53832402016333858</c:v>
                </c:pt>
                <c:pt idx="3626">
                  <c:v>0.53832402016333858</c:v>
                </c:pt>
                <c:pt idx="3627">
                  <c:v>0.53832402016333858</c:v>
                </c:pt>
                <c:pt idx="3628">
                  <c:v>0.53832402016333858</c:v>
                </c:pt>
                <c:pt idx="3629">
                  <c:v>0.53832402016333858</c:v>
                </c:pt>
                <c:pt idx="3630">
                  <c:v>0.53832402016333858</c:v>
                </c:pt>
                <c:pt idx="3631">
                  <c:v>0.53832402016333858</c:v>
                </c:pt>
                <c:pt idx="3632">
                  <c:v>0.53832402016333858</c:v>
                </c:pt>
                <c:pt idx="3633">
                  <c:v>0.53832402016333858</c:v>
                </c:pt>
                <c:pt idx="3634">
                  <c:v>0.53832402016333858</c:v>
                </c:pt>
                <c:pt idx="3635">
                  <c:v>0.53832402016333858</c:v>
                </c:pt>
                <c:pt idx="3636">
                  <c:v>0.53832402016333858</c:v>
                </c:pt>
                <c:pt idx="3637">
                  <c:v>0.53832402016333858</c:v>
                </c:pt>
                <c:pt idx="3638">
                  <c:v>0.53832402016333858</c:v>
                </c:pt>
                <c:pt idx="3639">
                  <c:v>0.53832402016333858</c:v>
                </c:pt>
                <c:pt idx="3640">
                  <c:v>0.53832402016333858</c:v>
                </c:pt>
                <c:pt idx="3641">
                  <c:v>0.53832402016333858</c:v>
                </c:pt>
                <c:pt idx="3642">
                  <c:v>0.53832402016333858</c:v>
                </c:pt>
                <c:pt idx="3643">
                  <c:v>0.53832402016333858</c:v>
                </c:pt>
                <c:pt idx="3644">
                  <c:v>0.53832402016333858</c:v>
                </c:pt>
                <c:pt idx="3645">
                  <c:v>0.53832402016333858</c:v>
                </c:pt>
                <c:pt idx="3646">
                  <c:v>0.53832402016333858</c:v>
                </c:pt>
                <c:pt idx="3647">
                  <c:v>0.53832402016333858</c:v>
                </c:pt>
                <c:pt idx="3648">
                  <c:v>0.53832402016333858</c:v>
                </c:pt>
                <c:pt idx="3649">
                  <c:v>0.53832402016333858</c:v>
                </c:pt>
                <c:pt idx="3650">
                  <c:v>0.53832402016333858</c:v>
                </c:pt>
                <c:pt idx="3651">
                  <c:v>0.53832402016333858</c:v>
                </c:pt>
                <c:pt idx="3652">
                  <c:v>0.53832402016333858</c:v>
                </c:pt>
                <c:pt idx="3653">
                  <c:v>0.52855728676900648</c:v>
                </c:pt>
                <c:pt idx="3654">
                  <c:v>0.52855728676900648</c:v>
                </c:pt>
                <c:pt idx="3655">
                  <c:v>0.52855728676900648</c:v>
                </c:pt>
                <c:pt idx="3656">
                  <c:v>0.52855728676900648</c:v>
                </c:pt>
                <c:pt idx="3657">
                  <c:v>0.52855728676900648</c:v>
                </c:pt>
                <c:pt idx="3658">
                  <c:v>0.52855728676900648</c:v>
                </c:pt>
                <c:pt idx="3659">
                  <c:v>0.52855728676900648</c:v>
                </c:pt>
                <c:pt idx="3660">
                  <c:v>0.52855728676900648</c:v>
                </c:pt>
                <c:pt idx="3661">
                  <c:v>0.52855728676900648</c:v>
                </c:pt>
                <c:pt idx="3662">
                  <c:v>0.52855728676900648</c:v>
                </c:pt>
                <c:pt idx="3663">
                  <c:v>0.52855728676900648</c:v>
                </c:pt>
                <c:pt idx="3664">
                  <c:v>0.52855728676900648</c:v>
                </c:pt>
                <c:pt idx="3665">
                  <c:v>0.52855728676900648</c:v>
                </c:pt>
                <c:pt idx="3666">
                  <c:v>0.52855728676900648</c:v>
                </c:pt>
                <c:pt idx="3667">
                  <c:v>0.52855728676900648</c:v>
                </c:pt>
                <c:pt idx="3668">
                  <c:v>0.52855728676900648</c:v>
                </c:pt>
                <c:pt idx="3669">
                  <c:v>0.52855728676900648</c:v>
                </c:pt>
                <c:pt idx="3670">
                  <c:v>0.52855728676900648</c:v>
                </c:pt>
                <c:pt idx="3671">
                  <c:v>0.52855728676900648</c:v>
                </c:pt>
                <c:pt idx="3672">
                  <c:v>0.52855728676900648</c:v>
                </c:pt>
                <c:pt idx="3673">
                  <c:v>0.52855728676900648</c:v>
                </c:pt>
                <c:pt idx="3674">
                  <c:v>0.52855728676900648</c:v>
                </c:pt>
                <c:pt idx="3675">
                  <c:v>0.52855728676900648</c:v>
                </c:pt>
                <c:pt idx="3676">
                  <c:v>0.52855728676900648</c:v>
                </c:pt>
                <c:pt idx="3677">
                  <c:v>0.52855728676900648</c:v>
                </c:pt>
                <c:pt idx="3678">
                  <c:v>0.52855728676900648</c:v>
                </c:pt>
                <c:pt idx="3679">
                  <c:v>0.52855728676900648</c:v>
                </c:pt>
                <c:pt idx="3680">
                  <c:v>0.52855728676900648</c:v>
                </c:pt>
                <c:pt idx="3681">
                  <c:v>0.52855728676900648</c:v>
                </c:pt>
                <c:pt idx="3682">
                  <c:v>0.52855728676900648</c:v>
                </c:pt>
                <c:pt idx="3683">
                  <c:v>0.52855728676900648</c:v>
                </c:pt>
                <c:pt idx="3684">
                  <c:v>0.50274891855201065</c:v>
                </c:pt>
                <c:pt idx="3685">
                  <c:v>0.50274891855201065</c:v>
                </c:pt>
                <c:pt idx="3686">
                  <c:v>0.50274891855201065</c:v>
                </c:pt>
                <c:pt idx="3687">
                  <c:v>0.50274891855201065</c:v>
                </c:pt>
                <c:pt idx="3688">
                  <c:v>0.50274891855201065</c:v>
                </c:pt>
                <c:pt idx="3689">
                  <c:v>0.50274891855201065</c:v>
                </c:pt>
                <c:pt idx="3690">
                  <c:v>0.50274891855201065</c:v>
                </c:pt>
                <c:pt idx="3691">
                  <c:v>0.50274891855201065</c:v>
                </c:pt>
                <c:pt idx="3692">
                  <c:v>0.50274891855201065</c:v>
                </c:pt>
                <c:pt idx="3693">
                  <c:v>0.50274891855201065</c:v>
                </c:pt>
                <c:pt idx="3694">
                  <c:v>0.50274891855201065</c:v>
                </c:pt>
                <c:pt idx="3695">
                  <c:v>0.50274891855201065</c:v>
                </c:pt>
                <c:pt idx="3696">
                  <c:v>0.50274891855201065</c:v>
                </c:pt>
                <c:pt idx="3697">
                  <c:v>0.50274891855201065</c:v>
                </c:pt>
                <c:pt idx="3698">
                  <c:v>0.50274891855201065</c:v>
                </c:pt>
                <c:pt idx="3699">
                  <c:v>0.50274891855201065</c:v>
                </c:pt>
                <c:pt idx="3700">
                  <c:v>0.50274891855201065</c:v>
                </c:pt>
                <c:pt idx="3701">
                  <c:v>0.50274891855201065</c:v>
                </c:pt>
                <c:pt idx="3702">
                  <c:v>0.50274891855201065</c:v>
                </c:pt>
                <c:pt idx="3703">
                  <c:v>0.50274891855201065</c:v>
                </c:pt>
                <c:pt idx="3704">
                  <c:v>0.50274891855201065</c:v>
                </c:pt>
                <c:pt idx="3705">
                  <c:v>0.50274891855201065</c:v>
                </c:pt>
                <c:pt idx="3706">
                  <c:v>0.50274891855201065</c:v>
                </c:pt>
                <c:pt idx="3707">
                  <c:v>0.50274891855201065</c:v>
                </c:pt>
                <c:pt idx="3708">
                  <c:v>0.50274891855201065</c:v>
                </c:pt>
                <c:pt idx="3709">
                  <c:v>0.50274891855201065</c:v>
                </c:pt>
                <c:pt idx="3710">
                  <c:v>0.50274891855201065</c:v>
                </c:pt>
                <c:pt idx="3711">
                  <c:v>0.50274891855201065</c:v>
                </c:pt>
                <c:pt idx="3712">
                  <c:v>0.50274891855201065</c:v>
                </c:pt>
                <c:pt idx="3713">
                  <c:v>0.48356866551335198</c:v>
                </c:pt>
                <c:pt idx="3714">
                  <c:v>0.48356866551335198</c:v>
                </c:pt>
                <c:pt idx="3715">
                  <c:v>0.48356866551335198</c:v>
                </c:pt>
                <c:pt idx="3716">
                  <c:v>0.48356866551335198</c:v>
                </c:pt>
                <c:pt idx="3717">
                  <c:v>0.48356866551335198</c:v>
                </c:pt>
                <c:pt idx="3718">
                  <c:v>0.48356866551335198</c:v>
                </c:pt>
                <c:pt idx="3719">
                  <c:v>0.48356866551335198</c:v>
                </c:pt>
                <c:pt idx="3720">
                  <c:v>0.48356866551335198</c:v>
                </c:pt>
                <c:pt idx="3721">
                  <c:v>0.48356866551335198</c:v>
                </c:pt>
                <c:pt idx="3722">
                  <c:v>0.48356866551335198</c:v>
                </c:pt>
                <c:pt idx="3723">
                  <c:v>0.48356866551335198</c:v>
                </c:pt>
                <c:pt idx="3724">
                  <c:v>0.48356866551335198</c:v>
                </c:pt>
                <c:pt idx="3725">
                  <c:v>0.48356866551335198</c:v>
                </c:pt>
                <c:pt idx="3726">
                  <c:v>0.48356866551335198</c:v>
                </c:pt>
                <c:pt idx="3727">
                  <c:v>0.48356866551335198</c:v>
                </c:pt>
                <c:pt idx="3728">
                  <c:v>0.48356866551335198</c:v>
                </c:pt>
                <c:pt idx="3729">
                  <c:v>0.48356866551335198</c:v>
                </c:pt>
                <c:pt idx="3730">
                  <c:v>0.48356866551335198</c:v>
                </c:pt>
                <c:pt idx="3731">
                  <c:v>0.48356866551335198</c:v>
                </c:pt>
                <c:pt idx="3732">
                  <c:v>0.48356866551335198</c:v>
                </c:pt>
                <c:pt idx="3733">
                  <c:v>0.48356866551335198</c:v>
                </c:pt>
                <c:pt idx="3734">
                  <c:v>0.48356866551335198</c:v>
                </c:pt>
                <c:pt idx="3735">
                  <c:v>0.48356866551335198</c:v>
                </c:pt>
                <c:pt idx="3736">
                  <c:v>0.48356866551335198</c:v>
                </c:pt>
                <c:pt idx="3737">
                  <c:v>0.48356866551335198</c:v>
                </c:pt>
                <c:pt idx="3738">
                  <c:v>0.48356866551335198</c:v>
                </c:pt>
                <c:pt idx="3739">
                  <c:v>0.48356866551335198</c:v>
                </c:pt>
                <c:pt idx="3740">
                  <c:v>0.48356866551335198</c:v>
                </c:pt>
                <c:pt idx="3741">
                  <c:v>0.48356866551335198</c:v>
                </c:pt>
                <c:pt idx="3742">
                  <c:v>0.48356866551335198</c:v>
                </c:pt>
                <c:pt idx="3743">
                  <c:v>0.48356866551335198</c:v>
                </c:pt>
                <c:pt idx="3744">
                  <c:v>0.45562931438707133</c:v>
                </c:pt>
                <c:pt idx="3745">
                  <c:v>0.45562931438707133</c:v>
                </c:pt>
                <c:pt idx="3746">
                  <c:v>0.45562931438707133</c:v>
                </c:pt>
                <c:pt idx="3747">
                  <c:v>0.45562931438707133</c:v>
                </c:pt>
                <c:pt idx="3748">
                  <c:v>0.45562931438707133</c:v>
                </c:pt>
                <c:pt idx="3749">
                  <c:v>0.45562931438707133</c:v>
                </c:pt>
                <c:pt idx="3750">
                  <c:v>0.45562931438707133</c:v>
                </c:pt>
                <c:pt idx="3751">
                  <c:v>0.45562931438707133</c:v>
                </c:pt>
                <c:pt idx="3752">
                  <c:v>0.45562931438707133</c:v>
                </c:pt>
                <c:pt idx="3753">
                  <c:v>0.45562931438707133</c:v>
                </c:pt>
                <c:pt idx="3754">
                  <c:v>0.45562931438707133</c:v>
                </c:pt>
                <c:pt idx="3755">
                  <c:v>0.45562931438707133</c:v>
                </c:pt>
                <c:pt idx="3756">
                  <c:v>0.45562931438707133</c:v>
                </c:pt>
                <c:pt idx="3757">
                  <c:v>0.45562931438707133</c:v>
                </c:pt>
                <c:pt idx="3758">
                  <c:v>0.45562931438707133</c:v>
                </c:pt>
                <c:pt idx="3759">
                  <c:v>0.45562931438707133</c:v>
                </c:pt>
                <c:pt idx="3760">
                  <c:v>0.45562931438707133</c:v>
                </c:pt>
                <c:pt idx="3761">
                  <c:v>0.45562931438707133</c:v>
                </c:pt>
                <c:pt idx="3762">
                  <c:v>0.45562931438707133</c:v>
                </c:pt>
                <c:pt idx="3763">
                  <c:v>0.45562931438707133</c:v>
                </c:pt>
                <c:pt idx="3764">
                  <c:v>0.45562931438707133</c:v>
                </c:pt>
                <c:pt idx="3765">
                  <c:v>0.45562931438707133</c:v>
                </c:pt>
                <c:pt idx="3766">
                  <c:v>0.45562931438707133</c:v>
                </c:pt>
                <c:pt idx="3767">
                  <c:v>0.45562931438707133</c:v>
                </c:pt>
                <c:pt idx="3768">
                  <c:v>0.45562931438707133</c:v>
                </c:pt>
                <c:pt idx="3769">
                  <c:v>0.45562931438707133</c:v>
                </c:pt>
                <c:pt idx="3770">
                  <c:v>0.45562931438707133</c:v>
                </c:pt>
                <c:pt idx="3771">
                  <c:v>0.45562931438707133</c:v>
                </c:pt>
                <c:pt idx="3772">
                  <c:v>0.45562931438707133</c:v>
                </c:pt>
                <c:pt idx="3773">
                  <c:v>0.45562931438707133</c:v>
                </c:pt>
                <c:pt idx="3774">
                  <c:v>0.43421228214716923</c:v>
                </c:pt>
                <c:pt idx="3775">
                  <c:v>0.43421228214716923</c:v>
                </c:pt>
                <c:pt idx="3776">
                  <c:v>0.43421228214716923</c:v>
                </c:pt>
                <c:pt idx="3777">
                  <c:v>0.43421228214716923</c:v>
                </c:pt>
                <c:pt idx="3778">
                  <c:v>0.43421228214716923</c:v>
                </c:pt>
                <c:pt idx="3779">
                  <c:v>0.43421228214716923</c:v>
                </c:pt>
                <c:pt idx="3780">
                  <c:v>0.43421228214716923</c:v>
                </c:pt>
                <c:pt idx="3781">
                  <c:v>0.43421228214716923</c:v>
                </c:pt>
                <c:pt idx="3782">
                  <c:v>0.43421228214716923</c:v>
                </c:pt>
                <c:pt idx="3783">
                  <c:v>0.43421228214716923</c:v>
                </c:pt>
                <c:pt idx="3784">
                  <c:v>0.43421228214716923</c:v>
                </c:pt>
                <c:pt idx="3785">
                  <c:v>0.43421228214716923</c:v>
                </c:pt>
                <c:pt idx="3786">
                  <c:v>0.43421228214716923</c:v>
                </c:pt>
                <c:pt idx="3787">
                  <c:v>0.43421228214716923</c:v>
                </c:pt>
                <c:pt idx="3788">
                  <c:v>0.43421228214716923</c:v>
                </c:pt>
                <c:pt idx="3789">
                  <c:v>0.43421228214716923</c:v>
                </c:pt>
                <c:pt idx="3790">
                  <c:v>0.43421228214716923</c:v>
                </c:pt>
                <c:pt idx="3791">
                  <c:v>0.43421228214716923</c:v>
                </c:pt>
                <c:pt idx="3792">
                  <c:v>0.43421228214716923</c:v>
                </c:pt>
                <c:pt idx="3793">
                  <c:v>0.43421228214716923</c:v>
                </c:pt>
                <c:pt idx="3794">
                  <c:v>0.43421228214716923</c:v>
                </c:pt>
                <c:pt idx="3795">
                  <c:v>0.43421228214716923</c:v>
                </c:pt>
                <c:pt idx="3796">
                  <c:v>0.43421228214716923</c:v>
                </c:pt>
                <c:pt idx="3797">
                  <c:v>0.43421228214716923</c:v>
                </c:pt>
                <c:pt idx="3798">
                  <c:v>0.43421228214716923</c:v>
                </c:pt>
                <c:pt idx="3799">
                  <c:v>0.43421228214716923</c:v>
                </c:pt>
                <c:pt idx="3800">
                  <c:v>0.43421228214716923</c:v>
                </c:pt>
                <c:pt idx="3801">
                  <c:v>0.43421228214716923</c:v>
                </c:pt>
                <c:pt idx="3802">
                  <c:v>0.43421228214716923</c:v>
                </c:pt>
                <c:pt idx="3803">
                  <c:v>0.43421228214716923</c:v>
                </c:pt>
                <c:pt idx="3804">
                  <c:v>0.43421228214716923</c:v>
                </c:pt>
                <c:pt idx="3805">
                  <c:v>0.42758749118769845</c:v>
                </c:pt>
                <c:pt idx="3806">
                  <c:v>0.42758749118769845</c:v>
                </c:pt>
                <c:pt idx="3807">
                  <c:v>0.42758749118769845</c:v>
                </c:pt>
                <c:pt idx="3808">
                  <c:v>0.42758749118769845</c:v>
                </c:pt>
                <c:pt idx="3809">
                  <c:v>0.42758749118769845</c:v>
                </c:pt>
                <c:pt idx="3810">
                  <c:v>0.42758749118769845</c:v>
                </c:pt>
                <c:pt idx="3811">
                  <c:v>0.42758749118769845</c:v>
                </c:pt>
                <c:pt idx="3812">
                  <c:v>0.42758749118769845</c:v>
                </c:pt>
                <c:pt idx="3813">
                  <c:v>0.42758749118769845</c:v>
                </c:pt>
                <c:pt idx="3814">
                  <c:v>0.42758749118769845</c:v>
                </c:pt>
                <c:pt idx="3815">
                  <c:v>0.42758749118769845</c:v>
                </c:pt>
                <c:pt idx="3816">
                  <c:v>0.42758749118769845</c:v>
                </c:pt>
                <c:pt idx="3817">
                  <c:v>0.42758749118769845</c:v>
                </c:pt>
                <c:pt idx="3818">
                  <c:v>0.42758749118769845</c:v>
                </c:pt>
                <c:pt idx="3819">
                  <c:v>0.42758749118769845</c:v>
                </c:pt>
                <c:pt idx="3820">
                  <c:v>0.42758749118769845</c:v>
                </c:pt>
                <c:pt idx="3821">
                  <c:v>0.42758749118769845</c:v>
                </c:pt>
                <c:pt idx="3822">
                  <c:v>0.42758749118769845</c:v>
                </c:pt>
                <c:pt idx="3823">
                  <c:v>0.42758749118769845</c:v>
                </c:pt>
                <c:pt idx="3824">
                  <c:v>0.42758749118769845</c:v>
                </c:pt>
                <c:pt idx="3825">
                  <c:v>0.42758749118769845</c:v>
                </c:pt>
                <c:pt idx="3826">
                  <c:v>0.42758749118769845</c:v>
                </c:pt>
                <c:pt idx="3827">
                  <c:v>0.42758749118769845</c:v>
                </c:pt>
                <c:pt idx="3828">
                  <c:v>0.42758749118769845</c:v>
                </c:pt>
                <c:pt idx="3829">
                  <c:v>0.42758749118769845</c:v>
                </c:pt>
                <c:pt idx="3830">
                  <c:v>0.42758749118769845</c:v>
                </c:pt>
                <c:pt idx="3831">
                  <c:v>0.42758749118769845</c:v>
                </c:pt>
                <c:pt idx="3832">
                  <c:v>0.42758749118769845</c:v>
                </c:pt>
                <c:pt idx="3833">
                  <c:v>0.42758749118769845</c:v>
                </c:pt>
                <c:pt idx="3834">
                  <c:v>0.42758749118769845</c:v>
                </c:pt>
                <c:pt idx="3835">
                  <c:v>0.42390430987357575</c:v>
                </c:pt>
                <c:pt idx="3836">
                  <c:v>0.42390430987357575</c:v>
                </c:pt>
                <c:pt idx="3837">
                  <c:v>0.42390430987357575</c:v>
                </c:pt>
                <c:pt idx="3838">
                  <c:v>0.42390430987357575</c:v>
                </c:pt>
                <c:pt idx="3839">
                  <c:v>0.42390430987357575</c:v>
                </c:pt>
                <c:pt idx="3840">
                  <c:v>0.42390430987357575</c:v>
                </c:pt>
                <c:pt idx="3841">
                  <c:v>0.42390430987357575</c:v>
                </c:pt>
                <c:pt idx="3842">
                  <c:v>0.42390430987357575</c:v>
                </c:pt>
                <c:pt idx="3843">
                  <c:v>0.42390430987357575</c:v>
                </c:pt>
                <c:pt idx="3844">
                  <c:v>0.42390430987357575</c:v>
                </c:pt>
                <c:pt idx="3845">
                  <c:v>0.42390430987357575</c:v>
                </c:pt>
                <c:pt idx="3846">
                  <c:v>0.42390430987357575</c:v>
                </c:pt>
                <c:pt idx="3847">
                  <c:v>0.42390430987357575</c:v>
                </c:pt>
                <c:pt idx="3848">
                  <c:v>0.42390430987357575</c:v>
                </c:pt>
                <c:pt idx="3849">
                  <c:v>0.42390430987357575</c:v>
                </c:pt>
                <c:pt idx="3850">
                  <c:v>0.42390430987357575</c:v>
                </c:pt>
                <c:pt idx="3851">
                  <c:v>0.42390430987357575</c:v>
                </c:pt>
                <c:pt idx="3852">
                  <c:v>0.42390430987357575</c:v>
                </c:pt>
                <c:pt idx="3853">
                  <c:v>0.42390430987357575</c:v>
                </c:pt>
                <c:pt idx="3854">
                  <c:v>0.42390430987357575</c:v>
                </c:pt>
                <c:pt idx="3855">
                  <c:v>0.42390430987357575</c:v>
                </c:pt>
                <c:pt idx="3856">
                  <c:v>0.42390430987357575</c:v>
                </c:pt>
                <c:pt idx="3857">
                  <c:v>0.42390430987357575</c:v>
                </c:pt>
                <c:pt idx="3858">
                  <c:v>0.42390430987357575</c:v>
                </c:pt>
                <c:pt idx="3859">
                  <c:v>0.42390430987357575</c:v>
                </c:pt>
                <c:pt idx="3860">
                  <c:v>0.42390430987357575</c:v>
                </c:pt>
                <c:pt idx="3861">
                  <c:v>0.42390430987357575</c:v>
                </c:pt>
                <c:pt idx="3862">
                  <c:v>0.42390430987357575</c:v>
                </c:pt>
                <c:pt idx="3863">
                  <c:v>0.42390430987357575</c:v>
                </c:pt>
                <c:pt idx="3864">
                  <c:v>0.42390430987357575</c:v>
                </c:pt>
                <c:pt idx="3865">
                  <c:v>0.42390430987357575</c:v>
                </c:pt>
                <c:pt idx="3866">
                  <c:v>0.40672941645865324</c:v>
                </c:pt>
                <c:pt idx="3867">
                  <c:v>0.40672941645865324</c:v>
                </c:pt>
                <c:pt idx="3868">
                  <c:v>0.40672941645865324</c:v>
                </c:pt>
                <c:pt idx="3869">
                  <c:v>0.40672941645865324</c:v>
                </c:pt>
                <c:pt idx="3870">
                  <c:v>0.40672941645865324</c:v>
                </c:pt>
                <c:pt idx="3871">
                  <c:v>0.40672941645865324</c:v>
                </c:pt>
                <c:pt idx="3872">
                  <c:v>0.40672941645865324</c:v>
                </c:pt>
                <c:pt idx="3873">
                  <c:v>0.40672941645865324</c:v>
                </c:pt>
                <c:pt idx="3874">
                  <c:v>0.40672941645865324</c:v>
                </c:pt>
                <c:pt idx="3875">
                  <c:v>0.40672941645865324</c:v>
                </c:pt>
                <c:pt idx="3876">
                  <c:v>0.40672941645865324</c:v>
                </c:pt>
                <c:pt idx="3877">
                  <c:v>0.40672941645865324</c:v>
                </c:pt>
                <c:pt idx="3878">
                  <c:v>0.40672941645865324</c:v>
                </c:pt>
                <c:pt idx="3879">
                  <c:v>0.40672941645865324</c:v>
                </c:pt>
                <c:pt idx="3880">
                  <c:v>0.40672941645865324</c:v>
                </c:pt>
                <c:pt idx="3881">
                  <c:v>0.40672941645865324</c:v>
                </c:pt>
                <c:pt idx="3882">
                  <c:v>0.40672941645865324</c:v>
                </c:pt>
                <c:pt idx="3883">
                  <c:v>0.40672941645865324</c:v>
                </c:pt>
                <c:pt idx="3884">
                  <c:v>0.40672941645865324</c:v>
                </c:pt>
                <c:pt idx="3885">
                  <c:v>0.40672941645865324</c:v>
                </c:pt>
                <c:pt idx="3886">
                  <c:v>0.40672941645865324</c:v>
                </c:pt>
                <c:pt idx="3887">
                  <c:v>0.40672941645865324</c:v>
                </c:pt>
                <c:pt idx="3888">
                  <c:v>0.40672941645865324</c:v>
                </c:pt>
                <c:pt idx="3889">
                  <c:v>0.40672941645865324</c:v>
                </c:pt>
                <c:pt idx="3890">
                  <c:v>0.40672941645865324</c:v>
                </c:pt>
                <c:pt idx="3891">
                  <c:v>0.40672941645865324</c:v>
                </c:pt>
                <c:pt idx="3892">
                  <c:v>0.40672941645865324</c:v>
                </c:pt>
                <c:pt idx="3893">
                  <c:v>0.40672941645865324</c:v>
                </c:pt>
                <c:pt idx="3894">
                  <c:v>0.40672941645865324</c:v>
                </c:pt>
                <c:pt idx="3895">
                  <c:v>0.40672941645865324</c:v>
                </c:pt>
                <c:pt idx="3896">
                  <c:v>0.40672941645865324</c:v>
                </c:pt>
                <c:pt idx="3897">
                  <c:v>0.3662071923005068</c:v>
                </c:pt>
                <c:pt idx="3898">
                  <c:v>0.3662071923005068</c:v>
                </c:pt>
                <c:pt idx="3899">
                  <c:v>0.3662071923005068</c:v>
                </c:pt>
                <c:pt idx="3900">
                  <c:v>0.3662071923005068</c:v>
                </c:pt>
                <c:pt idx="3901">
                  <c:v>0.3662071923005068</c:v>
                </c:pt>
                <c:pt idx="3902">
                  <c:v>0.3662071923005068</c:v>
                </c:pt>
                <c:pt idx="3903">
                  <c:v>0.3662071923005068</c:v>
                </c:pt>
                <c:pt idx="3904">
                  <c:v>0.3662071923005068</c:v>
                </c:pt>
                <c:pt idx="3905">
                  <c:v>0.3662071923005068</c:v>
                </c:pt>
                <c:pt idx="3906">
                  <c:v>0.3662071923005068</c:v>
                </c:pt>
                <c:pt idx="3907">
                  <c:v>0.3662071923005068</c:v>
                </c:pt>
                <c:pt idx="3908">
                  <c:v>0.3662071923005068</c:v>
                </c:pt>
                <c:pt idx="3909">
                  <c:v>0.3662071923005068</c:v>
                </c:pt>
                <c:pt idx="3910">
                  <c:v>0.3662071923005068</c:v>
                </c:pt>
                <c:pt idx="3911">
                  <c:v>0.3662071923005068</c:v>
                </c:pt>
                <c:pt idx="3912">
                  <c:v>0.3662071923005068</c:v>
                </c:pt>
                <c:pt idx="3913">
                  <c:v>0.3662071923005068</c:v>
                </c:pt>
                <c:pt idx="3914">
                  <c:v>0.3662071923005068</c:v>
                </c:pt>
                <c:pt idx="3915">
                  <c:v>0.3662071923005068</c:v>
                </c:pt>
                <c:pt idx="3916">
                  <c:v>0.3662071923005068</c:v>
                </c:pt>
                <c:pt idx="3917">
                  <c:v>0.3662071923005068</c:v>
                </c:pt>
                <c:pt idx="3918">
                  <c:v>0.3662071923005068</c:v>
                </c:pt>
                <c:pt idx="3919">
                  <c:v>0.3662071923005068</c:v>
                </c:pt>
                <c:pt idx="3920">
                  <c:v>0.3662071923005068</c:v>
                </c:pt>
                <c:pt idx="3921">
                  <c:v>0.3662071923005068</c:v>
                </c:pt>
                <c:pt idx="3922">
                  <c:v>0.3662071923005068</c:v>
                </c:pt>
                <c:pt idx="3923">
                  <c:v>0.3662071923005068</c:v>
                </c:pt>
                <c:pt idx="3924">
                  <c:v>0.3662071923005068</c:v>
                </c:pt>
                <c:pt idx="3925">
                  <c:v>0.3662071923005068</c:v>
                </c:pt>
                <c:pt idx="3926">
                  <c:v>0.3662071923005068</c:v>
                </c:pt>
                <c:pt idx="3927">
                  <c:v>0.37239040074240815</c:v>
                </c:pt>
                <c:pt idx="3928">
                  <c:v>0.37239040074240815</c:v>
                </c:pt>
                <c:pt idx="3929">
                  <c:v>0.37239040074240815</c:v>
                </c:pt>
                <c:pt idx="3930">
                  <c:v>0.37239040074240815</c:v>
                </c:pt>
                <c:pt idx="3931">
                  <c:v>0.37239040074240815</c:v>
                </c:pt>
                <c:pt idx="3932">
                  <c:v>0.37239040074240815</c:v>
                </c:pt>
                <c:pt idx="3933">
                  <c:v>0.37239040074240815</c:v>
                </c:pt>
                <c:pt idx="3934">
                  <c:v>0.37239040074240815</c:v>
                </c:pt>
                <c:pt idx="3935">
                  <c:v>0.37239040074240815</c:v>
                </c:pt>
                <c:pt idx="3936">
                  <c:v>0.37239040074240815</c:v>
                </c:pt>
                <c:pt idx="3937">
                  <c:v>0.37239040074240815</c:v>
                </c:pt>
                <c:pt idx="3938">
                  <c:v>0.37239040074240815</c:v>
                </c:pt>
                <c:pt idx="3939">
                  <c:v>0.37239040074240815</c:v>
                </c:pt>
                <c:pt idx="3940">
                  <c:v>0.37239040074240815</c:v>
                </c:pt>
                <c:pt idx="3941">
                  <c:v>0.37239040074240815</c:v>
                </c:pt>
                <c:pt idx="3942">
                  <c:v>0.37239040074240815</c:v>
                </c:pt>
                <c:pt idx="3943">
                  <c:v>0.37239040074240815</c:v>
                </c:pt>
                <c:pt idx="3944">
                  <c:v>0.37239040074240815</c:v>
                </c:pt>
                <c:pt idx="3945">
                  <c:v>0.37239040074240815</c:v>
                </c:pt>
                <c:pt idx="3946">
                  <c:v>0.37239040074240815</c:v>
                </c:pt>
                <c:pt idx="3947">
                  <c:v>0.37239040074240815</c:v>
                </c:pt>
                <c:pt idx="3948">
                  <c:v>0.37239040074240815</c:v>
                </c:pt>
                <c:pt idx="3949">
                  <c:v>0.37239040074240815</c:v>
                </c:pt>
                <c:pt idx="3950">
                  <c:v>0.37239040074240815</c:v>
                </c:pt>
                <c:pt idx="3951">
                  <c:v>0.37239040074240815</c:v>
                </c:pt>
                <c:pt idx="3952">
                  <c:v>0.37239040074240815</c:v>
                </c:pt>
                <c:pt idx="3953">
                  <c:v>0.37239040074240815</c:v>
                </c:pt>
                <c:pt idx="3954">
                  <c:v>0.37239040074240815</c:v>
                </c:pt>
                <c:pt idx="3955">
                  <c:v>0.37239040074240815</c:v>
                </c:pt>
                <c:pt idx="3956">
                  <c:v>0.37239040074240815</c:v>
                </c:pt>
                <c:pt idx="3957">
                  <c:v>0.37239040074240815</c:v>
                </c:pt>
                <c:pt idx="3958">
                  <c:v>0.3579781989182178</c:v>
                </c:pt>
                <c:pt idx="3959">
                  <c:v>0.3579781989182178</c:v>
                </c:pt>
                <c:pt idx="3960">
                  <c:v>0.3579781989182178</c:v>
                </c:pt>
                <c:pt idx="3961">
                  <c:v>0.3579781989182178</c:v>
                </c:pt>
                <c:pt idx="3962">
                  <c:v>0.3579781989182178</c:v>
                </c:pt>
                <c:pt idx="3963">
                  <c:v>0.3579781989182178</c:v>
                </c:pt>
                <c:pt idx="3964">
                  <c:v>0.3579781989182178</c:v>
                </c:pt>
                <c:pt idx="3965">
                  <c:v>0.3579781989182178</c:v>
                </c:pt>
                <c:pt idx="3966">
                  <c:v>0.3579781989182178</c:v>
                </c:pt>
                <c:pt idx="3967">
                  <c:v>0.3579781989182178</c:v>
                </c:pt>
                <c:pt idx="3968">
                  <c:v>0.3579781989182178</c:v>
                </c:pt>
                <c:pt idx="3969">
                  <c:v>0.3579781989182178</c:v>
                </c:pt>
                <c:pt idx="3970">
                  <c:v>0.3579781989182178</c:v>
                </c:pt>
                <c:pt idx="3971">
                  <c:v>0.3579781989182178</c:v>
                </c:pt>
                <c:pt idx="3972">
                  <c:v>0.3579781989182178</c:v>
                </c:pt>
                <c:pt idx="3973">
                  <c:v>0.3579781989182178</c:v>
                </c:pt>
                <c:pt idx="3974">
                  <c:v>0.3579781989182178</c:v>
                </c:pt>
                <c:pt idx="3975">
                  <c:v>0.3579781989182178</c:v>
                </c:pt>
                <c:pt idx="3976">
                  <c:v>0.3579781989182178</c:v>
                </c:pt>
                <c:pt idx="3977">
                  <c:v>0.3579781989182178</c:v>
                </c:pt>
                <c:pt idx="3978">
                  <c:v>0.3579781989182178</c:v>
                </c:pt>
                <c:pt idx="3979">
                  <c:v>0.3579781989182178</c:v>
                </c:pt>
                <c:pt idx="3980">
                  <c:v>0.3579781989182178</c:v>
                </c:pt>
                <c:pt idx="3981">
                  <c:v>0.3579781989182178</c:v>
                </c:pt>
                <c:pt idx="3982">
                  <c:v>0.3579781989182178</c:v>
                </c:pt>
                <c:pt idx="3983">
                  <c:v>0.3579781989182178</c:v>
                </c:pt>
                <c:pt idx="3984">
                  <c:v>0.3579781989182178</c:v>
                </c:pt>
                <c:pt idx="3985">
                  <c:v>0.3579781989182178</c:v>
                </c:pt>
                <c:pt idx="3986">
                  <c:v>0.3579781989182178</c:v>
                </c:pt>
                <c:pt idx="3987">
                  <c:v>0.3579781989182178</c:v>
                </c:pt>
                <c:pt idx="3988">
                  <c:v>0.36140587812345415</c:v>
                </c:pt>
                <c:pt idx="3989">
                  <c:v>0.36140587812345415</c:v>
                </c:pt>
                <c:pt idx="3990">
                  <c:v>0.36140587812345415</c:v>
                </c:pt>
                <c:pt idx="3991">
                  <c:v>0.36140587812345415</c:v>
                </c:pt>
                <c:pt idx="3992">
                  <c:v>0.36140587812345415</c:v>
                </c:pt>
                <c:pt idx="3993">
                  <c:v>0.36140587812345415</c:v>
                </c:pt>
                <c:pt idx="3994">
                  <c:v>0.36140587812345415</c:v>
                </c:pt>
                <c:pt idx="3995">
                  <c:v>0.36140587812345415</c:v>
                </c:pt>
                <c:pt idx="3996">
                  <c:v>0.36140587812345415</c:v>
                </c:pt>
                <c:pt idx="3997">
                  <c:v>0.36140587812345415</c:v>
                </c:pt>
                <c:pt idx="3998">
                  <c:v>0.36140587812345415</c:v>
                </c:pt>
                <c:pt idx="3999">
                  <c:v>0.36140587812345415</c:v>
                </c:pt>
                <c:pt idx="4000">
                  <c:v>0.36140587812345415</c:v>
                </c:pt>
                <c:pt idx="4001">
                  <c:v>0.36140587812345415</c:v>
                </c:pt>
                <c:pt idx="4002">
                  <c:v>0.36140587812345415</c:v>
                </c:pt>
                <c:pt idx="4003">
                  <c:v>0.36140587812345415</c:v>
                </c:pt>
                <c:pt idx="4004">
                  <c:v>0.36140587812345415</c:v>
                </c:pt>
                <c:pt idx="4005">
                  <c:v>0.36140587812345415</c:v>
                </c:pt>
                <c:pt idx="4006">
                  <c:v>0.36140587812345415</c:v>
                </c:pt>
                <c:pt idx="4007">
                  <c:v>0.36140587812345415</c:v>
                </c:pt>
                <c:pt idx="4008">
                  <c:v>0.36140587812345415</c:v>
                </c:pt>
                <c:pt idx="4009">
                  <c:v>0.36140587812345415</c:v>
                </c:pt>
                <c:pt idx="4010">
                  <c:v>0.36140587812345415</c:v>
                </c:pt>
                <c:pt idx="4011">
                  <c:v>0.36140587812345415</c:v>
                </c:pt>
                <c:pt idx="4012">
                  <c:v>0.36140587812345415</c:v>
                </c:pt>
                <c:pt idx="4013">
                  <c:v>0.36140587812345415</c:v>
                </c:pt>
                <c:pt idx="4014">
                  <c:v>0.36140587812345415</c:v>
                </c:pt>
                <c:pt idx="4015">
                  <c:v>0.36140587812345415</c:v>
                </c:pt>
                <c:pt idx="4016">
                  <c:v>0.36140587812345415</c:v>
                </c:pt>
                <c:pt idx="4017">
                  <c:v>0.36140587812345415</c:v>
                </c:pt>
                <c:pt idx="4018">
                  <c:v>0.36140587812345415</c:v>
                </c:pt>
                <c:pt idx="4019">
                  <c:v>0.38531980309830027</c:v>
                </c:pt>
                <c:pt idx="4020">
                  <c:v>0.38531980309830027</c:v>
                </c:pt>
                <c:pt idx="4021">
                  <c:v>0.38531980309830027</c:v>
                </c:pt>
                <c:pt idx="4022">
                  <c:v>0.38531980309830027</c:v>
                </c:pt>
                <c:pt idx="4023">
                  <c:v>0.38531980309830027</c:v>
                </c:pt>
                <c:pt idx="4024">
                  <c:v>0.38531980309830027</c:v>
                </c:pt>
                <c:pt idx="4025">
                  <c:v>0.38531980309830027</c:v>
                </c:pt>
                <c:pt idx="4026">
                  <c:v>0.38531980309830027</c:v>
                </c:pt>
                <c:pt idx="4027">
                  <c:v>0.38531980309830027</c:v>
                </c:pt>
                <c:pt idx="4028">
                  <c:v>0.38531980309830027</c:v>
                </c:pt>
                <c:pt idx="4029">
                  <c:v>0.38531980309830027</c:v>
                </c:pt>
                <c:pt idx="4030">
                  <c:v>0.38531980309830027</c:v>
                </c:pt>
                <c:pt idx="4031">
                  <c:v>0.38531980309830027</c:v>
                </c:pt>
                <c:pt idx="4032">
                  <c:v>0.38531980309830027</c:v>
                </c:pt>
                <c:pt idx="4033">
                  <c:v>0.38531980309830027</c:v>
                </c:pt>
                <c:pt idx="4034">
                  <c:v>0.38531980309830027</c:v>
                </c:pt>
                <c:pt idx="4035">
                  <c:v>0.38531980309830027</c:v>
                </c:pt>
                <c:pt idx="4036">
                  <c:v>0.38531980309830027</c:v>
                </c:pt>
                <c:pt idx="4037">
                  <c:v>0.38531980309830027</c:v>
                </c:pt>
                <c:pt idx="4038">
                  <c:v>0.38531980309830027</c:v>
                </c:pt>
                <c:pt idx="4039">
                  <c:v>0.38531980309830027</c:v>
                </c:pt>
                <c:pt idx="4040">
                  <c:v>0.38531980309830027</c:v>
                </c:pt>
                <c:pt idx="4041">
                  <c:v>0.38531980309830027</c:v>
                </c:pt>
                <c:pt idx="4042">
                  <c:v>0.38531980309830027</c:v>
                </c:pt>
                <c:pt idx="4043">
                  <c:v>0.38531980309830027</c:v>
                </c:pt>
                <c:pt idx="4044">
                  <c:v>0.38531980309830027</c:v>
                </c:pt>
                <c:pt idx="4045">
                  <c:v>0.38531980309830027</c:v>
                </c:pt>
                <c:pt idx="4046">
                  <c:v>0.38531980309830027</c:v>
                </c:pt>
                <c:pt idx="4047">
                  <c:v>0.38531980309830027</c:v>
                </c:pt>
                <c:pt idx="4048">
                  <c:v>0.38531980309830027</c:v>
                </c:pt>
                <c:pt idx="4049">
                  <c:v>0.38531980309830027</c:v>
                </c:pt>
                <c:pt idx="4050">
                  <c:v>0.4065178275486534</c:v>
                </c:pt>
                <c:pt idx="4051">
                  <c:v>0.4065178275486534</c:v>
                </c:pt>
                <c:pt idx="4052">
                  <c:v>0.4065178275486534</c:v>
                </c:pt>
                <c:pt idx="4053">
                  <c:v>0.4065178275486534</c:v>
                </c:pt>
                <c:pt idx="4054">
                  <c:v>0.4065178275486534</c:v>
                </c:pt>
                <c:pt idx="4055">
                  <c:v>0.4065178275486534</c:v>
                </c:pt>
                <c:pt idx="4056">
                  <c:v>0.4065178275486534</c:v>
                </c:pt>
                <c:pt idx="4057">
                  <c:v>0.4065178275486534</c:v>
                </c:pt>
                <c:pt idx="4058">
                  <c:v>0.4065178275486534</c:v>
                </c:pt>
                <c:pt idx="4059">
                  <c:v>0.4065178275486534</c:v>
                </c:pt>
                <c:pt idx="4060">
                  <c:v>0.4065178275486534</c:v>
                </c:pt>
                <c:pt idx="4061">
                  <c:v>0.4065178275486534</c:v>
                </c:pt>
                <c:pt idx="4062">
                  <c:v>0.4065178275486534</c:v>
                </c:pt>
                <c:pt idx="4063">
                  <c:v>0.4065178275486534</c:v>
                </c:pt>
                <c:pt idx="4064">
                  <c:v>0.4065178275486534</c:v>
                </c:pt>
                <c:pt idx="4065">
                  <c:v>0.4065178275486534</c:v>
                </c:pt>
                <c:pt idx="4066">
                  <c:v>0.4065178275486534</c:v>
                </c:pt>
                <c:pt idx="4067">
                  <c:v>0.4065178275486534</c:v>
                </c:pt>
                <c:pt idx="4068">
                  <c:v>0.4065178275486534</c:v>
                </c:pt>
                <c:pt idx="4069">
                  <c:v>0.4065178275486534</c:v>
                </c:pt>
                <c:pt idx="4070">
                  <c:v>0.4065178275486534</c:v>
                </c:pt>
                <c:pt idx="4071">
                  <c:v>0.4065178275486534</c:v>
                </c:pt>
                <c:pt idx="4072">
                  <c:v>0.4065178275486534</c:v>
                </c:pt>
                <c:pt idx="4073">
                  <c:v>0.4065178275486534</c:v>
                </c:pt>
                <c:pt idx="4074">
                  <c:v>0.4065178275486534</c:v>
                </c:pt>
                <c:pt idx="4075">
                  <c:v>0.4065178275486534</c:v>
                </c:pt>
                <c:pt idx="4076">
                  <c:v>0.4065178275486534</c:v>
                </c:pt>
                <c:pt idx="4077">
                  <c:v>0.4065178275486534</c:v>
                </c:pt>
                <c:pt idx="4078">
                  <c:v>0.42648849702914271</c:v>
                </c:pt>
                <c:pt idx="4079">
                  <c:v>0.42648849702914271</c:v>
                </c:pt>
                <c:pt idx="4080">
                  <c:v>0.42648849702914271</c:v>
                </c:pt>
                <c:pt idx="4081">
                  <c:v>0.42648849702914271</c:v>
                </c:pt>
                <c:pt idx="4082">
                  <c:v>0.42648849702914271</c:v>
                </c:pt>
                <c:pt idx="4083">
                  <c:v>0.42648849702914271</c:v>
                </c:pt>
                <c:pt idx="4084">
                  <c:v>0.42648849702914271</c:v>
                </c:pt>
                <c:pt idx="4085">
                  <c:v>0.42648849702914271</c:v>
                </c:pt>
                <c:pt idx="4086">
                  <c:v>0.42648849702914271</c:v>
                </c:pt>
                <c:pt idx="4087">
                  <c:v>0.42648849702914271</c:v>
                </c:pt>
                <c:pt idx="4088">
                  <c:v>0.42648849702914271</c:v>
                </c:pt>
                <c:pt idx="4089">
                  <c:v>0.42648849702914271</c:v>
                </c:pt>
                <c:pt idx="4090">
                  <c:v>0.42648849702914271</c:v>
                </c:pt>
                <c:pt idx="4091">
                  <c:v>0.42648849702914271</c:v>
                </c:pt>
                <c:pt idx="4092">
                  <c:v>0.42648849702914271</c:v>
                </c:pt>
                <c:pt idx="4093">
                  <c:v>0.42648849702914271</c:v>
                </c:pt>
                <c:pt idx="4094">
                  <c:v>0.42648849702914271</c:v>
                </c:pt>
                <c:pt idx="4095">
                  <c:v>0.42648849702914271</c:v>
                </c:pt>
                <c:pt idx="4096">
                  <c:v>0.42648849702914271</c:v>
                </c:pt>
                <c:pt idx="4097">
                  <c:v>0.42648849702914271</c:v>
                </c:pt>
                <c:pt idx="4098">
                  <c:v>0.42648849702914271</c:v>
                </c:pt>
                <c:pt idx="4099">
                  <c:v>0.42648849702914271</c:v>
                </c:pt>
                <c:pt idx="4100">
                  <c:v>0.42648849702914271</c:v>
                </c:pt>
                <c:pt idx="4101">
                  <c:v>0.42648849702914271</c:v>
                </c:pt>
                <c:pt idx="4102">
                  <c:v>0.42648849702914271</c:v>
                </c:pt>
                <c:pt idx="4103">
                  <c:v>0.42648849702914271</c:v>
                </c:pt>
                <c:pt idx="4104">
                  <c:v>0.42648849702914271</c:v>
                </c:pt>
                <c:pt idx="4105">
                  <c:v>0.42648849702914271</c:v>
                </c:pt>
                <c:pt idx="4106">
                  <c:v>0.42648849702914271</c:v>
                </c:pt>
                <c:pt idx="4107">
                  <c:v>0.42648849702914271</c:v>
                </c:pt>
                <c:pt idx="4108">
                  <c:v>0.42648849702914271</c:v>
                </c:pt>
                <c:pt idx="4109">
                  <c:v>0.46280152829043097</c:v>
                </c:pt>
                <c:pt idx="4110">
                  <c:v>0.46280152829043097</c:v>
                </c:pt>
                <c:pt idx="4111">
                  <c:v>0.46280152829043097</c:v>
                </c:pt>
                <c:pt idx="4112">
                  <c:v>0.46280152829043097</c:v>
                </c:pt>
                <c:pt idx="4113">
                  <c:v>0.46280152829043097</c:v>
                </c:pt>
                <c:pt idx="4114">
                  <c:v>0.46280152829043097</c:v>
                </c:pt>
                <c:pt idx="4115">
                  <c:v>0.46280152829043097</c:v>
                </c:pt>
                <c:pt idx="4116">
                  <c:v>0.46280152829043097</c:v>
                </c:pt>
                <c:pt idx="4117">
                  <c:v>0.46280152829043097</c:v>
                </c:pt>
                <c:pt idx="4118">
                  <c:v>0.46280152829043097</c:v>
                </c:pt>
                <c:pt idx="4119">
                  <c:v>0.46280152829043097</c:v>
                </c:pt>
                <c:pt idx="4120">
                  <c:v>0.46280152829043097</c:v>
                </c:pt>
                <c:pt idx="4121">
                  <c:v>0.46280152829043097</c:v>
                </c:pt>
                <c:pt idx="4122">
                  <c:v>0.46280152829043097</c:v>
                </c:pt>
                <c:pt idx="4123">
                  <c:v>0.46280152829043097</c:v>
                </c:pt>
                <c:pt idx="4124">
                  <c:v>0.46280152829043097</c:v>
                </c:pt>
                <c:pt idx="4125">
                  <c:v>0.46280152829043097</c:v>
                </c:pt>
                <c:pt idx="4126">
                  <c:v>0.46280152829043097</c:v>
                </c:pt>
                <c:pt idx="4127">
                  <c:v>0.46280152829043097</c:v>
                </c:pt>
                <c:pt idx="4128">
                  <c:v>0.46280152829043097</c:v>
                </c:pt>
                <c:pt idx="4129">
                  <c:v>0.46280152829043097</c:v>
                </c:pt>
                <c:pt idx="4130">
                  <c:v>0.46280152829043097</c:v>
                </c:pt>
                <c:pt idx="4131">
                  <c:v>0.46280152829043097</c:v>
                </c:pt>
                <c:pt idx="4132">
                  <c:v>0.46280152829043097</c:v>
                </c:pt>
                <c:pt idx="4133">
                  <c:v>0.46280152829043097</c:v>
                </c:pt>
                <c:pt idx="4134">
                  <c:v>0.46280152829043097</c:v>
                </c:pt>
                <c:pt idx="4135">
                  <c:v>0.46280152829043097</c:v>
                </c:pt>
                <c:pt idx="4136">
                  <c:v>0.46280152829043097</c:v>
                </c:pt>
                <c:pt idx="4137">
                  <c:v>0.46280152829043097</c:v>
                </c:pt>
                <c:pt idx="4138">
                  <c:v>0.46280152829043097</c:v>
                </c:pt>
                <c:pt idx="4139">
                  <c:v>0.48844728646747493</c:v>
                </c:pt>
                <c:pt idx="4140">
                  <c:v>0.48844728646747493</c:v>
                </c:pt>
                <c:pt idx="4141">
                  <c:v>0.48844728646747493</c:v>
                </c:pt>
                <c:pt idx="4142">
                  <c:v>0.48844728646747493</c:v>
                </c:pt>
                <c:pt idx="4143">
                  <c:v>0.48844728646747493</c:v>
                </c:pt>
                <c:pt idx="4144">
                  <c:v>0.48844728646747493</c:v>
                </c:pt>
                <c:pt idx="4145">
                  <c:v>0.48844728646747493</c:v>
                </c:pt>
                <c:pt idx="4146">
                  <c:v>0.48844728646747493</c:v>
                </c:pt>
                <c:pt idx="4147">
                  <c:v>0.48844728646747493</c:v>
                </c:pt>
                <c:pt idx="4148">
                  <c:v>0.48844728646747493</c:v>
                </c:pt>
                <c:pt idx="4149">
                  <c:v>0.48844728646747493</c:v>
                </c:pt>
                <c:pt idx="4150">
                  <c:v>0.48844728646747493</c:v>
                </c:pt>
                <c:pt idx="4151">
                  <c:v>0.48844728646747493</c:v>
                </c:pt>
                <c:pt idx="4152">
                  <c:v>0.48844728646747493</c:v>
                </c:pt>
                <c:pt idx="4153">
                  <c:v>0.48844728646747493</c:v>
                </c:pt>
                <c:pt idx="4154">
                  <c:v>0.48844728646747493</c:v>
                </c:pt>
                <c:pt idx="4155">
                  <c:v>0.48844728646747493</c:v>
                </c:pt>
                <c:pt idx="4156">
                  <c:v>0.48844728646747493</c:v>
                </c:pt>
                <c:pt idx="4157">
                  <c:v>0.48844728646747493</c:v>
                </c:pt>
                <c:pt idx="4158">
                  <c:v>0.48844728646747493</c:v>
                </c:pt>
                <c:pt idx="4159">
                  <c:v>0.48844728646747493</c:v>
                </c:pt>
                <c:pt idx="4160">
                  <c:v>0.48844728646747493</c:v>
                </c:pt>
                <c:pt idx="4161">
                  <c:v>0.48844728646747493</c:v>
                </c:pt>
                <c:pt idx="4162">
                  <c:v>0.48844728646747493</c:v>
                </c:pt>
                <c:pt idx="4163">
                  <c:v>0.48844728646747493</c:v>
                </c:pt>
                <c:pt idx="4164">
                  <c:v>0.48844728646747493</c:v>
                </c:pt>
                <c:pt idx="4165">
                  <c:v>0.48844728646747493</c:v>
                </c:pt>
                <c:pt idx="4166">
                  <c:v>0.48844728646747493</c:v>
                </c:pt>
                <c:pt idx="4167">
                  <c:v>0.48844728646747493</c:v>
                </c:pt>
                <c:pt idx="4168">
                  <c:v>0.48844728646747493</c:v>
                </c:pt>
                <c:pt idx="4169">
                  <c:v>0.48844728646747493</c:v>
                </c:pt>
                <c:pt idx="4170">
                  <c:v>0.50200078391471648</c:v>
                </c:pt>
                <c:pt idx="4171">
                  <c:v>0.50200078391471648</c:v>
                </c:pt>
                <c:pt idx="4172">
                  <c:v>0.50200078391471648</c:v>
                </c:pt>
                <c:pt idx="4173">
                  <c:v>0.50200078391471648</c:v>
                </c:pt>
                <c:pt idx="4174">
                  <c:v>0.50200078391471648</c:v>
                </c:pt>
                <c:pt idx="4175">
                  <c:v>0.50200078391471648</c:v>
                </c:pt>
                <c:pt idx="4176">
                  <c:v>0.50200078391471648</c:v>
                </c:pt>
                <c:pt idx="4177">
                  <c:v>0.50200078391471648</c:v>
                </c:pt>
                <c:pt idx="4178">
                  <c:v>0.50200078391471648</c:v>
                </c:pt>
                <c:pt idx="4179">
                  <c:v>0.50200078391471648</c:v>
                </c:pt>
                <c:pt idx="4180">
                  <c:v>0.50200078391471648</c:v>
                </c:pt>
                <c:pt idx="4181">
                  <c:v>0.50200078391471648</c:v>
                </c:pt>
                <c:pt idx="4182">
                  <c:v>0.50200078391471648</c:v>
                </c:pt>
                <c:pt idx="4183">
                  <c:v>0.50200078391471648</c:v>
                </c:pt>
                <c:pt idx="4184">
                  <c:v>0.50200078391471648</c:v>
                </c:pt>
                <c:pt idx="4185">
                  <c:v>0.50200078391471648</c:v>
                </c:pt>
                <c:pt idx="4186">
                  <c:v>0.50200078391471648</c:v>
                </c:pt>
                <c:pt idx="4187">
                  <c:v>0.50200078391471648</c:v>
                </c:pt>
                <c:pt idx="4188">
                  <c:v>0.50200078391471648</c:v>
                </c:pt>
                <c:pt idx="4189">
                  <c:v>0.50200078391471648</c:v>
                </c:pt>
                <c:pt idx="4190">
                  <c:v>0.50200078391471648</c:v>
                </c:pt>
                <c:pt idx="4191">
                  <c:v>0.50200078391471648</c:v>
                </c:pt>
                <c:pt idx="4192">
                  <c:v>0.50200078391471648</c:v>
                </c:pt>
                <c:pt idx="4193">
                  <c:v>0.50200078391471648</c:v>
                </c:pt>
                <c:pt idx="4194">
                  <c:v>0.50200078391471648</c:v>
                </c:pt>
                <c:pt idx="4195">
                  <c:v>0.50200078391471648</c:v>
                </c:pt>
                <c:pt idx="4196">
                  <c:v>0.50200078391471648</c:v>
                </c:pt>
                <c:pt idx="4197">
                  <c:v>0.50200078391471648</c:v>
                </c:pt>
                <c:pt idx="4198">
                  <c:v>0.50200078391471648</c:v>
                </c:pt>
                <c:pt idx="4199">
                  <c:v>0.50200078391471648</c:v>
                </c:pt>
                <c:pt idx="4200">
                  <c:v>0.51766171625105861</c:v>
                </c:pt>
                <c:pt idx="4201">
                  <c:v>0.51766171625105861</c:v>
                </c:pt>
                <c:pt idx="4202">
                  <c:v>0.51766171625105861</c:v>
                </c:pt>
                <c:pt idx="4203">
                  <c:v>0.51766171625105861</c:v>
                </c:pt>
                <c:pt idx="4204">
                  <c:v>0.51766171625105861</c:v>
                </c:pt>
                <c:pt idx="4205">
                  <c:v>0.51766171625105861</c:v>
                </c:pt>
                <c:pt idx="4206">
                  <c:v>0.51766171625105861</c:v>
                </c:pt>
                <c:pt idx="4207">
                  <c:v>0.51766171625105861</c:v>
                </c:pt>
                <c:pt idx="4208">
                  <c:v>0.51766171625105861</c:v>
                </c:pt>
                <c:pt idx="4209">
                  <c:v>0.51766171625105861</c:v>
                </c:pt>
                <c:pt idx="4210">
                  <c:v>0.51766171625105861</c:v>
                </c:pt>
                <c:pt idx="4211">
                  <c:v>0.51766171625105861</c:v>
                </c:pt>
                <c:pt idx="4212">
                  <c:v>0.51766171625105861</c:v>
                </c:pt>
                <c:pt idx="4213">
                  <c:v>0.51766171625105861</c:v>
                </c:pt>
                <c:pt idx="4214">
                  <c:v>0.51766171625105861</c:v>
                </c:pt>
                <c:pt idx="4215">
                  <c:v>0.51766171625105861</c:v>
                </c:pt>
                <c:pt idx="4216">
                  <c:v>0.51766171625105861</c:v>
                </c:pt>
                <c:pt idx="4217">
                  <c:v>0.51766171625105861</c:v>
                </c:pt>
                <c:pt idx="4218">
                  <c:v>0.51766171625105861</c:v>
                </c:pt>
                <c:pt idx="4219">
                  <c:v>0.51766171625105861</c:v>
                </c:pt>
                <c:pt idx="4220">
                  <c:v>0.51766171625105861</c:v>
                </c:pt>
                <c:pt idx="4221">
                  <c:v>0.51766171625105861</c:v>
                </c:pt>
                <c:pt idx="4222">
                  <c:v>0.51766171625105861</c:v>
                </c:pt>
                <c:pt idx="4223">
                  <c:v>0.51766171625105861</c:v>
                </c:pt>
                <c:pt idx="4224">
                  <c:v>0.51766171625105861</c:v>
                </c:pt>
                <c:pt idx="4225">
                  <c:v>0.51766171625105861</c:v>
                </c:pt>
                <c:pt idx="4226">
                  <c:v>0.51766171625105861</c:v>
                </c:pt>
                <c:pt idx="4227">
                  <c:v>0.51766171625105861</c:v>
                </c:pt>
                <c:pt idx="4228">
                  <c:v>0.51766171625105861</c:v>
                </c:pt>
                <c:pt idx="4229">
                  <c:v>0.51766171625105861</c:v>
                </c:pt>
                <c:pt idx="4230">
                  <c:v>0.51766171625105861</c:v>
                </c:pt>
                <c:pt idx="4231">
                  <c:v>0.51423887270992541</c:v>
                </c:pt>
                <c:pt idx="4232">
                  <c:v>0.51423887270992541</c:v>
                </c:pt>
                <c:pt idx="4233">
                  <c:v>0.51423887270992541</c:v>
                </c:pt>
                <c:pt idx="4234">
                  <c:v>0.51423887270992541</c:v>
                </c:pt>
                <c:pt idx="4235">
                  <c:v>0.51423887270992541</c:v>
                </c:pt>
                <c:pt idx="4236">
                  <c:v>0.51423887270992541</c:v>
                </c:pt>
                <c:pt idx="4237">
                  <c:v>0.51423887270992541</c:v>
                </c:pt>
                <c:pt idx="4238">
                  <c:v>0.51423887270992541</c:v>
                </c:pt>
                <c:pt idx="4239">
                  <c:v>0.51423887270992541</c:v>
                </c:pt>
                <c:pt idx="4240">
                  <c:v>0.51423887270992541</c:v>
                </c:pt>
                <c:pt idx="4241">
                  <c:v>0.51423887270992541</c:v>
                </c:pt>
                <c:pt idx="4242">
                  <c:v>0.51423887270992541</c:v>
                </c:pt>
                <c:pt idx="4243">
                  <c:v>0.51423887270992541</c:v>
                </c:pt>
                <c:pt idx="4244">
                  <c:v>0.51423887270992541</c:v>
                </c:pt>
                <c:pt idx="4245">
                  <c:v>0.51423887270992541</c:v>
                </c:pt>
                <c:pt idx="4246">
                  <c:v>0.51423887270992541</c:v>
                </c:pt>
                <c:pt idx="4247">
                  <c:v>0.51423887270992541</c:v>
                </c:pt>
                <c:pt idx="4248">
                  <c:v>0.51423887270992541</c:v>
                </c:pt>
                <c:pt idx="4249">
                  <c:v>0.51423887270992541</c:v>
                </c:pt>
                <c:pt idx="4250">
                  <c:v>0.51423887270992541</c:v>
                </c:pt>
                <c:pt idx="4251">
                  <c:v>0.51423887270992541</c:v>
                </c:pt>
                <c:pt idx="4252">
                  <c:v>0.51423887270992541</c:v>
                </c:pt>
                <c:pt idx="4253">
                  <c:v>0.51423887270992541</c:v>
                </c:pt>
                <c:pt idx="4254">
                  <c:v>0.51423887270992541</c:v>
                </c:pt>
                <c:pt idx="4255">
                  <c:v>0.51423887270992541</c:v>
                </c:pt>
                <c:pt idx="4256">
                  <c:v>0.51423887270992541</c:v>
                </c:pt>
                <c:pt idx="4257">
                  <c:v>0.51423887270992541</c:v>
                </c:pt>
                <c:pt idx="4258">
                  <c:v>0.51423887270992541</c:v>
                </c:pt>
                <c:pt idx="4259">
                  <c:v>0.51423887270992541</c:v>
                </c:pt>
                <c:pt idx="4260">
                  <c:v>0.51423887270992541</c:v>
                </c:pt>
                <c:pt idx="4261">
                  <c:v>0.51423887270992541</c:v>
                </c:pt>
                <c:pt idx="4262">
                  <c:v>0.52471217096959366</c:v>
                </c:pt>
                <c:pt idx="4263">
                  <c:v>0.52471217096959366</c:v>
                </c:pt>
                <c:pt idx="4264">
                  <c:v>0.52471217096959366</c:v>
                </c:pt>
                <c:pt idx="4265">
                  <c:v>0.52471217096959366</c:v>
                </c:pt>
                <c:pt idx="4266">
                  <c:v>0.52471217096959366</c:v>
                </c:pt>
                <c:pt idx="4267">
                  <c:v>0.52471217096959366</c:v>
                </c:pt>
                <c:pt idx="4268">
                  <c:v>0.52471217096959366</c:v>
                </c:pt>
                <c:pt idx="4269">
                  <c:v>0.52471217096959366</c:v>
                </c:pt>
                <c:pt idx="4270">
                  <c:v>0.52471217096959366</c:v>
                </c:pt>
                <c:pt idx="4271">
                  <c:v>0.52471217096959366</c:v>
                </c:pt>
                <c:pt idx="4272">
                  <c:v>0.52471217096959366</c:v>
                </c:pt>
                <c:pt idx="4273">
                  <c:v>0.52471217096959366</c:v>
                </c:pt>
                <c:pt idx="4274">
                  <c:v>0.52471217096959366</c:v>
                </c:pt>
                <c:pt idx="4275">
                  <c:v>0.52471217096959366</c:v>
                </c:pt>
                <c:pt idx="4276">
                  <c:v>0.52471217096959366</c:v>
                </c:pt>
                <c:pt idx="4277">
                  <c:v>0.52471217096959366</c:v>
                </c:pt>
                <c:pt idx="4278">
                  <c:v>0.52471217096959366</c:v>
                </c:pt>
                <c:pt idx="4279">
                  <c:v>0.52471217096959366</c:v>
                </c:pt>
                <c:pt idx="4280">
                  <c:v>0.52471217096959366</c:v>
                </c:pt>
                <c:pt idx="4281">
                  <c:v>0.52471217096959366</c:v>
                </c:pt>
                <c:pt idx="4282">
                  <c:v>0.52471217096959366</c:v>
                </c:pt>
                <c:pt idx="4283">
                  <c:v>0.52471217096959366</c:v>
                </c:pt>
                <c:pt idx="4284">
                  <c:v>0.52471217096959366</c:v>
                </c:pt>
                <c:pt idx="4285">
                  <c:v>0.52471217096959366</c:v>
                </c:pt>
                <c:pt idx="4286">
                  <c:v>0.52471217096959366</c:v>
                </c:pt>
                <c:pt idx="4287">
                  <c:v>0.52471217096959366</c:v>
                </c:pt>
                <c:pt idx="4288">
                  <c:v>0.52471217096959366</c:v>
                </c:pt>
                <c:pt idx="4289">
                  <c:v>0.52471217096959366</c:v>
                </c:pt>
                <c:pt idx="4290">
                  <c:v>0.52471217096959366</c:v>
                </c:pt>
                <c:pt idx="4291">
                  <c:v>0.52471217096959366</c:v>
                </c:pt>
                <c:pt idx="4292">
                  <c:v>0.52111650822867417</c:v>
                </c:pt>
                <c:pt idx="4293">
                  <c:v>0.52111650822867417</c:v>
                </c:pt>
                <c:pt idx="4294">
                  <c:v>0.52111650822867417</c:v>
                </c:pt>
                <c:pt idx="4295">
                  <c:v>0.52111650822867417</c:v>
                </c:pt>
                <c:pt idx="4296">
                  <c:v>0.52111650822867417</c:v>
                </c:pt>
                <c:pt idx="4297">
                  <c:v>0.52111650822867417</c:v>
                </c:pt>
                <c:pt idx="4298">
                  <c:v>0.52111650822867417</c:v>
                </c:pt>
                <c:pt idx="4299">
                  <c:v>0.52111650822867417</c:v>
                </c:pt>
                <c:pt idx="4300">
                  <c:v>0.52111650822867417</c:v>
                </c:pt>
                <c:pt idx="4301">
                  <c:v>0.52111650822867417</c:v>
                </c:pt>
                <c:pt idx="4302">
                  <c:v>0.52111650822867417</c:v>
                </c:pt>
                <c:pt idx="4303">
                  <c:v>0.52111650822867417</c:v>
                </c:pt>
                <c:pt idx="4304">
                  <c:v>0.52111650822867417</c:v>
                </c:pt>
                <c:pt idx="4305">
                  <c:v>0.52111650822867417</c:v>
                </c:pt>
                <c:pt idx="4306">
                  <c:v>0.52111650822867417</c:v>
                </c:pt>
                <c:pt idx="4307">
                  <c:v>0.52111650822867417</c:v>
                </c:pt>
                <c:pt idx="4308">
                  <c:v>0.52111650822867417</c:v>
                </c:pt>
                <c:pt idx="4309">
                  <c:v>0.52111650822867417</c:v>
                </c:pt>
                <c:pt idx="4310">
                  <c:v>0.52111650822867417</c:v>
                </c:pt>
                <c:pt idx="4311">
                  <c:v>0.52111650822867417</c:v>
                </c:pt>
                <c:pt idx="4312">
                  <c:v>0.52111650822867417</c:v>
                </c:pt>
                <c:pt idx="4313">
                  <c:v>0.52111650822867417</c:v>
                </c:pt>
                <c:pt idx="4314">
                  <c:v>0.52111650822867417</c:v>
                </c:pt>
                <c:pt idx="4315">
                  <c:v>0.52111650822867417</c:v>
                </c:pt>
                <c:pt idx="4316">
                  <c:v>0.52111650822867417</c:v>
                </c:pt>
                <c:pt idx="4317">
                  <c:v>0.52111650822867417</c:v>
                </c:pt>
                <c:pt idx="4318">
                  <c:v>0.52111650822867417</c:v>
                </c:pt>
                <c:pt idx="4319">
                  <c:v>0.52111650822867417</c:v>
                </c:pt>
                <c:pt idx="4320">
                  <c:v>0.52111650822867417</c:v>
                </c:pt>
                <c:pt idx="4321">
                  <c:v>0.52111650822867417</c:v>
                </c:pt>
                <c:pt idx="4322">
                  <c:v>0.52111650822867417</c:v>
                </c:pt>
                <c:pt idx="4323">
                  <c:v>0.5118234515503306</c:v>
                </c:pt>
                <c:pt idx="4324">
                  <c:v>0.5118234515503306</c:v>
                </c:pt>
                <c:pt idx="4325">
                  <c:v>0.5118234515503306</c:v>
                </c:pt>
                <c:pt idx="4326">
                  <c:v>0.5118234515503306</c:v>
                </c:pt>
                <c:pt idx="4327">
                  <c:v>0.5118234515503306</c:v>
                </c:pt>
                <c:pt idx="4328">
                  <c:v>0.5118234515503306</c:v>
                </c:pt>
                <c:pt idx="4329">
                  <c:v>0.5118234515503306</c:v>
                </c:pt>
                <c:pt idx="4330">
                  <c:v>0.5118234515503306</c:v>
                </c:pt>
                <c:pt idx="4331">
                  <c:v>0.5118234515503306</c:v>
                </c:pt>
                <c:pt idx="4332">
                  <c:v>0.5118234515503306</c:v>
                </c:pt>
                <c:pt idx="4333">
                  <c:v>0.5118234515503306</c:v>
                </c:pt>
                <c:pt idx="4334">
                  <c:v>0.5118234515503306</c:v>
                </c:pt>
                <c:pt idx="4335">
                  <c:v>0.5118234515503306</c:v>
                </c:pt>
                <c:pt idx="4336">
                  <c:v>0.5118234515503306</c:v>
                </c:pt>
                <c:pt idx="4337">
                  <c:v>0.5118234515503306</c:v>
                </c:pt>
                <c:pt idx="4338">
                  <c:v>0.5118234515503306</c:v>
                </c:pt>
                <c:pt idx="4339">
                  <c:v>0.5118234515503306</c:v>
                </c:pt>
                <c:pt idx="4340">
                  <c:v>0.5118234515503306</c:v>
                </c:pt>
                <c:pt idx="4341">
                  <c:v>0.5118234515503306</c:v>
                </c:pt>
                <c:pt idx="4342">
                  <c:v>0.5118234515503306</c:v>
                </c:pt>
                <c:pt idx="4343">
                  <c:v>0.5118234515503306</c:v>
                </c:pt>
                <c:pt idx="4344">
                  <c:v>0.5118234515503306</c:v>
                </c:pt>
                <c:pt idx="4345">
                  <c:v>0.5118234515503306</c:v>
                </c:pt>
                <c:pt idx="4346">
                  <c:v>0.5118234515503306</c:v>
                </c:pt>
                <c:pt idx="4347">
                  <c:v>0.5118234515503306</c:v>
                </c:pt>
                <c:pt idx="4348">
                  <c:v>0.5118234515503306</c:v>
                </c:pt>
                <c:pt idx="4349">
                  <c:v>0.5118234515503306</c:v>
                </c:pt>
                <c:pt idx="4350">
                  <c:v>0.5118234515503306</c:v>
                </c:pt>
                <c:pt idx="4351">
                  <c:v>0.5118234515503306</c:v>
                </c:pt>
                <c:pt idx="4352">
                  <c:v>0.5118234515503306</c:v>
                </c:pt>
                <c:pt idx="4353">
                  <c:v>0.50941633543466414</c:v>
                </c:pt>
                <c:pt idx="4354">
                  <c:v>0.50941633543466414</c:v>
                </c:pt>
                <c:pt idx="4355">
                  <c:v>0.50941633543466414</c:v>
                </c:pt>
                <c:pt idx="4356">
                  <c:v>0.50941633543466414</c:v>
                </c:pt>
                <c:pt idx="4357">
                  <c:v>0.50941633543466414</c:v>
                </c:pt>
                <c:pt idx="4358">
                  <c:v>0.50941633543466414</c:v>
                </c:pt>
                <c:pt idx="4359">
                  <c:v>0.50941633543466414</c:v>
                </c:pt>
                <c:pt idx="4360">
                  <c:v>0.50941633543466414</c:v>
                </c:pt>
                <c:pt idx="4361">
                  <c:v>0.50941633543466414</c:v>
                </c:pt>
                <c:pt idx="4362">
                  <c:v>0.50941633543466414</c:v>
                </c:pt>
                <c:pt idx="4363">
                  <c:v>0.50941633543466414</c:v>
                </c:pt>
                <c:pt idx="4364">
                  <c:v>0.50941633543466414</c:v>
                </c:pt>
                <c:pt idx="4365">
                  <c:v>0.50941633543466414</c:v>
                </c:pt>
                <c:pt idx="4366">
                  <c:v>0.50941633543466414</c:v>
                </c:pt>
                <c:pt idx="4367">
                  <c:v>0.50941633543466414</c:v>
                </c:pt>
                <c:pt idx="4368">
                  <c:v>0.50941633543466414</c:v>
                </c:pt>
                <c:pt idx="4369">
                  <c:v>0.50941633543466414</c:v>
                </c:pt>
                <c:pt idx="4370">
                  <c:v>0.50941633543466414</c:v>
                </c:pt>
                <c:pt idx="4371">
                  <c:v>0.50941633543466414</c:v>
                </c:pt>
                <c:pt idx="4372">
                  <c:v>0.50941633543466414</c:v>
                </c:pt>
                <c:pt idx="4373">
                  <c:v>0.50941633543466414</c:v>
                </c:pt>
                <c:pt idx="4374">
                  <c:v>0.50941633543466414</c:v>
                </c:pt>
                <c:pt idx="4375">
                  <c:v>0.50941633543466414</c:v>
                </c:pt>
                <c:pt idx="4376">
                  <c:v>0.50941633543466414</c:v>
                </c:pt>
                <c:pt idx="4377">
                  <c:v>0.50941633543466414</c:v>
                </c:pt>
                <c:pt idx="4378">
                  <c:v>0.50941633543466414</c:v>
                </c:pt>
                <c:pt idx="4379">
                  <c:v>0.50941633543466414</c:v>
                </c:pt>
                <c:pt idx="4380">
                  <c:v>0.50941633543466414</c:v>
                </c:pt>
                <c:pt idx="4381">
                  <c:v>0.50941633543466414</c:v>
                </c:pt>
                <c:pt idx="4382">
                  <c:v>0.50941633543466414</c:v>
                </c:pt>
                <c:pt idx="4383">
                  <c:v>0.50941633543466414</c:v>
                </c:pt>
                <c:pt idx="4384">
                  <c:v>0.506901621415911</c:v>
                </c:pt>
                <c:pt idx="4385">
                  <c:v>0.506901621415911</c:v>
                </c:pt>
                <c:pt idx="4386">
                  <c:v>0.506901621415911</c:v>
                </c:pt>
                <c:pt idx="4387">
                  <c:v>0.506901621415911</c:v>
                </c:pt>
                <c:pt idx="4388">
                  <c:v>0.506901621415911</c:v>
                </c:pt>
                <c:pt idx="4389">
                  <c:v>0.506901621415911</c:v>
                </c:pt>
                <c:pt idx="4390">
                  <c:v>0.506901621415911</c:v>
                </c:pt>
                <c:pt idx="4391">
                  <c:v>0.506901621415911</c:v>
                </c:pt>
                <c:pt idx="4392">
                  <c:v>0.506901621415911</c:v>
                </c:pt>
                <c:pt idx="4393">
                  <c:v>0.506901621415911</c:v>
                </c:pt>
                <c:pt idx="4394">
                  <c:v>0.506901621415911</c:v>
                </c:pt>
                <c:pt idx="4395">
                  <c:v>0.506901621415911</c:v>
                </c:pt>
                <c:pt idx="4396">
                  <c:v>0.506901621415911</c:v>
                </c:pt>
                <c:pt idx="4397">
                  <c:v>0.506901621415911</c:v>
                </c:pt>
                <c:pt idx="4398">
                  <c:v>0.506901621415911</c:v>
                </c:pt>
                <c:pt idx="4399">
                  <c:v>0.506901621415911</c:v>
                </c:pt>
                <c:pt idx="4400">
                  <c:v>0.506901621415911</c:v>
                </c:pt>
                <c:pt idx="4401">
                  <c:v>0.506901621415911</c:v>
                </c:pt>
                <c:pt idx="4402">
                  <c:v>0.506901621415911</c:v>
                </c:pt>
                <c:pt idx="4403">
                  <c:v>0.506901621415911</c:v>
                </c:pt>
                <c:pt idx="4404">
                  <c:v>0.506901621415911</c:v>
                </c:pt>
                <c:pt idx="4405">
                  <c:v>0.506901621415911</c:v>
                </c:pt>
                <c:pt idx="4406">
                  <c:v>0.506901621415911</c:v>
                </c:pt>
                <c:pt idx="4407">
                  <c:v>0.506901621415911</c:v>
                </c:pt>
                <c:pt idx="4408">
                  <c:v>0.506901621415911</c:v>
                </c:pt>
                <c:pt idx="4409">
                  <c:v>0.506901621415911</c:v>
                </c:pt>
                <c:pt idx="4410">
                  <c:v>0.506901621415911</c:v>
                </c:pt>
                <c:pt idx="4411">
                  <c:v>0.506901621415911</c:v>
                </c:pt>
                <c:pt idx="4412">
                  <c:v>0.506901621415911</c:v>
                </c:pt>
                <c:pt idx="4413">
                  <c:v>0.506901621415911</c:v>
                </c:pt>
                <c:pt idx="4414">
                  <c:v>0.506901621415911</c:v>
                </c:pt>
                <c:pt idx="4415">
                  <c:v>0.52319256864397756</c:v>
                </c:pt>
                <c:pt idx="4416">
                  <c:v>0.52319256864397756</c:v>
                </c:pt>
                <c:pt idx="4417">
                  <c:v>0.52319256864397756</c:v>
                </c:pt>
                <c:pt idx="4418">
                  <c:v>0.52319256864397756</c:v>
                </c:pt>
                <c:pt idx="4419">
                  <c:v>0.52319256864397756</c:v>
                </c:pt>
                <c:pt idx="4420">
                  <c:v>0.52319256864397756</c:v>
                </c:pt>
                <c:pt idx="4421">
                  <c:v>0.52319256864397756</c:v>
                </c:pt>
                <c:pt idx="4422">
                  <c:v>0.52319256864397756</c:v>
                </c:pt>
                <c:pt idx="4423">
                  <c:v>0.52319256864397756</c:v>
                </c:pt>
                <c:pt idx="4424">
                  <c:v>0.52319256864397756</c:v>
                </c:pt>
                <c:pt idx="4425">
                  <c:v>0.52319256864397756</c:v>
                </c:pt>
                <c:pt idx="4426">
                  <c:v>0.52319256864397756</c:v>
                </c:pt>
                <c:pt idx="4427">
                  <c:v>0.52319256864397756</c:v>
                </c:pt>
                <c:pt idx="4428">
                  <c:v>0.52319256864397756</c:v>
                </c:pt>
                <c:pt idx="4429">
                  <c:v>0.52319256864397756</c:v>
                </c:pt>
                <c:pt idx="4430">
                  <c:v>0.52319256864397756</c:v>
                </c:pt>
                <c:pt idx="4431">
                  <c:v>0.52319256864397756</c:v>
                </c:pt>
                <c:pt idx="4432">
                  <c:v>0.52319256864397756</c:v>
                </c:pt>
                <c:pt idx="4433">
                  <c:v>0.52319256864397756</c:v>
                </c:pt>
                <c:pt idx="4434">
                  <c:v>0.52319256864397756</c:v>
                </c:pt>
                <c:pt idx="4435">
                  <c:v>0.52319256864397756</c:v>
                </c:pt>
                <c:pt idx="4436">
                  <c:v>0.52319256864397756</c:v>
                </c:pt>
                <c:pt idx="4437">
                  <c:v>0.52319256864397756</c:v>
                </c:pt>
                <c:pt idx="4438">
                  <c:v>0.52319256864397756</c:v>
                </c:pt>
                <c:pt idx="4439">
                  <c:v>0.52319256864397756</c:v>
                </c:pt>
                <c:pt idx="4440">
                  <c:v>0.52319256864397756</c:v>
                </c:pt>
                <c:pt idx="4441">
                  <c:v>0.52319256864397756</c:v>
                </c:pt>
                <c:pt idx="4442">
                  <c:v>0.52319256864397756</c:v>
                </c:pt>
                <c:pt idx="4443">
                  <c:v>0.55106630322138273</c:v>
                </c:pt>
                <c:pt idx="4444">
                  <c:v>0.55106630322138273</c:v>
                </c:pt>
                <c:pt idx="4445">
                  <c:v>0.55106630322138273</c:v>
                </c:pt>
                <c:pt idx="4446">
                  <c:v>0.55106630322138273</c:v>
                </c:pt>
                <c:pt idx="4447">
                  <c:v>0.55106630322138273</c:v>
                </c:pt>
                <c:pt idx="4448">
                  <c:v>0.55106630322138273</c:v>
                </c:pt>
                <c:pt idx="4449">
                  <c:v>0.55106630322138273</c:v>
                </c:pt>
                <c:pt idx="4450">
                  <c:v>0.55106630322138273</c:v>
                </c:pt>
                <c:pt idx="4451">
                  <c:v>0.55106630322138273</c:v>
                </c:pt>
                <c:pt idx="4452">
                  <c:v>0.55106630322138273</c:v>
                </c:pt>
                <c:pt idx="4453">
                  <c:v>0.55106630322138273</c:v>
                </c:pt>
                <c:pt idx="4454">
                  <c:v>0.55106630322138273</c:v>
                </c:pt>
                <c:pt idx="4455">
                  <c:v>0.55106630322138273</c:v>
                </c:pt>
                <c:pt idx="4456">
                  <c:v>0.55106630322138273</c:v>
                </c:pt>
                <c:pt idx="4457">
                  <c:v>0.55106630322138273</c:v>
                </c:pt>
                <c:pt idx="4458">
                  <c:v>0.55106630322138273</c:v>
                </c:pt>
                <c:pt idx="4459">
                  <c:v>0.55106630322138273</c:v>
                </c:pt>
                <c:pt idx="4460">
                  <c:v>0.55106630322138273</c:v>
                </c:pt>
                <c:pt idx="4461">
                  <c:v>0.55106630322138273</c:v>
                </c:pt>
                <c:pt idx="4462">
                  <c:v>0.55106630322138273</c:v>
                </c:pt>
                <c:pt idx="4463">
                  <c:v>0.55106630322138273</c:v>
                </c:pt>
                <c:pt idx="4464">
                  <c:v>0.55106630322138273</c:v>
                </c:pt>
                <c:pt idx="4465">
                  <c:v>0.55106630322138273</c:v>
                </c:pt>
                <c:pt idx="4466">
                  <c:v>0.55106630322138273</c:v>
                </c:pt>
                <c:pt idx="4467">
                  <c:v>0.55106630322138273</c:v>
                </c:pt>
                <c:pt idx="4468">
                  <c:v>0.55106630322138273</c:v>
                </c:pt>
                <c:pt idx="4469">
                  <c:v>0.55106630322138273</c:v>
                </c:pt>
                <c:pt idx="4470">
                  <c:v>0.55106630322138273</c:v>
                </c:pt>
                <c:pt idx="4471">
                  <c:v>0.55106630322138273</c:v>
                </c:pt>
                <c:pt idx="4472">
                  <c:v>0.55106630322138273</c:v>
                </c:pt>
                <c:pt idx="4473">
                  <c:v>0.55106630322138273</c:v>
                </c:pt>
                <c:pt idx="4474">
                  <c:v>0.58038008571800836</c:v>
                </c:pt>
                <c:pt idx="4475">
                  <c:v>0.58038008571800836</c:v>
                </c:pt>
                <c:pt idx="4476">
                  <c:v>0.58038008571800836</c:v>
                </c:pt>
                <c:pt idx="4477">
                  <c:v>0.58038008571800836</c:v>
                </c:pt>
                <c:pt idx="4478">
                  <c:v>0.58038008571800836</c:v>
                </c:pt>
                <c:pt idx="4479">
                  <c:v>0.58038008571800836</c:v>
                </c:pt>
                <c:pt idx="4480">
                  <c:v>0.58038008571800836</c:v>
                </c:pt>
                <c:pt idx="4481">
                  <c:v>0.58038008571800836</c:v>
                </c:pt>
                <c:pt idx="4482">
                  <c:v>0.58038008571800836</c:v>
                </c:pt>
                <c:pt idx="4483">
                  <c:v>0.58038008571800836</c:v>
                </c:pt>
                <c:pt idx="4484">
                  <c:v>0.58038008571800836</c:v>
                </c:pt>
                <c:pt idx="4485">
                  <c:v>0.58038008571800836</c:v>
                </c:pt>
                <c:pt idx="4486">
                  <c:v>0.58038008571800836</c:v>
                </c:pt>
                <c:pt idx="4487">
                  <c:v>0.58038008571800836</c:v>
                </c:pt>
                <c:pt idx="4488">
                  <c:v>0.58038008571800836</c:v>
                </c:pt>
                <c:pt idx="4489">
                  <c:v>0.58038008571800836</c:v>
                </c:pt>
                <c:pt idx="4490">
                  <c:v>0.58038008571800836</c:v>
                </c:pt>
                <c:pt idx="4491">
                  <c:v>0.58038008571800836</c:v>
                </c:pt>
                <c:pt idx="4492">
                  <c:v>0.58038008571800836</c:v>
                </c:pt>
                <c:pt idx="4493">
                  <c:v>0.58038008571800836</c:v>
                </c:pt>
                <c:pt idx="4494">
                  <c:v>0.58038008571800836</c:v>
                </c:pt>
                <c:pt idx="4495">
                  <c:v>0.58038008571800836</c:v>
                </c:pt>
                <c:pt idx="4496">
                  <c:v>0.58038008571800836</c:v>
                </c:pt>
                <c:pt idx="4497">
                  <c:v>0.58038008571800836</c:v>
                </c:pt>
                <c:pt idx="4498">
                  <c:v>0.58038008571800836</c:v>
                </c:pt>
                <c:pt idx="4499">
                  <c:v>0.58038008571800836</c:v>
                </c:pt>
                <c:pt idx="4500">
                  <c:v>0.58038008571800836</c:v>
                </c:pt>
                <c:pt idx="4501">
                  <c:v>0.58038008571800836</c:v>
                </c:pt>
                <c:pt idx="4502">
                  <c:v>0.58038008571800836</c:v>
                </c:pt>
                <c:pt idx="4503">
                  <c:v>0.58038008571800836</c:v>
                </c:pt>
                <c:pt idx="4504">
                  <c:v>0.60679929596245175</c:v>
                </c:pt>
                <c:pt idx="4505">
                  <c:v>0.60679929596245175</c:v>
                </c:pt>
                <c:pt idx="4506">
                  <c:v>0.60679929596245175</c:v>
                </c:pt>
                <c:pt idx="4507">
                  <c:v>0.60679929596245175</c:v>
                </c:pt>
                <c:pt idx="4508">
                  <c:v>0.60679929596245175</c:v>
                </c:pt>
                <c:pt idx="4509">
                  <c:v>0.60679929596245175</c:v>
                </c:pt>
                <c:pt idx="4510">
                  <c:v>0.60679929596245175</c:v>
                </c:pt>
                <c:pt idx="4511">
                  <c:v>0.60679929596245175</c:v>
                </c:pt>
                <c:pt idx="4512">
                  <c:v>0.60679929596245175</c:v>
                </c:pt>
                <c:pt idx="4513">
                  <c:v>0.60679929596245175</c:v>
                </c:pt>
                <c:pt idx="4514">
                  <c:v>0.60679929596245175</c:v>
                </c:pt>
                <c:pt idx="4515">
                  <c:v>0.60679929596245175</c:v>
                </c:pt>
                <c:pt idx="4516">
                  <c:v>0.60679929596245175</c:v>
                </c:pt>
                <c:pt idx="4517">
                  <c:v>0.60679929596245175</c:v>
                </c:pt>
                <c:pt idx="4518">
                  <c:v>0.60679929596245175</c:v>
                </c:pt>
                <c:pt idx="4519">
                  <c:v>0.60679929596245175</c:v>
                </c:pt>
                <c:pt idx="4520">
                  <c:v>0.60679929596245175</c:v>
                </c:pt>
                <c:pt idx="4521">
                  <c:v>0.60679929596245175</c:v>
                </c:pt>
                <c:pt idx="4522">
                  <c:v>0.60679929596245175</c:v>
                </c:pt>
                <c:pt idx="4523">
                  <c:v>0.60679929596245175</c:v>
                </c:pt>
                <c:pt idx="4524">
                  <c:v>0.60679929596245175</c:v>
                </c:pt>
                <c:pt idx="4525">
                  <c:v>0.60679929596245175</c:v>
                </c:pt>
                <c:pt idx="4526">
                  <c:v>0.60679929596245175</c:v>
                </c:pt>
                <c:pt idx="4527">
                  <c:v>0.60679929596245175</c:v>
                </c:pt>
                <c:pt idx="4528">
                  <c:v>0.60679929596245175</c:v>
                </c:pt>
                <c:pt idx="4529">
                  <c:v>0.60679929596245175</c:v>
                </c:pt>
                <c:pt idx="4530">
                  <c:v>0.60679929596245175</c:v>
                </c:pt>
                <c:pt idx="4531">
                  <c:v>0.60679929596245175</c:v>
                </c:pt>
                <c:pt idx="4532">
                  <c:v>0.60679929596245175</c:v>
                </c:pt>
                <c:pt idx="4533">
                  <c:v>0.60679929596245175</c:v>
                </c:pt>
                <c:pt idx="4534">
                  <c:v>0.60679929596245175</c:v>
                </c:pt>
                <c:pt idx="4535">
                  <c:v>0.63982581648779857</c:v>
                </c:pt>
                <c:pt idx="4536">
                  <c:v>0.63982581648779857</c:v>
                </c:pt>
                <c:pt idx="4537">
                  <c:v>0.63982581648779857</c:v>
                </c:pt>
                <c:pt idx="4538">
                  <c:v>0.63982581648779857</c:v>
                </c:pt>
                <c:pt idx="4539">
                  <c:v>0.63982581648779857</c:v>
                </c:pt>
                <c:pt idx="4540">
                  <c:v>0.63982581648779857</c:v>
                </c:pt>
                <c:pt idx="4541">
                  <c:v>0.63982581648779857</c:v>
                </c:pt>
                <c:pt idx="4542">
                  <c:v>0.63982581648779857</c:v>
                </c:pt>
                <c:pt idx="4543">
                  <c:v>0.63982581648779857</c:v>
                </c:pt>
                <c:pt idx="4544">
                  <c:v>0.63982581648779857</c:v>
                </c:pt>
                <c:pt idx="4545">
                  <c:v>0.63982581648779857</c:v>
                </c:pt>
                <c:pt idx="4546">
                  <c:v>0.63982581648779857</c:v>
                </c:pt>
                <c:pt idx="4547">
                  <c:v>0.63982581648779857</c:v>
                </c:pt>
                <c:pt idx="4548">
                  <c:v>0.63982581648779857</c:v>
                </c:pt>
                <c:pt idx="4549">
                  <c:v>0.63982581648779857</c:v>
                </c:pt>
                <c:pt idx="4550">
                  <c:v>0.63982581648779857</c:v>
                </c:pt>
                <c:pt idx="4551">
                  <c:v>0.63982581648779857</c:v>
                </c:pt>
                <c:pt idx="4552">
                  <c:v>0.63982581648779857</c:v>
                </c:pt>
                <c:pt idx="4553">
                  <c:v>0.63982581648779857</c:v>
                </c:pt>
                <c:pt idx="4554">
                  <c:v>0.63982581648779857</c:v>
                </c:pt>
                <c:pt idx="4555">
                  <c:v>0.63982581648779857</c:v>
                </c:pt>
                <c:pt idx="4556">
                  <c:v>0.63982581648779857</c:v>
                </c:pt>
                <c:pt idx="4557">
                  <c:v>0.63982581648779857</c:v>
                </c:pt>
                <c:pt idx="4558">
                  <c:v>0.63982581648779857</c:v>
                </c:pt>
                <c:pt idx="4559">
                  <c:v>0.63982581648779857</c:v>
                </c:pt>
                <c:pt idx="4560">
                  <c:v>0.63982581648779857</c:v>
                </c:pt>
                <c:pt idx="4561">
                  <c:v>0.63982581648779857</c:v>
                </c:pt>
                <c:pt idx="4562">
                  <c:v>0.63982581648779857</c:v>
                </c:pt>
                <c:pt idx="4563">
                  <c:v>0.63982581648779857</c:v>
                </c:pt>
                <c:pt idx="4564">
                  <c:v>0.63982581648779857</c:v>
                </c:pt>
                <c:pt idx="4565">
                  <c:v>0.71002453931319254</c:v>
                </c:pt>
                <c:pt idx="4566">
                  <c:v>0.71002453931319254</c:v>
                </c:pt>
                <c:pt idx="4567">
                  <c:v>0.71002453931319254</c:v>
                </c:pt>
                <c:pt idx="4568">
                  <c:v>0.71002453931319254</c:v>
                </c:pt>
                <c:pt idx="4569">
                  <c:v>0.71002453931319254</c:v>
                </c:pt>
                <c:pt idx="4570">
                  <c:v>0.71002453931319254</c:v>
                </c:pt>
                <c:pt idx="4571">
                  <c:v>0.71002453931319254</c:v>
                </c:pt>
                <c:pt idx="4572">
                  <c:v>0.71002453931319254</c:v>
                </c:pt>
                <c:pt idx="4573">
                  <c:v>0.71002453931319254</c:v>
                </c:pt>
                <c:pt idx="4574">
                  <c:v>0.71002453931319254</c:v>
                </c:pt>
                <c:pt idx="4575">
                  <c:v>0.71002453931319254</c:v>
                </c:pt>
                <c:pt idx="4576">
                  <c:v>0.71002453931319254</c:v>
                </c:pt>
                <c:pt idx="4577">
                  <c:v>0.71002453931319254</c:v>
                </c:pt>
                <c:pt idx="4578">
                  <c:v>0.71002453931319254</c:v>
                </c:pt>
                <c:pt idx="4579">
                  <c:v>0.71002453931319254</c:v>
                </c:pt>
                <c:pt idx="4580">
                  <c:v>0.71002453931319254</c:v>
                </c:pt>
                <c:pt idx="4581">
                  <c:v>0.71002453931319254</c:v>
                </c:pt>
                <c:pt idx="4582">
                  <c:v>0.71002453931319254</c:v>
                </c:pt>
                <c:pt idx="4583">
                  <c:v>0.71002453931319254</c:v>
                </c:pt>
                <c:pt idx="4584">
                  <c:v>0.71002453931319254</c:v>
                </c:pt>
                <c:pt idx="4585">
                  <c:v>0.71002453931319254</c:v>
                </c:pt>
                <c:pt idx="4586">
                  <c:v>0.71002453931319254</c:v>
                </c:pt>
                <c:pt idx="4587">
                  <c:v>0.71002453931319254</c:v>
                </c:pt>
                <c:pt idx="4588">
                  <c:v>0.71002453931319254</c:v>
                </c:pt>
                <c:pt idx="4589">
                  <c:v>0.71002453931319254</c:v>
                </c:pt>
                <c:pt idx="4590">
                  <c:v>0.71002453931319254</c:v>
                </c:pt>
                <c:pt idx="4591">
                  <c:v>0.71002453931319254</c:v>
                </c:pt>
                <c:pt idx="4592">
                  <c:v>0.71002453931319254</c:v>
                </c:pt>
                <c:pt idx="4593">
                  <c:v>0.71002453931319254</c:v>
                </c:pt>
                <c:pt idx="4594">
                  <c:v>0.71002453931319254</c:v>
                </c:pt>
                <c:pt idx="4595">
                  <c:v>0.71002453931319254</c:v>
                </c:pt>
                <c:pt idx="4596">
                  <c:v>0.78515273096755456</c:v>
                </c:pt>
                <c:pt idx="4597">
                  <c:v>0.78515273096755456</c:v>
                </c:pt>
                <c:pt idx="4598">
                  <c:v>0.78515273096755456</c:v>
                </c:pt>
                <c:pt idx="4599">
                  <c:v>0.78515273096755456</c:v>
                </c:pt>
                <c:pt idx="4600">
                  <c:v>0.78515273096755456</c:v>
                </c:pt>
                <c:pt idx="4601">
                  <c:v>0.78515273096755456</c:v>
                </c:pt>
                <c:pt idx="4602">
                  <c:v>0.78515273096755456</c:v>
                </c:pt>
                <c:pt idx="4603">
                  <c:v>0.78515273096755456</c:v>
                </c:pt>
                <c:pt idx="4604">
                  <c:v>0.78515273096755456</c:v>
                </c:pt>
                <c:pt idx="4605">
                  <c:v>0.78515273096755456</c:v>
                </c:pt>
                <c:pt idx="4606">
                  <c:v>0.78515273096755456</c:v>
                </c:pt>
                <c:pt idx="4607">
                  <c:v>0.78515273096755456</c:v>
                </c:pt>
                <c:pt idx="4608">
                  <c:v>0.78515273096755456</c:v>
                </c:pt>
                <c:pt idx="4609">
                  <c:v>0.78515273096755456</c:v>
                </c:pt>
                <c:pt idx="4610">
                  <c:v>0.78515273096755456</c:v>
                </c:pt>
                <c:pt idx="4611">
                  <c:v>0.78515273096755456</c:v>
                </c:pt>
                <c:pt idx="4612">
                  <c:v>0.78515273096755456</c:v>
                </c:pt>
                <c:pt idx="4613">
                  <c:v>0.78515273096755456</c:v>
                </c:pt>
                <c:pt idx="4614">
                  <c:v>0.78515273096755456</c:v>
                </c:pt>
                <c:pt idx="4615">
                  <c:v>0.78515273096755456</c:v>
                </c:pt>
                <c:pt idx="4616">
                  <c:v>0.78515273096755456</c:v>
                </c:pt>
                <c:pt idx="4617">
                  <c:v>0.78515273096755456</c:v>
                </c:pt>
                <c:pt idx="4618">
                  <c:v>0.78515273096755456</c:v>
                </c:pt>
                <c:pt idx="4619">
                  <c:v>0.78515273096755456</c:v>
                </c:pt>
                <c:pt idx="4620">
                  <c:v>0.78515273096755456</c:v>
                </c:pt>
                <c:pt idx="4621">
                  <c:v>0.78515273096755456</c:v>
                </c:pt>
                <c:pt idx="4622">
                  <c:v>0.78515273096755456</c:v>
                </c:pt>
                <c:pt idx="4623">
                  <c:v>0.78515273096755456</c:v>
                </c:pt>
                <c:pt idx="4624">
                  <c:v>0.78515273096755456</c:v>
                </c:pt>
                <c:pt idx="4625">
                  <c:v>0.78515273096755456</c:v>
                </c:pt>
                <c:pt idx="4626">
                  <c:v>0.78515273096755456</c:v>
                </c:pt>
                <c:pt idx="4627">
                  <c:v>0.83029982395352309</c:v>
                </c:pt>
                <c:pt idx="4628">
                  <c:v>0.83029982395352309</c:v>
                </c:pt>
                <c:pt idx="4629">
                  <c:v>0.83029982395352309</c:v>
                </c:pt>
                <c:pt idx="4630">
                  <c:v>0.83029982395352309</c:v>
                </c:pt>
                <c:pt idx="4631">
                  <c:v>0.83029982395352309</c:v>
                </c:pt>
                <c:pt idx="4632">
                  <c:v>0.83029982395352309</c:v>
                </c:pt>
                <c:pt idx="4633">
                  <c:v>0.83029982395352309</c:v>
                </c:pt>
                <c:pt idx="4634">
                  <c:v>0.83029982395352309</c:v>
                </c:pt>
                <c:pt idx="4635">
                  <c:v>0.83029982395352309</c:v>
                </c:pt>
                <c:pt idx="4636">
                  <c:v>0.83029982395352309</c:v>
                </c:pt>
                <c:pt idx="4637">
                  <c:v>0.83029982395352309</c:v>
                </c:pt>
                <c:pt idx="4638">
                  <c:v>0.83029982395352309</c:v>
                </c:pt>
                <c:pt idx="4639">
                  <c:v>0.83029982395352309</c:v>
                </c:pt>
                <c:pt idx="4640">
                  <c:v>0.83029982395352309</c:v>
                </c:pt>
                <c:pt idx="4641">
                  <c:v>0.83029982395352309</c:v>
                </c:pt>
                <c:pt idx="4642">
                  <c:v>0.83029982395352309</c:v>
                </c:pt>
                <c:pt idx="4643">
                  <c:v>0.83029982395352309</c:v>
                </c:pt>
                <c:pt idx="4644">
                  <c:v>0.83029982395352309</c:v>
                </c:pt>
                <c:pt idx="4645">
                  <c:v>0.83029982395352309</c:v>
                </c:pt>
                <c:pt idx="4646">
                  <c:v>0.83029982395352309</c:v>
                </c:pt>
                <c:pt idx="4647">
                  <c:v>0.83029982395352309</c:v>
                </c:pt>
                <c:pt idx="4648">
                  <c:v>0.83029982395352309</c:v>
                </c:pt>
                <c:pt idx="4649">
                  <c:v>0.83029982395352309</c:v>
                </c:pt>
                <c:pt idx="4650">
                  <c:v>0.83029982395352309</c:v>
                </c:pt>
                <c:pt idx="4651">
                  <c:v>0.83029982395352309</c:v>
                </c:pt>
                <c:pt idx="4652">
                  <c:v>0.83029982395352309</c:v>
                </c:pt>
                <c:pt idx="4653">
                  <c:v>0.83029982395352309</c:v>
                </c:pt>
                <c:pt idx="4654">
                  <c:v>0.83029982395352309</c:v>
                </c:pt>
                <c:pt idx="4655">
                  <c:v>0.83029982395352309</c:v>
                </c:pt>
                <c:pt idx="4656">
                  <c:v>0.83029982395352309</c:v>
                </c:pt>
                <c:pt idx="4657">
                  <c:v>0.88035684713137141</c:v>
                </c:pt>
                <c:pt idx="4658">
                  <c:v>0.88035684713137141</c:v>
                </c:pt>
                <c:pt idx="4659">
                  <c:v>0.88035684713137141</c:v>
                </c:pt>
                <c:pt idx="4660">
                  <c:v>0.88035684713137141</c:v>
                </c:pt>
                <c:pt idx="4661">
                  <c:v>0.88035684713137141</c:v>
                </c:pt>
                <c:pt idx="4662">
                  <c:v>0.88035684713137141</c:v>
                </c:pt>
                <c:pt idx="4663">
                  <c:v>0.88035684713137141</c:v>
                </c:pt>
                <c:pt idx="4664">
                  <c:v>0.88035684713137141</c:v>
                </c:pt>
                <c:pt idx="4665">
                  <c:v>0.88035684713137141</c:v>
                </c:pt>
                <c:pt idx="4666">
                  <c:v>0.88035684713137141</c:v>
                </c:pt>
                <c:pt idx="4667">
                  <c:v>0.88035684713137141</c:v>
                </c:pt>
                <c:pt idx="4668">
                  <c:v>0.88035684713137141</c:v>
                </c:pt>
                <c:pt idx="4669">
                  <c:v>0.88035684713137141</c:v>
                </c:pt>
                <c:pt idx="4670">
                  <c:v>0.88035684713137141</c:v>
                </c:pt>
                <c:pt idx="4671">
                  <c:v>0.88035684713137141</c:v>
                </c:pt>
                <c:pt idx="4672">
                  <c:v>0.88035684713137141</c:v>
                </c:pt>
                <c:pt idx="4673">
                  <c:v>0.88035684713137141</c:v>
                </c:pt>
                <c:pt idx="4674">
                  <c:v>0.88035684713137141</c:v>
                </c:pt>
                <c:pt idx="4675">
                  <c:v>0.88035684713137141</c:v>
                </c:pt>
                <c:pt idx="4676">
                  <c:v>0.88035684713137141</c:v>
                </c:pt>
                <c:pt idx="4677">
                  <c:v>0.88035684713137141</c:v>
                </c:pt>
                <c:pt idx="4678">
                  <c:v>0.88035684713137141</c:v>
                </c:pt>
                <c:pt idx="4679">
                  <c:v>0.88035684713137141</c:v>
                </c:pt>
                <c:pt idx="4680">
                  <c:v>0.88035684713137141</c:v>
                </c:pt>
                <c:pt idx="4681">
                  <c:v>0.88035684713137141</c:v>
                </c:pt>
                <c:pt idx="4682">
                  <c:v>0.88035684713137141</c:v>
                </c:pt>
                <c:pt idx="4683">
                  <c:v>0.88035684713137141</c:v>
                </c:pt>
                <c:pt idx="4684">
                  <c:v>0.88035684713137141</c:v>
                </c:pt>
                <c:pt idx="4685">
                  <c:v>0.88035684713137141</c:v>
                </c:pt>
                <c:pt idx="4686">
                  <c:v>0.88035684713137141</c:v>
                </c:pt>
                <c:pt idx="4687">
                  <c:v>0.88035684713137141</c:v>
                </c:pt>
                <c:pt idx="4688">
                  <c:v>0.92412782322705112</c:v>
                </c:pt>
                <c:pt idx="4689">
                  <c:v>0.92412782322705112</c:v>
                </c:pt>
                <c:pt idx="4690">
                  <c:v>0.92412782322705112</c:v>
                </c:pt>
                <c:pt idx="4691">
                  <c:v>0.92412782322705112</c:v>
                </c:pt>
                <c:pt idx="4692">
                  <c:v>0.92412782322705112</c:v>
                </c:pt>
                <c:pt idx="4693">
                  <c:v>0.92412782322705112</c:v>
                </c:pt>
                <c:pt idx="4694">
                  <c:v>0.92412782322705112</c:v>
                </c:pt>
                <c:pt idx="4695">
                  <c:v>0.92412782322705112</c:v>
                </c:pt>
                <c:pt idx="4696">
                  <c:v>0.92412782322705112</c:v>
                </c:pt>
                <c:pt idx="4697">
                  <c:v>0.92412782322705112</c:v>
                </c:pt>
                <c:pt idx="4698">
                  <c:v>0.92412782322705112</c:v>
                </c:pt>
                <c:pt idx="4699">
                  <c:v>0.92412782322705112</c:v>
                </c:pt>
                <c:pt idx="4700">
                  <c:v>0.92412782322705112</c:v>
                </c:pt>
                <c:pt idx="4701">
                  <c:v>0.92412782322705112</c:v>
                </c:pt>
                <c:pt idx="4702">
                  <c:v>0.92412782322705112</c:v>
                </c:pt>
                <c:pt idx="4703">
                  <c:v>0.92412782322705112</c:v>
                </c:pt>
                <c:pt idx="4704">
                  <c:v>0.92412782322705112</c:v>
                </c:pt>
                <c:pt idx="4705">
                  <c:v>0.92412782322705112</c:v>
                </c:pt>
                <c:pt idx="4706">
                  <c:v>0.92412782322705112</c:v>
                </c:pt>
                <c:pt idx="4707">
                  <c:v>0.92412782322705112</c:v>
                </c:pt>
                <c:pt idx="4708">
                  <c:v>0.92412782322705112</c:v>
                </c:pt>
                <c:pt idx="4709">
                  <c:v>0.92412782322705112</c:v>
                </c:pt>
                <c:pt idx="4710">
                  <c:v>0.92412782322705112</c:v>
                </c:pt>
                <c:pt idx="4711">
                  <c:v>0.92412782322705112</c:v>
                </c:pt>
                <c:pt idx="4712">
                  <c:v>0.92412782322705112</c:v>
                </c:pt>
                <c:pt idx="4713">
                  <c:v>0.92412782322705112</c:v>
                </c:pt>
                <c:pt idx="4714">
                  <c:v>0.92412782322705112</c:v>
                </c:pt>
                <c:pt idx="4715">
                  <c:v>0.92412782322705112</c:v>
                </c:pt>
                <c:pt idx="4716">
                  <c:v>0.92412782322705112</c:v>
                </c:pt>
                <c:pt idx="4717">
                  <c:v>0.92412782322705112</c:v>
                </c:pt>
                <c:pt idx="4718">
                  <c:v>0.94793182335191917</c:v>
                </c:pt>
                <c:pt idx="4719">
                  <c:v>0.94793182335191917</c:v>
                </c:pt>
                <c:pt idx="4720">
                  <c:v>0.94793182335191917</c:v>
                </c:pt>
                <c:pt idx="4721">
                  <c:v>0.94793182335191917</c:v>
                </c:pt>
                <c:pt idx="4722">
                  <c:v>0.94793182335191917</c:v>
                </c:pt>
                <c:pt idx="4723">
                  <c:v>0.94793182335191917</c:v>
                </c:pt>
                <c:pt idx="4724">
                  <c:v>0.94793182335191917</c:v>
                </c:pt>
                <c:pt idx="4725">
                  <c:v>0.94793182335191917</c:v>
                </c:pt>
                <c:pt idx="4726">
                  <c:v>0.94793182335191917</c:v>
                </c:pt>
                <c:pt idx="4727">
                  <c:v>0.94793182335191917</c:v>
                </c:pt>
                <c:pt idx="4728">
                  <c:v>0.94793182335191917</c:v>
                </c:pt>
                <c:pt idx="4729">
                  <c:v>0.94793182335191917</c:v>
                </c:pt>
                <c:pt idx="4730">
                  <c:v>0.94793182335191917</c:v>
                </c:pt>
                <c:pt idx="4731">
                  <c:v>0.94793182335191917</c:v>
                </c:pt>
                <c:pt idx="4732">
                  <c:v>0.94793182335191917</c:v>
                </c:pt>
                <c:pt idx="4733">
                  <c:v>0.94793182335191917</c:v>
                </c:pt>
                <c:pt idx="4734">
                  <c:v>0.94793182335191917</c:v>
                </c:pt>
                <c:pt idx="4735">
                  <c:v>0.94793182335191917</c:v>
                </c:pt>
                <c:pt idx="4736">
                  <c:v>0.94793182335191917</c:v>
                </c:pt>
                <c:pt idx="4737">
                  <c:v>0.94793182335191917</c:v>
                </c:pt>
                <c:pt idx="4738">
                  <c:v>0.94793182335191917</c:v>
                </c:pt>
                <c:pt idx="4739">
                  <c:v>0.94793182335191917</c:v>
                </c:pt>
                <c:pt idx="4740">
                  <c:v>0.94793182335191917</c:v>
                </c:pt>
                <c:pt idx="4741">
                  <c:v>0.94793182335191917</c:v>
                </c:pt>
                <c:pt idx="4742">
                  <c:v>0.94793182335191917</c:v>
                </c:pt>
                <c:pt idx="4743">
                  <c:v>0.94793182335191917</c:v>
                </c:pt>
                <c:pt idx="4744">
                  <c:v>0.94793182335191917</c:v>
                </c:pt>
                <c:pt idx="4745">
                  <c:v>0.94793182335191917</c:v>
                </c:pt>
                <c:pt idx="4746">
                  <c:v>0.94793182335191917</c:v>
                </c:pt>
                <c:pt idx="4747">
                  <c:v>0.94793182335191917</c:v>
                </c:pt>
                <c:pt idx="4748">
                  <c:v>0.94793182335191917</c:v>
                </c:pt>
                <c:pt idx="4749">
                  <c:v>0.98829086145403666</c:v>
                </c:pt>
                <c:pt idx="4750">
                  <c:v>0.98829086145403666</c:v>
                </c:pt>
                <c:pt idx="4751">
                  <c:v>0.98829086145403666</c:v>
                </c:pt>
                <c:pt idx="4752">
                  <c:v>0.98829086145403666</c:v>
                </c:pt>
                <c:pt idx="4753">
                  <c:v>0.98829086145403666</c:v>
                </c:pt>
                <c:pt idx="4754">
                  <c:v>0.98829086145403666</c:v>
                </c:pt>
                <c:pt idx="4755">
                  <c:v>0.98829086145403666</c:v>
                </c:pt>
                <c:pt idx="4756">
                  <c:v>0.98829086145403666</c:v>
                </c:pt>
                <c:pt idx="4757">
                  <c:v>0.98829086145403666</c:v>
                </c:pt>
                <c:pt idx="4758">
                  <c:v>0.98829086145403666</c:v>
                </c:pt>
                <c:pt idx="4759">
                  <c:v>0.98829086145403666</c:v>
                </c:pt>
                <c:pt idx="4760">
                  <c:v>0.98829086145403666</c:v>
                </c:pt>
                <c:pt idx="4761">
                  <c:v>0.98829086145403666</c:v>
                </c:pt>
                <c:pt idx="4762">
                  <c:v>0.98829086145403666</c:v>
                </c:pt>
                <c:pt idx="4763">
                  <c:v>0.98829086145403666</c:v>
                </c:pt>
                <c:pt idx="4764">
                  <c:v>0.98829086145403666</c:v>
                </c:pt>
                <c:pt idx="4765">
                  <c:v>0.98829086145403666</c:v>
                </c:pt>
                <c:pt idx="4766">
                  <c:v>0.98829086145403666</c:v>
                </c:pt>
                <c:pt idx="4767">
                  <c:v>0.98829086145403666</c:v>
                </c:pt>
                <c:pt idx="4768">
                  <c:v>0.98829086145403666</c:v>
                </c:pt>
                <c:pt idx="4769">
                  <c:v>0.98829086145403666</c:v>
                </c:pt>
                <c:pt idx="4770">
                  <c:v>0.98829086145403666</c:v>
                </c:pt>
                <c:pt idx="4771">
                  <c:v>0.98829086145403666</c:v>
                </c:pt>
                <c:pt idx="4772">
                  <c:v>0.98829086145403666</c:v>
                </c:pt>
                <c:pt idx="4773">
                  <c:v>0.98829086145403666</c:v>
                </c:pt>
                <c:pt idx="4774">
                  <c:v>0.98829086145403666</c:v>
                </c:pt>
                <c:pt idx="4775">
                  <c:v>0.98829086145403666</c:v>
                </c:pt>
                <c:pt idx="4776">
                  <c:v>0.98829086145403666</c:v>
                </c:pt>
                <c:pt idx="4777">
                  <c:v>0.98829086145403666</c:v>
                </c:pt>
                <c:pt idx="4778">
                  <c:v>0.98829086145403666</c:v>
                </c:pt>
                <c:pt idx="4779">
                  <c:v>0.98829086145403666</c:v>
                </c:pt>
                <c:pt idx="4780">
                  <c:v>1.0250079684690174</c:v>
                </c:pt>
                <c:pt idx="4781">
                  <c:v>1.0250079684690174</c:v>
                </c:pt>
                <c:pt idx="4782">
                  <c:v>1.0250079684690174</c:v>
                </c:pt>
                <c:pt idx="4783">
                  <c:v>1.0250079684690174</c:v>
                </c:pt>
                <c:pt idx="4784">
                  <c:v>1.0250079684690174</c:v>
                </c:pt>
                <c:pt idx="4785">
                  <c:v>1.0250079684690174</c:v>
                </c:pt>
                <c:pt idx="4786">
                  <c:v>1.0250079684690174</c:v>
                </c:pt>
                <c:pt idx="4787">
                  <c:v>1.0250079684690174</c:v>
                </c:pt>
                <c:pt idx="4788">
                  <c:v>1.0250079684690174</c:v>
                </c:pt>
                <c:pt idx="4789">
                  <c:v>1.0250079684690174</c:v>
                </c:pt>
                <c:pt idx="4790">
                  <c:v>1.0250079684690174</c:v>
                </c:pt>
                <c:pt idx="4791">
                  <c:v>1.0250079684690174</c:v>
                </c:pt>
                <c:pt idx="4792">
                  <c:v>1.0250079684690174</c:v>
                </c:pt>
                <c:pt idx="4793">
                  <c:v>1.0250079684690174</c:v>
                </c:pt>
                <c:pt idx="4794">
                  <c:v>1.0250079684690174</c:v>
                </c:pt>
                <c:pt idx="4795">
                  <c:v>1.0250079684690174</c:v>
                </c:pt>
                <c:pt idx="4796">
                  <c:v>1.0250079684690174</c:v>
                </c:pt>
                <c:pt idx="4797">
                  <c:v>1.0250079684690174</c:v>
                </c:pt>
                <c:pt idx="4798">
                  <c:v>1.0250079684690174</c:v>
                </c:pt>
                <c:pt idx="4799">
                  <c:v>1.0250079684690174</c:v>
                </c:pt>
                <c:pt idx="4800">
                  <c:v>1.0250079684690174</c:v>
                </c:pt>
                <c:pt idx="4801">
                  <c:v>1.0250079684690174</c:v>
                </c:pt>
                <c:pt idx="4802">
                  <c:v>1.0250079684690174</c:v>
                </c:pt>
                <c:pt idx="4803">
                  <c:v>1.0250079684690174</c:v>
                </c:pt>
                <c:pt idx="4804">
                  <c:v>1.0250079684690174</c:v>
                </c:pt>
                <c:pt idx="4805">
                  <c:v>1.0250079684690174</c:v>
                </c:pt>
                <c:pt idx="4806">
                  <c:v>1.0250079684690174</c:v>
                </c:pt>
                <c:pt idx="4807">
                  <c:v>1.0250079684690174</c:v>
                </c:pt>
                <c:pt idx="4808">
                  <c:v>1.0429651896009893</c:v>
                </c:pt>
                <c:pt idx="4809">
                  <c:v>1.0429651896009893</c:v>
                </c:pt>
                <c:pt idx="4810">
                  <c:v>1.0429651896009893</c:v>
                </c:pt>
                <c:pt idx="4811">
                  <c:v>1.0429651896009893</c:v>
                </c:pt>
                <c:pt idx="4812">
                  <c:v>1.0429651896009893</c:v>
                </c:pt>
                <c:pt idx="4813">
                  <c:v>1.0429651896009893</c:v>
                </c:pt>
                <c:pt idx="4814">
                  <c:v>1.0429651896009893</c:v>
                </c:pt>
                <c:pt idx="4815">
                  <c:v>1.0429651896009893</c:v>
                </c:pt>
                <c:pt idx="4816">
                  <c:v>1.0429651896009893</c:v>
                </c:pt>
                <c:pt idx="4817">
                  <c:v>1.0429651896009893</c:v>
                </c:pt>
                <c:pt idx="4818">
                  <c:v>1.0429651896009893</c:v>
                </c:pt>
                <c:pt idx="4819">
                  <c:v>1.0429651896009893</c:v>
                </c:pt>
                <c:pt idx="4820">
                  <c:v>1.0429651896009893</c:v>
                </c:pt>
                <c:pt idx="4821">
                  <c:v>1.0429651896009893</c:v>
                </c:pt>
                <c:pt idx="4822">
                  <c:v>1.0429651896009893</c:v>
                </c:pt>
                <c:pt idx="4823">
                  <c:v>1.0429651896009893</c:v>
                </c:pt>
                <c:pt idx="4824">
                  <c:v>1.0429651896009893</c:v>
                </c:pt>
                <c:pt idx="4825">
                  <c:v>1.0429651896009893</c:v>
                </c:pt>
                <c:pt idx="4826">
                  <c:v>1.0429651896009893</c:v>
                </c:pt>
                <c:pt idx="4827">
                  <c:v>1.0429651896009893</c:v>
                </c:pt>
                <c:pt idx="4828">
                  <c:v>1.0429651896009893</c:v>
                </c:pt>
                <c:pt idx="4829">
                  <c:v>1.0429651896009893</c:v>
                </c:pt>
                <c:pt idx="4830">
                  <c:v>1.0429651896009893</c:v>
                </c:pt>
                <c:pt idx="4831">
                  <c:v>1.0429651896009893</c:v>
                </c:pt>
                <c:pt idx="4832">
                  <c:v>1.0429651896009893</c:v>
                </c:pt>
                <c:pt idx="4833">
                  <c:v>1.0429651896009893</c:v>
                </c:pt>
                <c:pt idx="4834">
                  <c:v>1.0429651896009893</c:v>
                </c:pt>
                <c:pt idx="4835">
                  <c:v>1.0429651896009893</c:v>
                </c:pt>
                <c:pt idx="4836">
                  <c:v>1.0429651896009893</c:v>
                </c:pt>
                <c:pt idx="4837">
                  <c:v>1.0429651896009893</c:v>
                </c:pt>
                <c:pt idx="4838">
                  <c:v>1.0429651896009893</c:v>
                </c:pt>
                <c:pt idx="4839">
                  <c:v>1.0883405987029042</c:v>
                </c:pt>
                <c:pt idx="4840">
                  <c:v>1.0883405987029042</c:v>
                </c:pt>
                <c:pt idx="4841">
                  <c:v>1.0883405987029042</c:v>
                </c:pt>
                <c:pt idx="4842">
                  <c:v>1.0883405987029042</c:v>
                </c:pt>
                <c:pt idx="4843">
                  <c:v>1.0883405987029042</c:v>
                </c:pt>
                <c:pt idx="4844">
                  <c:v>1.0883405987029042</c:v>
                </c:pt>
                <c:pt idx="4845">
                  <c:v>1.0883405987029042</c:v>
                </c:pt>
                <c:pt idx="4846">
                  <c:v>1.0883405987029042</c:v>
                </c:pt>
                <c:pt idx="4847">
                  <c:v>1.0883405987029042</c:v>
                </c:pt>
                <c:pt idx="4848">
                  <c:v>1.0883405987029042</c:v>
                </c:pt>
                <c:pt idx="4849">
                  <c:v>1.0883405987029042</c:v>
                </c:pt>
                <c:pt idx="4850">
                  <c:v>1.0883405987029042</c:v>
                </c:pt>
                <c:pt idx="4851">
                  <c:v>1.0883405987029042</c:v>
                </c:pt>
                <c:pt idx="4852">
                  <c:v>1.0883405987029042</c:v>
                </c:pt>
                <c:pt idx="4853">
                  <c:v>1.0883405987029042</c:v>
                </c:pt>
                <c:pt idx="4854">
                  <c:v>1.0883405987029042</c:v>
                </c:pt>
                <c:pt idx="4855">
                  <c:v>1.0883405987029042</c:v>
                </c:pt>
                <c:pt idx="4856">
                  <c:v>1.0883405987029042</c:v>
                </c:pt>
                <c:pt idx="4857">
                  <c:v>1.0883405987029042</c:v>
                </c:pt>
                <c:pt idx="4858">
                  <c:v>1.0883405987029042</c:v>
                </c:pt>
                <c:pt idx="4859">
                  <c:v>1.0883405987029042</c:v>
                </c:pt>
                <c:pt idx="4860">
                  <c:v>1.0883405987029042</c:v>
                </c:pt>
                <c:pt idx="4861">
                  <c:v>1.0883405987029042</c:v>
                </c:pt>
                <c:pt idx="4862">
                  <c:v>1.0883405987029042</c:v>
                </c:pt>
                <c:pt idx="4863">
                  <c:v>1.0883405987029042</c:v>
                </c:pt>
                <c:pt idx="4864">
                  <c:v>1.0883405987029042</c:v>
                </c:pt>
                <c:pt idx="4865">
                  <c:v>1.0883405987029042</c:v>
                </c:pt>
                <c:pt idx="4866">
                  <c:v>1.0883405987029042</c:v>
                </c:pt>
                <c:pt idx="4867">
                  <c:v>1.0883405987029042</c:v>
                </c:pt>
                <c:pt idx="4868">
                  <c:v>1.0883405987029042</c:v>
                </c:pt>
                <c:pt idx="4869">
                  <c:v>1.1424628923702809</c:v>
                </c:pt>
                <c:pt idx="4870">
                  <c:v>1.1424628923702809</c:v>
                </c:pt>
                <c:pt idx="4871">
                  <c:v>1.1424628923702809</c:v>
                </c:pt>
                <c:pt idx="4872">
                  <c:v>1.1424628923702809</c:v>
                </c:pt>
                <c:pt idx="4873">
                  <c:v>1.1424628923702809</c:v>
                </c:pt>
                <c:pt idx="4874">
                  <c:v>1.1424628923702809</c:v>
                </c:pt>
                <c:pt idx="4875">
                  <c:v>1.1424628923702809</c:v>
                </c:pt>
                <c:pt idx="4876">
                  <c:v>1.1424628923702809</c:v>
                </c:pt>
                <c:pt idx="4877">
                  <c:v>1.1424628923702809</c:v>
                </c:pt>
                <c:pt idx="4878">
                  <c:v>1.1424628923702809</c:v>
                </c:pt>
                <c:pt idx="4879">
                  <c:v>1.1424628923702809</c:v>
                </c:pt>
                <c:pt idx="4880">
                  <c:v>1.1424628923702809</c:v>
                </c:pt>
                <c:pt idx="4881">
                  <c:v>1.1424628923702809</c:v>
                </c:pt>
                <c:pt idx="4882">
                  <c:v>1.1424628923702809</c:v>
                </c:pt>
                <c:pt idx="4883">
                  <c:v>1.1424628923702809</c:v>
                </c:pt>
                <c:pt idx="4884">
                  <c:v>1.1424628923702809</c:v>
                </c:pt>
                <c:pt idx="4885">
                  <c:v>1.1424628923702809</c:v>
                </c:pt>
                <c:pt idx="4886">
                  <c:v>1.1424628923702809</c:v>
                </c:pt>
                <c:pt idx="4887">
                  <c:v>1.1424628923702809</c:v>
                </c:pt>
                <c:pt idx="4888">
                  <c:v>1.1424628923702809</c:v>
                </c:pt>
                <c:pt idx="4889">
                  <c:v>1.1424628923702809</c:v>
                </c:pt>
                <c:pt idx="4890">
                  <c:v>1.1424628923702809</c:v>
                </c:pt>
                <c:pt idx="4891">
                  <c:v>1.1424628923702809</c:v>
                </c:pt>
                <c:pt idx="4892">
                  <c:v>1.1424628923702809</c:v>
                </c:pt>
                <c:pt idx="4893">
                  <c:v>1.1424628923702809</c:v>
                </c:pt>
                <c:pt idx="4894">
                  <c:v>1.1424628923702809</c:v>
                </c:pt>
                <c:pt idx="4895">
                  <c:v>1.1424628923702809</c:v>
                </c:pt>
                <c:pt idx="4896">
                  <c:v>1.1424628923702809</c:v>
                </c:pt>
                <c:pt idx="4897">
                  <c:v>1.1424628923702809</c:v>
                </c:pt>
                <c:pt idx="4898">
                  <c:v>1.1424628923702809</c:v>
                </c:pt>
                <c:pt idx="4899">
                  <c:v>1.1424628923702809</c:v>
                </c:pt>
                <c:pt idx="4900">
                  <c:v>1.1558027347843289</c:v>
                </c:pt>
                <c:pt idx="4901">
                  <c:v>1.1558027347843289</c:v>
                </c:pt>
                <c:pt idx="4902">
                  <c:v>1.1558027347843289</c:v>
                </c:pt>
                <c:pt idx="4903">
                  <c:v>1.1558027347843289</c:v>
                </c:pt>
                <c:pt idx="4904">
                  <c:v>1.1558027347843289</c:v>
                </c:pt>
                <c:pt idx="4905">
                  <c:v>1.1558027347843289</c:v>
                </c:pt>
                <c:pt idx="4906">
                  <c:v>1.1558027347843289</c:v>
                </c:pt>
                <c:pt idx="4907">
                  <c:v>1.1558027347843289</c:v>
                </c:pt>
                <c:pt idx="4908">
                  <c:v>1.1558027347843289</c:v>
                </c:pt>
                <c:pt idx="4909">
                  <c:v>1.1558027347843289</c:v>
                </c:pt>
                <c:pt idx="4910">
                  <c:v>1.1558027347843289</c:v>
                </c:pt>
                <c:pt idx="4911">
                  <c:v>1.1558027347843289</c:v>
                </c:pt>
                <c:pt idx="4912">
                  <c:v>1.1558027347843289</c:v>
                </c:pt>
                <c:pt idx="4913">
                  <c:v>1.1558027347843289</c:v>
                </c:pt>
                <c:pt idx="4914">
                  <c:v>1.1558027347843289</c:v>
                </c:pt>
                <c:pt idx="4915">
                  <c:v>1.1558027347843289</c:v>
                </c:pt>
                <c:pt idx="4916">
                  <c:v>1.1558027347843289</c:v>
                </c:pt>
                <c:pt idx="4917">
                  <c:v>1.1558027347843289</c:v>
                </c:pt>
                <c:pt idx="4918">
                  <c:v>1.1558027347843289</c:v>
                </c:pt>
                <c:pt idx="4919">
                  <c:v>1.1558027347843289</c:v>
                </c:pt>
                <c:pt idx="4920">
                  <c:v>1.1558027347843289</c:v>
                </c:pt>
                <c:pt idx="4921">
                  <c:v>1.1558027347843289</c:v>
                </c:pt>
                <c:pt idx="4922">
                  <c:v>1.1558027347843289</c:v>
                </c:pt>
                <c:pt idx="4923">
                  <c:v>1.1558027347843289</c:v>
                </c:pt>
                <c:pt idx="4924">
                  <c:v>1.1558027347843289</c:v>
                </c:pt>
                <c:pt idx="4925">
                  <c:v>1.1558027347843289</c:v>
                </c:pt>
                <c:pt idx="4926">
                  <c:v>1.1558027347843289</c:v>
                </c:pt>
                <c:pt idx="4927">
                  <c:v>1.1558027347843289</c:v>
                </c:pt>
                <c:pt idx="4928">
                  <c:v>1.1558027347843289</c:v>
                </c:pt>
                <c:pt idx="4929">
                  <c:v>1.1558027347843289</c:v>
                </c:pt>
                <c:pt idx="4930">
                  <c:v>1.1339999999999999</c:v>
                </c:pt>
                <c:pt idx="4931">
                  <c:v>1.1339999999999999</c:v>
                </c:pt>
                <c:pt idx="4932">
                  <c:v>1.1339999999999999</c:v>
                </c:pt>
                <c:pt idx="4933">
                  <c:v>1.1339999999999999</c:v>
                </c:pt>
                <c:pt idx="4934">
                  <c:v>1.1339999999999999</c:v>
                </c:pt>
                <c:pt idx="4935">
                  <c:v>1.1339999999999999</c:v>
                </c:pt>
                <c:pt idx="4936">
                  <c:v>1.1339999999999999</c:v>
                </c:pt>
                <c:pt idx="4937">
                  <c:v>1.1339999999999999</c:v>
                </c:pt>
                <c:pt idx="4938">
                  <c:v>1.1339999999999999</c:v>
                </c:pt>
                <c:pt idx="4939">
                  <c:v>1.1339999999999999</c:v>
                </c:pt>
                <c:pt idx="4940">
                  <c:v>1.1339999999999999</c:v>
                </c:pt>
                <c:pt idx="4941">
                  <c:v>1.1339999999999999</c:v>
                </c:pt>
                <c:pt idx="4942">
                  <c:v>1.1339999999999999</c:v>
                </c:pt>
                <c:pt idx="4943">
                  <c:v>1.1339999999999999</c:v>
                </c:pt>
                <c:pt idx="4944">
                  <c:v>1.1339999999999999</c:v>
                </c:pt>
                <c:pt idx="4945">
                  <c:v>1.1339999999999999</c:v>
                </c:pt>
                <c:pt idx="4946">
                  <c:v>1.1339999999999999</c:v>
                </c:pt>
                <c:pt idx="4947">
                  <c:v>1.1339999999999999</c:v>
                </c:pt>
                <c:pt idx="4948">
                  <c:v>1.1339999999999999</c:v>
                </c:pt>
                <c:pt idx="4949">
                  <c:v>1.1339999999999999</c:v>
                </c:pt>
                <c:pt idx="4950">
                  <c:v>1.1339999999999999</c:v>
                </c:pt>
                <c:pt idx="4951">
                  <c:v>1.1339999999999999</c:v>
                </c:pt>
                <c:pt idx="4952">
                  <c:v>1.1339999999999999</c:v>
                </c:pt>
                <c:pt idx="4953">
                  <c:v>1.1339999999999999</c:v>
                </c:pt>
                <c:pt idx="4954">
                  <c:v>1.1339999999999999</c:v>
                </c:pt>
                <c:pt idx="4955">
                  <c:v>1.1339999999999999</c:v>
                </c:pt>
                <c:pt idx="4956">
                  <c:v>1.1339999999999999</c:v>
                </c:pt>
                <c:pt idx="4957">
                  <c:v>1.1339999999999999</c:v>
                </c:pt>
                <c:pt idx="4958">
                  <c:v>1.1339999999999999</c:v>
                </c:pt>
                <c:pt idx="4959">
                  <c:v>1.1339999999999999</c:v>
                </c:pt>
                <c:pt idx="4960">
                  <c:v>1.1339999999999999</c:v>
                </c:pt>
                <c:pt idx="4961">
                  <c:v>1.244</c:v>
                </c:pt>
                <c:pt idx="4962">
                  <c:v>1.244</c:v>
                </c:pt>
                <c:pt idx="4963">
                  <c:v>1.244</c:v>
                </c:pt>
                <c:pt idx="4964">
                  <c:v>1.244</c:v>
                </c:pt>
                <c:pt idx="4965">
                  <c:v>1.244</c:v>
                </c:pt>
                <c:pt idx="4966">
                  <c:v>1.244</c:v>
                </c:pt>
                <c:pt idx="4967">
                  <c:v>1.244</c:v>
                </c:pt>
                <c:pt idx="4968">
                  <c:v>1.244</c:v>
                </c:pt>
                <c:pt idx="4969">
                  <c:v>1.244</c:v>
                </c:pt>
                <c:pt idx="4970">
                  <c:v>1.244</c:v>
                </c:pt>
                <c:pt idx="4971">
                  <c:v>1.244</c:v>
                </c:pt>
                <c:pt idx="4972">
                  <c:v>1.244</c:v>
                </c:pt>
                <c:pt idx="4973">
                  <c:v>1.244</c:v>
                </c:pt>
                <c:pt idx="4974">
                  <c:v>1.244</c:v>
                </c:pt>
                <c:pt idx="4975">
                  <c:v>1.244</c:v>
                </c:pt>
                <c:pt idx="4976">
                  <c:v>1.244</c:v>
                </c:pt>
                <c:pt idx="4977">
                  <c:v>1.244</c:v>
                </c:pt>
                <c:pt idx="4978">
                  <c:v>1.244</c:v>
                </c:pt>
                <c:pt idx="4979">
                  <c:v>1.244</c:v>
                </c:pt>
                <c:pt idx="4980">
                  <c:v>1.244</c:v>
                </c:pt>
                <c:pt idx="4981">
                  <c:v>1.244</c:v>
                </c:pt>
                <c:pt idx="4982">
                  <c:v>1.244</c:v>
                </c:pt>
                <c:pt idx="4983">
                  <c:v>1.244</c:v>
                </c:pt>
                <c:pt idx="4984">
                  <c:v>1.244</c:v>
                </c:pt>
                <c:pt idx="4985">
                  <c:v>1.244</c:v>
                </c:pt>
                <c:pt idx="4986">
                  <c:v>1.244</c:v>
                </c:pt>
                <c:pt idx="4987">
                  <c:v>1.244</c:v>
                </c:pt>
                <c:pt idx="4988">
                  <c:v>1.244</c:v>
                </c:pt>
                <c:pt idx="4989">
                  <c:v>1.244</c:v>
                </c:pt>
                <c:pt idx="4990">
                  <c:v>1.244</c:v>
                </c:pt>
                <c:pt idx="4991">
                  <c:v>1.244</c:v>
                </c:pt>
                <c:pt idx="4992">
                  <c:v>1.383</c:v>
                </c:pt>
                <c:pt idx="4993">
                  <c:v>1.383</c:v>
                </c:pt>
                <c:pt idx="4994">
                  <c:v>1.383</c:v>
                </c:pt>
                <c:pt idx="4995">
                  <c:v>1.383</c:v>
                </c:pt>
                <c:pt idx="4996">
                  <c:v>1.383</c:v>
                </c:pt>
                <c:pt idx="4997">
                  <c:v>1.383</c:v>
                </c:pt>
                <c:pt idx="4998">
                  <c:v>1.383</c:v>
                </c:pt>
                <c:pt idx="4999">
                  <c:v>1.383</c:v>
                </c:pt>
                <c:pt idx="5000">
                  <c:v>1.383</c:v>
                </c:pt>
                <c:pt idx="5001">
                  <c:v>1.383</c:v>
                </c:pt>
                <c:pt idx="5002">
                  <c:v>1.383</c:v>
                </c:pt>
                <c:pt idx="5003">
                  <c:v>1.383</c:v>
                </c:pt>
                <c:pt idx="5004">
                  <c:v>1.383</c:v>
                </c:pt>
                <c:pt idx="5005">
                  <c:v>1.383</c:v>
                </c:pt>
                <c:pt idx="5006">
                  <c:v>1.383</c:v>
                </c:pt>
                <c:pt idx="5007">
                  <c:v>1.383</c:v>
                </c:pt>
                <c:pt idx="5008">
                  <c:v>1.383</c:v>
                </c:pt>
                <c:pt idx="5009">
                  <c:v>1.383</c:v>
                </c:pt>
                <c:pt idx="5010">
                  <c:v>1.383</c:v>
                </c:pt>
                <c:pt idx="5011">
                  <c:v>1.383</c:v>
                </c:pt>
                <c:pt idx="5012">
                  <c:v>1.383</c:v>
                </c:pt>
                <c:pt idx="5013">
                  <c:v>1.383</c:v>
                </c:pt>
                <c:pt idx="5014">
                  <c:v>1.383</c:v>
                </c:pt>
                <c:pt idx="5015">
                  <c:v>1.383</c:v>
                </c:pt>
                <c:pt idx="5016">
                  <c:v>1.383</c:v>
                </c:pt>
                <c:pt idx="5017">
                  <c:v>1.383</c:v>
                </c:pt>
                <c:pt idx="5018">
                  <c:v>1.383</c:v>
                </c:pt>
                <c:pt idx="5019">
                  <c:v>1.383</c:v>
                </c:pt>
                <c:pt idx="5020">
                  <c:v>1.383</c:v>
                </c:pt>
                <c:pt idx="5021">
                  <c:v>1.383</c:v>
                </c:pt>
                <c:pt idx="5022">
                  <c:v>1.4269999999999998</c:v>
                </c:pt>
                <c:pt idx="5023">
                  <c:v>1.4269999999999998</c:v>
                </c:pt>
                <c:pt idx="5024">
                  <c:v>1.4269999999999998</c:v>
                </c:pt>
                <c:pt idx="5025">
                  <c:v>1.4269999999999998</c:v>
                </c:pt>
                <c:pt idx="5026">
                  <c:v>1.4269999999999998</c:v>
                </c:pt>
                <c:pt idx="5027">
                  <c:v>1.4269999999999998</c:v>
                </c:pt>
                <c:pt idx="5028">
                  <c:v>1.4269999999999998</c:v>
                </c:pt>
                <c:pt idx="5029">
                  <c:v>1.4269999999999998</c:v>
                </c:pt>
                <c:pt idx="5030">
                  <c:v>1.4269999999999998</c:v>
                </c:pt>
                <c:pt idx="5031">
                  <c:v>1.4269999999999998</c:v>
                </c:pt>
                <c:pt idx="5032">
                  <c:v>1.4269999999999998</c:v>
                </c:pt>
                <c:pt idx="5033">
                  <c:v>1.4269999999999998</c:v>
                </c:pt>
                <c:pt idx="5034">
                  <c:v>1.4269999999999998</c:v>
                </c:pt>
                <c:pt idx="5035">
                  <c:v>1.4269999999999998</c:v>
                </c:pt>
                <c:pt idx="5036">
                  <c:v>1.4269999999999998</c:v>
                </c:pt>
                <c:pt idx="5037">
                  <c:v>1.4269999999999998</c:v>
                </c:pt>
                <c:pt idx="5038">
                  <c:v>1.4269999999999998</c:v>
                </c:pt>
                <c:pt idx="5039">
                  <c:v>1.4269999999999998</c:v>
                </c:pt>
                <c:pt idx="5040">
                  <c:v>1.4269999999999998</c:v>
                </c:pt>
                <c:pt idx="5041">
                  <c:v>1.4269999999999998</c:v>
                </c:pt>
                <c:pt idx="5042">
                  <c:v>1.4269999999999998</c:v>
                </c:pt>
                <c:pt idx="5043">
                  <c:v>1.4269999999999998</c:v>
                </c:pt>
                <c:pt idx="5044">
                  <c:v>1.4269999999999998</c:v>
                </c:pt>
                <c:pt idx="5045">
                  <c:v>1.4269999999999998</c:v>
                </c:pt>
                <c:pt idx="5046">
                  <c:v>1.4269999999999998</c:v>
                </c:pt>
                <c:pt idx="5047">
                  <c:v>1.4269999999999998</c:v>
                </c:pt>
                <c:pt idx="5048">
                  <c:v>1.4269999999999998</c:v>
                </c:pt>
                <c:pt idx="5049">
                  <c:v>1.4269999999999998</c:v>
                </c:pt>
                <c:pt idx="5050">
                  <c:v>1.4269999999999998</c:v>
                </c:pt>
                <c:pt idx="5051">
                  <c:v>1.4269999999999998</c:v>
                </c:pt>
                <c:pt idx="5052">
                  <c:v>1.4269999999999998</c:v>
                </c:pt>
                <c:pt idx="5053">
                  <c:v>1.609</c:v>
                </c:pt>
                <c:pt idx="5054">
                  <c:v>1.609</c:v>
                </c:pt>
                <c:pt idx="5055">
                  <c:v>1.609</c:v>
                </c:pt>
                <c:pt idx="5056">
                  <c:v>1.609</c:v>
                </c:pt>
                <c:pt idx="5057">
                  <c:v>1.609</c:v>
                </c:pt>
                <c:pt idx="5058">
                  <c:v>1.609</c:v>
                </c:pt>
                <c:pt idx="5059">
                  <c:v>1.609</c:v>
                </c:pt>
                <c:pt idx="5060">
                  <c:v>1.609</c:v>
                </c:pt>
                <c:pt idx="5061">
                  <c:v>1.609</c:v>
                </c:pt>
                <c:pt idx="5062">
                  <c:v>1.609</c:v>
                </c:pt>
                <c:pt idx="5063">
                  <c:v>1.609</c:v>
                </c:pt>
                <c:pt idx="5064">
                  <c:v>1.609</c:v>
                </c:pt>
                <c:pt idx="5065">
                  <c:v>1.609</c:v>
                </c:pt>
                <c:pt idx="5066">
                  <c:v>1.609</c:v>
                </c:pt>
                <c:pt idx="5067">
                  <c:v>1.609</c:v>
                </c:pt>
                <c:pt idx="5068">
                  <c:v>1.609</c:v>
                </c:pt>
                <c:pt idx="5069">
                  <c:v>1.609</c:v>
                </c:pt>
                <c:pt idx="5070">
                  <c:v>1.609</c:v>
                </c:pt>
                <c:pt idx="5071">
                  <c:v>1.609</c:v>
                </c:pt>
                <c:pt idx="5072">
                  <c:v>1.609</c:v>
                </c:pt>
                <c:pt idx="5073">
                  <c:v>1.609</c:v>
                </c:pt>
                <c:pt idx="5074">
                  <c:v>1.609</c:v>
                </c:pt>
                <c:pt idx="5075">
                  <c:v>1.609</c:v>
                </c:pt>
                <c:pt idx="5076">
                  <c:v>1.609</c:v>
                </c:pt>
                <c:pt idx="5077">
                  <c:v>1.609</c:v>
                </c:pt>
                <c:pt idx="5078">
                  <c:v>1.609</c:v>
                </c:pt>
                <c:pt idx="5079">
                  <c:v>1.609</c:v>
                </c:pt>
                <c:pt idx="5080">
                  <c:v>1.609</c:v>
                </c:pt>
                <c:pt idx="5081">
                  <c:v>1.609</c:v>
                </c:pt>
                <c:pt idx="5082">
                  <c:v>1.609</c:v>
                </c:pt>
                <c:pt idx="5083">
                  <c:v>2.1139999999999999</c:v>
                </c:pt>
                <c:pt idx="5084">
                  <c:v>2.1139999999999999</c:v>
                </c:pt>
                <c:pt idx="5085">
                  <c:v>2.1139999999999999</c:v>
                </c:pt>
                <c:pt idx="5086">
                  <c:v>2.1139999999999999</c:v>
                </c:pt>
                <c:pt idx="5087">
                  <c:v>2.1139999999999999</c:v>
                </c:pt>
                <c:pt idx="5088">
                  <c:v>2.1139999999999999</c:v>
                </c:pt>
                <c:pt idx="5089">
                  <c:v>2.1139999999999999</c:v>
                </c:pt>
                <c:pt idx="5090">
                  <c:v>2.1139999999999999</c:v>
                </c:pt>
                <c:pt idx="5091">
                  <c:v>2.1139999999999999</c:v>
                </c:pt>
                <c:pt idx="5092">
                  <c:v>2.1139999999999999</c:v>
                </c:pt>
                <c:pt idx="5093">
                  <c:v>2.1139999999999999</c:v>
                </c:pt>
                <c:pt idx="5094">
                  <c:v>2.1139999999999999</c:v>
                </c:pt>
                <c:pt idx="5095">
                  <c:v>2.1139999999999999</c:v>
                </c:pt>
                <c:pt idx="5096">
                  <c:v>2.1139999999999999</c:v>
                </c:pt>
                <c:pt idx="5097">
                  <c:v>2.1139999999999999</c:v>
                </c:pt>
                <c:pt idx="5098">
                  <c:v>2.1139999999999999</c:v>
                </c:pt>
                <c:pt idx="5099">
                  <c:v>2.1139999999999999</c:v>
                </c:pt>
                <c:pt idx="5100">
                  <c:v>2.1139999999999999</c:v>
                </c:pt>
                <c:pt idx="5101">
                  <c:v>2.1139999999999999</c:v>
                </c:pt>
                <c:pt idx="5102">
                  <c:v>2.1139999999999999</c:v>
                </c:pt>
                <c:pt idx="5103">
                  <c:v>2.1139999999999999</c:v>
                </c:pt>
                <c:pt idx="5104">
                  <c:v>2.1139999999999999</c:v>
                </c:pt>
                <c:pt idx="5105">
                  <c:v>2.1139999999999999</c:v>
                </c:pt>
                <c:pt idx="5106">
                  <c:v>2.1139999999999999</c:v>
                </c:pt>
                <c:pt idx="5107">
                  <c:v>2.1139999999999999</c:v>
                </c:pt>
                <c:pt idx="5108">
                  <c:v>2.1139999999999999</c:v>
                </c:pt>
                <c:pt idx="5109">
                  <c:v>2.1139999999999999</c:v>
                </c:pt>
                <c:pt idx="5110">
                  <c:v>2.1139999999999999</c:v>
                </c:pt>
                <c:pt idx="5111">
                  <c:v>2.1139999999999999</c:v>
                </c:pt>
                <c:pt idx="5112">
                  <c:v>2.1139999999999999</c:v>
                </c:pt>
                <c:pt idx="5113">
                  <c:v>2.1139999999999999</c:v>
                </c:pt>
                <c:pt idx="5114" formatCode="0.00%">
                  <c:v>2.5419999999999998</c:v>
                </c:pt>
                <c:pt idx="5115" formatCode="0.00%">
                  <c:v>2.5419999999999998</c:v>
                </c:pt>
                <c:pt idx="5116" formatCode="0.00%">
                  <c:v>2.5419999999999998</c:v>
                </c:pt>
                <c:pt idx="5117" formatCode="0.00%">
                  <c:v>2.5419999999999998</c:v>
                </c:pt>
                <c:pt idx="5118" formatCode="0.00%">
                  <c:v>2.5419999999999998</c:v>
                </c:pt>
                <c:pt idx="5119" formatCode="0.00%">
                  <c:v>2.5419999999999998</c:v>
                </c:pt>
                <c:pt idx="5120" formatCode="0.00%">
                  <c:v>2.5419999999999998</c:v>
                </c:pt>
                <c:pt idx="5121" formatCode="0.00%">
                  <c:v>2.5419999999999998</c:v>
                </c:pt>
                <c:pt idx="5122" formatCode="0.00%">
                  <c:v>2.5419999999999998</c:v>
                </c:pt>
                <c:pt idx="5123" formatCode="0.00%">
                  <c:v>2.5419999999999998</c:v>
                </c:pt>
                <c:pt idx="5124" formatCode="0.00%">
                  <c:v>2.5419999999999998</c:v>
                </c:pt>
                <c:pt idx="5125" formatCode="0.00%">
                  <c:v>2.5419999999999998</c:v>
                </c:pt>
                <c:pt idx="5126" formatCode="0.00%">
                  <c:v>2.5419999999999998</c:v>
                </c:pt>
                <c:pt idx="5127" formatCode="0.00%">
                  <c:v>2.5419999999999998</c:v>
                </c:pt>
                <c:pt idx="5128" formatCode="0.00%">
                  <c:v>2.5419999999999998</c:v>
                </c:pt>
                <c:pt idx="5129" formatCode="0.00%">
                  <c:v>2.5419999999999998</c:v>
                </c:pt>
                <c:pt idx="5130" formatCode="0.00%">
                  <c:v>2.5419999999999998</c:v>
                </c:pt>
                <c:pt idx="5131" formatCode="0.00%">
                  <c:v>2.5419999999999998</c:v>
                </c:pt>
                <c:pt idx="5132" formatCode="0.00%">
                  <c:v>2.5419999999999998</c:v>
                </c:pt>
                <c:pt idx="5133" formatCode="0.00%">
                  <c:v>2.5419999999999998</c:v>
                </c:pt>
                <c:pt idx="5134" formatCode="0.00%">
                  <c:v>2.5419999999999998</c:v>
                </c:pt>
                <c:pt idx="5135" formatCode="0.00%">
                  <c:v>2.5419999999999998</c:v>
                </c:pt>
                <c:pt idx="5136" formatCode="0.00%">
                  <c:v>2.5419999999999998</c:v>
                </c:pt>
                <c:pt idx="5137" formatCode="0.00%">
                  <c:v>2.5419999999999998</c:v>
                </c:pt>
                <c:pt idx="5138" formatCode="0.00%">
                  <c:v>2.5419999999999998</c:v>
                </c:pt>
                <c:pt idx="5139" formatCode="0.00%">
                  <c:v>2.5419999999999998</c:v>
                </c:pt>
                <c:pt idx="5140" formatCode="0.00%">
                  <c:v>2.5419999999999998</c:v>
                </c:pt>
                <c:pt idx="5141" formatCode="0.00%">
                  <c:v>2.5419999999999998</c:v>
                </c:pt>
                <c:pt idx="5142" formatCode="0.00%">
                  <c:v>2.5419999999999998</c:v>
                </c:pt>
                <c:pt idx="5143" formatCode="0.00%">
                  <c:v>2.762</c:v>
                </c:pt>
                <c:pt idx="5144" formatCode="0.00%">
                  <c:v>2.762</c:v>
                </c:pt>
                <c:pt idx="5145" formatCode="0.00%">
                  <c:v>2.762</c:v>
                </c:pt>
                <c:pt idx="5146" formatCode="0.00%">
                  <c:v>2.762</c:v>
                </c:pt>
                <c:pt idx="5147" formatCode="0.00%">
                  <c:v>2.762</c:v>
                </c:pt>
                <c:pt idx="5148" formatCode="0.00%">
                  <c:v>2.762</c:v>
                </c:pt>
                <c:pt idx="5149" formatCode="0.00%">
                  <c:v>2.762</c:v>
                </c:pt>
                <c:pt idx="5150" formatCode="0.00%">
                  <c:v>2.762</c:v>
                </c:pt>
                <c:pt idx="5151" formatCode="0.00%">
                  <c:v>2.762</c:v>
                </c:pt>
                <c:pt idx="5152" formatCode="0.00%">
                  <c:v>2.762</c:v>
                </c:pt>
                <c:pt idx="5153" formatCode="0.00%">
                  <c:v>2.762</c:v>
                </c:pt>
                <c:pt idx="5154" formatCode="0.00%">
                  <c:v>2.762</c:v>
                </c:pt>
                <c:pt idx="5155" formatCode="0.00%">
                  <c:v>2.762</c:v>
                </c:pt>
                <c:pt idx="5156" formatCode="0.00%">
                  <c:v>2.762</c:v>
                </c:pt>
                <c:pt idx="5157" formatCode="0.00%">
                  <c:v>2.762</c:v>
                </c:pt>
                <c:pt idx="5158" formatCode="0.00%">
                  <c:v>2.762</c:v>
                </c:pt>
                <c:pt idx="5159" formatCode="0.00%">
                  <c:v>2.762</c:v>
                </c:pt>
                <c:pt idx="5160" formatCode="0.00%">
                  <c:v>2.762</c:v>
                </c:pt>
                <c:pt idx="5161" formatCode="0.00%">
                  <c:v>2.762</c:v>
                </c:pt>
                <c:pt idx="5162" formatCode="0.00%">
                  <c:v>2.762</c:v>
                </c:pt>
                <c:pt idx="5163" formatCode="0.00%">
                  <c:v>2.762</c:v>
                </c:pt>
                <c:pt idx="5164" formatCode="0.00%">
                  <c:v>2.762</c:v>
                </c:pt>
                <c:pt idx="5165" formatCode="0.00%">
                  <c:v>2.762</c:v>
                </c:pt>
                <c:pt idx="5166" formatCode="0.00%">
                  <c:v>2.762</c:v>
                </c:pt>
                <c:pt idx="5167" formatCode="0.00%">
                  <c:v>2.762</c:v>
                </c:pt>
                <c:pt idx="5168" formatCode="0.00%">
                  <c:v>2.762</c:v>
                </c:pt>
                <c:pt idx="5169" formatCode="0.00%">
                  <c:v>2.762</c:v>
                </c:pt>
                <c:pt idx="5170" formatCode="0.00%">
                  <c:v>2.762</c:v>
                </c:pt>
                <c:pt idx="5171" formatCode="0.00%">
                  <c:v>2.762</c:v>
                </c:pt>
                <c:pt idx="5172" formatCode="0.00%">
                  <c:v>2.8789999999999996</c:v>
                </c:pt>
                <c:pt idx="5173" formatCode="0.00%">
                  <c:v>2.8789999999999996</c:v>
                </c:pt>
                <c:pt idx="5174" formatCode="0.00%">
                  <c:v>2.8789999999999996</c:v>
                </c:pt>
                <c:pt idx="5175" formatCode="0.00%">
                  <c:v>2.8789999999999996</c:v>
                </c:pt>
                <c:pt idx="5176" formatCode="0.00%">
                  <c:v>2.8789999999999996</c:v>
                </c:pt>
                <c:pt idx="5177" formatCode="0.00%">
                  <c:v>2.8789999999999996</c:v>
                </c:pt>
                <c:pt idx="5178" formatCode="0.00%">
                  <c:v>2.8789999999999996</c:v>
                </c:pt>
                <c:pt idx="5179" formatCode="0.00%">
                  <c:v>2.8789999999999996</c:v>
                </c:pt>
                <c:pt idx="5180" formatCode="0.00%">
                  <c:v>2.8789999999999996</c:v>
                </c:pt>
                <c:pt idx="5181" formatCode="0.00%">
                  <c:v>2.8789999999999996</c:v>
                </c:pt>
                <c:pt idx="5182" formatCode="0.00%">
                  <c:v>2.8789999999999996</c:v>
                </c:pt>
                <c:pt idx="5183" formatCode="0.00%">
                  <c:v>2.8789999999999996</c:v>
                </c:pt>
                <c:pt idx="5184" formatCode="0.00%">
                  <c:v>2.8789999999999996</c:v>
                </c:pt>
                <c:pt idx="5185" formatCode="0.00%">
                  <c:v>2.8789999999999996</c:v>
                </c:pt>
                <c:pt idx="5186" formatCode="0.00%">
                  <c:v>2.8789999999999996</c:v>
                </c:pt>
                <c:pt idx="5187" formatCode="0.00%">
                  <c:v>2.8789999999999996</c:v>
                </c:pt>
                <c:pt idx="5188" formatCode="0.00%">
                  <c:v>2.8789999999999996</c:v>
                </c:pt>
                <c:pt idx="5189" formatCode="0.00%">
                  <c:v>2.8789999999999996</c:v>
                </c:pt>
                <c:pt idx="5190" formatCode="0.00%">
                  <c:v>2.8789999999999996</c:v>
                </c:pt>
                <c:pt idx="5191" formatCode="0.00%">
                  <c:v>2.8789999999999996</c:v>
                </c:pt>
                <c:pt idx="5192" formatCode="0.00%">
                  <c:v>2.8789999999999996</c:v>
                </c:pt>
                <c:pt idx="5193" formatCode="0.00%">
                  <c:v>2.8789999999999996</c:v>
                </c:pt>
                <c:pt idx="5194" formatCode="0.00%">
                  <c:v>2.8789999999999996</c:v>
                </c:pt>
                <c:pt idx="5195" formatCode="0.00%">
                  <c:v>2.8789999999999996</c:v>
                </c:pt>
                <c:pt idx="5196" formatCode="0.00%">
                  <c:v>2.8789999999999996</c:v>
                </c:pt>
                <c:pt idx="5197" formatCode="0.00%">
                  <c:v>2.8789999999999996</c:v>
                </c:pt>
                <c:pt idx="5198" formatCode="0.00%">
                  <c:v>2.8789999999999996</c:v>
                </c:pt>
                <c:pt idx="5199" formatCode="0.00%">
                  <c:v>2.8789999999999996</c:v>
                </c:pt>
                <c:pt idx="5200" formatCode="0.00%">
                  <c:v>2.8789999999999996</c:v>
                </c:pt>
                <c:pt idx="5201" formatCode="0.00%">
                  <c:v>2.8789999999999996</c:v>
                </c:pt>
                <c:pt idx="5202" formatCode="0.00%">
                  <c:v>2.8789999999999996</c:v>
                </c:pt>
                <c:pt idx="5203" formatCode="0.00%">
                  <c:v>2.8939999999999997</c:v>
                </c:pt>
                <c:pt idx="5204" formatCode="0.00%">
                  <c:v>2.8939999999999997</c:v>
                </c:pt>
                <c:pt idx="5205" formatCode="0.00%">
                  <c:v>2.8939999999999997</c:v>
                </c:pt>
                <c:pt idx="5206" formatCode="0.00%">
                  <c:v>2.8939999999999997</c:v>
                </c:pt>
                <c:pt idx="5207" formatCode="0.00%">
                  <c:v>2.8939999999999997</c:v>
                </c:pt>
                <c:pt idx="5208" formatCode="0.00%">
                  <c:v>2.8939999999999997</c:v>
                </c:pt>
                <c:pt idx="5209" formatCode="0.00%">
                  <c:v>2.8939999999999997</c:v>
                </c:pt>
                <c:pt idx="5210" formatCode="0.00%">
                  <c:v>2.8939999999999997</c:v>
                </c:pt>
                <c:pt idx="5211" formatCode="0.00%">
                  <c:v>2.8939999999999997</c:v>
                </c:pt>
                <c:pt idx="5212" formatCode="0.00%">
                  <c:v>2.8939999999999997</c:v>
                </c:pt>
                <c:pt idx="5213" formatCode="0.00%">
                  <c:v>2.8939999999999997</c:v>
                </c:pt>
                <c:pt idx="5214" formatCode="0.00%">
                  <c:v>2.8939999999999997</c:v>
                </c:pt>
                <c:pt idx="5215" formatCode="0.00%">
                  <c:v>2.8939999999999997</c:v>
                </c:pt>
                <c:pt idx="5216" formatCode="0.00%">
                  <c:v>2.8939999999999997</c:v>
                </c:pt>
                <c:pt idx="5217" formatCode="0.00%">
                  <c:v>2.8939999999999997</c:v>
                </c:pt>
                <c:pt idx="5218" formatCode="0.00%">
                  <c:v>2.8939999999999997</c:v>
                </c:pt>
                <c:pt idx="5219" formatCode="0.00%">
                  <c:v>2.8939999999999997</c:v>
                </c:pt>
                <c:pt idx="5220" formatCode="0.00%">
                  <c:v>2.8939999999999997</c:v>
                </c:pt>
                <c:pt idx="5221" formatCode="0.00%">
                  <c:v>2.8939999999999997</c:v>
                </c:pt>
                <c:pt idx="5222" formatCode="0.00%">
                  <c:v>2.8939999999999997</c:v>
                </c:pt>
                <c:pt idx="5223" formatCode="0.00%">
                  <c:v>2.8939999999999997</c:v>
                </c:pt>
                <c:pt idx="5224" formatCode="0.00%">
                  <c:v>2.8939999999999997</c:v>
                </c:pt>
                <c:pt idx="5225" formatCode="0.00%">
                  <c:v>2.8939999999999997</c:v>
                </c:pt>
                <c:pt idx="5226" formatCode="0.00%">
                  <c:v>2.8939999999999997</c:v>
                </c:pt>
                <c:pt idx="5227" formatCode="0.00%">
                  <c:v>2.8939999999999997</c:v>
                </c:pt>
                <c:pt idx="5228" formatCode="0.00%">
                  <c:v>2.8939999999999997</c:v>
                </c:pt>
                <c:pt idx="5229" formatCode="0.00%">
                  <c:v>2.8939999999999997</c:v>
                </c:pt>
                <c:pt idx="5230" formatCode="0.00%">
                  <c:v>2.8939999999999997</c:v>
                </c:pt>
                <c:pt idx="5231" formatCode="0.00%">
                  <c:v>2.8939999999999997</c:v>
                </c:pt>
                <c:pt idx="5232" formatCode="0.00%">
                  <c:v>2.8939999999999997</c:v>
                </c:pt>
                <c:pt idx="5233" formatCode="0.00%">
                  <c:v>2.7639999999999998</c:v>
                </c:pt>
                <c:pt idx="5234" formatCode="0.00%">
                  <c:v>2.7639999999999998</c:v>
                </c:pt>
                <c:pt idx="5235" formatCode="0.00%">
                  <c:v>2.7639999999999998</c:v>
                </c:pt>
                <c:pt idx="5236" formatCode="0.00%">
                  <c:v>2.7639999999999998</c:v>
                </c:pt>
                <c:pt idx="5237" formatCode="0.00%">
                  <c:v>2.7639999999999998</c:v>
                </c:pt>
                <c:pt idx="5238" formatCode="0.00%">
                  <c:v>2.7639999999999998</c:v>
                </c:pt>
                <c:pt idx="5239" formatCode="0.00%">
                  <c:v>2.7639999999999998</c:v>
                </c:pt>
                <c:pt idx="5240" formatCode="0.00%">
                  <c:v>2.7639999999999998</c:v>
                </c:pt>
                <c:pt idx="5241" formatCode="0.00%">
                  <c:v>2.7639999999999998</c:v>
                </c:pt>
                <c:pt idx="5242" formatCode="0.00%">
                  <c:v>2.7639999999999998</c:v>
                </c:pt>
                <c:pt idx="5243" formatCode="0.00%">
                  <c:v>2.7639999999999998</c:v>
                </c:pt>
                <c:pt idx="5244" formatCode="0.00%">
                  <c:v>2.7639999999999998</c:v>
                </c:pt>
                <c:pt idx="5245" formatCode="0.00%">
                  <c:v>2.7639999999999998</c:v>
                </c:pt>
                <c:pt idx="5246" formatCode="0.00%">
                  <c:v>2.7639999999999998</c:v>
                </c:pt>
                <c:pt idx="5247" formatCode="0.00%">
                  <c:v>2.7639999999999998</c:v>
                </c:pt>
                <c:pt idx="5248" formatCode="0.00%">
                  <c:v>2.7639999999999998</c:v>
                </c:pt>
                <c:pt idx="5249" formatCode="0.00%">
                  <c:v>2.7639999999999998</c:v>
                </c:pt>
                <c:pt idx="5250" formatCode="0.00%">
                  <c:v>2.7639999999999998</c:v>
                </c:pt>
                <c:pt idx="5251" formatCode="0.00%">
                  <c:v>2.7639999999999998</c:v>
                </c:pt>
                <c:pt idx="5252" formatCode="0.00%">
                  <c:v>2.7639999999999998</c:v>
                </c:pt>
                <c:pt idx="5253" formatCode="0.00%">
                  <c:v>2.7639999999999998</c:v>
                </c:pt>
                <c:pt idx="5254" formatCode="0.00%">
                  <c:v>2.7639999999999998</c:v>
                </c:pt>
                <c:pt idx="5255" formatCode="0.00%">
                  <c:v>2.7639999999999998</c:v>
                </c:pt>
                <c:pt idx="5256" formatCode="0.00%">
                  <c:v>2.7639999999999998</c:v>
                </c:pt>
                <c:pt idx="5257" formatCode="0.00%">
                  <c:v>2.7639999999999998</c:v>
                </c:pt>
                <c:pt idx="5258" formatCode="0.00%">
                  <c:v>2.7639999999999998</c:v>
                </c:pt>
                <c:pt idx="5259" formatCode="0.00%">
                  <c:v>2.7639999999999998</c:v>
                </c:pt>
                <c:pt idx="5260" formatCode="0.00%">
                  <c:v>2.7639999999999998</c:v>
                </c:pt>
                <c:pt idx="5261" formatCode="0.00%">
                  <c:v>2.7639999999999998</c:v>
                </c:pt>
                <c:pt idx="5262" formatCode="0.00%">
                  <c:v>2.7639999999999998</c:v>
                </c:pt>
                <c:pt idx="5263" formatCode="0.00%">
                  <c:v>2.7639999999999998</c:v>
                </c:pt>
                <c:pt idx="5264" formatCode="0.00%">
                  <c:v>2.7149999999999999</c:v>
                </c:pt>
                <c:pt idx="5265" formatCode="0.00%">
                  <c:v>2.7149999999999999</c:v>
                </c:pt>
                <c:pt idx="5266" formatCode="0.00%">
                  <c:v>2.7149999999999999</c:v>
                </c:pt>
                <c:pt idx="5267" formatCode="0.00%">
                  <c:v>2.7149999999999999</c:v>
                </c:pt>
                <c:pt idx="5268" formatCode="0.00%">
                  <c:v>2.7149999999999999</c:v>
                </c:pt>
                <c:pt idx="5269" formatCode="0.00%">
                  <c:v>2.7149999999999999</c:v>
                </c:pt>
                <c:pt idx="5270" formatCode="0.00%">
                  <c:v>2.7149999999999999</c:v>
                </c:pt>
                <c:pt idx="5271" formatCode="0.00%">
                  <c:v>2.7149999999999999</c:v>
                </c:pt>
                <c:pt idx="5272" formatCode="0.00%">
                  <c:v>2.7149999999999999</c:v>
                </c:pt>
                <c:pt idx="5273" formatCode="0.00%">
                  <c:v>2.7149999999999999</c:v>
                </c:pt>
                <c:pt idx="5274" formatCode="0.00%">
                  <c:v>2.7149999999999999</c:v>
                </c:pt>
                <c:pt idx="5275" formatCode="0.00%">
                  <c:v>2.7149999999999999</c:v>
                </c:pt>
                <c:pt idx="5276" formatCode="0.00%">
                  <c:v>2.7149999999999999</c:v>
                </c:pt>
                <c:pt idx="5277" formatCode="0.00%">
                  <c:v>2.7149999999999999</c:v>
                </c:pt>
                <c:pt idx="5278" formatCode="0.00%">
                  <c:v>2.7149999999999999</c:v>
                </c:pt>
                <c:pt idx="5279" formatCode="0.00%">
                  <c:v>2.7149999999999999</c:v>
                </c:pt>
                <c:pt idx="5280" formatCode="0.00%">
                  <c:v>2.7149999999999999</c:v>
                </c:pt>
                <c:pt idx="5281" formatCode="0.00%">
                  <c:v>2.7149999999999999</c:v>
                </c:pt>
                <c:pt idx="5282" formatCode="0.00%">
                  <c:v>2.7149999999999999</c:v>
                </c:pt>
                <c:pt idx="5283" formatCode="0.00%">
                  <c:v>2.7149999999999999</c:v>
                </c:pt>
                <c:pt idx="5284" formatCode="0.00%">
                  <c:v>2.7149999999999999</c:v>
                </c:pt>
                <c:pt idx="5285" formatCode="0.00%">
                  <c:v>2.7149999999999999</c:v>
                </c:pt>
                <c:pt idx="5286" formatCode="0.00%">
                  <c:v>2.7149999999999999</c:v>
                </c:pt>
                <c:pt idx="5287" formatCode="0.00%">
                  <c:v>2.7149999999999999</c:v>
                </c:pt>
                <c:pt idx="5288" formatCode="0.00%">
                  <c:v>2.7149999999999999</c:v>
                </c:pt>
                <c:pt idx="5289" formatCode="0.00%">
                  <c:v>2.7149999999999999</c:v>
                </c:pt>
                <c:pt idx="5290" formatCode="0.00%">
                  <c:v>2.7149999999999999</c:v>
                </c:pt>
                <c:pt idx="5291" formatCode="0.00%">
                  <c:v>2.7149999999999999</c:v>
                </c:pt>
                <c:pt idx="5292" formatCode="0.00%">
                  <c:v>2.7149999999999999</c:v>
                </c:pt>
                <c:pt idx="5293" formatCode="0.00%">
                  <c:v>2.7149999999999999</c:v>
                </c:pt>
                <c:pt idx="5294" formatCode="0.00%">
                  <c:v>2.6339999999999999</c:v>
                </c:pt>
                <c:pt idx="5295" formatCode="0.00%">
                  <c:v>2.6339999999999999</c:v>
                </c:pt>
                <c:pt idx="5296" formatCode="0.00%">
                  <c:v>2.6339999999999999</c:v>
                </c:pt>
                <c:pt idx="5297" formatCode="0.00%">
                  <c:v>2.6339999999999999</c:v>
                </c:pt>
                <c:pt idx="5298" formatCode="0.00%">
                  <c:v>2.6339999999999999</c:v>
                </c:pt>
                <c:pt idx="5299" formatCode="0.00%">
                  <c:v>2.6339999999999999</c:v>
                </c:pt>
                <c:pt idx="5300" formatCode="0.00%">
                  <c:v>2.6339999999999999</c:v>
                </c:pt>
                <c:pt idx="5301" formatCode="0.00%">
                  <c:v>2.6339999999999999</c:v>
                </c:pt>
                <c:pt idx="5302" formatCode="0.00%">
                  <c:v>2.6339999999999999</c:v>
                </c:pt>
                <c:pt idx="5303" formatCode="0.00%">
                  <c:v>2.6339999999999999</c:v>
                </c:pt>
                <c:pt idx="5304" formatCode="0.00%">
                  <c:v>2.6339999999999999</c:v>
                </c:pt>
                <c:pt idx="5305" formatCode="0.00%">
                  <c:v>2.6339999999999999</c:v>
                </c:pt>
                <c:pt idx="5306" formatCode="0.00%">
                  <c:v>2.6339999999999999</c:v>
                </c:pt>
                <c:pt idx="5307" formatCode="0.00%">
                  <c:v>2.6339999999999999</c:v>
                </c:pt>
                <c:pt idx="5308" formatCode="0.00%">
                  <c:v>2.6339999999999999</c:v>
                </c:pt>
                <c:pt idx="5309" formatCode="0.00%">
                  <c:v>2.6339999999999999</c:v>
                </c:pt>
                <c:pt idx="5310" formatCode="0.00%">
                  <c:v>2.6339999999999999</c:v>
                </c:pt>
                <c:pt idx="5311" formatCode="0.00%">
                  <c:v>2.6339999999999999</c:v>
                </c:pt>
                <c:pt idx="5312" formatCode="0.00%">
                  <c:v>2.6339999999999999</c:v>
                </c:pt>
                <c:pt idx="5313" formatCode="0.00%">
                  <c:v>2.6339999999999999</c:v>
                </c:pt>
                <c:pt idx="5314" formatCode="0.00%">
                  <c:v>2.6339999999999999</c:v>
                </c:pt>
                <c:pt idx="5315" formatCode="0.00%">
                  <c:v>2.6339999999999999</c:v>
                </c:pt>
                <c:pt idx="5316" formatCode="0.00%">
                  <c:v>2.6339999999999999</c:v>
                </c:pt>
                <c:pt idx="5317" formatCode="0.00%">
                  <c:v>2.6339999999999999</c:v>
                </c:pt>
                <c:pt idx="5318" formatCode="0.00%">
                  <c:v>2.6339999999999999</c:v>
                </c:pt>
                <c:pt idx="5319" formatCode="0.00%">
                  <c:v>2.6339999999999999</c:v>
                </c:pt>
                <c:pt idx="5320" formatCode="0.00%">
                  <c:v>2.6339999999999999</c:v>
                </c:pt>
                <c:pt idx="5321" formatCode="0.00%">
                  <c:v>2.6339999999999999</c:v>
                </c:pt>
                <c:pt idx="5322" formatCode="0.00%">
                  <c:v>2.6339999999999999</c:v>
                </c:pt>
                <c:pt idx="5323" formatCode="0.00%">
                  <c:v>2.6339999999999999</c:v>
                </c:pt>
                <c:pt idx="5324" formatCode="0.00%">
                  <c:v>2.6339999999999999</c:v>
                </c:pt>
                <c:pt idx="5325" formatCode="0.00%">
                  <c:v>2.367</c:v>
                </c:pt>
                <c:pt idx="5326" formatCode="0.00%">
                  <c:v>2.367</c:v>
                </c:pt>
                <c:pt idx="5327" formatCode="0.00%">
                  <c:v>2.367</c:v>
                </c:pt>
                <c:pt idx="5328" formatCode="0.00%">
                  <c:v>2.367</c:v>
                </c:pt>
                <c:pt idx="5329" formatCode="0.00%">
                  <c:v>2.367</c:v>
                </c:pt>
                <c:pt idx="5330" formatCode="0.00%">
                  <c:v>2.367</c:v>
                </c:pt>
                <c:pt idx="5331" formatCode="0.00%">
                  <c:v>2.367</c:v>
                </c:pt>
                <c:pt idx="5332" formatCode="0.00%">
                  <c:v>2.367</c:v>
                </c:pt>
                <c:pt idx="5333" formatCode="0.00%">
                  <c:v>2.367</c:v>
                </c:pt>
                <c:pt idx="5334" formatCode="0.00%">
                  <c:v>2.367</c:v>
                </c:pt>
                <c:pt idx="5335" formatCode="0.00%">
                  <c:v>2.367</c:v>
                </c:pt>
                <c:pt idx="5336" formatCode="0.00%">
                  <c:v>2.367</c:v>
                </c:pt>
                <c:pt idx="5337" formatCode="0.00%">
                  <c:v>2.367</c:v>
                </c:pt>
                <c:pt idx="5338" formatCode="0.00%">
                  <c:v>2.367</c:v>
                </c:pt>
                <c:pt idx="5339" formatCode="0.00%">
                  <c:v>2.367</c:v>
                </c:pt>
                <c:pt idx="5340" formatCode="0.00%">
                  <c:v>2.367</c:v>
                </c:pt>
                <c:pt idx="5341" formatCode="0.00%">
                  <c:v>2.367</c:v>
                </c:pt>
                <c:pt idx="5342" formatCode="0.00%">
                  <c:v>2.367</c:v>
                </c:pt>
                <c:pt idx="5343" formatCode="0.00%">
                  <c:v>2.367</c:v>
                </c:pt>
                <c:pt idx="5344" formatCode="0.00%">
                  <c:v>2.367</c:v>
                </c:pt>
                <c:pt idx="5345" formatCode="0.00%">
                  <c:v>2.367</c:v>
                </c:pt>
                <c:pt idx="5346" formatCode="0.00%">
                  <c:v>2.367</c:v>
                </c:pt>
                <c:pt idx="5347" formatCode="0.00%">
                  <c:v>2.367</c:v>
                </c:pt>
                <c:pt idx="5348" formatCode="0.00%">
                  <c:v>2.367</c:v>
                </c:pt>
                <c:pt idx="5349" formatCode="0.00%">
                  <c:v>2.367</c:v>
                </c:pt>
                <c:pt idx="5350" formatCode="0.00%">
                  <c:v>2.367</c:v>
                </c:pt>
                <c:pt idx="5351" formatCode="0.00%">
                  <c:v>2.367</c:v>
                </c:pt>
                <c:pt idx="5352" formatCode="0.00%">
                  <c:v>2.367</c:v>
                </c:pt>
                <c:pt idx="5353" formatCode="0.00%">
                  <c:v>2.367</c:v>
                </c:pt>
                <c:pt idx="5354" formatCode="0.00%">
                  <c:v>2.367</c:v>
                </c:pt>
                <c:pt idx="5355" formatCode="0.00%">
                  <c:v>2.367</c:v>
                </c:pt>
                <c:pt idx="5356" formatCode="0.00%">
                  <c:v>2.09</c:v>
                </c:pt>
                <c:pt idx="5357" formatCode="0.00%">
                  <c:v>2.09</c:v>
                </c:pt>
                <c:pt idx="5358" formatCode="0.00%">
                  <c:v>2.09</c:v>
                </c:pt>
                <c:pt idx="5359" formatCode="0.00%">
                  <c:v>2.09</c:v>
                </c:pt>
                <c:pt idx="5360" formatCode="0.00%">
                  <c:v>2.09</c:v>
                </c:pt>
                <c:pt idx="5361" formatCode="0.00%">
                  <c:v>2.09</c:v>
                </c:pt>
                <c:pt idx="5362" formatCode="0.00%">
                  <c:v>2.09</c:v>
                </c:pt>
                <c:pt idx="5363" formatCode="0.00%">
                  <c:v>2.09</c:v>
                </c:pt>
                <c:pt idx="5364" formatCode="0.00%">
                  <c:v>2.09</c:v>
                </c:pt>
                <c:pt idx="5365" formatCode="0.00%">
                  <c:v>2.09</c:v>
                </c:pt>
                <c:pt idx="5366" formatCode="0.00%">
                  <c:v>2.09</c:v>
                </c:pt>
                <c:pt idx="5367" formatCode="0.00%">
                  <c:v>2.09</c:v>
                </c:pt>
                <c:pt idx="5368" formatCode="0.00%">
                  <c:v>2.09</c:v>
                </c:pt>
                <c:pt idx="5369" formatCode="0.00%">
                  <c:v>2.09</c:v>
                </c:pt>
                <c:pt idx="5370" formatCode="0.00%">
                  <c:v>2.09</c:v>
                </c:pt>
                <c:pt idx="5371" formatCode="0.00%">
                  <c:v>2.09</c:v>
                </c:pt>
                <c:pt idx="5372" formatCode="0.00%">
                  <c:v>2.09</c:v>
                </c:pt>
                <c:pt idx="5373" formatCode="0.00%">
                  <c:v>2.09</c:v>
                </c:pt>
                <c:pt idx="5374" formatCode="0.00%">
                  <c:v>2.09</c:v>
                </c:pt>
                <c:pt idx="5375" formatCode="0.00%">
                  <c:v>2.09</c:v>
                </c:pt>
                <c:pt idx="5376" formatCode="0.00%">
                  <c:v>2.09</c:v>
                </c:pt>
                <c:pt idx="5377" formatCode="0.00%">
                  <c:v>2.09</c:v>
                </c:pt>
                <c:pt idx="5378" formatCode="0.00%">
                  <c:v>2.09</c:v>
                </c:pt>
                <c:pt idx="5379" formatCode="0.00%">
                  <c:v>2.09</c:v>
                </c:pt>
                <c:pt idx="5380" formatCode="0.00%">
                  <c:v>2.09</c:v>
                </c:pt>
                <c:pt idx="5381" formatCode="0.00%">
                  <c:v>2.09</c:v>
                </c:pt>
                <c:pt idx="5382" formatCode="0.00%">
                  <c:v>2.09</c:v>
                </c:pt>
                <c:pt idx="5383" formatCode="0.00%">
                  <c:v>2.09</c:v>
                </c:pt>
                <c:pt idx="5384" formatCode="0.00%">
                  <c:v>2.09</c:v>
                </c:pt>
                <c:pt idx="5385" formatCode="0.00%">
                  <c:v>2.09</c:v>
                </c:pt>
                <c:pt idx="5386" formatCode="0.00%">
                  <c:v>1.93</c:v>
                </c:pt>
                <c:pt idx="5387" formatCode="0.00%">
                  <c:v>1.93</c:v>
                </c:pt>
                <c:pt idx="5388" formatCode="0.00%">
                  <c:v>1.93</c:v>
                </c:pt>
                <c:pt idx="5389" formatCode="0.00%">
                  <c:v>1.93</c:v>
                </c:pt>
                <c:pt idx="5390" formatCode="0.00%">
                  <c:v>1.93</c:v>
                </c:pt>
                <c:pt idx="5391" formatCode="0.00%">
                  <c:v>1.93</c:v>
                </c:pt>
                <c:pt idx="5392" formatCode="0.00%">
                  <c:v>1.93</c:v>
                </c:pt>
                <c:pt idx="5393" formatCode="0.00%">
                  <c:v>1.93</c:v>
                </c:pt>
                <c:pt idx="5394" formatCode="0.00%">
                  <c:v>1.93</c:v>
                </c:pt>
                <c:pt idx="5395" formatCode="0.00%">
                  <c:v>1.93</c:v>
                </c:pt>
                <c:pt idx="5396" formatCode="0.00%">
                  <c:v>1.93</c:v>
                </c:pt>
                <c:pt idx="5397" formatCode="0.00%">
                  <c:v>1.93</c:v>
                </c:pt>
                <c:pt idx="5398" formatCode="0.00%">
                  <c:v>1.93</c:v>
                </c:pt>
                <c:pt idx="5399" formatCode="0.00%">
                  <c:v>1.93</c:v>
                </c:pt>
                <c:pt idx="5400" formatCode="0.00%">
                  <c:v>1.93</c:v>
                </c:pt>
                <c:pt idx="5401" formatCode="0.00%">
                  <c:v>1.93</c:v>
                </c:pt>
                <c:pt idx="5402" formatCode="0.00%">
                  <c:v>1.93</c:v>
                </c:pt>
                <c:pt idx="5403" formatCode="0.00%">
                  <c:v>1.93</c:v>
                </c:pt>
                <c:pt idx="5404" formatCode="0.00%">
                  <c:v>1.93</c:v>
                </c:pt>
                <c:pt idx="5405" formatCode="0.00%">
                  <c:v>1.93</c:v>
                </c:pt>
                <c:pt idx="5406" formatCode="0.00%">
                  <c:v>1.93</c:v>
                </c:pt>
                <c:pt idx="5407" formatCode="0.00%">
                  <c:v>1.93</c:v>
                </c:pt>
                <c:pt idx="5408" formatCode="0.00%">
                  <c:v>1.93</c:v>
                </c:pt>
                <c:pt idx="5409" formatCode="0.00%">
                  <c:v>1.93</c:v>
                </c:pt>
                <c:pt idx="5410" formatCode="0.00%">
                  <c:v>1.93</c:v>
                </c:pt>
                <c:pt idx="5411" formatCode="0.00%">
                  <c:v>1.93</c:v>
                </c:pt>
                <c:pt idx="5412" formatCode="0.00%">
                  <c:v>1.93</c:v>
                </c:pt>
                <c:pt idx="5413" formatCode="0.00%">
                  <c:v>1.93</c:v>
                </c:pt>
                <c:pt idx="5414" formatCode="0.00%">
                  <c:v>1.93</c:v>
                </c:pt>
                <c:pt idx="5415" formatCode="0.00%">
                  <c:v>1.93</c:v>
                </c:pt>
                <c:pt idx="5416" formatCode="0.00%">
                  <c:v>1.93</c:v>
                </c:pt>
                <c:pt idx="5417" formatCode="0.00%">
                  <c:v>1.66</c:v>
                </c:pt>
                <c:pt idx="5418" formatCode="0.00%">
                  <c:v>1.66</c:v>
                </c:pt>
                <c:pt idx="5419" formatCode="0.00%">
                  <c:v>1.66</c:v>
                </c:pt>
                <c:pt idx="5420" formatCode="0.00%">
                  <c:v>1.66</c:v>
                </c:pt>
                <c:pt idx="5421" formatCode="0.00%">
                  <c:v>1.66</c:v>
                </c:pt>
                <c:pt idx="5422" formatCode="0.00%">
                  <c:v>1.66</c:v>
                </c:pt>
                <c:pt idx="5423" formatCode="0.00%">
                  <c:v>1.66</c:v>
                </c:pt>
                <c:pt idx="5424" formatCode="0.00%">
                  <c:v>1.66</c:v>
                </c:pt>
                <c:pt idx="5425" formatCode="0.00%">
                  <c:v>1.66</c:v>
                </c:pt>
                <c:pt idx="5426" formatCode="0.00%">
                  <c:v>1.66</c:v>
                </c:pt>
                <c:pt idx="5427" formatCode="0.00%">
                  <c:v>1.66</c:v>
                </c:pt>
                <c:pt idx="5428" formatCode="0.00%">
                  <c:v>1.66</c:v>
                </c:pt>
                <c:pt idx="5429" formatCode="0.00%">
                  <c:v>1.66</c:v>
                </c:pt>
                <c:pt idx="5430" formatCode="0.00%">
                  <c:v>1.66</c:v>
                </c:pt>
                <c:pt idx="5431" formatCode="0.00%">
                  <c:v>1.66</c:v>
                </c:pt>
                <c:pt idx="5432" formatCode="0.00%">
                  <c:v>1.66</c:v>
                </c:pt>
                <c:pt idx="5433" formatCode="0.00%">
                  <c:v>1.66</c:v>
                </c:pt>
                <c:pt idx="5434" formatCode="0.00%">
                  <c:v>1.66</c:v>
                </c:pt>
                <c:pt idx="5435" formatCode="0.00%">
                  <c:v>1.66</c:v>
                </c:pt>
                <c:pt idx="5436" formatCode="0.00%">
                  <c:v>1.66</c:v>
                </c:pt>
                <c:pt idx="5437" formatCode="0.00%">
                  <c:v>1.66</c:v>
                </c:pt>
                <c:pt idx="5438" formatCode="0.00%">
                  <c:v>1.66</c:v>
                </c:pt>
                <c:pt idx="5439" formatCode="0.00%">
                  <c:v>1.66</c:v>
                </c:pt>
                <c:pt idx="5440" formatCode="0.00%">
                  <c:v>1.66</c:v>
                </c:pt>
                <c:pt idx="5441" formatCode="0.00%">
                  <c:v>1.66</c:v>
                </c:pt>
                <c:pt idx="5442" formatCode="0.00%">
                  <c:v>1.66</c:v>
                </c:pt>
                <c:pt idx="5443" formatCode="0.00%">
                  <c:v>1.66</c:v>
                </c:pt>
                <c:pt idx="5444" formatCode="0.00%">
                  <c:v>1.66</c:v>
                </c:pt>
                <c:pt idx="5445" formatCode="0.00%">
                  <c:v>1.66</c:v>
                </c:pt>
                <c:pt idx="5446" formatCode="0.00%">
                  <c:v>1.66</c:v>
                </c:pt>
                <c:pt idx="5447" formatCode="0.00%">
                  <c:v>1.1779999999999999</c:v>
                </c:pt>
                <c:pt idx="5448" formatCode="0.00%">
                  <c:v>1.1779999999999999</c:v>
                </c:pt>
                <c:pt idx="5449" formatCode="0.00%">
                  <c:v>1.1779999999999999</c:v>
                </c:pt>
                <c:pt idx="5450" formatCode="0.00%">
                  <c:v>1.1779999999999999</c:v>
                </c:pt>
                <c:pt idx="5451" formatCode="0.00%">
                  <c:v>1.1779999999999999</c:v>
                </c:pt>
                <c:pt idx="5452" formatCode="0.00%">
                  <c:v>1.1779999999999999</c:v>
                </c:pt>
                <c:pt idx="5453" formatCode="0.00%">
                  <c:v>1.1779999999999999</c:v>
                </c:pt>
                <c:pt idx="5454" formatCode="0.00%">
                  <c:v>1.1779999999999999</c:v>
                </c:pt>
                <c:pt idx="5455" formatCode="0.00%">
                  <c:v>1.1779999999999999</c:v>
                </c:pt>
                <c:pt idx="5456" formatCode="0.00%">
                  <c:v>1.1779999999999999</c:v>
                </c:pt>
                <c:pt idx="5457" formatCode="0.00%">
                  <c:v>1.1779999999999999</c:v>
                </c:pt>
                <c:pt idx="5458" formatCode="0.00%">
                  <c:v>1.1779999999999999</c:v>
                </c:pt>
                <c:pt idx="5459" formatCode="0.00%">
                  <c:v>1.1779999999999999</c:v>
                </c:pt>
                <c:pt idx="5460" formatCode="0.00%">
                  <c:v>1.1779999999999999</c:v>
                </c:pt>
                <c:pt idx="5461" formatCode="0.00%">
                  <c:v>1.1779999999999999</c:v>
                </c:pt>
                <c:pt idx="5462" formatCode="0.00%">
                  <c:v>1.1779999999999999</c:v>
                </c:pt>
                <c:pt idx="5463" formatCode="0.00%">
                  <c:v>1.1779999999999999</c:v>
                </c:pt>
                <c:pt idx="5464" formatCode="0.00%">
                  <c:v>1.1779999999999999</c:v>
                </c:pt>
                <c:pt idx="5465" formatCode="0.00%">
                  <c:v>1.1779999999999999</c:v>
                </c:pt>
                <c:pt idx="5466" formatCode="0.00%">
                  <c:v>1.1779999999999999</c:v>
                </c:pt>
                <c:pt idx="5467" formatCode="0.00%">
                  <c:v>1.1779999999999999</c:v>
                </c:pt>
                <c:pt idx="5468" formatCode="0.00%">
                  <c:v>1.1779999999999999</c:v>
                </c:pt>
                <c:pt idx="5469" formatCode="0.00%">
                  <c:v>1.1779999999999999</c:v>
                </c:pt>
                <c:pt idx="5470" formatCode="0.00%">
                  <c:v>1.1779999999999999</c:v>
                </c:pt>
                <c:pt idx="5471" formatCode="0.00%">
                  <c:v>1.1779999999999999</c:v>
                </c:pt>
                <c:pt idx="5472" formatCode="0.00%">
                  <c:v>1.1779999999999999</c:v>
                </c:pt>
                <c:pt idx="5473" formatCode="0.00%">
                  <c:v>1.1779999999999999</c:v>
                </c:pt>
                <c:pt idx="5474" formatCode="0.00%">
                  <c:v>1.1779999999999999</c:v>
                </c:pt>
                <c:pt idx="5475" formatCode="0.00%">
                  <c:v>1.1779999999999999</c:v>
                </c:pt>
                <c:pt idx="5476" formatCode="0.00%">
                  <c:v>1.1779999999999999</c:v>
                </c:pt>
                <c:pt idx="5477" formatCode="0.00%">
                  <c:v>1.1779999999999999</c:v>
                </c:pt>
                <c:pt idx="5478" formatCode="0.00%">
                  <c:v>0.84499999999999997</c:v>
                </c:pt>
                <c:pt idx="5479" formatCode="0.00%">
                  <c:v>0.84499999999999997</c:v>
                </c:pt>
                <c:pt idx="5480" formatCode="0.00%">
                  <c:v>0.84499999999999997</c:v>
                </c:pt>
                <c:pt idx="5481" formatCode="0.00%">
                  <c:v>0.84499999999999997</c:v>
                </c:pt>
                <c:pt idx="5482" formatCode="0.00%">
                  <c:v>0.84499999999999997</c:v>
                </c:pt>
                <c:pt idx="5483" formatCode="0.00%">
                  <c:v>0.84499999999999997</c:v>
                </c:pt>
                <c:pt idx="5484" formatCode="0.00%">
                  <c:v>0.84499999999999997</c:v>
                </c:pt>
                <c:pt idx="5485" formatCode="0.00%">
                  <c:v>0.84499999999999997</c:v>
                </c:pt>
                <c:pt idx="5486" formatCode="0.00%">
                  <c:v>0.84499999999999997</c:v>
                </c:pt>
                <c:pt idx="5487" formatCode="0.00%">
                  <c:v>0.84499999999999997</c:v>
                </c:pt>
                <c:pt idx="5488" formatCode="0.00%">
                  <c:v>0.84499999999999997</c:v>
                </c:pt>
                <c:pt idx="5489" formatCode="0.00%">
                  <c:v>0.84499999999999997</c:v>
                </c:pt>
                <c:pt idx="5490" formatCode="0.00%">
                  <c:v>0.84499999999999997</c:v>
                </c:pt>
                <c:pt idx="5491" formatCode="0.00%">
                  <c:v>0.84499999999999997</c:v>
                </c:pt>
                <c:pt idx="5492" formatCode="0.00%">
                  <c:v>0.84499999999999997</c:v>
                </c:pt>
                <c:pt idx="5493" formatCode="0.00%">
                  <c:v>0.84499999999999997</c:v>
                </c:pt>
                <c:pt idx="5494" formatCode="0.00%">
                  <c:v>0.84499999999999997</c:v>
                </c:pt>
                <c:pt idx="5495" formatCode="0.00%">
                  <c:v>0.84499999999999997</c:v>
                </c:pt>
                <c:pt idx="5496" formatCode="0.00%">
                  <c:v>0.84499999999999997</c:v>
                </c:pt>
                <c:pt idx="5497" formatCode="0.00%">
                  <c:v>0.84499999999999997</c:v>
                </c:pt>
                <c:pt idx="5498" formatCode="0.00%">
                  <c:v>0.84499999999999997</c:v>
                </c:pt>
                <c:pt idx="5499" formatCode="0.00%">
                  <c:v>0.84499999999999997</c:v>
                </c:pt>
                <c:pt idx="5500" formatCode="0.00%">
                  <c:v>0.84499999999999997</c:v>
                </c:pt>
                <c:pt idx="5501" formatCode="0.00%">
                  <c:v>0.84499999999999997</c:v>
                </c:pt>
                <c:pt idx="5502" formatCode="0.00%">
                  <c:v>0.84499999999999997</c:v>
                </c:pt>
                <c:pt idx="5503" formatCode="0.00%">
                  <c:v>0.84499999999999997</c:v>
                </c:pt>
                <c:pt idx="5504" formatCode="0.00%">
                  <c:v>0.84499999999999997</c:v>
                </c:pt>
                <c:pt idx="5505" formatCode="0.00%">
                  <c:v>0.84499999999999997</c:v>
                </c:pt>
                <c:pt idx="5506" formatCode="0.00%">
                  <c:v>0.84499999999999997</c:v>
                </c:pt>
                <c:pt idx="5507" formatCode="0.00%">
                  <c:v>0.84499999999999997</c:v>
                </c:pt>
                <c:pt idx="5508" formatCode="0.00%">
                  <c:v>0.84499999999999997</c:v>
                </c:pt>
                <c:pt idx="5509" formatCode="0.00%">
                  <c:v>0.66900000000000004</c:v>
                </c:pt>
                <c:pt idx="5510" formatCode="0.00%">
                  <c:v>0.66900000000000004</c:v>
                </c:pt>
                <c:pt idx="5511" formatCode="0.00%">
                  <c:v>0.66900000000000004</c:v>
                </c:pt>
                <c:pt idx="5512" formatCode="0.00%">
                  <c:v>0.66900000000000004</c:v>
                </c:pt>
                <c:pt idx="5513" formatCode="0.00%">
                  <c:v>0.66900000000000004</c:v>
                </c:pt>
                <c:pt idx="5514" formatCode="0.00%">
                  <c:v>0.66900000000000004</c:v>
                </c:pt>
                <c:pt idx="5515" formatCode="0.00%">
                  <c:v>0.66900000000000004</c:v>
                </c:pt>
                <c:pt idx="5516" formatCode="0.00%">
                  <c:v>0.66900000000000004</c:v>
                </c:pt>
                <c:pt idx="5517" formatCode="0.00%">
                  <c:v>0.66900000000000004</c:v>
                </c:pt>
                <c:pt idx="5518" formatCode="0.00%">
                  <c:v>0.66900000000000004</c:v>
                </c:pt>
                <c:pt idx="5519" formatCode="0.00%">
                  <c:v>0.66900000000000004</c:v>
                </c:pt>
                <c:pt idx="5520" formatCode="0.00%">
                  <c:v>0.66900000000000004</c:v>
                </c:pt>
                <c:pt idx="5521" formatCode="0.00%">
                  <c:v>0.66900000000000004</c:v>
                </c:pt>
                <c:pt idx="5522" formatCode="0.00%">
                  <c:v>0.66900000000000004</c:v>
                </c:pt>
                <c:pt idx="5523" formatCode="0.00%">
                  <c:v>0.66900000000000004</c:v>
                </c:pt>
                <c:pt idx="5524" formatCode="0.00%">
                  <c:v>0.66900000000000004</c:v>
                </c:pt>
                <c:pt idx="5525" formatCode="0.00%">
                  <c:v>0.66900000000000004</c:v>
                </c:pt>
                <c:pt idx="5526" formatCode="0.00%">
                  <c:v>0.66900000000000004</c:v>
                </c:pt>
                <c:pt idx="5527" formatCode="0.00%">
                  <c:v>0.66900000000000004</c:v>
                </c:pt>
                <c:pt idx="5528" formatCode="0.00%">
                  <c:v>0.66900000000000004</c:v>
                </c:pt>
                <c:pt idx="5529" formatCode="0.00%">
                  <c:v>0.66900000000000004</c:v>
                </c:pt>
                <c:pt idx="5530" formatCode="0.00%">
                  <c:v>0.66900000000000004</c:v>
                </c:pt>
                <c:pt idx="5531" formatCode="0.00%">
                  <c:v>0.66900000000000004</c:v>
                </c:pt>
                <c:pt idx="5532" formatCode="0.00%">
                  <c:v>0.66900000000000004</c:v>
                </c:pt>
                <c:pt idx="5533" formatCode="0.00%">
                  <c:v>0.66900000000000004</c:v>
                </c:pt>
                <c:pt idx="5534" formatCode="0.00%">
                  <c:v>0.66900000000000004</c:v>
                </c:pt>
                <c:pt idx="5535" formatCode="0.00%">
                  <c:v>0.66900000000000004</c:v>
                </c:pt>
                <c:pt idx="5536" formatCode="0.00%">
                  <c:v>0.66900000000000004</c:v>
                </c:pt>
                <c:pt idx="5537" formatCode="0.00%">
                  <c:v>0.55899999999999994</c:v>
                </c:pt>
                <c:pt idx="5538" formatCode="0.00%">
                  <c:v>0.55899999999999994</c:v>
                </c:pt>
                <c:pt idx="5539" formatCode="0.00%">
                  <c:v>0.55899999999999994</c:v>
                </c:pt>
                <c:pt idx="5540" formatCode="0.00%">
                  <c:v>0.55899999999999994</c:v>
                </c:pt>
                <c:pt idx="5541" formatCode="0.00%">
                  <c:v>0.55899999999999994</c:v>
                </c:pt>
                <c:pt idx="5542" formatCode="0.00%">
                  <c:v>0.55899999999999994</c:v>
                </c:pt>
                <c:pt idx="5543" formatCode="0.00%">
                  <c:v>0.55899999999999994</c:v>
                </c:pt>
                <c:pt idx="5544" formatCode="0.00%">
                  <c:v>0.55899999999999994</c:v>
                </c:pt>
                <c:pt idx="5545" formatCode="0.00%">
                  <c:v>0.55899999999999994</c:v>
                </c:pt>
                <c:pt idx="5546" formatCode="0.00%">
                  <c:v>0.55899999999999994</c:v>
                </c:pt>
                <c:pt idx="5547" formatCode="0.00%">
                  <c:v>0.55899999999999994</c:v>
                </c:pt>
                <c:pt idx="5548" formatCode="0.00%">
                  <c:v>0.55899999999999994</c:v>
                </c:pt>
                <c:pt idx="5549" formatCode="0.00%">
                  <c:v>0.55899999999999994</c:v>
                </c:pt>
                <c:pt idx="5550" formatCode="0.00%">
                  <c:v>0.55899999999999994</c:v>
                </c:pt>
                <c:pt idx="5551" formatCode="0.00%">
                  <c:v>0.55899999999999994</c:v>
                </c:pt>
                <c:pt idx="5552" formatCode="0.00%">
                  <c:v>0.55899999999999994</c:v>
                </c:pt>
                <c:pt idx="5553" formatCode="0.00%">
                  <c:v>0.55899999999999994</c:v>
                </c:pt>
                <c:pt idx="5554" formatCode="0.00%">
                  <c:v>0.55899999999999994</c:v>
                </c:pt>
                <c:pt idx="5555" formatCode="0.00%">
                  <c:v>0.55899999999999994</c:v>
                </c:pt>
                <c:pt idx="5556" formatCode="0.00%">
                  <c:v>0.55899999999999994</c:v>
                </c:pt>
                <c:pt idx="5557" formatCode="0.00%">
                  <c:v>0.55899999999999994</c:v>
                </c:pt>
                <c:pt idx="5558" formatCode="0.00%">
                  <c:v>0.55899999999999994</c:v>
                </c:pt>
                <c:pt idx="5559" formatCode="0.00%">
                  <c:v>0.55899999999999994</c:v>
                </c:pt>
                <c:pt idx="5560" formatCode="0.00%">
                  <c:v>0.55899999999999994</c:v>
                </c:pt>
                <c:pt idx="5561" formatCode="0.00%">
                  <c:v>0.55899999999999994</c:v>
                </c:pt>
                <c:pt idx="5562" formatCode="0.00%">
                  <c:v>0.55899999999999994</c:v>
                </c:pt>
                <c:pt idx="5563" formatCode="0.00%">
                  <c:v>0.55899999999999994</c:v>
                </c:pt>
                <c:pt idx="5564" formatCode="0.00%">
                  <c:v>0.55899999999999994</c:v>
                </c:pt>
                <c:pt idx="5565" formatCode="0.00%">
                  <c:v>0.55899999999999994</c:v>
                </c:pt>
                <c:pt idx="5566" formatCode="0.00%">
                  <c:v>0.55899999999999994</c:v>
                </c:pt>
                <c:pt idx="5567" formatCode="0.00%">
                  <c:v>0.55899999999999994</c:v>
                </c:pt>
                <c:pt idx="5568" formatCode="0.00%">
                  <c:v>0.47299999999999998</c:v>
                </c:pt>
                <c:pt idx="5569" formatCode="0.00%">
                  <c:v>0.47299999999999998</c:v>
                </c:pt>
                <c:pt idx="5570" formatCode="0.00%">
                  <c:v>0.47299999999999998</c:v>
                </c:pt>
                <c:pt idx="5571" formatCode="0.00%">
                  <c:v>0.47299999999999998</c:v>
                </c:pt>
                <c:pt idx="5572" formatCode="0.00%">
                  <c:v>0.47299999999999998</c:v>
                </c:pt>
                <c:pt idx="5573" formatCode="0.00%">
                  <c:v>0.47299999999999998</c:v>
                </c:pt>
                <c:pt idx="5574" formatCode="0.00%">
                  <c:v>0.47299999999999998</c:v>
                </c:pt>
                <c:pt idx="5575" formatCode="0.00%">
                  <c:v>0.47299999999999998</c:v>
                </c:pt>
                <c:pt idx="5576" formatCode="0.00%">
                  <c:v>0.47299999999999998</c:v>
                </c:pt>
                <c:pt idx="5577" formatCode="0.00%">
                  <c:v>0.47299999999999998</c:v>
                </c:pt>
                <c:pt idx="5578" formatCode="0.00%">
                  <c:v>0.47299999999999998</c:v>
                </c:pt>
                <c:pt idx="5579" formatCode="0.00%">
                  <c:v>0.47299999999999998</c:v>
                </c:pt>
                <c:pt idx="5580" formatCode="0.00%">
                  <c:v>0.47299999999999998</c:v>
                </c:pt>
                <c:pt idx="5581" formatCode="0.00%">
                  <c:v>0.47299999999999998</c:v>
                </c:pt>
                <c:pt idx="5582" formatCode="0.00%">
                  <c:v>0.47299999999999998</c:v>
                </c:pt>
                <c:pt idx="5583" formatCode="0.00%">
                  <c:v>0.47299999999999998</c:v>
                </c:pt>
                <c:pt idx="5584" formatCode="0.00%">
                  <c:v>0.47299999999999998</c:v>
                </c:pt>
                <c:pt idx="5585" formatCode="0.00%">
                  <c:v>0.47299999999999998</c:v>
                </c:pt>
                <c:pt idx="5586" formatCode="0.00%">
                  <c:v>0.47299999999999998</c:v>
                </c:pt>
                <c:pt idx="5587" formatCode="0.00%">
                  <c:v>0.47299999999999998</c:v>
                </c:pt>
                <c:pt idx="5588" formatCode="0.00%">
                  <c:v>0.47299999999999998</c:v>
                </c:pt>
                <c:pt idx="5589" formatCode="0.00%">
                  <c:v>0.47299999999999998</c:v>
                </c:pt>
                <c:pt idx="5590" formatCode="0.00%">
                  <c:v>0.47299999999999998</c:v>
                </c:pt>
                <c:pt idx="5591" formatCode="0.00%">
                  <c:v>0.47299999999999998</c:v>
                </c:pt>
                <c:pt idx="5592" formatCode="0.00%">
                  <c:v>0.47299999999999998</c:v>
                </c:pt>
                <c:pt idx="5593" formatCode="0.00%">
                  <c:v>0.47299999999999998</c:v>
                </c:pt>
                <c:pt idx="5594" formatCode="0.00%">
                  <c:v>0.47299999999999998</c:v>
                </c:pt>
                <c:pt idx="5595" formatCode="0.00%">
                  <c:v>0.47299999999999998</c:v>
                </c:pt>
                <c:pt idx="5596" formatCode="0.00%">
                  <c:v>0.47299999999999998</c:v>
                </c:pt>
                <c:pt idx="5597" formatCode="0.00%">
                  <c:v>0.47299999999999998</c:v>
                </c:pt>
                <c:pt idx="5598" formatCode="0.00%">
                  <c:v>0.435</c:v>
                </c:pt>
                <c:pt idx="5599" formatCode="0.00%">
                  <c:v>0.435</c:v>
                </c:pt>
                <c:pt idx="5600" formatCode="0.00%">
                  <c:v>0.435</c:v>
                </c:pt>
                <c:pt idx="5601" formatCode="0.00%">
                  <c:v>0.435</c:v>
                </c:pt>
                <c:pt idx="5602" formatCode="0.00%">
                  <c:v>0.435</c:v>
                </c:pt>
                <c:pt idx="5603" formatCode="0.00%">
                  <c:v>0.435</c:v>
                </c:pt>
                <c:pt idx="5604" formatCode="0.00%">
                  <c:v>0.435</c:v>
                </c:pt>
                <c:pt idx="5605" formatCode="0.00%">
                  <c:v>0.435</c:v>
                </c:pt>
                <c:pt idx="5606" formatCode="0.00%">
                  <c:v>0.435</c:v>
                </c:pt>
                <c:pt idx="5607" formatCode="0.00%">
                  <c:v>0.435</c:v>
                </c:pt>
                <c:pt idx="5608" formatCode="0.00%">
                  <c:v>0.435</c:v>
                </c:pt>
                <c:pt idx="5609" formatCode="0.00%">
                  <c:v>0.435</c:v>
                </c:pt>
                <c:pt idx="5610" formatCode="0.00%">
                  <c:v>0.435</c:v>
                </c:pt>
                <c:pt idx="5611" formatCode="0.00%">
                  <c:v>0.435</c:v>
                </c:pt>
                <c:pt idx="5612" formatCode="0.00%">
                  <c:v>0.435</c:v>
                </c:pt>
                <c:pt idx="5613" formatCode="0.00%">
                  <c:v>0.435</c:v>
                </c:pt>
                <c:pt idx="5614" formatCode="0.00%">
                  <c:v>0.435</c:v>
                </c:pt>
                <c:pt idx="5615" formatCode="0.00%">
                  <c:v>0.435</c:v>
                </c:pt>
                <c:pt idx="5616" formatCode="0.00%">
                  <c:v>0.435</c:v>
                </c:pt>
                <c:pt idx="5617" formatCode="0.00%">
                  <c:v>0.435</c:v>
                </c:pt>
                <c:pt idx="5618" formatCode="0.00%">
                  <c:v>0.435</c:v>
                </c:pt>
                <c:pt idx="5619" formatCode="0.00%">
                  <c:v>0.435</c:v>
                </c:pt>
                <c:pt idx="5620" formatCode="0.00%">
                  <c:v>0.435</c:v>
                </c:pt>
                <c:pt idx="5621" formatCode="0.00%">
                  <c:v>0.435</c:v>
                </c:pt>
                <c:pt idx="5622" formatCode="0.00%">
                  <c:v>0.435</c:v>
                </c:pt>
                <c:pt idx="5623" formatCode="0.00%">
                  <c:v>0.435</c:v>
                </c:pt>
                <c:pt idx="5624" formatCode="0.00%">
                  <c:v>0.435</c:v>
                </c:pt>
                <c:pt idx="5625" formatCode="0.00%">
                  <c:v>0.435</c:v>
                </c:pt>
                <c:pt idx="5626" formatCode="0.00%">
                  <c:v>0.435</c:v>
                </c:pt>
                <c:pt idx="5627" formatCode="0.00%">
                  <c:v>0.435</c:v>
                </c:pt>
                <c:pt idx="5628" formatCode="0.00%">
                  <c:v>0.435</c:v>
                </c:pt>
                <c:pt idx="5629" formatCode="0.00%">
                  <c:v>0.39399999999999996</c:v>
                </c:pt>
                <c:pt idx="5630" formatCode="0.00%">
                  <c:v>0.39399999999999996</c:v>
                </c:pt>
                <c:pt idx="5631" formatCode="0.00%">
                  <c:v>0.39399999999999996</c:v>
                </c:pt>
                <c:pt idx="5632" formatCode="0.00%">
                  <c:v>0.39399999999999996</c:v>
                </c:pt>
                <c:pt idx="5633" formatCode="0.00%">
                  <c:v>0.39399999999999996</c:v>
                </c:pt>
                <c:pt idx="5634" formatCode="0.00%">
                  <c:v>0.39399999999999996</c:v>
                </c:pt>
                <c:pt idx="5635" formatCode="0.00%">
                  <c:v>0.39399999999999996</c:v>
                </c:pt>
                <c:pt idx="5636" formatCode="0.00%">
                  <c:v>0.39399999999999996</c:v>
                </c:pt>
                <c:pt idx="5637" formatCode="0.00%">
                  <c:v>0.39399999999999996</c:v>
                </c:pt>
                <c:pt idx="5638" formatCode="0.00%">
                  <c:v>0.39399999999999996</c:v>
                </c:pt>
                <c:pt idx="5639" formatCode="0.00%">
                  <c:v>0.39399999999999996</c:v>
                </c:pt>
                <c:pt idx="5640" formatCode="0.00%">
                  <c:v>0.39399999999999996</c:v>
                </c:pt>
                <c:pt idx="5641" formatCode="0.00%">
                  <c:v>0.39399999999999996</c:v>
                </c:pt>
                <c:pt idx="5642" formatCode="0.00%">
                  <c:v>0.39399999999999996</c:v>
                </c:pt>
                <c:pt idx="5643" formatCode="0.00%">
                  <c:v>0.39399999999999996</c:v>
                </c:pt>
                <c:pt idx="5644" formatCode="0.00%">
                  <c:v>0.39399999999999996</c:v>
                </c:pt>
                <c:pt idx="5645" formatCode="0.00%">
                  <c:v>0.39399999999999996</c:v>
                </c:pt>
                <c:pt idx="5646" formatCode="0.00%">
                  <c:v>0.39399999999999996</c:v>
                </c:pt>
                <c:pt idx="5647" formatCode="0.00%">
                  <c:v>0.39399999999999996</c:v>
                </c:pt>
                <c:pt idx="5648" formatCode="0.00%">
                  <c:v>0.39399999999999996</c:v>
                </c:pt>
                <c:pt idx="5649" formatCode="0.00%">
                  <c:v>0.39399999999999996</c:v>
                </c:pt>
                <c:pt idx="5650" formatCode="0.00%">
                  <c:v>0.39399999999999996</c:v>
                </c:pt>
                <c:pt idx="5651" formatCode="0.00%">
                  <c:v>0.39399999999999996</c:v>
                </c:pt>
                <c:pt idx="5652" formatCode="0.00%">
                  <c:v>0.39399999999999996</c:v>
                </c:pt>
                <c:pt idx="5653" formatCode="0.00%">
                  <c:v>0.39399999999999996</c:v>
                </c:pt>
                <c:pt idx="5654" formatCode="0.00%">
                  <c:v>0.39399999999999996</c:v>
                </c:pt>
                <c:pt idx="5655" formatCode="0.00%">
                  <c:v>0.39399999999999996</c:v>
                </c:pt>
                <c:pt idx="5656" formatCode="0.00%">
                  <c:v>0.39399999999999996</c:v>
                </c:pt>
                <c:pt idx="5657" formatCode="0.00%">
                  <c:v>0.39399999999999996</c:v>
                </c:pt>
                <c:pt idx="5658" formatCode="0.00%">
                  <c:v>0.39399999999999996</c:v>
                </c:pt>
                <c:pt idx="5659" formatCode="0.00%">
                  <c:v>0.36599999999999999</c:v>
                </c:pt>
                <c:pt idx="5660" formatCode="0.00%">
                  <c:v>0.36599999999999999</c:v>
                </c:pt>
                <c:pt idx="5661" formatCode="0.00%">
                  <c:v>0.36599999999999999</c:v>
                </c:pt>
                <c:pt idx="5662" formatCode="0.00%">
                  <c:v>0.36599999999999999</c:v>
                </c:pt>
                <c:pt idx="5663" formatCode="0.00%">
                  <c:v>0.36599999999999999</c:v>
                </c:pt>
                <c:pt idx="5664" formatCode="0.00%">
                  <c:v>0.36599999999999999</c:v>
                </c:pt>
                <c:pt idx="5665" formatCode="0.00%">
                  <c:v>0.36599999999999999</c:v>
                </c:pt>
                <c:pt idx="5666" formatCode="0.00%">
                  <c:v>0.36599999999999999</c:v>
                </c:pt>
                <c:pt idx="5667" formatCode="0.00%">
                  <c:v>0.36599999999999999</c:v>
                </c:pt>
                <c:pt idx="5668" formatCode="0.00%">
                  <c:v>0.36599999999999999</c:v>
                </c:pt>
                <c:pt idx="5669" formatCode="0.00%">
                  <c:v>0.36599999999999999</c:v>
                </c:pt>
                <c:pt idx="5670" formatCode="0.00%">
                  <c:v>0.36599999999999999</c:v>
                </c:pt>
                <c:pt idx="5671" formatCode="0.00%">
                  <c:v>0.36599999999999999</c:v>
                </c:pt>
                <c:pt idx="5672" formatCode="0.00%">
                  <c:v>0.36599999999999999</c:v>
                </c:pt>
                <c:pt idx="5673" formatCode="0.00%">
                  <c:v>0.36599999999999999</c:v>
                </c:pt>
                <c:pt idx="5674" formatCode="0.00%">
                  <c:v>0.36599999999999999</c:v>
                </c:pt>
                <c:pt idx="5675" formatCode="0.00%">
                  <c:v>0.36599999999999999</c:v>
                </c:pt>
                <c:pt idx="5676" formatCode="0.00%">
                  <c:v>0.36599999999999999</c:v>
                </c:pt>
                <c:pt idx="5677" formatCode="0.00%">
                  <c:v>0.36599999999999999</c:v>
                </c:pt>
                <c:pt idx="5678" formatCode="0.00%">
                  <c:v>0.36599999999999999</c:v>
                </c:pt>
                <c:pt idx="5679" formatCode="0.00%">
                  <c:v>0.36599999999999999</c:v>
                </c:pt>
                <c:pt idx="5680" formatCode="0.00%">
                  <c:v>0.36599999999999999</c:v>
                </c:pt>
                <c:pt idx="5681" formatCode="0.00%">
                  <c:v>0.36599999999999999</c:v>
                </c:pt>
                <c:pt idx="5682" formatCode="0.00%">
                  <c:v>0.36599999999999999</c:v>
                </c:pt>
                <c:pt idx="5683" formatCode="0.00%">
                  <c:v>0.36599999999999999</c:v>
                </c:pt>
                <c:pt idx="5684" formatCode="0.00%">
                  <c:v>0.36599999999999999</c:v>
                </c:pt>
                <c:pt idx="5685" formatCode="0.00%">
                  <c:v>0.36599999999999999</c:v>
                </c:pt>
                <c:pt idx="5686" formatCode="0.00%">
                  <c:v>0.36599999999999999</c:v>
                </c:pt>
                <c:pt idx="5687" formatCode="0.00%">
                  <c:v>0.36599999999999999</c:v>
                </c:pt>
                <c:pt idx="5688" formatCode="0.00%">
                  <c:v>0.36599999999999999</c:v>
                </c:pt>
                <c:pt idx="5689" formatCode="0.00%">
                  <c:v>0.36599999999999999</c:v>
                </c:pt>
                <c:pt idx="5690" formatCode="0.00%">
                  <c:v>0.33600000000000002</c:v>
                </c:pt>
                <c:pt idx="5691" formatCode="0.00%">
                  <c:v>0.33600000000000002</c:v>
                </c:pt>
                <c:pt idx="5692" formatCode="0.00%">
                  <c:v>0.33600000000000002</c:v>
                </c:pt>
                <c:pt idx="5693" formatCode="0.00%">
                  <c:v>0.33600000000000002</c:v>
                </c:pt>
                <c:pt idx="5694" formatCode="0.00%">
                  <c:v>0.33600000000000002</c:v>
                </c:pt>
                <c:pt idx="5695" formatCode="0.00%">
                  <c:v>0.33600000000000002</c:v>
                </c:pt>
                <c:pt idx="5696" formatCode="0.00%">
                  <c:v>0.33600000000000002</c:v>
                </c:pt>
                <c:pt idx="5697" formatCode="0.00%">
                  <c:v>0.33600000000000002</c:v>
                </c:pt>
                <c:pt idx="5698" formatCode="0.00%">
                  <c:v>0.33600000000000002</c:v>
                </c:pt>
                <c:pt idx="5699" formatCode="0.00%">
                  <c:v>0.33600000000000002</c:v>
                </c:pt>
                <c:pt idx="5700" formatCode="0.00%">
                  <c:v>0.33600000000000002</c:v>
                </c:pt>
                <c:pt idx="5701" formatCode="0.00%">
                  <c:v>0.33600000000000002</c:v>
                </c:pt>
                <c:pt idx="5702" formatCode="0.00%">
                  <c:v>0.33600000000000002</c:v>
                </c:pt>
                <c:pt idx="5703" formatCode="0.00%">
                  <c:v>0.33600000000000002</c:v>
                </c:pt>
                <c:pt idx="5704" formatCode="0.00%">
                  <c:v>0.33600000000000002</c:v>
                </c:pt>
                <c:pt idx="5705" formatCode="0.00%">
                  <c:v>0.33600000000000002</c:v>
                </c:pt>
                <c:pt idx="5706" formatCode="0.00%">
                  <c:v>0.33600000000000002</c:v>
                </c:pt>
                <c:pt idx="5707" formatCode="0.00%">
                  <c:v>0.33600000000000002</c:v>
                </c:pt>
                <c:pt idx="5708" formatCode="0.00%">
                  <c:v>0.33600000000000002</c:v>
                </c:pt>
                <c:pt idx="5709" formatCode="0.00%">
                  <c:v>0.33600000000000002</c:v>
                </c:pt>
                <c:pt idx="5710" formatCode="0.00%">
                  <c:v>0.33600000000000002</c:v>
                </c:pt>
                <c:pt idx="5711" formatCode="0.00%">
                  <c:v>0.33600000000000002</c:v>
                </c:pt>
                <c:pt idx="5712" formatCode="0.00%">
                  <c:v>0.33600000000000002</c:v>
                </c:pt>
                <c:pt idx="5713" formatCode="0.00%">
                  <c:v>0.33600000000000002</c:v>
                </c:pt>
                <c:pt idx="5714" formatCode="0.00%">
                  <c:v>0.33600000000000002</c:v>
                </c:pt>
                <c:pt idx="5715" formatCode="0.00%">
                  <c:v>0.33600000000000002</c:v>
                </c:pt>
                <c:pt idx="5716" formatCode="0.00%">
                  <c:v>0.33600000000000002</c:v>
                </c:pt>
                <c:pt idx="5717" formatCode="0.00%">
                  <c:v>0.33600000000000002</c:v>
                </c:pt>
                <c:pt idx="5718" formatCode="0.00%">
                  <c:v>0.33600000000000002</c:v>
                </c:pt>
                <c:pt idx="5719" formatCode="0.00%">
                  <c:v>0.33600000000000002</c:v>
                </c:pt>
                <c:pt idx="5720" formatCode="0.00%">
                  <c:v>0.33600000000000002</c:v>
                </c:pt>
                <c:pt idx="5721" formatCode="0.00%">
                  <c:v>0.318</c:v>
                </c:pt>
                <c:pt idx="5722" formatCode="0.00%">
                  <c:v>0.318</c:v>
                </c:pt>
                <c:pt idx="5723" formatCode="0.00%">
                  <c:v>0.318</c:v>
                </c:pt>
                <c:pt idx="5724" formatCode="0.00%">
                  <c:v>0.318</c:v>
                </c:pt>
                <c:pt idx="5725" formatCode="0.00%">
                  <c:v>0.318</c:v>
                </c:pt>
                <c:pt idx="5726" formatCode="0.00%">
                  <c:v>0.318</c:v>
                </c:pt>
                <c:pt idx="5727" formatCode="0.00%">
                  <c:v>0.318</c:v>
                </c:pt>
                <c:pt idx="5728" formatCode="0.00%">
                  <c:v>0.318</c:v>
                </c:pt>
                <c:pt idx="5729" formatCode="0.00%">
                  <c:v>0.318</c:v>
                </c:pt>
                <c:pt idx="5730" formatCode="0.00%">
                  <c:v>0.318</c:v>
                </c:pt>
                <c:pt idx="5731" formatCode="0.00%">
                  <c:v>0.318</c:v>
                </c:pt>
                <c:pt idx="5732" formatCode="0.00%">
                  <c:v>0.318</c:v>
                </c:pt>
                <c:pt idx="5733" formatCode="0.00%">
                  <c:v>0.318</c:v>
                </c:pt>
                <c:pt idx="5734" formatCode="0.00%">
                  <c:v>0.318</c:v>
                </c:pt>
                <c:pt idx="5735" formatCode="0.00%">
                  <c:v>0.318</c:v>
                </c:pt>
                <c:pt idx="5736" formatCode="0.00%">
                  <c:v>0.318</c:v>
                </c:pt>
                <c:pt idx="5737" formatCode="0.00%">
                  <c:v>0.318</c:v>
                </c:pt>
                <c:pt idx="5738" formatCode="0.00%">
                  <c:v>0.318</c:v>
                </c:pt>
                <c:pt idx="5739" formatCode="0.00%">
                  <c:v>0.318</c:v>
                </c:pt>
                <c:pt idx="5740" formatCode="0.00%">
                  <c:v>0.318</c:v>
                </c:pt>
                <c:pt idx="5741" formatCode="0.00%">
                  <c:v>0.318</c:v>
                </c:pt>
                <c:pt idx="5742" formatCode="0.00%">
                  <c:v>0.318</c:v>
                </c:pt>
                <c:pt idx="5743" formatCode="0.00%">
                  <c:v>0.318</c:v>
                </c:pt>
                <c:pt idx="5744" formatCode="0.00%">
                  <c:v>0.318</c:v>
                </c:pt>
                <c:pt idx="5745" formatCode="0.00%">
                  <c:v>0.318</c:v>
                </c:pt>
                <c:pt idx="5746" formatCode="0.00%">
                  <c:v>0.318</c:v>
                </c:pt>
                <c:pt idx="5747" formatCode="0.00%">
                  <c:v>0.318</c:v>
                </c:pt>
                <c:pt idx="5748" formatCode="0.00%">
                  <c:v>0.318</c:v>
                </c:pt>
                <c:pt idx="5749" formatCode="0.00%">
                  <c:v>0.318</c:v>
                </c:pt>
                <c:pt idx="5750" formatCode="0.00%">
                  <c:v>0.318</c:v>
                </c:pt>
                <c:pt idx="5751" formatCode="0.00%">
                  <c:v>0.313</c:v>
                </c:pt>
                <c:pt idx="5752" formatCode="0.00%">
                  <c:v>0.313</c:v>
                </c:pt>
                <c:pt idx="5753" formatCode="0.00%">
                  <c:v>0.313</c:v>
                </c:pt>
                <c:pt idx="5754" formatCode="0.00%">
                  <c:v>0.313</c:v>
                </c:pt>
                <c:pt idx="5755" formatCode="0.00%">
                  <c:v>0.313</c:v>
                </c:pt>
                <c:pt idx="5756" formatCode="0.00%">
                  <c:v>0.313</c:v>
                </c:pt>
                <c:pt idx="5757" formatCode="0.00%">
                  <c:v>0.313</c:v>
                </c:pt>
                <c:pt idx="5758" formatCode="0.00%">
                  <c:v>0.313</c:v>
                </c:pt>
                <c:pt idx="5759" formatCode="0.00%">
                  <c:v>0.313</c:v>
                </c:pt>
                <c:pt idx="5760" formatCode="0.00%">
                  <c:v>0.313</c:v>
                </c:pt>
                <c:pt idx="5761" formatCode="0.00%">
                  <c:v>0.313</c:v>
                </c:pt>
                <c:pt idx="5762" formatCode="0.00%">
                  <c:v>0.313</c:v>
                </c:pt>
                <c:pt idx="5763" formatCode="0.00%">
                  <c:v>0.313</c:v>
                </c:pt>
                <c:pt idx="5764" formatCode="0.00%">
                  <c:v>0.313</c:v>
                </c:pt>
                <c:pt idx="5765" formatCode="0.00%">
                  <c:v>0.313</c:v>
                </c:pt>
                <c:pt idx="5766" formatCode="0.00%">
                  <c:v>0.313</c:v>
                </c:pt>
                <c:pt idx="5767" formatCode="0.00%">
                  <c:v>0.313</c:v>
                </c:pt>
                <c:pt idx="5768" formatCode="0.00%">
                  <c:v>0.313</c:v>
                </c:pt>
                <c:pt idx="5769" formatCode="0.00%">
                  <c:v>0.313</c:v>
                </c:pt>
                <c:pt idx="5770" formatCode="0.00%">
                  <c:v>0.313</c:v>
                </c:pt>
                <c:pt idx="5771" formatCode="0.00%">
                  <c:v>0.313</c:v>
                </c:pt>
                <c:pt idx="5772" formatCode="0.00%">
                  <c:v>0.313</c:v>
                </c:pt>
                <c:pt idx="5773" formatCode="0.00%">
                  <c:v>0.313</c:v>
                </c:pt>
                <c:pt idx="5774" formatCode="0.00%">
                  <c:v>0.313</c:v>
                </c:pt>
                <c:pt idx="5775" formatCode="0.00%">
                  <c:v>0.313</c:v>
                </c:pt>
                <c:pt idx="5776" formatCode="0.00%">
                  <c:v>0.313</c:v>
                </c:pt>
                <c:pt idx="5777" formatCode="0.00%">
                  <c:v>0.313</c:v>
                </c:pt>
                <c:pt idx="5778" formatCode="0.00%">
                  <c:v>0.313</c:v>
                </c:pt>
                <c:pt idx="5779" formatCode="0.00%">
                  <c:v>0.313</c:v>
                </c:pt>
                <c:pt idx="5780" formatCode="0.00%">
                  <c:v>0.313</c:v>
                </c:pt>
                <c:pt idx="5781" formatCode="0.00%">
                  <c:v>0.313</c:v>
                </c:pt>
                <c:pt idx="5782" formatCode="0.00%">
                  <c:v>0.314</c:v>
                </c:pt>
                <c:pt idx="5783" formatCode="0.00%">
                  <c:v>0.314</c:v>
                </c:pt>
                <c:pt idx="5784" formatCode="0.00%">
                  <c:v>0.314</c:v>
                </c:pt>
                <c:pt idx="5785" formatCode="0.00%">
                  <c:v>0.314</c:v>
                </c:pt>
                <c:pt idx="5786" formatCode="0.00%">
                  <c:v>0.314</c:v>
                </c:pt>
                <c:pt idx="5787" formatCode="0.00%">
                  <c:v>0.314</c:v>
                </c:pt>
                <c:pt idx="5788" formatCode="0.00%">
                  <c:v>0.314</c:v>
                </c:pt>
                <c:pt idx="5789" formatCode="0.00%">
                  <c:v>0.314</c:v>
                </c:pt>
                <c:pt idx="5790" formatCode="0.00%">
                  <c:v>0.314</c:v>
                </c:pt>
                <c:pt idx="5791" formatCode="0.00%">
                  <c:v>0.314</c:v>
                </c:pt>
                <c:pt idx="5792" formatCode="0.00%">
                  <c:v>0.314</c:v>
                </c:pt>
                <c:pt idx="5793" formatCode="0.00%">
                  <c:v>0.314</c:v>
                </c:pt>
                <c:pt idx="5794" formatCode="0.00%">
                  <c:v>0.314</c:v>
                </c:pt>
                <c:pt idx="5795" formatCode="0.00%">
                  <c:v>0.314</c:v>
                </c:pt>
                <c:pt idx="5796" formatCode="0.00%">
                  <c:v>0.314</c:v>
                </c:pt>
                <c:pt idx="5797" formatCode="0.00%">
                  <c:v>0.314</c:v>
                </c:pt>
                <c:pt idx="5798" formatCode="0.00%">
                  <c:v>0.314</c:v>
                </c:pt>
                <c:pt idx="5799" formatCode="0.00%">
                  <c:v>0.314</c:v>
                </c:pt>
                <c:pt idx="5800" formatCode="0.00%">
                  <c:v>0.314</c:v>
                </c:pt>
                <c:pt idx="5801" formatCode="0.00%">
                  <c:v>0.314</c:v>
                </c:pt>
                <c:pt idx="5802" formatCode="0.00%">
                  <c:v>0.314</c:v>
                </c:pt>
                <c:pt idx="5803" formatCode="0.00%">
                  <c:v>0.314</c:v>
                </c:pt>
                <c:pt idx="5804" formatCode="0.00%">
                  <c:v>0.314</c:v>
                </c:pt>
                <c:pt idx="5805" formatCode="0.00%">
                  <c:v>0.314</c:v>
                </c:pt>
                <c:pt idx="5806" formatCode="0.00%">
                  <c:v>0.314</c:v>
                </c:pt>
                <c:pt idx="5807" formatCode="0.00%">
                  <c:v>0.314</c:v>
                </c:pt>
                <c:pt idx="5808" formatCode="0.00%">
                  <c:v>0.314</c:v>
                </c:pt>
                <c:pt idx="5809" formatCode="0.00%">
                  <c:v>0.314</c:v>
                </c:pt>
                <c:pt idx="5810" formatCode="0.00%">
                  <c:v>0.314</c:v>
                </c:pt>
                <c:pt idx="5811" formatCode="0.00%">
                  <c:v>0.314</c:v>
                </c:pt>
                <c:pt idx="5812" formatCode="0.00%">
                  <c:v>0.315</c:v>
                </c:pt>
                <c:pt idx="5813" formatCode="0.00%">
                  <c:v>0.315</c:v>
                </c:pt>
                <c:pt idx="5814" formatCode="0.00%">
                  <c:v>0.315</c:v>
                </c:pt>
                <c:pt idx="5815" formatCode="0.00%">
                  <c:v>0.315</c:v>
                </c:pt>
                <c:pt idx="5816" formatCode="0.00%">
                  <c:v>0.315</c:v>
                </c:pt>
                <c:pt idx="5817" formatCode="0.00%">
                  <c:v>0.315</c:v>
                </c:pt>
                <c:pt idx="5818" formatCode="0.00%">
                  <c:v>0.315</c:v>
                </c:pt>
                <c:pt idx="5819" formatCode="0.00%">
                  <c:v>0.315</c:v>
                </c:pt>
                <c:pt idx="5820" formatCode="0.00%">
                  <c:v>0.315</c:v>
                </c:pt>
                <c:pt idx="5821" formatCode="0.00%">
                  <c:v>0.315</c:v>
                </c:pt>
                <c:pt idx="5822" formatCode="0.00%">
                  <c:v>0.315</c:v>
                </c:pt>
                <c:pt idx="5823" formatCode="0.00%">
                  <c:v>0.315</c:v>
                </c:pt>
                <c:pt idx="5824" formatCode="0.00%">
                  <c:v>0.315</c:v>
                </c:pt>
                <c:pt idx="5825" formatCode="0.00%">
                  <c:v>0.315</c:v>
                </c:pt>
                <c:pt idx="5826" formatCode="0.00%">
                  <c:v>0.315</c:v>
                </c:pt>
                <c:pt idx="5827" formatCode="0.00%">
                  <c:v>0.315</c:v>
                </c:pt>
                <c:pt idx="5828" formatCode="0.00%">
                  <c:v>0.315</c:v>
                </c:pt>
                <c:pt idx="5829" formatCode="0.00%">
                  <c:v>0.315</c:v>
                </c:pt>
                <c:pt idx="5830" formatCode="0.00%">
                  <c:v>0.315</c:v>
                </c:pt>
                <c:pt idx="5831" formatCode="0.00%">
                  <c:v>0.315</c:v>
                </c:pt>
                <c:pt idx="5832" formatCode="0.00%">
                  <c:v>0.315</c:v>
                </c:pt>
                <c:pt idx="5833" formatCode="0.00%">
                  <c:v>0.315</c:v>
                </c:pt>
                <c:pt idx="5834" formatCode="0.00%">
                  <c:v>0.315</c:v>
                </c:pt>
                <c:pt idx="5835" formatCode="0.00%">
                  <c:v>0.315</c:v>
                </c:pt>
                <c:pt idx="5836" formatCode="0.00%">
                  <c:v>0.315</c:v>
                </c:pt>
                <c:pt idx="5837" formatCode="0.00%">
                  <c:v>0.315</c:v>
                </c:pt>
                <c:pt idx="5838" formatCode="0.00%">
                  <c:v>0.315</c:v>
                </c:pt>
                <c:pt idx="5839" formatCode="0.00%">
                  <c:v>0.315</c:v>
                </c:pt>
                <c:pt idx="5840" formatCode="0.00%">
                  <c:v>0.315</c:v>
                </c:pt>
                <c:pt idx="5841" formatCode="0.00%">
                  <c:v>0.315</c:v>
                </c:pt>
                <c:pt idx="5842" formatCode="0.00%">
                  <c:v>0.315</c:v>
                </c:pt>
                <c:pt idx="5843" formatCode="0.00%">
                  <c:v>0.32400000000000001</c:v>
                </c:pt>
                <c:pt idx="5844" formatCode="0.00%">
                  <c:v>0.32400000000000001</c:v>
                </c:pt>
                <c:pt idx="5845" formatCode="0.00%">
                  <c:v>0.32400000000000001</c:v>
                </c:pt>
                <c:pt idx="5846" formatCode="0.00%">
                  <c:v>0.32400000000000001</c:v>
                </c:pt>
                <c:pt idx="5847" formatCode="0.00%">
                  <c:v>0.32400000000000001</c:v>
                </c:pt>
                <c:pt idx="5848" formatCode="0.00%">
                  <c:v>0.32400000000000001</c:v>
                </c:pt>
                <c:pt idx="5849" formatCode="0.00%">
                  <c:v>0.32400000000000001</c:v>
                </c:pt>
                <c:pt idx="5850" formatCode="0.00%">
                  <c:v>0.32400000000000001</c:v>
                </c:pt>
                <c:pt idx="5851" formatCode="0.00%">
                  <c:v>0.32400000000000001</c:v>
                </c:pt>
                <c:pt idx="5852" formatCode="0.00%">
                  <c:v>0.32400000000000001</c:v>
                </c:pt>
                <c:pt idx="5853" formatCode="0.00%">
                  <c:v>0.32400000000000001</c:v>
                </c:pt>
                <c:pt idx="5854" formatCode="0.00%">
                  <c:v>0.32400000000000001</c:v>
                </c:pt>
                <c:pt idx="5855" formatCode="0.00%">
                  <c:v>0.32400000000000001</c:v>
                </c:pt>
                <c:pt idx="5856" formatCode="0.00%">
                  <c:v>0.32400000000000001</c:v>
                </c:pt>
                <c:pt idx="5857" formatCode="0.00%">
                  <c:v>0.32400000000000001</c:v>
                </c:pt>
                <c:pt idx="5858" formatCode="0.00%">
                  <c:v>0.32400000000000001</c:v>
                </c:pt>
                <c:pt idx="5859" formatCode="0.00%">
                  <c:v>0.32400000000000001</c:v>
                </c:pt>
                <c:pt idx="5860" formatCode="0.00%">
                  <c:v>0.32400000000000001</c:v>
                </c:pt>
                <c:pt idx="5861" formatCode="0.00%">
                  <c:v>0.32400000000000001</c:v>
                </c:pt>
                <c:pt idx="5862" formatCode="0.00%">
                  <c:v>0.32400000000000001</c:v>
                </c:pt>
                <c:pt idx="5863" formatCode="0.00%">
                  <c:v>0.32400000000000001</c:v>
                </c:pt>
                <c:pt idx="5864" formatCode="0.00%">
                  <c:v>0.32400000000000001</c:v>
                </c:pt>
                <c:pt idx="5865" formatCode="0.00%">
                  <c:v>0.32400000000000001</c:v>
                </c:pt>
                <c:pt idx="5866" formatCode="0.00%">
                  <c:v>0.32400000000000001</c:v>
                </c:pt>
                <c:pt idx="5867" formatCode="0.00%">
                  <c:v>0.32400000000000001</c:v>
                </c:pt>
                <c:pt idx="5868" formatCode="0.00%">
                  <c:v>0.32400000000000001</c:v>
                </c:pt>
                <c:pt idx="5869" formatCode="0.00%">
                  <c:v>0.32400000000000001</c:v>
                </c:pt>
                <c:pt idx="5870" formatCode="0.00%">
                  <c:v>0.32400000000000001</c:v>
                </c:pt>
                <c:pt idx="5871" formatCode="0.00%">
                  <c:v>0.32400000000000001</c:v>
                </c:pt>
                <c:pt idx="5872" formatCode="0.00%">
                  <c:v>0.32400000000000001</c:v>
                </c:pt>
                <c:pt idx="5873" formatCode="0.00%">
                  <c:v>0.32400000000000001</c:v>
                </c:pt>
                <c:pt idx="5874" formatCode="0.00%">
                  <c:v>0.33100000000000002</c:v>
                </c:pt>
                <c:pt idx="5875" formatCode="0.00%">
                  <c:v>0.33100000000000002</c:v>
                </c:pt>
                <c:pt idx="5876" formatCode="0.00%">
                  <c:v>0.33100000000000002</c:v>
                </c:pt>
                <c:pt idx="5877" formatCode="0.00%">
                  <c:v>0.33100000000000002</c:v>
                </c:pt>
                <c:pt idx="5878" formatCode="0.00%">
                  <c:v>0.33100000000000002</c:v>
                </c:pt>
                <c:pt idx="5879" formatCode="0.00%">
                  <c:v>0.33100000000000002</c:v>
                </c:pt>
                <c:pt idx="5880" formatCode="0.00%">
                  <c:v>0.33100000000000002</c:v>
                </c:pt>
                <c:pt idx="5881" formatCode="0.00%">
                  <c:v>0.33100000000000002</c:v>
                </c:pt>
                <c:pt idx="5882" formatCode="0.00%">
                  <c:v>0.33100000000000002</c:v>
                </c:pt>
                <c:pt idx="5883" formatCode="0.00%">
                  <c:v>0.33100000000000002</c:v>
                </c:pt>
                <c:pt idx="5884" formatCode="0.00%">
                  <c:v>0.33100000000000002</c:v>
                </c:pt>
                <c:pt idx="5885" formatCode="0.00%">
                  <c:v>0.33100000000000002</c:v>
                </c:pt>
                <c:pt idx="5886" formatCode="0.00%">
                  <c:v>0.33100000000000002</c:v>
                </c:pt>
                <c:pt idx="5887" formatCode="0.00%">
                  <c:v>0.33100000000000002</c:v>
                </c:pt>
                <c:pt idx="5888" formatCode="0.00%">
                  <c:v>0.33100000000000002</c:v>
                </c:pt>
                <c:pt idx="5889" formatCode="0.00%">
                  <c:v>0.33100000000000002</c:v>
                </c:pt>
                <c:pt idx="5890" formatCode="0.00%">
                  <c:v>0.33100000000000002</c:v>
                </c:pt>
                <c:pt idx="5891" formatCode="0.00%">
                  <c:v>0.33100000000000002</c:v>
                </c:pt>
                <c:pt idx="5892" formatCode="0.00%">
                  <c:v>0.33100000000000002</c:v>
                </c:pt>
                <c:pt idx="5893" formatCode="0.00%">
                  <c:v>0.33100000000000002</c:v>
                </c:pt>
                <c:pt idx="5894" formatCode="0.00%">
                  <c:v>0.33100000000000002</c:v>
                </c:pt>
                <c:pt idx="5895" formatCode="0.00%">
                  <c:v>0.33100000000000002</c:v>
                </c:pt>
                <c:pt idx="5896" formatCode="0.00%">
                  <c:v>0.33100000000000002</c:v>
                </c:pt>
                <c:pt idx="5897" formatCode="0.00%">
                  <c:v>0.33100000000000002</c:v>
                </c:pt>
                <c:pt idx="5898" formatCode="0.00%">
                  <c:v>0.33100000000000002</c:v>
                </c:pt>
                <c:pt idx="5899" formatCode="0.00%">
                  <c:v>0.33100000000000002</c:v>
                </c:pt>
                <c:pt idx="5900" formatCode="0.00%">
                  <c:v>0.33100000000000002</c:v>
                </c:pt>
                <c:pt idx="5901" formatCode="0.00%">
                  <c:v>0.33100000000000002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24BB-47F8-9E79-CEBDD81E12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089984"/>
        <c:axId val="204104064"/>
      </c:lineChart>
      <c:dateAx>
        <c:axId val="204089984"/>
        <c:scaling>
          <c:orientation val="minMax"/>
          <c:max val="46081"/>
          <c:min val="41274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4104064"/>
        <c:crosses val="autoZero"/>
        <c:auto val="1"/>
        <c:lblOffset val="100"/>
        <c:baseTimeUnit val="days"/>
        <c:majorUnit val="2"/>
        <c:majorTimeUnit val="months"/>
      </c:dateAx>
      <c:valAx>
        <c:axId val="204104064"/>
        <c:scaling>
          <c:orientation val="minMax"/>
          <c:max val="3.5"/>
        </c:scaling>
        <c:delete val="1"/>
        <c:axPos val="l"/>
        <c:numFmt formatCode="0%" sourceLinked="0"/>
        <c:majorTickMark val="out"/>
        <c:minorTickMark val="none"/>
        <c:tickLblPos val="nextTo"/>
        <c:crossAx val="204089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3000" b="0" i="0" u="none" strike="noStrike" kern="1200" baseline="0">
                <a:solidFill>
                  <a:srgbClr val="257485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3000" b="0" i="0" u="none" strike="noStrike" kern="1200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3.078973050772614E-3"/>
          <c:y val="5.9831229696471637E-2"/>
          <c:w val="0.33402284773509089"/>
          <c:h val="7.06232664570625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>
      <a:glow rad="127000">
        <a:srgbClr val="FFFF00"/>
      </a:glow>
    </a:effectLst>
  </c:spPr>
  <c:txPr>
    <a:bodyPr/>
    <a:lstStyle/>
    <a:p>
      <a:pPr>
        <a:defRPr/>
      </a:pPr>
      <a:endParaRPr lang="en-US"/>
    </a:p>
  </c:txPr>
  <c:externalData r:id="rId2">
    <c:autoUpdate val="0"/>
  </c:externalData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278582619291695E-3"/>
          <c:y val="9.9970657333407667E-2"/>
          <c:w val="0.98127041180049346"/>
          <c:h val="0.84639188687801459"/>
        </c:manualLayout>
      </c:layout>
      <c:lineChart>
        <c:grouping val="standard"/>
        <c:varyColors val="0"/>
        <c:ser>
          <c:idx val="0"/>
          <c:order val="0"/>
          <c:tx>
            <c:strRef>
              <c:f>'Juicios y alícuota'!$B$1</c:f>
              <c:strCache>
                <c:ptCount val="1"/>
                <c:pt idx="0">
                  <c:v>Juicios</c:v>
                </c:pt>
              </c:strCache>
            </c:strRef>
          </c:tx>
          <c:spPr>
            <a:ln w="28575" cap="rnd">
              <a:solidFill>
                <a:srgbClr val="938C2D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rgbClr val="D2CA6F"/>
              </a:solidFill>
              <a:ln w="9525">
                <a:solidFill>
                  <a:srgbClr val="938C2D"/>
                </a:solidFill>
              </a:ln>
              <a:effectLst/>
            </c:spPr>
          </c:marker>
          <c:dLbls>
            <c:dLbl>
              <c:idx val="13"/>
              <c:layout>
                <c:manualLayout>
                  <c:x val="-3.9228676384778713E-2"/>
                  <c:y val="-5.7290157416674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FD4-4F93-BF18-6D2CDC551907}"/>
                </c:ext>
              </c:extLst>
            </c:dLbl>
            <c:dLbl>
              <c:idx val="14"/>
              <c:layout>
                <c:manualLayout>
                  <c:x val="-7.7697562889933888E-2"/>
                  <c:y val="-5.8969264336533366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FD4-4F93-BF18-6D2CDC551907}"/>
                </c:ext>
              </c:extLst>
            </c:dLbl>
            <c:dLbl>
              <c:idx val="15"/>
              <c:layout>
                <c:manualLayout>
                  <c:x val="-5.5488762779968635E-2"/>
                  <c:y val="3.7078197976000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9B-4FA0-ADF8-A4A95DA74DD4}"/>
                </c:ext>
              </c:extLst>
            </c:dLbl>
            <c:dLbl>
              <c:idx val="16"/>
              <c:layout>
                <c:manualLayout>
                  <c:x val="-3.1492957414834294E-2"/>
                  <c:y val="1.86567451124393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FD4-4F93-BF18-6D2CDC551907}"/>
                </c:ext>
              </c:extLst>
            </c:dLbl>
            <c:dLbl>
              <c:idx val="17"/>
              <c:layout>
                <c:manualLayout>
                  <c:x val="-4.4027763838543135E-3"/>
                  <c:y val="2.06885784052263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FD4-4F93-BF18-6D2CDC551907}"/>
                </c:ext>
              </c:extLst>
            </c:dLbl>
            <c:dLbl>
              <c:idx val="18"/>
              <c:layout>
                <c:manualLayout>
                  <c:x val="-3.7125206980270331E-2"/>
                  <c:y val="-5.66874604679062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D18-4BF3-BFFD-EF679E155476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2400" b="1">
                    <a:solidFill>
                      <a:srgbClr val="938C2D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'Juicios y alícuota'!$A$2:$A$23</c:f>
              <c:strCach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strCache>
            </c:strRef>
          </c:cat>
          <c:val>
            <c:numRef>
              <c:f>'Juicios y alícuota'!$B$2:$B$23</c:f>
              <c:numCache>
                <c:formatCode>_-* #,##0_-;\-* #,##0_-;_-* "-"??_-;_-@_-</c:formatCode>
                <c:ptCount val="22"/>
                <c:pt idx="0">
                  <c:v>3790.0432900432897</c:v>
                </c:pt>
                <c:pt idx="1">
                  <c:v>6805.1948051948048</c:v>
                </c:pt>
                <c:pt idx="2">
                  <c:v>11696.774193548386</c:v>
                </c:pt>
                <c:pt idx="3">
                  <c:v>17231.815525211201</c:v>
                </c:pt>
                <c:pt idx="4">
                  <c:v>27170.234454638128</c:v>
                </c:pt>
                <c:pt idx="5">
                  <c:v>41537.900727029708</c:v>
                </c:pt>
                <c:pt idx="6">
                  <c:v>54335.117923472419</c:v>
                </c:pt>
                <c:pt idx="7">
                  <c:v>57646.405003251959</c:v>
                </c:pt>
                <c:pt idx="8">
                  <c:v>64093.414355460962</c:v>
                </c:pt>
                <c:pt idx="9">
                  <c:v>78517.907577198785</c:v>
                </c:pt>
                <c:pt idx="10">
                  <c:v>88566.562445993943</c:v>
                </c:pt>
                <c:pt idx="11">
                  <c:v>106021.30991449942</c:v>
                </c:pt>
                <c:pt idx="12">
                  <c:v>127503.36116952627</c:v>
                </c:pt>
                <c:pt idx="13">
                  <c:v>130678.80427531409</c:v>
                </c:pt>
                <c:pt idx="14">
                  <c:v>80023.292800793075</c:v>
                </c:pt>
                <c:pt idx="15">
                  <c:v>67897.87138367664</c:v>
                </c:pt>
                <c:pt idx="16">
                  <c:v>44586</c:v>
                </c:pt>
                <c:pt idx="17">
                  <c:v>79129</c:v>
                </c:pt>
                <c:pt idx="18">
                  <c:v>93660</c:v>
                </c:pt>
                <c:pt idx="19">
                  <c:v>117856</c:v>
                </c:pt>
                <c:pt idx="20">
                  <c:v>126055</c:v>
                </c:pt>
                <c:pt idx="21" formatCode="#,##0">
                  <c:v>134141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FD4-4F93-BF18-6D2CDC5519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451008"/>
        <c:axId val="223452544"/>
      </c:lineChart>
      <c:lineChart>
        <c:grouping val="standard"/>
        <c:varyColors val="0"/>
        <c:ser>
          <c:idx val="1"/>
          <c:order val="1"/>
          <c:tx>
            <c:strRef>
              <c:f>'Juicios y alícuota'!$C$1</c:f>
              <c:strCache>
                <c:ptCount val="1"/>
                <c:pt idx="0">
                  <c:v>Alícuota</c:v>
                </c:pt>
              </c:strCache>
            </c:strRef>
          </c:tx>
          <c:spPr>
            <a:ln w="28575" cap="rnd">
              <a:solidFill>
                <a:schemeClr val="accent5">
                  <a:lumMod val="50000"/>
                </a:schemeClr>
              </a:solidFill>
              <a:round/>
            </a:ln>
            <a:effectLst/>
          </c:spPr>
          <c:marker>
            <c:symbol val="square"/>
            <c:size val="8"/>
            <c:spPr>
              <a:solidFill>
                <a:srgbClr val="849E9F"/>
              </a:solidFill>
              <a:ln w="9525">
                <a:solidFill>
                  <a:schemeClr val="accent5">
                    <a:lumMod val="50000"/>
                  </a:schemeClr>
                </a:solidFill>
              </a:ln>
              <a:effectLst/>
            </c:spPr>
          </c:marker>
          <c:dLbls>
            <c:dLbl>
              <c:idx val="5"/>
              <c:layout>
                <c:manualLayout>
                  <c:x val="-2.6667044542750006E-2"/>
                  <c:y val="-4.5960639076083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19B-4FA0-ADF8-A4A95DA74DD4}"/>
                </c:ext>
              </c:extLst>
            </c:dLbl>
            <c:dLbl>
              <c:idx val="8"/>
              <c:layout>
                <c:manualLayout>
                  <c:x val="-2.6667044542750085E-2"/>
                  <c:y val="-4.34443106805657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9B-4FA0-ADF8-A4A95DA74DD4}"/>
                </c:ext>
              </c:extLst>
            </c:dLbl>
            <c:dLbl>
              <c:idx val="12"/>
              <c:layout>
                <c:manualLayout>
                  <c:x val="-1.7620253024058691E-2"/>
                  <c:y val="-2.22536177571133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FD4-4F93-BF18-6D2CDC551907}"/>
                </c:ext>
              </c:extLst>
            </c:dLbl>
            <c:dLbl>
              <c:idx val="18"/>
              <c:layout>
                <c:manualLayout>
                  <c:x val="-3.4922796043807074E-3"/>
                  <c:y val="-2.50018264067658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9B-4FA0-ADF8-A4A95DA74DD4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2400" b="1">
                    <a:solidFill>
                      <a:srgbClr val="335657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'Juicios y alícuota'!$A$2:$A$23</c:f>
              <c:strCach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strCache>
            </c:strRef>
          </c:cat>
          <c:val>
            <c:numRef>
              <c:f>'Juicios y alícuota'!$C$2:$C$23</c:f>
              <c:numCache>
                <c:formatCode>General</c:formatCode>
                <c:ptCount val="22"/>
                <c:pt idx="0">
                  <c:v>2.1345716835979669</c:v>
                </c:pt>
                <c:pt idx="1">
                  <c:v>2.359806881222855</c:v>
                </c:pt>
                <c:pt idx="2">
                  <c:v>2.6230621922830841</c:v>
                </c:pt>
                <c:pt idx="3">
                  <c:v>2.6117727239240294</c:v>
                </c:pt>
                <c:pt idx="4">
                  <c:v>2.6582178979612685</c:v>
                </c:pt>
                <c:pt idx="5">
                  <c:v>2.5559626155931157</c:v>
                </c:pt>
                <c:pt idx="6">
                  <c:v>3.1986959584692141</c:v>
                </c:pt>
                <c:pt idx="7">
                  <c:v>3.1896946114696436</c:v>
                </c:pt>
                <c:pt idx="8">
                  <c:v>3.1163578631675826</c:v>
                </c:pt>
                <c:pt idx="9">
                  <c:v>3.3690809552178025</c:v>
                </c:pt>
                <c:pt idx="10">
                  <c:v>3.4126271987105152</c:v>
                </c:pt>
                <c:pt idx="11">
                  <c:v>3.4560112652056962</c:v>
                </c:pt>
                <c:pt idx="12" formatCode="0.000000">
                  <c:v>3.4581502362155891</c:v>
                </c:pt>
                <c:pt idx="13">
                  <c:v>3.2611768825691385</c:v>
                </c:pt>
                <c:pt idx="14">
                  <c:v>2.9723192034819732</c:v>
                </c:pt>
                <c:pt idx="15">
                  <c:v>2.7661740479722265</c:v>
                </c:pt>
                <c:pt idx="16">
                  <c:v>2.6341837612312298</c:v>
                </c:pt>
                <c:pt idx="17">
                  <c:v>2.5147624305473055</c:v>
                </c:pt>
                <c:pt idx="18">
                  <c:v>2.4738447847201837</c:v>
                </c:pt>
                <c:pt idx="19">
                  <c:v>2.4796385196836588</c:v>
                </c:pt>
                <c:pt idx="20">
                  <c:v>2.5474349795235103</c:v>
                </c:pt>
                <c:pt idx="21" formatCode="_(* #,##0.00_);_(* \(#,##0.00\);_(* &quot;-&quot;??_);_(@_)">
                  <c:v>2.8030356730586825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FD4-4F93-BF18-6D2CDC5519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468160"/>
        <c:axId val="223466624"/>
      </c:lineChart>
      <c:catAx>
        <c:axId val="223451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vert="horz" anchor="t"/>
          <a:lstStyle/>
          <a:p>
            <a:pPr>
              <a:defRPr sz="1800">
                <a:solidFill>
                  <a:schemeClr val="bg1">
                    <a:lumMod val="50000"/>
                  </a:schemeClr>
                </a:solidFill>
              </a:defRPr>
            </a:pPr>
            <a:endParaRPr lang="en-US"/>
          </a:p>
        </c:txPr>
        <c:crossAx val="223452544"/>
        <c:crosses val="autoZero"/>
        <c:auto val="1"/>
        <c:lblAlgn val="ctr"/>
        <c:lblOffset val="100"/>
        <c:noMultiLvlLbl val="0"/>
      </c:catAx>
      <c:valAx>
        <c:axId val="223452544"/>
        <c:scaling>
          <c:orientation val="minMax"/>
        </c:scaling>
        <c:delete val="0"/>
        <c:axPos val="l"/>
        <c:numFmt formatCode="#,##0" sourceLinked="0"/>
        <c:majorTickMark val="out"/>
        <c:minorTickMark val="none"/>
        <c:tickLblPos val="none"/>
        <c:spPr>
          <a:noFill/>
          <a:ln>
            <a:solidFill>
              <a:schemeClr val="bg1">
                <a:lumMod val="75000"/>
              </a:schemeClr>
            </a:solidFill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23451008"/>
        <c:crosses val="autoZero"/>
        <c:crossBetween val="between"/>
      </c:valAx>
      <c:valAx>
        <c:axId val="223466624"/>
        <c:scaling>
          <c:orientation val="minMax"/>
        </c:scaling>
        <c:delete val="0"/>
        <c:axPos val="r"/>
        <c:numFmt formatCode="#,##0.00" sourceLinked="0"/>
        <c:majorTickMark val="out"/>
        <c:minorTickMark val="none"/>
        <c:tickLblPos val="none"/>
        <c:spPr>
          <a:noFill/>
          <a:ln>
            <a:solidFill>
              <a:schemeClr val="bg1">
                <a:lumMod val="75000"/>
              </a:schemeClr>
            </a:solidFill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23468160"/>
        <c:crosses val="max"/>
        <c:crossBetween val="between"/>
      </c:valAx>
      <c:catAx>
        <c:axId val="2234681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2346662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vert="horz"/>
          <a:lstStyle/>
          <a:p>
            <a:pPr>
              <a:defRPr sz="2800">
                <a:solidFill>
                  <a:srgbClr val="938C2D"/>
                </a:solidFill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 sz="2800">
                <a:solidFill>
                  <a:schemeClr val="accent5">
                    <a:lumMod val="50000"/>
                  </a:schemeClr>
                </a:solidFill>
              </a:defRPr>
            </a:pPr>
            <a:endParaRPr lang="en-US"/>
          </a:p>
        </c:txPr>
      </c:legendEntry>
      <c:layout>
        <c:manualLayout>
          <c:xMode val="edge"/>
          <c:yMode val="edge"/>
          <c:x val="0"/>
          <c:y val="0.10392640056684281"/>
          <c:w val="9.1141899155091563E-2"/>
          <c:h val="0.15843028906951753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 sz="2800"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+mn-lt"/>
        </a:defRPr>
      </a:pPr>
      <a:endParaRPr lang="en-US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4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4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033F86-87AF-48CE-A3E8-3578BA0366DA}" type="doc">
      <dgm:prSet loTypeId="urn:microsoft.com/office/officeart/2005/8/layout/vList2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en-US"/>
        </a:p>
      </dgm:t>
    </dgm:pt>
    <dgm:pt modelId="{49B934BC-68B5-4CB0-940C-54829609B18E}">
      <dgm:prSet custT="1"/>
      <dgm:spPr>
        <a:solidFill>
          <a:srgbClr val="5D99A7"/>
        </a:solidFill>
      </dgm:spPr>
      <dgm:t>
        <a:bodyPr/>
        <a:lstStyle/>
        <a:p>
          <a:pPr algn="ctr" rtl="0"/>
          <a:r>
            <a:rPr lang="es-AR" sz="3600" b="1" dirty="0"/>
            <a:t>MESAS CUATRIPARTITAS</a:t>
          </a:r>
          <a:endParaRPr lang="en-US" sz="3600" dirty="0"/>
        </a:p>
      </dgm:t>
    </dgm:pt>
    <dgm:pt modelId="{8A4F85E1-C137-43A5-AC46-37E1F8F486F1}" type="parTrans" cxnId="{AF196D0D-241A-4E8D-BE74-7E8936FDEC6E}">
      <dgm:prSet/>
      <dgm:spPr/>
      <dgm:t>
        <a:bodyPr/>
        <a:lstStyle/>
        <a:p>
          <a:pPr algn="ctr"/>
          <a:endParaRPr lang="en-US"/>
        </a:p>
      </dgm:t>
    </dgm:pt>
    <dgm:pt modelId="{66212B41-0D17-4B87-A332-BDBDE1B65D82}" type="sibTrans" cxnId="{AF196D0D-241A-4E8D-BE74-7E8936FDEC6E}">
      <dgm:prSet/>
      <dgm:spPr/>
      <dgm:t>
        <a:bodyPr/>
        <a:lstStyle/>
        <a:p>
          <a:pPr algn="ctr"/>
          <a:endParaRPr lang="en-US"/>
        </a:p>
      </dgm:t>
    </dgm:pt>
    <dgm:pt modelId="{B2F6718F-D94D-4378-90D5-E5F8678B32C2}" type="pres">
      <dgm:prSet presAssocID="{A8033F86-87AF-48CE-A3E8-3578BA0366DA}" presName="linear" presStyleCnt="0">
        <dgm:presLayoutVars>
          <dgm:animLvl val="lvl"/>
          <dgm:resizeHandles val="exact"/>
        </dgm:presLayoutVars>
      </dgm:prSet>
      <dgm:spPr/>
    </dgm:pt>
    <dgm:pt modelId="{E4086146-3BB1-4890-AC4F-91632EDF94C7}" type="pres">
      <dgm:prSet presAssocID="{49B934BC-68B5-4CB0-940C-54829609B18E}" presName="parentText" presStyleLbl="node1" presStyleIdx="0" presStyleCnt="1" custScaleY="113823" custLinFactNeighborX="4402" custLinFactNeighborY="8069">
        <dgm:presLayoutVars>
          <dgm:chMax val="0"/>
          <dgm:bulletEnabled val="1"/>
        </dgm:presLayoutVars>
      </dgm:prSet>
      <dgm:spPr/>
    </dgm:pt>
  </dgm:ptLst>
  <dgm:cxnLst>
    <dgm:cxn modelId="{AF196D0D-241A-4E8D-BE74-7E8936FDEC6E}" srcId="{A8033F86-87AF-48CE-A3E8-3578BA0366DA}" destId="{49B934BC-68B5-4CB0-940C-54829609B18E}" srcOrd="0" destOrd="0" parTransId="{8A4F85E1-C137-43A5-AC46-37E1F8F486F1}" sibTransId="{66212B41-0D17-4B87-A332-BDBDE1B65D82}"/>
    <dgm:cxn modelId="{0A5CA522-2458-4053-B466-7A5B5D4BCDCB}" type="presOf" srcId="{A8033F86-87AF-48CE-A3E8-3578BA0366DA}" destId="{B2F6718F-D94D-4378-90D5-E5F8678B32C2}" srcOrd="0" destOrd="0" presId="urn:microsoft.com/office/officeart/2005/8/layout/vList2"/>
    <dgm:cxn modelId="{8D3005F7-A00B-4AFA-9F2C-6EBECA23C4C2}" type="presOf" srcId="{49B934BC-68B5-4CB0-940C-54829609B18E}" destId="{E4086146-3BB1-4890-AC4F-91632EDF94C7}" srcOrd="0" destOrd="0" presId="urn:microsoft.com/office/officeart/2005/8/layout/vList2"/>
    <dgm:cxn modelId="{F7D041B2-CAF2-4C77-8C33-66BA0FD72A42}" type="presParOf" srcId="{B2F6718F-D94D-4378-90D5-E5F8678B32C2}" destId="{E4086146-3BB1-4890-AC4F-91632EDF94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B7CA3B-E9E0-4F9D-B965-23AEA87D1AF0}" type="doc">
      <dgm:prSet loTypeId="urn:microsoft.com/office/officeart/2005/8/layout/vList2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en-US"/>
        </a:p>
      </dgm:t>
    </dgm:pt>
    <dgm:pt modelId="{EC7898F7-EC13-4B21-AE15-F2887F7E79CE}">
      <dgm:prSet custT="1"/>
      <dgm:spPr>
        <a:solidFill>
          <a:srgbClr val="5D99A7"/>
        </a:solidFill>
      </dgm:spPr>
      <dgm:t>
        <a:bodyPr/>
        <a:lstStyle/>
        <a:p>
          <a:pPr algn="ctr" rtl="0"/>
          <a:r>
            <a:rPr lang="es-AR" sz="3600" b="1" dirty="0"/>
            <a:t>MESAS NACIONALES DE PREVENCIÓN</a:t>
          </a:r>
          <a:endParaRPr lang="en-US" sz="3600" dirty="0"/>
        </a:p>
      </dgm:t>
    </dgm:pt>
    <dgm:pt modelId="{B0CDA407-611F-4A54-AB70-15030081FE51}" type="parTrans" cxnId="{4DED040C-CBAB-4BC0-B414-E69EABB7A4D7}">
      <dgm:prSet/>
      <dgm:spPr/>
      <dgm:t>
        <a:bodyPr/>
        <a:lstStyle/>
        <a:p>
          <a:endParaRPr lang="en-US"/>
        </a:p>
      </dgm:t>
    </dgm:pt>
    <dgm:pt modelId="{E9461B57-2D01-4436-AEF1-C67EA13137C6}" type="sibTrans" cxnId="{4DED040C-CBAB-4BC0-B414-E69EABB7A4D7}">
      <dgm:prSet/>
      <dgm:spPr/>
      <dgm:t>
        <a:bodyPr/>
        <a:lstStyle/>
        <a:p>
          <a:endParaRPr lang="en-US"/>
        </a:p>
      </dgm:t>
    </dgm:pt>
    <dgm:pt modelId="{1DECBFDA-44B2-4C02-B1A5-349D5EFE9B9D}" type="pres">
      <dgm:prSet presAssocID="{EFB7CA3B-E9E0-4F9D-B965-23AEA87D1AF0}" presName="linear" presStyleCnt="0">
        <dgm:presLayoutVars>
          <dgm:animLvl val="lvl"/>
          <dgm:resizeHandles val="exact"/>
        </dgm:presLayoutVars>
      </dgm:prSet>
      <dgm:spPr/>
    </dgm:pt>
    <dgm:pt modelId="{CF280A12-286E-4B24-A9D2-6BECCFCC835B}" type="pres">
      <dgm:prSet presAssocID="{EC7898F7-EC13-4B21-AE15-F2887F7E79CE}" presName="parentText" presStyleLbl="node1" presStyleIdx="0" presStyleCnt="1" custScaleX="100000" custLinFactNeighborX="5316" custLinFactNeighborY="-219">
        <dgm:presLayoutVars>
          <dgm:chMax val="0"/>
          <dgm:bulletEnabled val="1"/>
        </dgm:presLayoutVars>
      </dgm:prSet>
      <dgm:spPr/>
    </dgm:pt>
  </dgm:ptLst>
  <dgm:cxnLst>
    <dgm:cxn modelId="{4DED040C-CBAB-4BC0-B414-E69EABB7A4D7}" srcId="{EFB7CA3B-E9E0-4F9D-B965-23AEA87D1AF0}" destId="{EC7898F7-EC13-4B21-AE15-F2887F7E79CE}" srcOrd="0" destOrd="0" parTransId="{B0CDA407-611F-4A54-AB70-15030081FE51}" sibTransId="{E9461B57-2D01-4436-AEF1-C67EA13137C6}"/>
    <dgm:cxn modelId="{9F8DA0BD-4BC1-4F2E-B2D4-254A96F58959}" type="presOf" srcId="{EFB7CA3B-E9E0-4F9D-B965-23AEA87D1AF0}" destId="{1DECBFDA-44B2-4C02-B1A5-349D5EFE9B9D}" srcOrd="0" destOrd="0" presId="urn:microsoft.com/office/officeart/2005/8/layout/vList2"/>
    <dgm:cxn modelId="{FF1790FA-61A0-4F41-81E6-3968125D6335}" type="presOf" srcId="{EC7898F7-EC13-4B21-AE15-F2887F7E79CE}" destId="{CF280A12-286E-4B24-A9D2-6BECCFCC835B}" srcOrd="0" destOrd="0" presId="urn:microsoft.com/office/officeart/2005/8/layout/vList2"/>
    <dgm:cxn modelId="{4EB124CA-C2D5-459B-BC89-2D148427AF2D}" type="presParOf" srcId="{1DECBFDA-44B2-4C02-B1A5-349D5EFE9B9D}" destId="{CF280A12-286E-4B24-A9D2-6BECCFCC83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9C5C0D-5647-43CF-94F9-FE9DA7C5BACD}" type="doc">
      <dgm:prSet loTypeId="urn:microsoft.com/office/officeart/2005/8/layout/vList2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en-US"/>
        </a:p>
      </dgm:t>
    </dgm:pt>
    <dgm:pt modelId="{12ED3949-91C9-462C-B3E6-DF446253BEDF}">
      <dgm:prSet custT="1"/>
      <dgm:spPr>
        <a:solidFill>
          <a:srgbClr val="5D99A7"/>
        </a:solidFill>
      </dgm:spPr>
      <dgm:t>
        <a:bodyPr/>
        <a:lstStyle/>
        <a:p>
          <a:pPr algn="ctr" rtl="0"/>
          <a:r>
            <a:rPr lang="es-AR" sz="3600" b="1" dirty="0"/>
            <a:t>PROY REFORMA      RES MTEYSS 295</a:t>
          </a:r>
          <a:endParaRPr lang="en-US" sz="3600" dirty="0"/>
        </a:p>
      </dgm:t>
    </dgm:pt>
    <dgm:pt modelId="{2C7F94E3-4CED-47F2-A534-9153FE0D9104}" type="parTrans" cxnId="{3A9B9A3F-F046-44DE-9C53-D6E02678DD28}">
      <dgm:prSet/>
      <dgm:spPr/>
      <dgm:t>
        <a:bodyPr/>
        <a:lstStyle/>
        <a:p>
          <a:endParaRPr lang="en-US"/>
        </a:p>
      </dgm:t>
    </dgm:pt>
    <dgm:pt modelId="{D42BBB21-BAE7-47A3-9524-AE2CFDCE667E}" type="sibTrans" cxnId="{3A9B9A3F-F046-44DE-9C53-D6E02678DD28}">
      <dgm:prSet/>
      <dgm:spPr/>
      <dgm:t>
        <a:bodyPr/>
        <a:lstStyle/>
        <a:p>
          <a:endParaRPr lang="en-US"/>
        </a:p>
      </dgm:t>
    </dgm:pt>
    <dgm:pt modelId="{10B9E0A1-95EF-4997-93E7-D07D1B3828B9}" type="pres">
      <dgm:prSet presAssocID="{949C5C0D-5647-43CF-94F9-FE9DA7C5BACD}" presName="linear" presStyleCnt="0">
        <dgm:presLayoutVars>
          <dgm:animLvl val="lvl"/>
          <dgm:resizeHandles val="exact"/>
        </dgm:presLayoutVars>
      </dgm:prSet>
      <dgm:spPr/>
    </dgm:pt>
    <dgm:pt modelId="{A1897602-E541-4A75-B4CF-7E3A77ED88E1}" type="pres">
      <dgm:prSet presAssocID="{12ED3949-91C9-462C-B3E6-DF446253BED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A9B9A3F-F046-44DE-9C53-D6E02678DD28}" srcId="{949C5C0D-5647-43CF-94F9-FE9DA7C5BACD}" destId="{12ED3949-91C9-462C-B3E6-DF446253BEDF}" srcOrd="0" destOrd="0" parTransId="{2C7F94E3-4CED-47F2-A534-9153FE0D9104}" sibTransId="{D42BBB21-BAE7-47A3-9524-AE2CFDCE667E}"/>
    <dgm:cxn modelId="{FEE55390-493A-49EC-B8EF-E94A60E58D0E}" type="presOf" srcId="{949C5C0D-5647-43CF-94F9-FE9DA7C5BACD}" destId="{10B9E0A1-95EF-4997-93E7-D07D1B3828B9}" srcOrd="0" destOrd="0" presId="urn:microsoft.com/office/officeart/2005/8/layout/vList2"/>
    <dgm:cxn modelId="{642F17EF-7CB0-4234-A8C6-8B6C79B1532D}" type="presOf" srcId="{12ED3949-91C9-462C-B3E6-DF446253BEDF}" destId="{A1897602-E541-4A75-B4CF-7E3A77ED88E1}" srcOrd="0" destOrd="0" presId="urn:microsoft.com/office/officeart/2005/8/layout/vList2"/>
    <dgm:cxn modelId="{EE5856CD-6766-4A76-9A31-D54EA037040F}" type="presParOf" srcId="{10B9E0A1-95EF-4997-93E7-D07D1B3828B9}" destId="{A1897602-E541-4A75-B4CF-7E3A77ED88E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086146-3BB1-4890-AC4F-91632EDF94C7}">
      <dsp:nvSpPr>
        <dsp:cNvPr id="0" name=""/>
        <dsp:cNvSpPr/>
      </dsp:nvSpPr>
      <dsp:spPr>
        <a:xfrm>
          <a:off x="0" y="21304"/>
          <a:ext cx="5431724" cy="1363690"/>
        </a:xfrm>
        <a:prstGeom prst="roundRect">
          <a:avLst/>
        </a:prstGeom>
        <a:solidFill>
          <a:srgbClr val="5D99A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3600" b="1" kern="1200" dirty="0"/>
            <a:t>MESAS CUATRIPARTITAS</a:t>
          </a:r>
          <a:endParaRPr lang="en-US" sz="3600" kern="1200" dirty="0"/>
        </a:p>
      </dsp:txBody>
      <dsp:txXfrm>
        <a:off x="66570" y="87874"/>
        <a:ext cx="5298584" cy="12305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280A12-286E-4B24-A9D2-6BECCFCC835B}">
      <dsp:nvSpPr>
        <dsp:cNvPr id="0" name=""/>
        <dsp:cNvSpPr/>
      </dsp:nvSpPr>
      <dsp:spPr>
        <a:xfrm>
          <a:off x="0" y="28551"/>
          <a:ext cx="4800600" cy="1444949"/>
        </a:xfrm>
        <a:prstGeom prst="roundRect">
          <a:avLst/>
        </a:prstGeom>
        <a:solidFill>
          <a:srgbClr val="5D99A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3600" b="1" kern="1200" dirty="0"/>
            <a:t>MESAS NACIONALES DE PREVENCIÓN</a:t>
          </a:r>
          <a:endParaRPr lang="en-US" sz="3600" kern="1200" dirty="0"/>
        </a:p>
      </dsp:txBody>
      <dsp:txXfrm>
        <a:off x="70537" y="99088"/>
        <a:ext cx="4659526" cy="13038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897602-E541-4A75-B4CF-7E3A77ED88E1}">
      <dsp:nvSpPr>
        <dsp:cNvPr id="0" name=""/>
        <dsp:cNvSpPr/>
      </dsp:nvSpPr>
      <dsp:spPr>
        <a:xfrm>
          <a:off x="0" y="403"/>
          <a:ext cx="4772096" cy="1384187"/>
        </a:xfrm>
        <a:prstGeom prst="roundRect">
          <a:avLst/>
        </a:prstGeom>
        <a:solidFill>
          <a:srgbClr val="5D99A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3600" b="1" kern="1200" dirty="0"/>
            <a:t>PROY REFORMA      RES MTEYSS 295</a:t>
          </a:r>
          <a:endParaRPr lang="en-US" sz="3600" kern="1200" dirty="0"/>
        </a:p>
      </dsp:txBody>
      <dsp:txXfrm>
        <a:off x="67570" y="67973"/>
        <a:ext cx="4636956" cy="12490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0.45918</cdr:y>
    </cdr:from>
    <cdr:to>
      <cdr:x>0.38465</cdr:x>
      <cdr:y>0.53846</cdr:y>
    </cdr:to>
    <cdr:sp macro="" textlink="">
      <cdr:nvSpPr>
        <cdr:cNvPr id="2" name="CuadroTexto 1">
          <a:extLst xmlns:a="http://schemas.openxmlformats.org/drawingml/2006/main">
            <a:ext uri="{FF2B5EF4-FFF2-40B4-BE49-F238E27FC236}">
              <a16:creationId xmlns:a16="http://schemas.microsoft.com/office/drawing/2014/main" id="{E36F4D84-B1A0-FAB0-0618-C61033665082}"/>
            </a:ext>
          </a:extLst>
        </cdr:cNvPr>
        <cdr:cNvSpPr txBox="1"/>
      </cdr:nvSpPr>
      <cdr:spPr>
        <a:xfrm xmlns:a="http://schemas.openxmlformats.org/drawingml/2006/main">
          <a:off x="-906462" y="3566914"/>
          <a:ext cx="3151188" cy="6158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Establecimiento</a:t>
          </a:r>
        </a:p>
      </cdr:txBody>
    </cdr:sp>
  </cdr:relSizeAnchor>
  <cdr:relSizeAnchor xmlns:cdr="http://schemas.openxmlformats.org/drawingml/2006/chartDrawing">
    <cdr:from>
      <cdr:x>0.26292</cdr:x>
      <cdr:y>0.57986</cdr:y>
    </cdr:from>
    <cdr:to>
      <cdr:x>0.57318</cdr:x>
      <cdr:y>0.66666</cdr:y>
    </cdr:to>
    <cdr:sp macro="" textlink="">
      <cdr:nvSpPr>
        <cdr:cNvPr id="3" name="CuadroTexto 1">
          <a:extLst xmlns:a="http://schemas.openxmlformats.org/drawingml/2006/main">
            <a:ext uri="{FF2B5EF4-FFF2-40B4-BE49-F238E27FC236}">
              <a16:creationId xmlns:a16="http://schemas.microsoft.com/office/drawing/2014/main" id="{627DCAB9-5665-8867-BD9B-0900DF75D245}"/>
            </a:ext>
          </a:extLst>
        </cdr:cNvPr>
        <cdr:cNvSpPr txBox="1"/>
      </cdr:nvSpPr>
      <cdr:spPr>
        <a:xfrm xmlns:a="http://schemas.openxmlformats.org/drawingml/2006/main">
          <a:off x="2560242" y="4504364"/>
          <a:ext cx="3021182" cy="6742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Vía</a:t>
          </a:r>
          <a:r>
            <a:rPr lang="es-AR" sz="3200" b="1" baseline="0" dirty="0">
              <a:solidFill>
                <a:schemeClr val="tx1">
                  <a:lumMod val="65000"/>
                  <a:lumOff val="35000"/>
                </a:schemeClr>
              </a:solidFill>
            </a:rPr>
            <a:t> Pública</a:t>
          </a:r>
          <a:endParaRPr lang="es-AR" sz="3200" b="1" dirty="0">
            <a:solidFill>
              <a:schemeClr val="tx1">
                <a:lumMod val="65000"/>
                <a:lumOff val="3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0.7989</cdr:x>
      <cdr:y>0.38966</cdr:y>
    </cdr:from>
    <cdr:to>
      <cdr:x>0.88327</cdr:x>
      <cdr:y>0.47646</cdr:y>
    </cdr:to>
    <cdr:sp macro="" textlink="">
      <cdr:nvSpPr>
        <cdr:cNvPr id="4" name="CuadroTexto 1">
          <a:extLst xmlns:a="http://schemas.openxmlformats.org/drawingml/2006/main">
            <a:ext uri="{FF2B5EF4-FFF2-40B4-BE49-F238E27FC236}">
              <a16:creationId xmlns:a16="http://schemas.microsoft.com/office/drawing/2014/main" id="{818D9909-3DCC-3F56-4CF4-3879DA54981F}"/>
            </a:ext>
          </a:extLst>
        </cdr:cNvPr>
        <cdr:cNvSpPr txBox="1"/>
      </cdr:nvSpPr>
      <cdr:spPr>
        <a:xfrm xmlns:a="http://schemas.openxmlformats.org/drawingml/2006/main">
          <a:off x="7779383" y="3026858"/>
          <a:ext cx="821550" cy="6742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IT</a:t>
          </a:r>
        </a:p>
        <a:p xmlns:a="http://schemas.openxmlformats.org/drawingml/2006/main">
          <a:endParaRPr lang="es-AR" sz="3200" b="1" baseline="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0.7897</cdr:x>
      <cdr:y>0.57912</cdr:y>
    </cdr:from>
    <cdr:to>
      <cdr:x>0.9477</cdr:x>
      <cdr:y>0.66592</cdr:y>
    </cdr:to>
    <cdr:sp macro="" textlink="">
      <cdr:nvSpPr>
        <cdr:cNvPr id="5" name="CuadroTexto 1">
          <a:extLst xmlns:a="http://schemas.openxmlformats.org/drawingml/2006/main">
            <a:ext uri="{FF2B5EF4-FFF2-40B4-BE49-F238E27FC236}">
              <a16:creationId xmlns:a16="http://schemas.microsoft.com/office/drawing/2014/main" id="{3A64A6F0-86A4-0D6C-4061-4BA76ABFBEDF}"/>
            </a:ext>
          </a:extLst>
        </cdr:cNvPr>
        <cdr:cNvSpPr txBox="1"/>
      </cdr:nvSpPr>
      <cdr:spPr>
        <a:xfrm xmlns:a="http://schemas.openxmlformats.org/drawingml/2006/main">
          <a:off x="7689781" y="4498578"/>
          <a:ext cx="1538538" cy="6742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ATEP</a:t>
          </a:r>
          <a:endParaRPr lang="es-AR" sz="3200" b="1" baseline="0" dirty="0">
            <a:solidFill>
              <a:schemeClr val="tx1">
                <a:lumMod val="65000"/>
                <a:lumOff val="3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0.04247</cdr:x>
      <cdr:y>0.9584</cdr:y>
    </cdr:from>
    <cdr:to>
      <cdr:x>0.64177</cdr:x>
      <cdr:y>1</cdr:y>
    </cdr:to>
    <cdr:sp macro="" textlink="">
      <cdr:nvSpPr>
        <cdr:cNvPr id="6" name="object 14">
          <a:extLst xmlns:a="http://schemas.openxmlformats.org/drawingml/2006/main">
            <a:ext uri="{FF2B5EF4-FFF2-40B4-BE49-F238E27FC236}">
              <a16:creationId xmlns:a16="http://schemas.microsoft.com/office/drawing/2014/main" id="{BE00FA1B-43AE-915F-90AD-C91FD375CCE3}"/>
            </a:ext>
          </a:extLst>
        </cdr:cNvPr>
        <cdr:cNvSpPr txBox="1"/>
      </cdr:nvSpPr>
      <cdr:spPr>
        <a:xfrm xmlns:a="http://schemas.openxmlformats.org/drawingml/2006/main">
          <a:off x="413561" y="10963275"/>
          <a:ext cx="5835723" cy="3231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wrap="square" lIns="0" tIns="15240" rIns="0" bIns="0" rtlCol="0">
          <a:spAutoFit/>
        </a:bodyPr>
        <a:lstStyle xmlns:a="http://schemas.openxmlformats.org/drawingml/2006/main">
          <a:defPPr>
            <a:defRPr lang="es-AR"/>
          </a:defPPr>
          <a:lvl1pPr marL="0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157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314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472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631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5788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2945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104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261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12699">
            <a:spcBef>
              <a:spcPts val="120"/>
            </a:spcBef>
          </a:pPr>
          <a:r>
            <a:rPr sz="2000" b="1" spc="-10" dirty="0">
              <a:solidFill>
                <a:schemeClr val="bg1">
                  <a:lumMod val="50000"/>
                </a:schemeClr>
              </a:solidFill>
              <a:latin typeface="Aptos" panose="020B0004020202020204" pitchFamily="34" charset="0"/>
              <a:cs typeface="Calibri"/>
            </a:rPr>
            <a:t>Fuente:</a:t>
          </a:r>
          <a:r>
            <a:rPr sz="2000" b="1" spc="106" dirty="0">
              <a:solidFill>
                <a:schemeClr val="bg1">
                  <a:lumMod val="50000"/>
                </a:schemeClr>
              </a:solidFill>
              <a:latin typeface="Aptos" panose="020B0004020202020204" pitchFamily="34" charset="0"/>
              <a:cs typeface="Calibri"/>
            </a:rPr>
            <a:t> </a:t>
          </a:r>
          <a:r>
            <a:rPr lang="es-AR" sz="2000" spc="-5" dirty="0">
              <a:solidFill>
                <a:schemeClr val="bg1">
                  <a:lumMod val="50000"/>
                </a:schemeClr>
              </a:solidFill>
              <a:latin typeface="Aptos" panose="020B0004020202020204" pitchFamily="34" charset="0"/>
              <a:cs typeface="Calibri"/>
            </a:rPr>
            <a:t>SRT 2024.</a:t>
          </a:r>
          <a:endParaRPr sz="2000" dirty="0">
            <a:solidFill>
              <a:schemeClr val="bg1">
                <a:lumMod val="50000"/>
              </a:schemeClr>
            </a:solidFill>
            <a:latin typeface="Aptos" panose="020B0004020202020204" pitchFamily="34" charset="0"/>
            <a:cs typeface="Calibri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0.01145</cdr:x>
      <cdr:y>0.4821</cdr:y>
    </cdr:from>
    <cdr:to>
      <cdr:x>0.31968</cdr:x>
      <cdr:y>0.5689</cdr:y>
    </cdr:to>
    <cdr:sp macro="" textlink="">
      <cdr:nvSpPr>
        <cdr:cNvPr id="2" name="CuadroTexto 1">
          <a:extLst xmlns:a="http://schemas.openxmlformats.org/drawingml/2006/main">
            <a:ext uri="{FF2B5EF4-FFF2-40B4-BE49-F238E27FC236}">
              <a16:creationId xmlns:a16="http://schemas.microsoft.com/office/drawing/2014/main" id="{E36F4D84-B1A0-FAB0-0618-C61033665082}"/>
            </a:ext>
          </a:extLst>
        </cdr:cNvPr>
        <cdr:cNvSpPr txBox="1"/>
      </cdr:nvSpPr>
      <cdr:spPr>
        <a:xfrm xmlns:a="http://schemas.openxmlformats.org/drawingml/2006/main">
          <a:off x="107996" y="3744989"/>
          <a:ext cx="2906896" cy="6742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Establecimiento</a:t>
          </a:r>
        </a:p>
      </cdr:txBody>
    </cdr:sp>
  </cdr:relSizeAnchor>
  <cdr:relSizeAnchor xmlns:cdr="http://schemas.openxmlformats.org/drawingml/2006/chartDrawing">
    <cdr:from>
      <cdr:x>0.274</cdr:x>
      <cdr:y>0.53712</cdr:y>
    </cdr:from>
    <cdr:to>
      <cdr:x>0.51359</cdr:x>
      <cdr:y>0.62392</cdr:y>
    </cdr:to>
    <cdr:sp macro="" textlink="">
      <cdr:nvSpPr>
        <cdr:cNvPr id="3" name="CuadroTexto 1">
          <a:extLst xmlns:a="http://schemas.openxmlformats.org/drawingml/2006/main">
            <a:ext uri="{FF2B5EF4-FFF2-40B4-BE49-F238E27FC236}">
              <a16:creationId xmlns:a16="http://schemas.microsoft.com/office/drawing/2014/main" id="{627DCAB9-5665-8867-BD9B-0900DF75D245}"/>
            </a:ext>
          </a:extLst>
        </cdr:cNvPr>
        <cdr:cNvSpPr txBox="1"/>
      </cdr:nvSpPr>
      <cdr:spPr>
        <a:xfrm xmlns:a="http://schemas.openxmlformats.org/drawingml/2006/main">
          <a:off x="2584059" y="4172386"/>
          <a:ext cx="2259557" cy="6742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Vía</a:t>
          </a:r>
          <a:r>
            <a:rPr lang="es-AR" sz="3200" b="1" baseline="0" dirty="0">
              <a:solidFill>
                <a:schemeClr val="tx1">
                  <a:lumMod val="65000"/>
                  <a:lumOff val="35000"/>
                </a:schemeClr>
              </a:solidFill>
            </a:rPr>
            <a:t> Pública</a:t>
          </a:r>
          <a:endParaRPr lang="es-AR" sz="3200" b="1" dirty="0">
            <a:solidFill>
              <a:schemeClr val="tx1">
                <a:lumMod val="65000"/>
                <a:lumOff val="3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0.66611</cdr:x>
      <cdr:y>0.4566</cdr:y>
    </cdr:from>
    <cdr:to>
      <cdr:x>0.7833</cdr:x>
      <cdr:y>0.5434</cdr:y>
    </cdr:to>
    <cdr:sp macro="" textlink="">
      <cdr:nvSpPr>
        <cdr:cNvPr id="4" name="CuadroTexto 1">
          <a:extLst xmlns:a="http://schemas.openxmlformats.org/drawingml/2006/main">
            <a:ext uri="{FF2B5EF4-FFF2-40B4-BE49-F238E27FC236}">
              <a16:creationId xmlns:a16="http://schemas.microsoft.com/office/drawing/2014/main" id="{818D9909-3DCC-3F56-4CF4-3879DA54981F}"/>
            </a:ext>
          </a:extLst>
        </cdr:cNvPr>
        <cdr:cNvSpPr txBox="1"/>
      </cdr:nvSpPr>
      <cdr:spPr>
        <a:xfrm xmlns:a="http://schemas.openxmlformats.org/drawingml/2006/main">
          <a:off x="6282017" y="3546869"/>
          <a:ext cx="1105211" cy="6742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IT</a:t>
          </a:r>
          <a:endParaRPr lang="es-AR" sz="3200" b="1" baseline="0" dirty="0">
            <a:solidFill>
              <a:schemeClr val="tx1">
                <a:lumMod val="65000"/>
                <a:lumOff val="35000"/>
              </a:schemeClr>
            </a:solidFill>
          </a:endParaRPr>
        </a:p>
        <a:p xmlns:a="http://schemas.openxmlformats.org/drawingml/2006/main">
          <a:endParaRPr lang="es-AR" sz="1600" b="1" baseline="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0.79289</cdr:x>
      <cdr:y>0.53299</cdr:y>
    </cdr:from>
    <cdr:to>
      <cdr:x>0.91819</cdr:x>
      <cdr:y>0.61979</cdr:y>
    </cdr:to>
    <cdr:sp macro="" textlink="">
      <cdr:nvSpPr>
        <cdr:cNvPr id="5" name="CuadroTexto 1">
          <a:extLst xmlns:a="http://schemas.openxmlformats.org/drawingml/2006/main">
            <a:ext uri="{FF2B5EF4-FFF2-40B4-BE49-F238E27FC236}">
              <a16:creationId xmlns:a16="http://schemas.microsoft.com/office/drawing/2014/main" id="{3A64A6F0-86A4-0D6C-4061-4BA76ABFBEDF}"/>
            </a:ext>
          </a:extLst>
        </cdr:cNvPr>
        <cdr:cNvSpPr txBox="1"/>
      </cdr:nvSpPr>
      <cdr:spPr>
        <a:xfrm xmlns:a="http://schemas.openxmlformats.org/drawingml/2006/main">
          <a:off x="7477707" y="4140249"/>
          <a:ext cx="1181696" cy="6742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AR" sz="3200" b="1" dirty="0">
              <a:solidFill>
                <a:schemeClr val="tx1">
                  <a:lumMod val="65000"/>
                  <a:lumOff val="35000"/>
                </a:schemeClr>
              </a:solidFill>
            </a:rPr>
            <a:t>ATEP</a:t>
          </a:r>
          <a:endParaRPr lang="es-AR" sz="3200" b="1" baseline="0" dirty="0">
            <a:solidFill>
              <a:schemeClr val="tx1">
                <a:lumMod val="65000"/>
                <a:lumOff val="35000"/>
              </a:schemeClr>
            </a:solidFill>
          </a:endParaRPr>
        </a:p>
        <a:p xmlns:a="http://schemas.openxmlformats.org/drawingml/2006/main">
          <a:endParaRPr lang="es-AR" sz="1400" b="1" baseline="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0.94576</cdr:x>
      <cdr:y>0.59632</cdr:y>
    </cdr:from>
    <cdr:to>
      <cdr:x>0.9935</cdr:x>
      <cdr:y>0.69287</cdr:y>
    </cdr:to>
    <cdr:sp macro="" textlink="">
      <cdr:nvSpPr>
        <cdr:cNvPr id="3" name="CuadroTexto 2">
          <a:extLst xmlns:a="http://schemas.openxmlformats.org/drawingml/2006/main">
            <a:ext uri="{FF2B5EF4-FFF2-40B4-BE49-F238E27FC236}">
              <a16:creationId xmlns:a16="http://schemas.microsoft.com/office/drawing/2014/main" id="{2979A39F-4808-EC2C-8D78-02D24F65CB3A}"/>
            </a:ext>
          </a:extLst>
        </cdr:cNvPr>
        <cdr:cNvSpPr txBox="1"/>
      </cdr:nvSpPr>
      <cdr:spPr>
        <a:xfrm xmlns:a="http://schemas.openxmlformats.org/drawingml/2006/main">
          <a:off x="18114324" y="564779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s-ES" sz="1800" kern="1200" dirty="0">
              <a:solidFill>
                <a:schemeClr val="accent6">
                  <a:lumMod val="75000"/>
                </a:schemeClr>
              </a:solidFill>
            </a:rPr>
            <a:t>2624</a:t>
          </a:r>
          <a:endParaRPr lang="es-AR" sz="1800" kern="1200" dirty="0">
            <a:solidFill>
              <a:schemeClr val="accent6">
                <a:lumMod val="75000"/>
              </a:schemeClr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0.96083</cdr:y>
    </cdr:from>
    <cdr:to>
      <cdr:x>0.25285</cdr:x>
      <cdr:y>1</cdr:y>
    </cdr:to>
    <cdr:sp macro="" textlink="">
      <cdr:nvSpPr>
        <cdr:cNvPr id="2" name="CuadroTexto 1">
          <a:extLst xmlns:a="http://schemas.openxmlformats.org/drawingml/2006/main">
            <a:ext uri="{FF2B5EF4-FFF2-40B4-BE49-F238E27FC236}">
              <a16:creationId xmlns:a16="http://schemas.microsoft.com/office/drawing/2014/main" id="{4E444206-D7FA-4A08-9B1F-56E60EDA06FB}"/>
            </a:ext>
          </a:extLst>
        </cdr:cNvPr>
        <cdr:cNvSpPr txBox="1"/>
      </cdr:nvSpPr>
      <cdr:spPr>
        <a:xfrm xmlns:a="http://schemas.openxmlformats.org/drawingml/2006/main">
          <a:off x="0" y="4627858"/>
          <a:ext cx="2504728" cy="1886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AR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0.03152</cdr:x>
      <cdr:y>0.14082</cdr:y>
    </cdr:from>
    <cdr:to>
      <cdr:x>0.20157</cdr:x>
      <cdr:y>0.22553</cdr:y>
    </cdr:to>
    <cdr:sp macro="" textlink="">
      <cdr:nvSpPr>
        <cdr:cNvPr id="4" name="CuadroTexto 3">
          <a:extLst xmlns:a="http://schemas.openxmlformats.org/drawingml/2006/main">
            <a:ext uri="{FF2B5EF4-FFF2-40B4-BE49-F238E27FC236}">
              <a16:creationId xmlns:a16="http://schemas.microsoft.com/office/drawing/2014/main" id="{66488A63-3A1F-8D8A-7C01-7B33449A2EB9}"/>
            </a:ext>
          </a:extLst>
        </cdr:cNvPr>
        <cdr:cNvSpPr txBox="1"/>
      </cdr:nvSpPr>
      <cdr:spPr>
        <a:xfrm xmlns:a="http://schemas.openxmlformats.org/drawingml/2006/main">
          <a:off x="607233" y="1177072"/>
          <a:ext cx="3276488" cy="7080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AR" sz="3000" dirty="0">
              <a:solidFill>
                <a:srgbClr val="337385"/>
              </a:solidFill>
            </a:rPr>
            <a:t>47,1% </a:t>
          </a:r>
          <a:r>
            <a:rPr lang="es-AR" sz="3000" dirty="0">
              <a:solidFill>
                <a:srgbClr val="9FB3B4"/>
              </a:solidFill>
            </a:rPr>
            <a:t>vs </a:t>
          </a:r>
          <a:r>
            <a:rPr lang="es-AR" sz="3000" dirty="0">
              <a:solidFill>
                <a:srgbClr val="C00000"/>
              </a:solidFill>
            </a:rPr>
            <a:t>33,1%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0.26127</cdr:x>
      <cdr:y>0.10845</cdr:y>
    </cdr:from>
    <cdr:to>
      <cdr:x>0.26127</cdr:x>
      <cdr:y>0.94666</cdr:y>
    </cdr:to>
    <cdr:cxnSp macro="">
      <cdr:nvCxnSpPr>
        <cdr:cNvPr id="15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3BDC0870-E7ED-4354-B492-C808B60B1365}"/>
            </a:ext>
          </a:extLst>
        </cdr:cNvPr>
        <cdr:cNvCxnSpPr/>
      </cdr:nvCxnSpPr>
      <cdr:spPr>
        <a:xfrm xmlns:a="http://schemas.openxmlformats.org/drawingml/2006/main">
          <a:off x="4970833" y="902558"/>
          <a:ext cx="0" cy="6975878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chemeClr val="bg1">
              <a:lumMod val="75000"/>
              <a:alpha val="70000"/>
            </a:schemeClr>
          </a:solidFill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0.39971</cdr:x>
      <cdr:y>0.09788</cdr:y>
    </cdr:from>
    <cdr:to>
      <cdr:x>0.39971</cdr:x>
      <cdr:y>0.94679</cdr:y>
    </cdr:to>
    <cdr:cxnSp macro="">
      <cdr:nvCxnSpPr>
        <cdr:cNvPr id="17" name="Straight Connector 6">
          <a:extLst xmlns:a="http://schemas.openxmlformats.org/drawingml/2006/main">
            <a:ext uri="{FF2B5EF4-FFF2-40B4-BE49-F238E27FC236}">
              <a16:creationId xmlns:a16="http://schemas.microsoft.com/office/drawing/2014/main" id="{A2D5F6B0-54A7-4B9F-883C-FE9CC790A49B}"/>
            </a:ext>
          </a:extLst>
        </cdr:cNvPr>
        <cdr:cNvCxnSpPr/>
      </cdr:nvCxnSpPr>
      <cdr:spPr>
        <a:xfrm xmlns:a="http://schemas.openxmlformats.org/drawingml/2006/main" flipH="1">
          <a:off x="7604831" y="814592"/>
          <a:ext cx="0" cy="7064928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chemeClr val="bg1">
              <a:lumMod val="75000"/>
              <a:alpha val="70000"/>
            </a:schemeClr>
          </a:solidFill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0.63594</cdr:x>
      <cdr:y>0.11449</cdr:y>
    </cdr:from>
    <cdr:to>
      <cdr:x>0.63594</cdr:x>
      <cdr:y>0.94697</cdr:y>
    </cdr:to>
    <cdr:cxnSp macro="">
      <cdr:nvCxnSpPr>
        <cdr:cNvPr id="19" name="Straight Connector 7">
          <a:extLst xmlns:a="http://schemas.openxmlformats.org/drawingml/2006/main">
            <a:ext uri="{FF2B5EF4-FFF2-40B4-BE49-F238E27FC236}">
              <a16:creationId xmlns:a16="http://schemas.microsoft.com/office/drawing/2014/main" id="{72914405-1D1E-4324-AA23-966A74A6860F}"/>
            </a:ext>
          </a:extLst>
        </cdr:cNvPr>
        <cdr:cNvCxnSpPr/>
      </cdr:nvCxnSpPr>
      <cdr:spPr>
        <a:xfrm xmlns:a="http://schemas.openxmlformats.org/drawingml/2006/main">
          <a:off x="12099295" y="952839"/>
          <a:ext cx="0" cy="6928191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chemeClr val="bg1">
              <a:lumMod val="75000"/>
              <a:alpha val="70000"/>
            </a:schemeClr>
          </a:solidFill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0.36047</cdr:x>
      <cdr:y>0.2196</cdr:y>
    </cdr:from>
    <cdr:to>
      <cdr:x>0.44476</cdr:x>
      <cdr:y>0.57871</cdr:y>
    </cdr:to>
    <cdr:sp macro="" textlink="">
      <cdr:nvSpPr>
        <cdr:cNvPr id="9" name="Oval 8"/>
        <cdr:cNvSpPr/>
      </cdr:nvSpPr>
      <cdr:spPr>
        <a:xfrm xmlns:a="http://schemas.openxmlformats.org/drawingml/2006/main">
          <a:off x="6858228" y="1827572"/>
          <a:ext cx="1603698" cy="298864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  <a:prstDash val="sysDot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s-AR"/>
        </a:p>
      </cdr:txBody>
    </cdr:sp>
  </cdr:relSizeAnchor>
  <cdr:relSizeAnchor xmlns:cdr="http://schemas.openxmlformats.org/drawingml/2006/chartDrawing">
    <cdr:from>
      <cdr:x>0.59789</cdr:x>
      <cdr:y>0.02736</cdr:y>
    </cdr:from>
    <cdr:to>
      <cdr:x>0.67582</cdr:x>
      <cdr:y>0.29611</cdr:y>
    </cdr:to>
    <cdr:sp macro="" textlink="">
      <cdr:nvSpPr>
        <cdr:cNvPr id="10" name="Oval 9"/>
        <cdr:cNvSpPr/>
      </cdr:nvSpPr>
      <cdr:spPr>
        <a:xfrm xmlns:a="http://schemas.openxmlformats.org/drawingml/2006/main">
          <a:off x="11375485" y="227677"/>
          <a:ext cx="1482694" cy="223663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  <a:prstDash val="sysDot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s-AR"/>
        </a:p>
      </cdr:txBody>
    </cdr:sp>
  </cdr:relSizeAnchor>
  <cdr:relSizeAnchor xmlns:cdr="http://schemas.openxmlformats.org/drawingml/2006/chartDrawing">
    <cdr:from>
      <cdr:x>0.48864</cdr:x>
      <cdr:y>0.58556</cdr:y>
    </cdr:from>
    <cdr:to>
      <cdr:x>0.64028</cdr:x>
      <cdr:y>0.78519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9296942" y="4873200"/>
          <a:ext cx="2885098" cy="1661391"/>
        </a:xfrm>
        <a:prstGeom xmlns:a="http://schemas.openxmlformats.org/drawingml/2006/main" prst="rect">
          <a:avLst/>
        </a:prstGeom>
        <a:solidFill xmlns:a="http://schemas.openxmlformats.org/drawingml/2006/main">
          <a:srgbClr val="E3DFA7"/>
        </a:solidFill>
        <a:ln xmlns:a="http://schemas.openxmlformats.org/drawingml/2006/main" w="19050">
          <a:solidFill>
            <a:srgbClr val="938C2D"/>
          </a:solidFill>
        </a:ln>
      </cdr:spPr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s-AR" sz="2400" b="1" dirty="0">
              <a:solidFill>
                <a:sysClr val="windowText" lastClr="000000"/>
              </a:solidFill>
            </a:rPr>
            <a:t>Ley 26.773</a:t>
          </a:r>
          <a:endParaRPr lang="es-AR" sz="2400" b="1" baseline="0" dirty="0">
            <a:solidFill>
              <a:sysClr val="windowText" lastClr="000000"/>
            </a:solidFill>
          </a:endParaRPr>
        </a:p>
        <a:p xmlns:a="http://schemas.openxmlformats.org/drawingml/2006/main">
          <a:pPr algn="ctr"/>
          <a:r>
            <a:rPr lang="el-GR" sz="2400" baseline="0" dirty="0">
              <a:solidFill>
                <a:srgbClr val="FF0000"/>
              </a:solidFill>
            </a:rPr>
            <a:t>Δ</a:t>
          </a:r>
          <a:r>
            <a:rPr lang="es-AR" sz="2400" baseline="0" dirty="0">
              <a:solidFill>
                <a:srgbClr val="FF0000"/>
              </a:solidFill>
            </a:rPr>
            <a:t> 50% Prestacional </a:t>
          </a:r>
          <a:r>
            <a:rPr lang="es-AR" sz="2400" baseline="0" dirty="0"/>
            <a:t>(+20% daño moral y RIPTE </a:t>
          </a:r>
          <a:r>
            <a:rPr lang="es-AR" sz="2400" baseline="0" dirty="0" err="1"/>
            <a:t>automat</a:t>
          </a:r>
          <a:r>
            <a:rPr lang="es-AR" sz="2400" baseline="0" dirty="0"/>
            <a:t>)</a:t>
          </a:r>
          <a:endParaRPr lang="es-AR" sz="2400" dirty="0"/>
        </a:p>
      </cdr:txBody>
    </cdr:sp>
  </cdr:relSizeAnchor>
  <cdr:relSizeAnchor xmlns:cdr="http://schemas.openxmlformats.org/drawingml/2006/chartDrawing">
    <cdr:from>
      <cdr:x>0.67582</cdr:x>
      <cdr:y>0.75478</cdr:y>
    </cdr:from>
    <cdr:to>
      <cdr:x>0.83588</cdr:x>
      <cdr:y>0.9257</cdr:y>
    </cdr:to>
    <cdr:sp macro="" textlink="">
      <cdr:nvSpPr>
        <cdr:cNvPr id="14" name="TextBox 1"/>
        <cdr:cNvSpPr txBox="1"/>
      </cdr:nvSpPr>
      <cdr:spPr>
        <a:xfrm xmlns:a="http://schemas.openxmlformats.org/drawingml/2006/main">
          <a:off x="12858179" y="6281504"/>
          <a:ext cx="3045297" cy="1422493"/>
        </a:xfrm>
        <a:prstGeom xmlns:a="http://schemas.openxmlformats.org/drawingml/2006/main" prst="rect">
          <a:avLst/>
        </a:prstGeom>
        <a:solidFill xmlns:a="http://schemas.openxmlformats.org/drawingml/2006/main">
          <a:srgbClr val="E3DFA7"/>
        </a:solidFill>
        <a:ln xmlns:a="http://schemas.openxmlformats.org/drawingml/2006/main" w="19050">
          <a:solidFill>
            <a:srgbClr val="938C2D"/>
          </a:solidFill>
        </a:ln>
      </cdr:spPr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s-AR" sz="2400" b="1" dirty="0">
              <a:solidFill>
                <a:sysClr val="windowText" lastClr="000000"/>
              </a:solidFill>
            </a:rPr>
            <a:t>Ley</a:t>
          </a:r>
          <a:r>
            <a:rPr lang="es-AR" sz="1400" b="1" dirty="0">
              <a:solidFill>
                <a:sysClr val="windowText" lastClr="000000"/>
              </a:solidFill>
            </a:rPr>
            <a:t> </a:t>
          </a:r>
          <a:r>
            <a:rPr lang="es-AR" sz="2400" b="1" dirty="0">
              <a:solidFill>
                <a:sysClr val="windowText" lastClr="000000"/>
              </a:solidFill>
            </a:rPr>
            <a:t>27.348</a:t>
          </a:r>
          <a:endParaRPr lang="es-AR" sz="2400" b="1" baseline="0" dirty="0">
            <a:solidFill>
              <a:sysClr val="windowText" lastClr="000000"/>
            </a:solidFill>
          </a:endParaRPr>
        </a:p>
        <a:p xmlns:a="http://schemas.openxmlformats.org/drawingml/2006/main">
          <a:pPr algn="ctr"/>
          <a:r>
            <a:rPr lang="el-GR" sz="2000" baseline="0" dirty="0">
              <a:solidFill>
                <a:srgbClr val="FF0000"/>
              </a:solidFill>
            </a:rPr>
            <a:t>Δ</a:t>
          </a:r>
          <a:r>
            <a:rPr lang="es-AR" sz="2000" baseline="0" dirty="0">
              <a:solidFill>
                <a:srgbClr val="FF0000"/>
              </a:solidFill>
            </a:rPr>
            <a:t> 50% Prestación </a:t>
          </a:r>
          <a:r>
            <a:rPr lang="es-AR" sz="2000" baseline="0" dirty="0"/>
            <a:t>por IBM y </a:t>
          </a:r>
          <a:r>
            <a:rPr lang="es-AR" sz="2000" baseline="0" dirty="0" err="1"/>
            <a:t>act</a:t>
          </a:r>
          <a:r>
            <a:rPr lang="es-AR" sz="2000" baseline="0" dirty="0"/>
            <a:t>. con </a:t>
          </a:r>
          <a:r>
            <a:rPr lang="es-AR" sz="2000" baseline="0" dirty="0" err="1"/>
            <a:t>int</a:t>
          </a:r>
          <a:r>
            <a:rPr lang="es-AR" sz="2000" baseline="0" dirty="0"/>
            <a:t>. tasa activa</a:t>
          </a:r>
          <a:endParaRPr lang="es-AR" sz="2000" dirty="0"/>
        </a:p>
      </cdr:txBody>
    </cdr:sp>
  </cdr:relSizeAnchor>
  <cdr:relSizeAnchor xmlns:cdr="http://schemas.openxmlformats.org/drawingml/2006/chartDrawing">
    <cdr:from>
      <cdr:x>0.26127</cdr:x>
      <cdr:y>0.72313</cdr:y>
    </cdr:from>
    <cdr:to>
      <cdr:x>0.30113</cdr:x>
      <cdr:y>0.95001</cdr:y>
    </cdr:to>
    <cdr:cxnSp macro="">
      <cdr:nvCxnSpPr>
        <cdr:cNvPr id="16" name="Straight Connector 15">
          <a:extLst xmlns:a="http://schemas.openxmlformats.org/drawingml/2006/main">
            <a:ext uri="{FF2B5EF4-FFF2-40B4-BE49-F238E27FC236}">
              <a16:creationId xmlns:a16="http://schemas.microsoft.com/office/drawing/2014/main" id="{725ABB9F-BAE3-4E73-B439-B7DB046E5FA3}"/>
            </a:ext>
          </a:extLst>
        </cdr:cNvPr>
        <cdr:cNvCxnSpPr/>
      </cdr:nvCxnSpPr>
      <cdr:spPr>
        <a:xfrm xmlns:a="http://schemas.openxmlformats.org/drawingml/2006/main" flipV="1">
          <a:off x="4970833" y="6018140"/>
          <a:ext cx="758375" cy="1888175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bg1">
              <a:lumMod val="6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0.40051</cdr:x>
      <cdr:y>0.78509</cdr:y>
    </cdr:from>
    <cdr:to>
      <cdr:x>0.50423</cdr:x>
      <cdr:y>0.94834</cdr:y>
    </cdr:to>
    <cdr:cxnSp macro="">
      <cdr:nvCxnSpPr>
        <cdr:cNvPr id="18" name="Straight Connector 17">
          <a:extLst xmlns:a="http://schemas.openxmlformats.org/drawingml/2006/main">
            <a:ext uri="{FF2B5EF4-FFF2-40B4-BE49-F238E27FC236}">
              <a16:creationId xmlns:a16="http://schemas.microsoft.com/office/drawing/2014/main" id="{58A7F640-955D-402D-AF82-94ECFFED0330}"/>
            </a:ext>
          </a:extLst>
        </cdr:cNvPr>
        <cdr:cNvCxnSpPr/>
      </cdr:nvCxnSpPr>
      <cdr:spPr>
        <a:xfrm xmlns:a="http://schemas.openxmlformats.org/drawingml/2006/main" flipV="1">
          <a:off x="7620090" y="6533824"/>
          <a:ext cx="1973405" cy="1358595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bg1">
              <a:lumMod val="6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0.63776</cdr:x>
      <cdr:y>0.82846</cdr:y>
    </cdr:from>
    <cdr:to>
      <cdr:x>0.67582</cdr:x>
      <cdr:y>0.94764</cdr:y>
    </cdr:to>
    <cdr:cxnSp macro="">
      <cdr:nvCxnSpPr>
        <cdr:cNvPr id="20" name="Straight Connector 19">
          <a:extLst xmlns:a="http://schemas.openxmlformats.org/drawingml/2006/main">
            <a:ext uri="{FF2B5EF4-FFF2-40B4-BE49-F238E27FC236}">
              <a16:creationId xmlns:a16="http://schemas.microsoft.com/office/drawing/2014/main" id="{1896952B-93EE-4545-AB85-6EDEE8989001}"/>
            </a:ext>
          </a:extLst>
        </cdr:cNvPr>
        <cdr:cNvCxnSpPr/>
      </cdr:nvCxnSpPr>
      <cdr:spPr>
        <a:xfrm xmlns:a="http://schemas.openxmlformats.org/drawingml/2006/main" flipV="1">
          <a:off x="12133922" y="6894772"/>
          <a:ext cx="724257" cy="99184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bg1">
              <a:lumMod val="6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0.29655</cdr:x>
      <cdr:y>0.67609</cdr:y>
    </cdr:from>
    <cdr:to>
      <cdr:x>0.46789</cdr:x>
      <cdr:y>0.83346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5642069" y="5626631"/>
          <a:ext cx="3259944" cy="1309745"/>
        </a:xfrm>
        <a:prstGeom xmlns:a="http://schemas.openxmlformats.org/drawingml/2006/main" prst="rect">
          <a:avLst/>
        </a:prstGeom>
        <a:solidFill xmlns:a="http://schemas.openxmlformats.org/drawingml/2006/main">
          <a:srgbClr val="E3DFA7"/>
        </a:solidFill>
        <a:ln xmlns:a="http://schemas.openxmlformats.org/drawingml/2006/main" w="19050">
          <a:solidFill>
            <a:srgbClr val="938C2D"/>
          </a:solidFill>
        </a:ln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es-AR" sz="2400" b="1" dirty="0">
              <a:solidFill>
                <a:sysClr val="windowText" lastClr="000000"/>
              </a:solidFill>
            </a:rPr>
            <a:t>Decreto</a:t>
          </a:r>
          <a:r>
            <a:rPr lang="es-AR" sz="2400" b="1" baseline="0" dirty="0">
              <a:solidFill>
                <a:sysClr val="windowText" lastClr="000000"/>
              </a:solidFill>
            </a:rPr>
            <a:t> 1694/09</a:t>
          </a:r>
        </a:p>
        <a:p xmlns:a="http://schemas.openxmlformats.org/drawingml/2006/main">
          <a:pPr algn="ctr"/>
          <a:r>
            <a:rPr lang="el-GR" sz="2400" baseline="0" dirty="0">
              <a:solidFill>
                <a:srgbClr val="FF0000"/>
              </a:solidFill>
            </a:rPr>
            <a:t>Δ</a:t>
          </a:r>
          <a:r>
            <a:rPr lang="es-AR" sz="2400" baseline="0" dirty="0">
              <a:solidFill>
                <a:srgbClr val="FF0000"/>
              </a:solidFill>
            </a:rPr>
            <a:t> 70% prest </a:t>
          </a:r>
          <a:r>
            <a:rPr lang="es-AR" sz="2400" baseline="0" dirty="0"/>
            <a:t>(pisos en vez de techo y </a:t>
          </a:r>
          <a:r>
            <a:rPr lang="el-GR" sz="2400" baseline="0" dirty="0">
              <a:effectLst/>
              <a:latin typeface="+mn-lt"/>
              <a:ea typeface="+mn-ea"/>
              <a:cs typeface="+mn-cs"/>
            </a:rPr>
            <a:t>Δ</a:t>
          </a:r>
          <a:r>
            <a:rPr lang="es-AR" sz="2400" baseline="0" dirty="0">
              <a:effectLst/>
              <a:latin typeface="+mn-lt"/>
              <a:ea typeface="+mn-ea"/>
              <a:cs typeface="+mn-cs"/>
            </a:rPr>
            <a:t> </a:t>
          </a:r>
          <a:r>
            <a:rPr lang="es-AR" sz="2400" baseline="0" dirty="0"/>
            <a:t> sumas)</a:t>
          </a:r>
          <a:endParaRPr lang="es-AR" sz="2400" dirty="0"/>
        </a:p>
      </cdr:txBody>
    </cdr:sp>
  </cdr:relSizeAnchor>
  <cdr:relSizeAnchor xmlns:cdr="http://schemas.openxmlformats.org/drawingml/2006/chartDrawing">
    <cdr:from>
      <cdr:x>0.01504</cdr:x>
      <cdr:y>0.00625</cdr:y>
    </cdr:from>
    <cdr:to>
      <cdr:x>0.3879</cdr:x>
      <cdr:y>0.07833</cdr:y>
    </cdr:to>
    <cdr:sp macro="" textlink="">
      <cdr:nvSpPr>
        <cdr:cNvPr id="21" name="20 Rectángulo"/>
        <cdr:cNvSpPr/>
      </cdr:nvSpPr>
      <cdr:spPr>
        <a:xfrm xmlns:a="http://schemas.openxmlformats.org/drawingml/2006/main">
          <a:off x="286166" y="52054"/>
          <a:ext cx="7093993" cy="5998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>
          <a:spAutoFit/>
        </a:bodyPr>
        <a:lstStyle xmlns:a="http://schemas.openxmlformats.org/drawingml/2006/main">
          <a:defPPr>
            <a:defRPr lang="es-AR"/>
          </a:defPPr>
          <a:lvl1pPr marL="0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157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314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472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631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5788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2945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104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261" algn="l" defTabSz="914314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defTabSz="1507846">
            <a:defRPr sz="1680" b="1" i="0" u="none" strike="noStrike" kern="1200" baseline="0">
              <a:solidFill>
                <a:prstClr val="black"/>
              </a:solidFill>
              <a:latin typeface="+mn-lt"/>
              <a:ea typeface="+mn-ea"/>
              <a:cs typeface="+mn-cs"/>
            </a:defRPr>
          </a:pPr>
          <a:r>
            <a:rPr lang="es-AR" sz="3298" b="1" dirty="0">
              <a:solidFill>
                <a:srgbClr val="E15D5D"/>
              </a:solidFill>
              <a:latin typeface="Calibri"/>
            </a:rPr>
            <a:t>Juicios ingresados y alícuotas promedio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8" y="6"/>
            <a:ext cx="4302813" cy="339804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623826" y="6"/>
            <a:ext cx="4304401" cy="339804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r">
              <a:defRPr sz="1200"/>
            </a:lvl1pPr>
          </a:lstStyle>
          <a:p>
            <a:fld id="{B985DA9E-A1B4-4FCD-956E-A4E958450968}" type="datetimeFigureOut">
              <a:rPr lang="es-AR" smtClean="0"/>
              <a:t>11/9/2026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8" y="6457877"/>
            <a:ext cx="4302813" cy="339804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623826" y="6457877"/>
            <a:ext cx="4304401" cy="339804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r">
              <a:defRPr sz="1200"/>
            </a:lvl1pPr>
          </a:lstStyle>
          <a:p>
            <a:fld id="{2502EBE6-10F1-42CD-A3AD-3C0ED33FD5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022241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4001" cy="340289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5623494" y="0"/>
            <a:ext cx="4304001" cy="340289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r">
              <a:defRPr sz="1200"/>
            </a:lvl1pPr>
          </a:lstStyle>
          <a:p>
            <a:fld id="{3BF57222-9347-4DB3-B793-F6016AF93238}" type="datetimeFigureOut">
              <a:rPr lang="es-AR" smtClean="0"/>
              <a:t>11/9/2026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2313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9" tIns="45725" rIns="91449" bIns="45725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992525" y="3230031"/>
            <a:ext cx="7944778" cy="3059343"/>
          </a:xfrm>
          <a:prstGeom prst="rect">
            <a:avLst/>
          </a:prstGeom>
        </p:spPr>
        <p:txBody>
          <a:bodyPr vert="horz" lIns="91449" tIns="45725" rIns="91449" bIns="45725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6457887"/>
            <a:ext cx="4304001" cy="340289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5623494" y="6457887"/>
            <a:ext cx="4304001" cy="340289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r">
              <a:defRPr sz="1200"/>
            </a:lvl1pPr>
          </a:lstStyle>
          <a:p>
            <a:fld id="{2B7F9E5F-3367-4862-A620-CEC0EBF024B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346352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5">
              <a:defRPr/>
            </a:pPr>
            <a:fld id="{2B7F9E5F-3367-4862-A620-CEC0EBF024BC}" type="slidenum">
              <a:rPr lang="es-AR">
                <a:solidFill>
                  <a:prstClr val="black"/>
                </a:solidFill>
                <a:latin typeface="Calibri"/>
              </a:rPr>
              <a:pPr defTabSz="914405">
                <a:defRPr/>
              </a:pPr>
              <a:t>5</a:t>
            </a:fld>
            <a:endParaRPr lang="es-AR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284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5">
              <a:defRPr/>
            </a:pPr>
            <a:fld id="{2B7F9E5F-3367-4862-A620-CEC0EBF024BC}" type="slidenum">
              <a:rPr lang="es-AR">
                <a:solidFill>
                  <a:prstClr val="black"/>
                </a:solidFill>
                <a:latin typeface="Calibri"/>
              </a:rPr>
              <a:pPr defTabSz="914405">
                <a:defRPr/>
              </a:pPr>
              <a:t>6</a:t>
            </a:fld>
            <a:endParaRPr lang="es-AR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7321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5">
              <a:defRPr/>
            </a:pPr>
            <a:fld id="{2B7F9E5F-3367-4862-A620-CEC0EBF024BC}" type="slidenum">
              <a:rPr lang="es-AR">
                <a:solidFill>
                  <a:prstClr val="black"/>
                </a:solidFill>
                <a:latin typeface="Calibri"/>
              </a:rPr>
              <a:pPr defTabSz="914405">
                <a:defRPr/>
              </a:pPr>
              <a:t>7</a:t>
            </a:fld>
            <a:endParaRPr lang="es-AR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7321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5">
              <a:defRPr/>
            </a:pPr>
            <a:fld id="{2B7F9E5F-3367-4862-A620-CEC0EBF024BC}" type="slidenum">
              <a:rPr lang="es-AR">
                <a:solidFill>
                  <a:prstClr val="black"/>
                </a:solidFill>
                <a:latin typeface="Calibri"/>
              </a:rPr>
              <a:pPr defTabSz="914405">
                <a:defRPr/>
              </a:pPr>
              <a:t>8</a:t>
            </a:fld>
            <a:endParaRPr lang="es-AR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7321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509254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10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008779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11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05910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12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780577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13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18101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14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66524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15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692501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17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786789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22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301185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23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809424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24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10647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7F9E5F-3367-4862-A620-CEC0EBF024BC}" type="slidenum">
              <a:rPr lang="es-AR" smtClean="0"/>
              <a:t>31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890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28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3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3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9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592717" y="9963280"/>
            <a:ext cx="150969" cy="21777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816185" y="10014330"/>
            <a:ext cx="120237" cy="162111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5002045" y="9954063"/>
            <a:ext cx="29210" cy="222886"/>
          </a:xfrm>
          <a:custGeom>
            <a:avLst/>
            <a:gdLst/>
            <a:ahLst/>
            <a:cxnLst/>
            <a:rect l="l" t="t" r="r" b="b"/>
            <a:pathLst>
              <a:path w="29209" h="222884">
                <a:moveTo>
                  <a:pt x="24166" y="63348"/>
                </a:moveTo>
                <a:lnTo>
                  <a:pt x="4774" y="63348"/>
                </a:lnTo>
                <a:lnTo>
                  <a:pt x="4774" y="222370"/>
                </a:lnTo>
                <a:lnTo>
                  <a:pt x="24166" y="222370"/>
                </a:lnTo>
                <a:lnTo>
                  <a:pt x="24166" y="63348"/>
                </a:lnTo>
                <a:close/>
              </a:path>
              <a:path w="29209" h="222884">
                <a:moveTo>
                  <a:pt x="18303" y="0"/>
                </a:moveTo>
                <a:lnTo>
                  <a:pt x="10345" y="0"/>
                </a:lnTo>
                <a:lnTo>
                  <a:pt x="6973" y="1371"/>
                </a:lnTo>
                <a:lnTo>
                  <a:pt x="1392" y="6921"/>
                </a:lnTo>
                <a:lnTo>
                  <a:pt x="0" y="10659"/>
                </a:lnTo>
                <a:lnTo>
                  <a:pt x="0" y="20083"/>
                </a:lnTo>
                <a:lnTo>
                  <a:pt x="1392" y="23831"/>
                </a:lnTo>
                <a:lnTo>
                  <a:pt x="6973" y="29370"/>
                </a:lnTo>
                <a:lnTo>
                  <a:pt x="10345" y="30752"/>
                </a:lnTo>
                <a:lnTo>
                  <a:pt x="18303" y="30752"/>
                </a:lnTo>
                <a:lnTo>
                  <a:pt x="21685" y="29370"/>
                </a:lnTo>
                <a:lnTo>
                  <a:pt x="27255" y="23831"/>
                </a:lnTo>
                <a:lnTo>
                  <a:pt x="28648" y="20083"/>
                </a:lnTo>
                <a:lnTo>
                  <a:pt x="28648" y="10659"/>
                </a:lnTo>
                <a:lnTo>
                  <a:pt x="27255" y="6921"/>
                </a:lnTo>
                <a:lnTo>
                  <a:pt x="21685" y="1371"/>
                </a:lnTo>
                <a:lnTo>
                  <a:pt x="18303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089172" y="9938676"/>
            <a:ext cx="140823" cy="24144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292943" y="10014330"/>
            <a:ext cx="120237" cy="162111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563247" y="9963384"/>
            <a:ext cx="131870" cy="216748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758193" y="10013721"/>
            <a:ext cx="129357" cy="166090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6017925" y="9963289"/>
            <a:ext cx="185575" cy="213144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242876" y="10013723"/>
            <a:ext cx="103828" cy="166403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6396056" y="10013721"/>
            <a:ext cx="129357" cy="166090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6580307" y="10014338"/>
            <a:ext cx="128886" cy="219921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779600" y="10017413"/>
            <a:ext cx="120237" cy="162099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972038" y="9963384"/>
            <a:ext cx="1089867" cy="216748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4549901" y="10283781"/>
            <a:ext cx="131870" cy="216748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4750818" y="10334116"/>
            <a:ext cx="129357" cy="166090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5064247" y="10281829"/>
            <a:ext cx="150372" cy="214998"/>
          </a:xfrm>
          <a:prstGeom prst="rect">
            <a:avLst/>
          </a:prstGeom>
        </p:spPr>
      </p:pic>
      <p:sp>
        <p:nvSpPr>
          <p:cNvPr id="32" name="bg object 32"/>
          <p:cNvSpPr/>
          <p:nvPr/>
        </p:nvSpPr>
        <p:spPr>
          <a:xfrm>
            <a:off x="15269514" y="10274450"/>
            <a:ext cx="29210" cy="222886"/>
          </a:xfrm>
          <a:custGeom>
            <a:avLst/>
            <a:gdLst/>
            <a:ahLst/>
            <a:cxnLst/>
            <a:rect l="l" t="t" r="r" b="b"/>
            <a:pathLst>
              <a:path w="29209" h="222884">
                <a:moveTo>
                  <a:pt x="24166" y="63359"/>
                </a:moveTo>
                <a:lnTo>
                  <a:pt x="4774" y="63359"/>
                </a:lnTo>
                <a:lnTo>
                  <a:pt x="4774" y="222380"/>
                </a:lnTo>
                <a:lnTo>
                  <a:pt x="24166" y="222380"/>
                </a:lnTo>
                <a:lnTo>
                  <a:pt x="24166" y="63359"/>
                </a:lnTo>
                <a:close/>
              </a:path>
              <a:path w="29209" h="222884">
                <a:moveTo>
                  <a:pt x="18303" y="0"/>
                </a:moveTo>
                <a:lnTo>
                  <a:pt x="10345" y="0"/>
                </a:lnTo>
                <a:lnTo>
                  <a:pt x="6963" y="1382"/>
                </a:lnTo>
                <a:lnTo>
                  <a:pt x="1392" y="6921"/>
                </a:lnTo>
                <a:lnTo>
                  <a:pt x="0" y="10669"/>
                </a:lnTo>
                <a:lnTo>
                  <a:pt x="0" y="20093"/>
                </a:lnTo>
                <a:lnTo>
                  <a:pt x="1392" y="23831"/>
                </a:lnTo>
                <a:lnTo>
                  <a:pt x="6963" y="29381"/>
                </a:lnTo>
                <a:lnTo>
                  <a:pt x="10345" y="30752"/>
                </a:lnTo>
                <a:lnTo>
                  <a:pt x="18303" y="30752"/>
                </a:lnTo>
                <a:lnTo>
                  <a:pt x="21685" y="29381"/>
                </a:lnTo>
                <a:lnTo>
                  <a:pt x="27255" y="23831"/>
                </a:lnTo>
                <a:lnTo>
                  <a:pt x="28648" y="20093"/>
                </a:lnTo>
                <a:lnTo>
                  <a:pt x="28648" y="10669"/>
                </a:lnTo>
                <a:lnTo>
                  <a:pt x="27255" y="6921"/>
                </a:lnTo>
                <a:lnTo>
                  <a:pt x="21685" y="1382"/>
                </a:lnTo>
                <a:lnTo>
                  <a:pt x="18303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bg object 3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5362730" y="10334116"/>
            <a:ext cx="129357" cy="166090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5548475" y="10334118"/>
            <a:ext cx="103828" cy="166403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5707492" y="10334732"/>
            <a:ext cx="128886" cy="219921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5905295" y="10334125"/>
            <a:ext cx="140823" cy="166403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101315" y="10334118"/>
            <a:ext cx="103828" cy="166403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6373109" y="10283781"/>
            <a:ext cx="131870" cy="216748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6574025" y="10334116"/>
            <a:ext cx="129357" cy="166090"/>
          </a:xfrm>
          <a:prstGeom prst="rect">
            <a:avLst/>
          </a:prstGeom>
        </p:spPr>
      </p:pic>
      <p:sp>
        <p:nvSpPr>
          <p:cNvPr id="40" name="bg object 40"/>
          <p:cNvSpPr/>
          <p:nvPr/>
        </p:nvSpPr>
        <p:spPr>
          <a:xfrm>
            <a:off x="16773200" y="10283779"/>
            <a:ext cx="42545" cy="215900"/>
          </a:xfrm>
          <a:custGeom>
            <a:avLst/>
            <a:gdLst/>
            <a:ahLst/>
            <a:cxnLst/>
            <a:rect l="l" t="t" r="r" b="b"/>
            <a:pathLst>
              <a:path w="42544" h="215900">
                <a:moveTo>
                  <a:pt x="19392" y="0"/>
                </a:moveTo>
                <a:lnTo>
                  <a:pt x="0" y="3696"/>
                </a:lnTo>
                <a:lnTo>
                  <a:pt x="0" y="182497"/>
                </a:lnTo>
                <a:lnTo>
                  <a:pt x="27098" y="214736"/>
                </a:lnTo>
                <a:lnTo>
                  <a:pt x="39380" y="215815"/>
                </a:lnTo>
                <a:lnTo>
                  <a:pt x="42061" y="199208"/>
                </a:lnTo>
                <a:lnTo>
                  <a:pt x="34658" y="197878"/>
                </a:lnTo>
                <a:lnTo>
                  <a:pt x="28889" y="196245"/>
                </a:lnTo>
                <a:lnTo>
                  <a:pt x="19392" y="179219"/>
                </a:lnTo>
                <a:lnTo>
                  <a:pt x="19392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16962936" y="10283690"/>
            <a:ext cx="153035" cy="213361"/>
          </a:xfrm>
          <a:custGeom>
            <a:avLst/>
            <a:gdLst/>
            <a:ahLst/>
            <a:cxnLst/>
            <a:rect l="l" t="t" r="r" b="b"/>
            <a:pathLst>
              <a:path w="153034" h="213359">
                <a:moveTo>
                  <a:pt x="152755" y="0"/>
                </a:moveTo>
                <a:lnTo>
                  <a:pt x="0" y="0"/>
                </a:lnTo>
                <a:lnTo>
                  <a:pt x="0" y="17780"/>
                </a:lnTo>
                <a:lnTo>
                  <a:pt x="66230" y="17780"/>
                </a:lnTo>
                <a:lnTo>
                  <a:pt x="66230" y="213360"/>
                </a:lnTo>
                <a:lnTo>
                  <a:pt x="86525" y="213360"/>
                </a:lnTo>
                <a:lnTo>
                  <a:pt x="86525" y="17780"/>
                </a:lnTo>
                <a:lnTo>
                  <a:pt x="152755" y="17780"/>
                </a:lnTo>
                <a:lnTo>
                  <a:pt x="152755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bg object 4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7164923" y="10334733"/>
            <a:ext cx="82342" cy="162099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7292023" y="10334121"/>
            <a:ext cx="113671" cy="166090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7482067" y="10283783"/>
            <a:ext cx="131870" cy="216736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7671524" y="10334121"/>
            <a:ext cx="113671" cy="166090"/>
          </a:xfrm>
          <a:prstGeom prst="rect">
            <a:avLst/>
          </a:prstGeom>
        </p:spPr>
      </p:pic>
      <p:sp>
        <p:nvSpPr>
          <p:cNvPr id="46" name="bg object 46"/>
          <p:cNvSpPr/>
          <p:nvPr/>
        </p:nvSpPr>
        <p:spPr>
          <a:xfrm>
            <a:off x="17817105" y="10274456"/>
            <a:ext cx="68580" cy="280034"/>
          </a:xfrm>
          <a:custGeom>
            <a:avLst/>
            <a:gdLst/>
            <a:ahLst/>
            <a:cxnLst/>
            <a:rect l="l" t="t" r="r" b="b"/>
            <a:pathLst>
              <a:path w="68580" h="280034">
                <a:moveTo>
                  <a:pt x="57977" y="0"/>
                </a:moveTo>
                <a:lnTo>
                  <a:pt x="50019" y="0"/>
                </a:lnTo>
                <a:lnTo>
                  <a:pt x="46647" y="1382"/>
                </a:lnTo>
                <a:lnTo>
                  <a:pt x="41066" y="6921"/>
                </a:lnTo>
                <a:lnTo>
                  <a:pt x="39684" y="10669"/>
                </a:lnTo>
                <a:lnTo>
                  <a:pt x="39684" y="20093"/>
                </a:lnTo>
                <a:lnTo>
                  <a:pt x="41066" y="23831"/>
                </a:lnTo>
                <a:lnTo>
                  <a:pt x="46647" y="29370"/>
                </a:lnTo>
                <a:lnTo>
                  <a:pt x="50019" y="30752"/>
                </a:lnTo>
                <a:lnTo>
                  <a:pt x="57977" y="30752"/>
                </a:lnTo>
                <a:lnTo>
                  <a:pt x="61359" y="29370"/>
                </a:lnTo>
                <a:lnTo>
                  <a:pt x="66929" y="23831"/>
                </a:lnTo>
                <a:lnTo>
                  <a:pt x="68322" y="20093"/>
                </a:lnTo>
                <a:lnTo>
                  <a:pt x="68322" y="10669"/>
                </a:lnTo>
                <a:lnTo>
                  <a:pt x="66929" y="6921"/>
                </a:lnTo>
                <a:lnTo>
                  <a:pt x="61359" y="1382"/>
                </a:lnTo>
                <a:lnTo>
                  <a:pt x="57977" y="0"/>
                </a:lnTo>
                <a:close/>
              </a:path>
              <a:path w="68580" h="280034">
                <a:moveTo>
                  <a:pt x="2680" y="260515"/>
                </a:moveTo>
                <a:lnTo>
                  <a:pt x="0" y="276818"/>
                </a:lnTo>
                <a:lnTo>
                  <a:pt x="1591" y="277635"/>
                </a:lnTo>
                <a:lnTo>
                  <a:pt x="4031" y="278358"/>
                </a:lnTo>
                <a:lnTo>
                  <a:pt x="10596" y="279583"/>
                </a:lnTo>
                <a:lnTo>
                  <a:pt x="13329" y="279897"/>
                </a:lnTo>
                <a:lnTo>
                  <a:pt x="15517" y="279897"/>
                </a:lnTo>
                <a:lnTo>
                  <a:pt x="52804" y="265447"/>
                </a:lnTo>
                <a:lnTo>
                  <a:pt x="54620" y="262358"/>
                </a:lnTo>
                <a:lnTo>
                  <a:pt x="13025" y="262358"/>
                </a:lnTo>
                <a:lnTo>
                  <a:pt x="10743" y="262149"/>
                </a:lnTo>
                <a:lnTo>
                  <a:pt x="5968" y="261332"/>
                </a:lnTo>
                <a:lnTo>
                  <a:pt x="4083" y="260923"/>
                </a:lnTo>
                <a:lnTo>
                  <a:pt x="2680" y="260515"/>
                </a:lnTo>
                <a:close/>
              </a:path>
              <a:path w="68580" h="280034">
                <a:moveTo>
                  <a:pt x="63851" y="63359"/>
                </a:moveTo>
                <a:lnTo>
                  <a:pt x="44459" y="63359"/>
                </a:lnTo>
                <a:lnTo>
                  <a:pt x="44459" y="221762"/>
                </a:lnTo>
                <a:lnTo>
                  <a:pt x="44094" y="231275"/>
                </a:lnTo>
                <a:lnTo>
                  <a:pt x="15214" y="262358"/>
                </a:lnTo>
                <a:lnTo>
                  <a:pt x="54620" y="262358"/>
                </a:lnTo>
                <a:lnTo>
                  <a:pt x="57636" y="257230"/>
                </a:lnTo>
                <a:lnTo>
                  <a:pt x="61088" y="247059"/>
                </a:lnTo>
                <a:lnTo>
                  <a:pt x="63160" y="234930"/>
                </a:lnTo>
                <a:lnTo>
                  <a:pt x="63806" y="221762"/>
                </a:lnTo>
                <a:lnTo>
                  <a:pt x="63851" y="63359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7" name="bg object 47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7949877" y="10334125"/>
            <a:ext cx="140823" cy="166403"/>
          </a:xfrm>
          <a:prstGeom prst="rect">
            <a:avLst/>
          </a:prstGeom>
        </p:spPr>
      </p:pic>
      <p:sp>
        <p:nvSpPr>
          <p:cNvPr id="48" name="bg object 48"/>
          <p:cNvSpPr/>
          <p:nvPr/>
        </p:nvSpPr>
        <p:spPr>
          <a:xfrm>
            <a:off x="14491999" y="8629801"/>
            <a:ext cx="967741" cy="1223009"/>
          </a:xfrm>
          <a:custGeom>
            <a:avLst/>
            <a:gdLst/>
            <a:ahLst/>
            <a:cxnLst/>
            <a:rect l="l" t="t" r="r" b="b"/>
            <a:pathLst>
              <a:path w="967740" h="1223009">
                <a:moveTo>
                  <a:pt x="269625" y="31"/>
                </a:moveTo>
                <a:lnTo>
                  <a:pt x="0" y="41"/>
                </a:lnTo>
                <a:lnTo>
                  <a:pt x="0" y="15905"/>
                </a:lnTo>
                <a:lnTo>
                  <a:pt x="40242" y="30873"/>
                </a:lnTo>
                <a:lnTo>
                  <a:pt x="68992" y="55158"/>
                </a:lnTo>
                <a:lnTo>
                  <a:pt x="86245" y="88760"/>
                </a:lnTo>
                <a:lnTo>
                  <a:pt x="91997" y="131681"/>
                </a:lnTo>
                <a:lnTo>
                  <a:pt x="92028" y="789881"/>
                </a:lnTo>
                <a:lnTo>
                  <a:pt x="93862" y="834292"/>
                </a:lnTo>
                <a:lnTo>
                  <a:pt x="99364" y="877117"/>
                </a:lnTo>
                <a:lnTo>
                  <a:pt x="108536" y="918351"/>
                </a:lnTo>
                <a:lnTo>
                  <a:pt x="121378" y="957991"/>
                </a:lnTo>
                <a:lnTo>
                  <a:pt x="138174" y="995965"/>
                </a:lnTo>
                <a:lnTo>
                  <a:pt x="159238" y="1032151"/>
                </a:lnTo>
                <a:lnTo>
                  <a:pt x="184570" y="1066548"/>
                </a:lnTo>
                <a:lnTo>
                  <a:pt x="214171" y="1099149"/>
                </a:lnTo>
                <a:lnTo>
                  <a:pt x="246871" y="1128141"/>
                </a:lnTo>
                <a:lnTo>
                  <a:pt x="281563" y="1153267"/>
                </a:lnTo>
                <a:lnTo>
                  <a:pt x="318244" y="1174526"/>
                </a:lnTo>
                <a:lnTo>
                  <a:pt x="356910" y="1191921"/>
                </a:lnTo>
                <a:lnTo>
                  <a:pt x="423623" y="1212037"/>
                </a:lnTo>
                <a:lnTo>
                  <a:pt x="493555" y="1221732"/>
                </a:lnTo>
                <a:lnTo>
                  <a:pt x="493461" y="1222842"/>
                </a:lnTo>
                <a:lnTo>
                  <a:pt x="498937" y="1222842"/>
                </a:lnTo>
                <a:lnTo>
                  <a:pt x="509743" y="1222507"/>
                </a:lnTo>
                <a:lnTo>
                  <a:pt x="533139" y="1222507"/>
                </a:lnTo>
                <a:lnTo>
                  <a:pt x="571772" y="1220908"/>
                </a:lnTo>
                <a:lnTo>
                  <a:pt x="616820" y="1215108"/>
                </a:lnTo>
                <a:lnTo>
                  <a:pt x="660189" y="1205442"/>
                </a:lnTo>
                <a:lnTo>
                  <a:pt x="701884" y="1191911"/>
                </a:lnTo>
                <a:lnTo>
                  <a:pt x="741277" y="1174806"/>
                </a:lnTo>
                <a:lnTo>
                  <a:pt x="777800" y="1154433"/>
                </a:lnTo>
                <a:lnTo>
                  <a:pt x="811453" y="1130789"/>
                </a:lnTo>
                <a:lnTo>
                  <a:pt x="842236" y="1103872"/>
                </a:lnTo>
                <a:lnTo>
                  <a:pt x="869980" y="1073940"/>
                </a:lnTo>
                <a:lnTo>
                  <a:pt x="871542" y="1071862"/>
                </a:lnTo>
                <a:lnTo>
                  <a:pt x="521020" y="1071862"/>
                </a:lnTo>
                <a:lnTo>
                  <a:pt x="491018" y="1069715"/>
                </a:lnTo>
                <a:lnTo>
                  <a:pt x="437508" y="1059171"/>
                </a:lnTo>
                <a:lnTo>
                  <a:pt x="389757" y="1038971"/>
                </a:lnTo>
                <a:lnTo>
                  <a:pt x="348122" y="1008845"/>
                </a:lnTo>
                <a:lnTo>
                  <a:pt x="315617" y="970041"/>
                </a:lnTo>
                <a:lnTo>
                  <a:pt x="292222" y="922863"/>
                </a:lnTo>
                <a:lnTo>
                  <a:pt x="277693" y="867495"/>
                </a:lnTo>
                <a:lnTo>
                  <a:pt x="270554" y="804845"/>
                </a:lnTo>
                <a:lnTo>
                  <a:pt x="269656" y="770835"/>
                </a:lnTo>
                <a:lnTo>
                  <a:pt x="269625" y="31"/>
                </a:lnTo>
                <a:close/>
              </a:path>
              <a:path w="967740" h="1223009">
                <a:moveTo>
                  <a:pt x="533139" y="1222507"/>
                </a:moveTo>
                <a:lnTo>
                  <a:pt x="509743" y="1222507"/>
                </a:lnTo>
                <a:lnTo>
                  <a:pt x="519900" y="1222842"/>
                </a:lnTo>
                <a:lnTo>
                  <a:pt x="525041" y="1222842"/>
                </a:lnTo>
                <a:lnTo>
                  <a:pt x="533139" y="1222507"/>
                </a:lnTo>
                <a:close/>
              </a:path>
              <a:path w="967740" h="1223009">
                <a:moveTo>
                  <a:pt x="967478" y="0"/>
                </a:moveTo>
                <a:lnTo>
                  <a:pt x="793159" y="10"/>
                </a:lnTo>
                <a:lnTo>
                  <a:pt x="793190" y="766049"/>
                </a:lnTo>
                <a:lnTo>
                  <a:pt x="792002" y="798718"/>
                </a:lnTo>
                <a:lnTo>
                  <a:pt x="782495" y="860184"/>
                </a:lnTo>
                <a:lnTo>
                  <a:pt x="763566" y="916138"/>
                </a:lnTo>
                <a:lnTo>
                  <a:pt x="735805" y="964511"/>
                </a:lnTo>
                <a:lnTo>
                  <a:pt x="699371" y="1004862"/>
                </a:lnTo>
                <a:lnTo>
                  <a:pt x="654572" y="1036588"/>
                </a:lnTo>
                <a:lnTo>
                  <a:pt x="604528" y="1058277"/>
                </a:lnTo>
                <a:lnTo>
                  <a:pt x="550504" y="1069613"/>
                </a:lnTo>
                <a:lnTo>
                  <a:pt x="521020" y="1071862"/>
                </a:lnTo>
                <a:lnTo>
                  <a:pt x="871542" y="1071862"/>
                </a:lnTo>
                <a:lnTo>
                  <a:pt x="894563" y="1041235"/>
                </a:lnTo>
                <a:lnTo>
                  <a:pt x="915978" y="1005749"/>
                </a:lnTo>
                <a:lnTo>
                  <a:pt x="934222" y="967478"/>
                </a:lnTo>
                <a:lnTo>
                  <a:pt x="948790" y="926639"/>
                </a:lnTo>
                <a:lnTo>
                  <a:pt x="959195" y="883422"/>
                </a:lnTo>
                <a:lnTo>
                  <a:pt x="965439" y="837823"/>
                </a:lnTo>
                <a:lnTo>
                  <a:pt x="967518" y="789881"/>
                </a:lnTo>
                <a:lnTo>
                  <a:pt x="967478" y="0"/>
                </a:lnTo>
                <a:close/>
              </a:path>
            </a:pathLst>
          </a:custGeom>
          <a:solidFill>
            <a:srgbClr val="006D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16611362" y="8628094"/>
            <a:ext cx="1537335" cy="1207135"/>
          </a:xfrm>
          <a:custGeom>
            <a:avLst/>
            <a:gdLst/>
            <a:ahLst/>
            <a:cxnLst/>
            <a:rect l="l" t="t" r="r" b="b"/>
            <a:pathLst>
              <a:path w="1537334" h="1207134">
                <a:moveTo>
                  <a:pt x="805180" y="1206995"/>
                </a:moveTo>
                <a:lnTo>
                  <a:pt x="486892" y="661428"/>
                </a:lnTo>
                <a:lnTo>
                  <a:pt x="483184" y="655078"/>
                </a:lnTo>
                <a:lnTo>
                  <a:pt x="511937" y="650621"/>
                </a:lnTo>
                <a:lnTo>
                  <a:pt x="565581" y="633971"/>
                </a:lnTo>
                <a:lnTo>
                  <a:pt x="613905" y="607402"/>
                </a:lnTo>
                <a:lnTo>
                  <a:pt x="656018" y="573303"/>
                </a:lnTo>
                <a:lnTo>
                  <a:pt x="691578" y="532053"/>
                </a:lnTo>
                <a:lnTo>
                  <a:pt x="719391" y="483692"/>
                </a:lnTo>
                <a:lnTo>
                  <a:pt x="739000" y="428472"/>
                </a:lnTo>
                <a:lnTo>
                  <a:pt x="748944" y="368198"/>
                </a:lnTo>
                <a:lnTo>
                  <a:pt x="750189" y="336270"/>
                </a:lnTo>
                <a:lnTo>
                  <a:pt x="748499" y="300494"/>
                </a:lnTo>
                <a:lnTo>
                  <a:pt x="734974" y="233083"/>
                </a:lnTo>
                <a:lnTo>
                  <a:pt x="708329" y="171627"/>
                </a:lnTo>
                <a:lnTo>
                  <a:pt x="690321" y="143167"/>
                </a:lnTo>
                <a:lnTo>
                  <a:pt x="670991" y="118503"/>
                </a:lnTo>
                <a:lnTo>
                  <a:pt x="623620" y="74244"/>
                </a:lnTo>
                <a:lnTo>
                  <a:pt x="567982" y="39751"/>
                </a:lnTo>
                <a:lnTo>
                  <a:pt x="554812" y="33972"/>
                </a:lnTo>
                <a:lnTo>
                  <a:pt x="554812" y="326567"/>
                </a:lnTo>
                <a:lnTo>
                  <a:pt x="551751" y="365467"/>
                </a:lnTo>
                <a:lnTo>
                  <a:pt x="527316" y="433120"/>
                </a:lnTo>
                <a:lnTo>
                  <a:pt x="479310" y="485546"/>
                </a:lnTo>
                <a:lnTo>
                  <a:pt x="412800" y="512610"/>
                </a:lnTo>
                <a:lnTo>
                  <a:pt x="372922" y="516001"/>
                </a:lnTo>
                <a:lnTo>
                  <a:pt x="248881" y="514832"/>
                </a:lnTo>
                <a:lnTo>
                  <a:pt x="174459" y="513003"/>
                </a:lnTo>
                <a:lnTo>
                  <a:pt x="174447" y="143179"/>
                </a:lnTo>
                <a:lnTo>
                  <a:pt x="374548" y="143179"/>
                </a:lnTo>
                <a:lnTo>
                  <a:pt x="426402" y="151638"/>
                </a:lnTo>
                <a:lnTo>
                  <a:pt x="473240" y="175869"/>
                </a:lnTo>
                <a:lnTo>
                  <a:pt x="511721" y="212039"/>
                </a:lnTo>
                <a:lnTo>
                  <a:pt x="539762" y="257416"/>
                </a:lnTo>
                <a:lnTo>
                  <a:pt x="553859" y="308711"/>
                </a:lnTo>
                <a:lnTo>
                  <a:pt x="554812" y="326567"/>
                </a:lnTo>
                <a:lnTo>
                  <a:pt x="554812" y="33972"/>
                </a:lnTo>
                <a:lnTo>
                  <a:pt x="504901" y="15455"/>
                </a:lnTo>
                <a:lnTo>
                  <a:pt x="437362" y="3175"/>
                </a:lnTo>
                <a:lnTo>
                  <a:pt x="402094" y="1638"/>
                </a:lnTo>
                <a:lnTo>
                  <a:pt x="0" y="1651"/>
                </a:lnTo>
                <a:lnTo>
                  <a:pt x="25" y="1072235"/>
                </a:lnTo>
                <a:lnTo>
                  <a:pt x="7162" y="1131709"/>
                </a:lnTo>
                <a:lnTo>
                  <a:pt x="28587" y="1173734"/>
                </a:lnTo>
                <a:lnTo>
                  <a:pt x="67437" y="1198702"/>
                </a:lnTo>
                <a:lnTo>
                  <a:pt x="126936" y="1207033"/>
                </a:lnTo>
                <a:lnTo>
                  <a:pt x="174498" y="1207033"/>
                </a:lnTo>
                <a:lnTo>
                  <a:pt x="174472" y="661441"/>
                </a:lnTo>
                <a:lnTo>
                  <a:pt x="282676" y="661441"/>
                </a:lnTo>
                <a:lnTo>
                  <a:pt x="597408" y="1207008"/>
                </a:lnTo>
                <a:lnTo>
                  <a:pt x="805180" y="1206995"/>
                </a:lnTo>
                <a:close/>
              </a:path>
              <a:path w="1537334" h="1207134">
                <a:moveTo>
                  <a:pt x="1537233" y="0"/>
                </a:moveTo>
                <a:lnTo>
                  <a:pt x="807199" y="25"/>
                </a:lnTo>
                <a:lnTo>
                  <a:pt x="807212" y="143116"/>
                </a:lnTo>
                <a:lnTo>
                  <a:pt x="1084999" y="143090"/>
                </a:lnTo>
                <a:lnTo>
                  <a:pt x="1085062" y="1206982"/>
                </a:lnTo>
                <a:lnTo>
                  <a:pt x="1356258" y="1206982"/>
                </a:lnTo>
                <a:lnTo>
                  <a:pt x="1356258" y="1192695"/>
                </a:lnTo>
                <a:lnTo>
                  <a:pt x="1331328" y="1184630"/>
                </a:lnTo>
                <a:lnTo>
                  <a:pt x="1310462" y="1173073"/>
                </a:lnTo>
                <a:lnTo>
                  <a:pt x="1280922" y="1139571"/>
                </a:lnTo>
                <a:lnTo>
                  <a:pt x="1264869" y="1098524"/>
                </a:lnTo>
                <a:lnTo>
                  <a:pt x="1259509" y="1056297"/>
                </a:lnTo>
                <a:lnTo>
                  <a:pt x="1259471" y="143090"/>
                </a:lnTo>
                <a:lnTo>
                  <a:pt x="1537233" y="143078"/>
                </a:lnTo>
                <a:lnTo>
                  <a:pt x="1537233" y="0"/>
                </a:lnTo>
                <a:close/>
              </a:path>
            </a:pathLst>
          </a:custGeom>
          <a:solidFill>
            <a:srgbClr val="65A4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15537607" y="8629770"/>
            <a:ext cx="988061" cy="1209040"/>
          </a:xfrm>
          <a:custGeom>
            <a:avLst/>
            <a:gdLst/>
            <a:ahLst/>
            <a:cxnLst/>
            <a:rect l="l" t="t" r="r" b="b"/>
            <a:pathLst>
              <a:path w="988059" h="1209040">
                <a:moveTo>
                  <a:pt x="354728" y="0"/>
                </a:moveTo>
                <a:lnTo>
                  <a:pt x="11377" y="1027225"/>
                </a:lnTo>
                <a:lnTo>
                  <a:pt x="3379" y="1057415"/>
                </a:lnTo>
                <a:lnTo>
                  <a:pt x="0" y="1084703"/>
                </a:lnTo>
                <a:lnTo>
                  <a:pt x="1251" y="1109084"/>
                </a:lnTo>
                <a:lnTo>
                  <a:pt x="15239" y="1145253"/>
                </a:lnTo>
                <a:lnTo>
                  <a:pt x="53939" y="1178038"/>
                </a:lnTo>
                <a:lnTo>
                  <a:pt x="90893" y="1193712"/>
                </a:lnTo>
                <a:lnTo>
                  <a:pt x="136138" y="1208601"/>
                </a:lnTo>
                <a:lnTo>
                  <a:pt x="163603" y="1125180"/>
                </a:lnTo>
                <a:lnTo>
                  <a:pt x="175111" y="1090626"/>
                </a:lnTo>
                <a:lnTo>
                  <a:pt x="209120" y="990545"/>
                </a:lnTo>
                <a:lnTo>
                  <a:pt x="271694" y="803169"/>
                </a:lnTo>
                <a:lnTo>
                  <a:pt x="836888" y="803169"/>
                </a:lnTo>
                <a:lnTo>
                  <a:pt x="783386" y="659487"/>
                </a:lnTo>
                <a:lnTo>
                  <a:pt x="319682" y="659477"/>
                </a:lnTo>
                <a:lnTo>
                  <a:pt x="457814" y="245845"/>
                </a:lnTo>
                <a:lnTo>
                  <a:pt x="629361" y="245845"/>
                </a:lnTo>
                <a:lnTo>
                  <a:pt x="537864" y="125"/>
                </a:lnTo>
                <a:lnTo>
                  <a:pt x="354728" y="0"/>
                </a:lnTo>
                <a:close/>
              </a:path>
              <a:path w="988059" h="1209040">
                <a:moveTo>
                  <a:pt x="836888" y="803169"/>
                </a:moveTo>
                <a:lnTo>
                  <a:pt x="271694" y="803169"/>
                </a:lnTo>
                <a:lnTo>
                  <a:pt x="666101" y="803190"/>
                </a:lnTo>
                <a:lnTo>
                  <a:pt x="817426" y="1208141"/>
                </a:lnTo>
                <a:lnTo>
                  <a:pt x="987819" y="1208141"/>
                </a:lnTo>
                <a:lnTo>
                  <a:pt x="836888" y="803169"/>
                </a:lnTo>
                <a:close/>
              </a:path>
              <a:path w="988059" h="1209040">
                <a:moveTo>
                  <a:pt x="629361" y="245845"/>
                </a:moveTo>
                <a:lnTo>
                  <a:pt x="457814" y="245845"/>
                </a:lnTo>
                <a:lnTo>
                  <a:pt x="612396" y="659487"/>
                </a:lnTo>
                <a:lnTo>
                  <a:pt x="783386" y="659487"/>
                </a:lnTo>
                <a:lnTo>
                  <a:pt x="629361" y="245845"/>
                </a:lnTo>
                <a:close/>
              </a:path>
            </a:pathLst>
          </a:custGeom>
          <a:solidFill>
            <a:srgbClr val="65A4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2" y="3"/>
            <a:ext cx="12178031" cy="11308715"/>
          </a:xfrm>
          <a:custGeom>
            <a:avLst/>
            <a:gdLst/>
            <a:ahLst/>
            <a:cxnLst/>
            <a:rect l="l" t="t" r="r" b="b"/>
            <a:pathLst>
              <a:path w="12178030" h="11308715">
                <a:moveTo>
                  <a:pt x="12177639" y="0"/>
                </a:moveTo>
                <a:lnTo>
                  <a:pt x="0" y="0"/>
                </a:lnTo>
                <a:lnTo>
                  <a:pt x="0" y="11308556"/>
                </a:lnTo>
                <a:lnTo>
                  <a:pt x="12177639" y="11308556"/>
                </a:lnTo>
                <a:lnTo>
                  <a:pt x="12177639" y="0"/>
                </a:lnTo>
                <a:close/>
              </a:path>
            </a:pathLst>
          </a:custGeom>
          <a:solidFill>
            <a:srgbClr val="1240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0" y="7742191"/>
            <a:ext cx="12167235" cy="3566796"/>
          </a:xfrm>
          <a:custGeom>
            <a:avLst/>
            <a:gdLst/>
            <a:ahLst/>
            <a:cxnLst/>
            <a:rect l="l" t="t" r="r" b="b"/>
            <a:pathLst>
              <a:path w="12167235" h="3566795">
                <a:moveTo>
                  <a:pt x="844105" y="3566363"/>
                </a:moveTo>
                <a:lnTo>
                  <a:pt x="800836" y="3530282"/>
                </a:lnTo>
                <a:lnTo>
                  <a:pt x="765073" y="3495306"/>
                </a:lnTo>
                <a:lnTo>
                  <a:pt x="731875" y="3457854"/>
                </a:lnTo>
                <a:lnTo>
                  <a:pt x="701205" y="3418001"/>
                </a:lnTo>
                <a:lnTo>
                  <a:pt x="673100" y="3375774"/>
                </a:lnTo>
                <a:lnTo>
                  <a:pt x="647560" y="3331172"/>
                </a:lnTo>
                <a:lnTo>
                  <a:pt x="624573" y="3284207"/>
                </a:lnTo>
                <a:lnTo>
                  <a:pt x="604151" y="3234855"/>
                </a:lnTo>
                <a:lnTo>
                  <a:pt x="586295" y="3183140"/>
                </a:lnTo>
                <a:lnTo>
                  <a:pt x="570979" y="3129038"/>
                </a:lnTo>
                <a:lnTo>
                  <a:pt x="560679" y="3085452"/>
                </a:lnTo>
                <a:lnTo>
                  <a:pt x="551586" y="3040634"/>
                </a:lnTo>
                <a:lnTo>
                  <a:pt x="543712" y="2994583"/>
                </a:lnTo>
                <a:lnTo>
                  <a:pt x="537044" y="2947314"/>
                </a:lnTo>
                <a:lnTo>
                  <a:pt x="531583" y="2898800"/>
                </a:lnTo>
                <a:lnTo>
                  <a:pt x="527342" y="2849067"/>
                </a:lnTo>
                <a:lnTo>
                  <a:pt x="524306" y="2798089"/>
                </a:lnTo>
                <a:lnTo>
                  <a:pt x="522490" y="2745892"/>
                </a:lnTo>
                <a:lnTo>
                  <a:pt x="521881" y="2692450"/>
                </a:lnTo>
                <a:lnTo>
                  <a:pt x="521754" y="6667"/>
                </a:lnTo>
                <a:lnTo>
                  <a:pt x="0" y="6692"/>
                </a:lnTo>
                <a:lnTo>
                  <a:pt x="0" y="3310648"/>
                </a:lnTo>
                <a:lnTo>
                  <a:pt x="12039" y="3344583"/>
                </a:lnTo>
                <a:lnTo>
                  <a:pt x="29654" y="3389376"/>
                </a:lnTo>
                <a:lnTo>
                  <a:pt x="48907" y="3433470"/>
                </a:lnTo>
                <a:lnTo>
                  <a:pt x="69786" y="3476891"/>
                </a:lnTo>
                <a:lnTo>
                  <a:pt x="92303" y="3519601"/>
                </a:lnTo>
                <a:lnTo>
                  <a:pt x="116446" y="3561638"/>
                </a:lnTo>
                <a:lnTo>
                  <a:pt x="119405" y="3566363"/>
                </a:lnTo>
                <a:lnTo>
                  <a:pt x="844105" y="3566363"/>
                </a:lnTo>
                <a:close/>
              </a:path>
              <a:path w="12167235" h="3566795">
                <a:moveTo>
                  <a:pt x="2921317" y="2758668"/>
                </a:moveTo>
                <a:lnTo>
                  <a:pt x="2921190" y="6553"/>
                </a:lnTo>
                <a:lnTo>
                  <a:pt x="2321814" y="6578"/>
                </a:lnTo>
                <a:lnTo>
                  <a:pt x="2321941" y="2675788"/>
                </a:lnTo>
                <a:lnTo>
                  <a:pt x="2321128" y="2726918"/>
                </a:lnTo>
                <a:lnTo>
                  <a:pt x="2318702" y="2777185"/>
                </a:lnTo>
                <a:lnTo>
                  <a:pt x="2314664" y="2826550"/>
                </a:lnTo>
                <a:lnTo>
                  <a:pt x="2309012" y="2875026"/>
                </a:lnTo>
                <a:lnTo>
                  <a:pt x="2301748" y="2922625"/>
                </a:lnTo>
                <a:lnTo>
                  <a:pt x="2292870" y="2969323"/>
                </a:lnTo>
                <a:lnTo>
                  <a:pt x="2282367" y="3015132"/>
                </a:lnTo>
                <a:lnTo>
                  <a:pt x="2270264" y="3060052"/>
                </a:lnTo>
                <a:lnTo>
                  <a:pt x="2256536" y="3104083"/>
                </a:lnTo>
                <a:lnTo>
                  <a:pt x="2239238" y="3152267"/>
                </a:lnTo>
                <a:lnTo>
                  <a:pt x="2220061" y="3198723"/>
                </a:lnTo>
                <a:lnTo>
                  <a:pt x="2199017" y="3243453"/>
                </a:lnTo>
                <a:lnTo>
                  <a:pt x="2176094" y="3286455"/>
                </a:lnTo>
                <a:lnTo>
                  <a:pt x="2151291" y="3327730"/>
                </a:lnTo>
                <a:lnTo>
                  <a:pt x="2124621" y="3367278"/>
                </a:lnTo>
                <a:lnTo>
                  <a:pt x="2096084" y="3405098"/>
                </a:lnTo>
                <a:lnTo>
                  <a:pt x="2065667" y="3441204"/>
                </a:lnTo>
                <a:lnTo>
                  <a:pt x="2033333" y="3475558"/>
                </a:lnTo>
                <a:lnTo>
                  <a:pt x="1999361" y="3507867"/>
                </a:lnTo>
                <a:lnTo>
                  <a:pt x="1963521" y="3538359"/>
                </a:lnTo>
                <a:lnTo>
                  <a:pt x="1926666" y="3566363"/>
                </a:lnTo>
                <a:lnTo>
                  <a:pt x="2713126" y="3566363"/>
                </a:lnTo>
                <a:lnTo>
                  <a:pt x="2737866" y="3522599"/>
                </a:lnTo>
                <a:lnTo>
                  <a:pt x="2762339" y="3475482"/>
                </a:lnTo>
                <a:lnTo>
                  <a:pt x="2785300" y="3427222"/>
                </a:lnTo>
                <a:lnTo>
                  <a:pt x="2806839" y="3377603"/>
                </a:lnTo>
                <a:lnTo>
                  <a:pt x="2823781" y="3334715"/>
                </a:lnTo>
                <a:lnTo>
                  <a:pt x="2839364" y="3291027"/>
                </a:lnTo>
                <a:lnTo>
                  <a:pt x="2853588" y="3246564"/>
                </a:lnTo>
                <a:lnTo>
                  <a:pt x="2866453" y="3201314"/>
                </a:lnTo>
                <a:lnTo>
                  <a:pt x="2877972" y="3155277"/>
                </a:lnTo>
                <a:lnTo>
                  <a:pt x="2888132" y="3108452"/>
                </a:lnTo>
                <a:lnTo>
                  <a:pt x="2896946" y="3060839"/>
                </a:lnTo>
                <a:lnTo>
                  <a:pt x="2904388" y="3012452"/>
                </a:lnTo>
                <a:lnTo>
                  <a:pt x="2910484" y="2963265"/>
                </a:lnTo>
                <a:lnTo>
                  <a:pt x="2915234" y="2913303"/>
                </a:lnTo>
                <a:lnTo>
                  <a:pt x="2918612" y="2862542"/>
                </a:lnTo>
                <a:lnTo>
                  <a:pt x="2920644" y="2811005"/>
                </a:lnTo>
                <a:lnTo>
                  <a:pt x="2921317" y="2758668"/>
                </a:lnTo>
                <a:close/>
              </a:path>
              <a:path w="12167235" h="3566795">
                <a:moveTo>
                  <a:pt x="6347155" y="3566363"/>
                </a:moveTo>
                <a:lnTo>
                  <a:pt x="6067298" y="2804998"/>
                </a:lnTo>
                <a:lnTo>
                  <a:pt x="5883338" y="2304351"/>
                </a:lnTo>
                <a:lnTo>
                  <a:pt x="5353761" y="863066"/>
                </a:lnTo>
                <a:lnTo>
                  <a:pt x="5295404" y="704253"/>
                </a:lnTo>
                <a:lnTo>
                  <a:pt x="5295404" y="2304338"/>
                </a:lnTo>
                <a:lnTo>
                  <a:pt x="4288980" y="2304313"/>
                </a:lnTo>
                <a:lnTo>
                  <a:pt x="4763909" y="863066"/>
                </a:lnTo>
                <a:lnTo>
                  <a:pt x="5295404" y="2304338"/>
                </a:lnTo>
                <a:lnTo>
                  <a:pt x="5295404" y="704253"/>
                </a:lnTo>
                <a:lnTo>
                  <a:pt x="5039169" y="6870"/>
                </a:lnTo>
                <a:lnTo>
                  <a:pt x="4409491" y="6451"/>
                </a:lnTo>
                <a:lnTo>
                  <a:pt x="3235299" y="3566363"/>
                </a:lnTo>
                <a:lnTo>
                  <a:pt x="3872458" y="3566363"/>
                </a:lnTo>
                <a:lnTo>
                  <a:pt x="3908818" y="3457905"/>
                </a:lnTo>
                <a:lnTo>
                  <a:pt x="4123982" y="2804998"/>
                </a:lnTo>
                <a:lnTo>
                  <a:pt x="5480062" y="2805061"/>
                </a:lnTo>
                <a:lnTo>
                  <a:pt x="5760809" y="3566363"/>
                </a:lnTo>
                <a:lnTo>
                  <a:pt x="6347155" y="3566363"/>
                </a:lnTo>
                <a:close/>
              </a:path>
              <a:path w="12167235" h="3566795">
                <a:moveTo>
                  <a:pt x="9461119" y="1172298"/>
                </a:moveTo>
                <a:lnTo>
                  <a:pt x="9460192" y="1121854"/>
                </a:lnTo>
                <a:lnTo>
                  <a:pt x="9457398" y="1072184"/>
                </a:lnTo>
                <a:lnTo>
                  <a:pt x="9452750" y="1023277"/>
                </a:lnTo>
                <a:lnTo>
                  <a:pt x="9446235" y="975144"/>
                </a:lnTo>
                <a:lnTo>
                  <a:pt x="9437865" y="927785"/>
                </a:lnTo>
                <a:lnTo>
                  <a:pt x="9427629" y="881189"/>
                </a:lnTo>
                <a:lnTo>
                  <a:pt x="9415539" y="835367"/>
                </a:lnTo>
                <a:lnTo>
                  <a:pt x="9401594" y="790321"/>
                </a:lnTo>
                <a:lnTo>
                  <a:pt x="9385783" y="746061"/>
                </a:lnTo>
                <a:lnTo>
                  <a:pt x="9368117" y="702564"/>
                </a:lnTo>
                <a:lnTo>
                  <a:pt x="9346590" y="655421"/>
                </a:lnTo>
                <a:lnTo>
                  <a:pt x="9323311" y="609777"/>
                </a:lnTo>
                <a:lnTo>
                  <a:pt x="9298280" y="565645"/>
                </a:lnTo>
                <a:lnTo>
                  <a:pt x="9271495" y="523011"/>
                </a:lnTo>
                <a:lnTo>
                  <a:pt x="9242958" y="481876"/>
                </a:lnTo>
                <a:lnTo>
                  <a:pt x="9212669" y="442239"/>
                </a:lnTo>
                <a:lnTo>
                  <a:pt x="9180639" y="404101"/>
                </a:lnTo>
                <a:lnTo>
                  <a:pt x="9146857" y="367461"/>
                </a:lnTo>
                <a:lnTo>
                  <a:pt x="9111336" y="332308"/>
                </a:lnTo>
                <a:lnTo>
                  <a:pt x="9074213" y="298792"/>
                </a:lnTo>
                <a:lnTo>
                  <a:pt x="9035745" y="266979"/>
                </a:lnTo>
                <a:lnTo>
                  <a:pt x="8995918" y="236867"/>
                </a:lnTo>
                <a:lnTo>
                  <a:pt x="8954757" y="208457"/>
                </a:lnTo>
                <a:lnTo>
                  <a:pt x="8912238" y="181749"/>
                </a:lnTo>
                <a:lnTo>
                  <a:pt x="8868372" y="156743"/>
                </a:lnTo>
                <a:lnTo>
                  <a:pt x="8823160" y="133438"/>
                </a:lnTo>
                <a:lnTo>
                  <a:pt x="8789327" y="117741"/>
                </a:lnTo>
                <a:lnTo>
                  <a:pt x="8789327" y="1138478"/>
                </a:lnTo>
                <a:lnTo>
                  <a:pt x="8787651" y="1194104"/>
                </a:lnTo>
                <a:lnTo>
                  <a:pt x="8782609" y="1247851"/>
                </a:lnTo>
                <a:lnTo>
                  <a:pt x="8774201" y="1299718"/>
                </a:lnTo>
                <a:lnTo>
                  <a:pt x="8762441" y="1349692"/>
                </a:lnTo>
                <a:lnTo>
                  <a:pt x="8747315" y="1397774"/>
                </a:lnTo>
                <a:lnTo>
                  <a:pt x="8728837" y="1443977"/>
                </a:lnTo>
                <a:lnTo>
                  <a:pt x="8706993" y="1488300"/>
                </a:lnTo>
                <a:lnTo>
                  <a:pt x="8681809" y="1530731"/>
                </a:lnTo>
                <a:lnTo>
                  <a:pt x="8653259" y="1571269"/>
                </a:lnTo>
                <a:lnTo>
                  <a:pt x="8621357" y="1609928"/>
                </a:lnTo>
                <a:lnTo>
                  <a:pt x="8586533" y="1645754"/>
                </a:lnTo>
                <a:lnTo>
                  <a:pt x="8549297" y="1677822"/>
                </a:lnTo>
                <a:lnTo>
                  <a:pt x="8509622" y="1706105"/>
                </a:lnTo>
                <a:lnTo>
                  <a:pt x="8467522" y="1730629"/>
                </a:lnTo>
                <a:lnTo>
                  <a:pt x="8422996" y="1751368"/>
                </a:lnTo>
                <a:lnTo>
                  <a:pt x="8376031" y="1768335"/>
                </a:lnTo>
                <a:lnTo>
                  <a:pt x="8326653" y="1781543"/>
                </a:lnTo>
                <a:lnTo>
                  <a:pt x="8274837" y="1790966"/>
                </a:lnTo>
                <a:lnTo>
                  <a:pt x="8220608" y="1796630"/>
                </a:lnTo>
                <a:lnTo>
                  <a:pt x="8163954" y="1798523"/>
                </a:lnTo>
                <a:lnTo>
                  <a:pt x="7871485" y="1796630"/>
                </a:lnTo>
                <a:lnTo>
                  <a:pt x="7481595" y="1788083"/>
                </a:lnTo>
                <a:lnTo>
                  <a:pt x="7481532" y="499491"/>
                </a:lnTo>
                <a:lnTo>
                  <a:pt x="8169402" y="499491"/>
                </a:lnTo>
                <a:lnTo>
                  <a:pt x="8218132" y="501548"/>
                </a:lnTo>
                <a:lnTo>
                  <a:pt x="8266189" y="507847"/>
                </a:lnTo>
                <a:lnTo>
                  <a:pt x="8313217" y="518325"/>
                </a:lnTo>
                <a:lnTo>
                  <a:pt x="8359229" y="532980"/>
                </a:lnTo>
                <a:lnTo>
                  <a:pt x="8404238" y="551827"/>
                </a:lnTo>
                <a:lnTo>
                  <a:pt x="8447646" y="574255"/>
                </a:lnTo>
                <a:lnTo>
                  <a:pt x="8488997" y="599605"/>
                </a:lnTo>
                <a:lnTo>
                  <a:pt x="8528266" y="627888"/>
                </a:lnTo>
                <a:lnTo>
                  <a:pt x="8565477" y="659104"/>
                </a:lnTo>
                <a:lnTo>
                  <a:pt x="8600605" y="693229"/>
                </a:lnTo>
                <a:lnTo>
                  <a:pt x="8633384" y="729932"/>
                </a:lnTo>
                <a:lnTo>
                  <a:pt x="8663470" y="768705"/>
                </a:lnTo>
                <a:lnTo>
                  <a:pt x="8690864" y="809574"/>
                </a:lnTo>
                <a:lnTo>
                  <a:pt x="8715565" y="852500"/>
                </a:lnTo>
                <a:lnTo>
                  <a:pt x="8737600" y="897521"/>
                </a:lnTo>
                <a:lnTo>
                  <a:pt x="8756193" y="944041"/>
                </a:lnTo>
                <a:lnTo>
                  <a:pt x="8770671" y="991400"/>
                </a:lnTo>
                <a:lnTo>
                  <a:pt x="8781034" y="1039583"/>
                </a:lnTo>
                <a:lnTo>
                  <a:pt x="8787244" y="1088605"/>
                </a:lnTo>
                <a:lnTo>
                  <a:pt x="8789327" y="1138478"/>
                </a:lnTo>
                <a:lnTo>
                  <a:pt x="8789327" y="117741"/>
                </a:lnTo>
                <a:lnTo>
                  <a:pt x="8728723" y="91935"/>
                </a:lnTo>
                <a:lnTo>
                  <a:pt x="8679815" y="73964"/>
                </a:lnTo>
                <a:lnTo>
                  <a:pt x="8630234" y="58102"/>
                </a:lnTo>
                <a:lnTo>
                  <a:pt x="8579980" y="44361"/>
                </a:lnTo>
                <a:lnTo>
                  <a:pt x="8529053" y="32727"/>
                </a:lnTo>
                <a:lnTo>
                  <a:pt x="8477440" y="23215"/>
                </a:lnTo>
                <a:lnTo>
                  <a:pt x="8425167" y="15811"/>
                </a:lnTo>
                <a:lnTo>
                  <a:pt x="8372208" y="10528"/>
                </a:lnTo>
                <a:lnTo>
                  <a:pt x="8318563" y="7353"/>
                </a:lnTo>
                <a:lnTo>
                  <a:pt x="8264258" y="6299"/>
                </a:lnTo>
                <a:lnTo>
                  <a:pt x="6881711" y="6362"/>
                </a:lnTo>
                <a:lnTo>
                  <a:pt x="6881812" y="3566363"/>
                </a:lnTo>
                <a:lnTo>
                  <a:pt x="7481684" y="3566363"/>
                </a:lnTo>
                <a:lnTo>
                  <a:pt x="7481621" y="2305278"/>
                </a:lnTo>
                <a:lnTo>
                  <a:pt x="7853667" y="2305278"/>
                </a:lnTo>
                <a:lnTo>
                  <a:pt x="8571547" y="3566363"/>
                </a:lnTo>
                <a:lnTo>
                  <a:pt x="9281820" y="3566363"/>
                </a:lnTo>
                <a:lnTo>
                  <a:pt x="8555812" y="2305253"/>
                </a:lnTo>
                <a:lnTo>
                  <a:pt x="8543087" y="2283129"/>
                </a:lnTo>
                <a:lnTo>
                  <a:pt x="8593061" y="2276500"/>
                </a:lnTo>
                <a:lnTo>
                  <a:pt x="8641944" y="2267610"/>
                </a:lnTo>
                <a:lnTo>
                  <a:pt x="8689708" y="2256485"/>
                </a:lnTo>
                <a:lnTo>
                  <a:pt x="8736381" y="2243099"/>
                </a:lnTo>
                <a:lnTo>
                  <a:pt x="8781936" y="2227465"/>
                </a:lnTo>
                <a:lnTo>
                  <a:pt x="8826386" y="2209571"/>
                </a:lnTo>
                <a:lnTo>
                  <a:pt x="8869718" y="2189442"/>
                </a:lnTo>
                <a:lnTo>
                  <a:pt x="8911946" y="2167051"/>
                </a:lnTo>
                <a:lnTo>
                  <a:pt x="8958656" y="2139213"/>
                </a:lnTo>
                <a:lnTo>
                  <a:pt x="9003589" y="2109330"/>
                </a:lnTo>
                <a:lnTo>
                  <a:pt x="9046743" y="2077427"/>
                </a:lnTo>
                <a:lnTo>
                  <a:pt x="9088120" y="2043480"/>
                </a:lnTo>
                <a:lnTo>
                  <a:pt x="9127719" y="2007489"/>
                </a:lnTo>
                <a:lnTo>
                  <a:pt x="9165526" y="1969477"/>
                </a:lnTo>
                <a:lnTo>
                  <a:pt x="9201556" y="1929422"/>
                </a:lnTo>
                <a:lnTo>
                  <a:pt x="9231414" y="1892731"/>
                </a:lnTo>
                <a:lnTo>
                  <a:pt x="9259595" y="1854492"/>
                </a:lnTo>
                <a:lnTo>
                  <a:pt x="9286062" y="1814690"/>
                </a:lnTo>
                <a:lnTo>
                  <a:pt x="9295740" y="1798523"/>
                </a:lnTo>
                <a:lnTo>
                  <a:pt x="9310827" y="1773326"/>
                </a:lnTo>
                <a:lnTo>
                  <a:pt x="9333890" y="1730413"/>
                </a:lnTo>
                <a:lnTo>
                  <a:pt x="9355226" y="1685937"/>
                </a:lnTo>
                <a:lnTo>
                  <a:pt x="9374861" y="1639900"/>
                </a:lnTo>
                <a:lnTo>
                  <a:pt x="9392768" y="1592313"/>
                </a:lnTo>
                <a:lnTo>
                  <a:pt x="9408782" y="1543443"/>
                </a:lnTo>
                <a:lnTo>
                  <a:pt x="9422663" y="1493545"/>
                </a:lnTo>
                <a:lnTo>
                  <a:pt x="9434411" y="1442605"/>
                </a:lnTo>
                <a:lnTo>
                  <a:pt x="9444025" y="1390624"/>
                </a:lnTo>
                <a:lnTo>
                  <a:pt x="9451505" y="1337602"/>
                </a:lnTo>
                <a:lnTo>
                  <a:pt x="9456839" y="1283550"/>
                </a:lnTo>
                <a:lnTo>
                  <a:pt x="9460052" y="1228445"/>
                </a:lnTo>
                <a:lnTo>
                  <a:pt x="9461119" y="1172298"/>
                </a:lnTo>
                <a:close/>
              </a:path>
              <a:path w="12167235" h="3566795">
                <a:moveTo>
                  <a:pt x="11212322" y="3566363"/>
                </a:moveTo>
                <a:lnTo>
                  <a:pt x="11212182" y="499186"/>
                </a:lnTo>
                <a:lnTo>
                  <a:pt x="10612311" y="499186"/>
                </a:lnTo>
                <a:lnTo>
                  <a:pt x="10612450" y="3566363"/>
                </a:lnTo>
                <a:lnTo>
                  <a:pt x="11212322" y="3566363"/>
                </a:lnTo>
                <a:close/>
              </a:path>
              <a:path w="12167235" h="3566795">
                <a:moveTo>
                  <a:pt x="12167159" y="0"/>
                </a:moveTo>
                <a:lnTo>
                  <a:pt x="10972394" y="0"/>
                </a:lnTo>
                <a:lnTo>
                  <a:pt x="10972394" y="1270"/>
                </a:lnTo>
                <a:lnTo>
                  <a:pt x="9657156" y="1270"/>
                </a:lnTo>
                <a:lnTo>
                  <a:pt x="9657156" y="499110"/>
                </a:lnTo>
                <a:lnTo>
                  <a:pt x="12167159" y="499110"/>
                </a:lnTo>
                <a:lnTo>
                  <a:pt x="12167159" y="1270"/>
                </a:lnTo>
                <a:lnTo>
                  <a:pt x="12167159" y="0"/>
                </a:lnTo>
                <a:close/>
              </a:path>
            </a:pathLst>
          </a:custGeom>
          <a:solidFill>
            <a:srgbClr val="3A8D60">
              <a:alpha val="1088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3" name="bg object 53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0" y="6858429"/>
            <a:ext cx="12177640" cy="732962"/>
          </a:xfrm>
          <a:prstGeom prst="rect">
            <a:avLst/>
          </a:prstGeom>
        </p:spPr>
      </p:pic>
      <p:sp>
        <p:nvSpPr>
          <p:cNvPr id="54" name="bg object 54"/>
          <p:cNvSpPr/>
          <p:nvPr/>
        </p:nvSpPr>
        <p:spPr>
          <a:xfrm>
            <a:off x="0" y="0"/>
            <a:ext cx="19324321" cy="6921500"/>
          </a:xfrm>
          <a:custGeom>
            <a:avLst/>
            <a:gdLst/>
            <a:ahLst/>
            <a:cxnLst/>
            <a:rect l="l" t="t" r="r" b="b"/>
            <a:pathLst>
              <a:path w="19324320" h="6921500">
                <a:moveTo>
                  <a:pt x="19324013" y="0"/>
                </a:moveTo>
                <a:lnTo>
                  <a:pt x="0" y="0"/>
                </a:lnTo>
                <a:lnTo>
                  <a:pt x="0" y="6921348"/>
                </a:lnTo>
                <a:lnTo>
                  <a:pt x="12177640" y="6921348"/>
                </a:lnTo>
                <a:lnTo>
                  <a:pt x="19324013" y="0"/>
                </a:lnTo>
                <a:close/>
              </a:path>
            </a:pathLst>
          </a:custGeom>
          <a:solidFill>
            <a:srgbClr val="006D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59163" y="2373145"/>
            <a:ext cx="17785770" cy="915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8"/>
            <a:ext cx="1407287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0407" y="817375"/>
            <a:ext cx="18783293" cy="913584"/>
          </a:xfrm>
        </p:spPr>
        <p:txBody>
          <a:bodyPr lIns="0" tIns="0" rIns="0" bIns="0"/>
          <a:lstStyle>
            <a:lvl1pPr>
              <a:defRPr sz="5900" b="0" i="0">
                <a:solidFill>
                  <a:srgbClr val="E7481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0407" y="817375"/>
            <a:ext cx="18783293" cy="913584"/>
          </a:xfrm>
        </p:spPr>
        <p:txBody>
          <a:bodyPr lIns="0" tIns="0" rIns="0" bIns="0"/>
          <a:lstStyle>
            <a:lvl1pPr>
              <a:defRPr sz="5900" b="0" i="0">
                <a:solidFill>
                  <a:srgbClr val="E7481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3"/>
            <a:ext cx="874528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3"/>
            <a:ext cx="874528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592717" y="9963280"/>
            <a:ext cx="150969" cy="21777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816185" y="10014330"/>
            <a:ext cx="120237" cy="162111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5002045" y="9954063"/>
            <a:ext cx="29210" cy="222886"/>
          </a:xfrm>
          <a:custGeom>
            <a:avLst/>
            <a:gdLst/>
            <a:ahLst/>
            <a:cxnLst/>
            <a:rect l="l" t="t" r="r" b="b"/>
            <a:pathLst>
              <a:path w="29209" h="222884">
                <a:moveTo>
                  <a:pt x="24166" y="63348"/>
                </a:moveTo>
                <a:lnTo>
                  <a:pt x="4774" y="63348"/>
                </a:lnTo>
                <a:lnTo>
                  <a:pt x="4774" y="222370"/>
                </a:lnTo>
                <a:lnTo>
                  <a:pt x="24166" y="222370"/>
                </a:lnTo>
                <a:lnTo>
                  <a:pt x="24166" y="63348"/>
                </a:lnTo>
                <a:close/>
              </a:path>
              <a:path w="29209" h="222884">
                <a:moveTo>
                  <a:pt x="18303" y="0"/>
                </a:moveTo>
                <a:lnTo>
                  <a:pt x="10345" y="0"/>
                </a:lnTo>
                <a:lnTo>
                  <a:pt x="6973" y="1371"/>
                </a:lnTo>
                <a:lnTo>
                  <a:pt x="1392" y="6921"/>
                </a:lnTo>
                <a:lnTo>
                  <a:pt x="0" y="10659"/>
                </a:lnTo>
                <a:lnTo>
                  <a:pt x="0" y="20083"/>
                </a:lnTo>
                <a:lnTo>
                  <a:pt x="1392" y="23831"/>
                </a:lnTo>
                <a:lnTo>
                  <a:pt x="6973" y="29370"/>
                </a:lnTo>
                <a:lnTo>
                  <a:pt x="10345" y="30752"/>
                </a:lnTo>
                <a:lnTo>
                  <a:pt x="18303" y="30752"/>
                </a:lnTo>
                <a:lnTo>
                  <a:pt x="21685" y="29370"/>
                </a:lnTo>
                <a:lnTo>
                  <a:pt x="27255" y="23831"/>
                </a:lnTo>
                <a:lnTo>
                  <a:pt x="28648" y="20083"/>
                </a:lnTo>
                <a:lnTo>
                  <a:pt x="28648" y="10659"/>
                </a:lnTo>
                <a:lnTo>
                  <a:pt x="27255" y="6921"/>
                </a:lnTo>
                <a:lnTo>
                  <a:pt x="21685" y="1371"/>
                </a:lnTo>
                <a:lnTo>
                  <a:pt x="18303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089172" y="9938676"/>
            <a:ext cx="140823" cy="24144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292943" y="10014330"/>
            <a:ext cx="120237" cy="162111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563247" y="9963385"/>
            <a:ext cx="131870" cy="216748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758193" y="10013721"/>
            <a:ext cx="129357" cy="166090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6017925" y="9963289"/>
            <a:ext cx="185575" cy="213144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242876" y="10013725"/>
            <a:ext cx="103828" cy="166403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6396056" y="10013721"/>
            <a:ext cx="129357" cy="166090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6580307" y="10014338"/>
            <a:ext cx="128886" cy="219921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779600" y="10017413"/>
            <a:ext cx="120237" cy="162099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972038" y="9963385"/>
            <a:ext cx="1089867" cy="216748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4549901" y="10283781"/>
            <a:ext cx="131870" cy="216748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4750818" y="10334116"/>
            <a:ext cx="129357" cy="166090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5064247" y="10281829"/>
            <a:ext cx="150372" cy="214998"/>
          </a:xfrm>
          <a:prstGeom prst="rect">
            <a:avLst/>
          </a:prstGeom>
        </p:spPr>
      </p:pic>
      <p:sp>
        <p:nvSpPr>
          <p:cNvPr id="32" name="bg object 32"/>
          <p:cNvSpPr/>
          <p:nvPr/>
        </p:nvSpPr>
        <p:spPr>
          <a:xfrm>
            <a:off x="15269514" y="10274450"/>
            <a:ext cx="29210" cy="222886"/>
          </a:xfrm>
          <a:custGeom>
            <a:avLst/>
            <a:gdLst/>
            <a:ahLst/>
            <a:cxnLst/>
            <a:rect l="l" t="t" r="r" b="b"/>
            <a:pathLst>
              <a:path w="29209" h="222884">
                <a:moveTo>
                  <a:pt x="24166" y="63359"/>
                </a:moveTo>
                <a:lnTo>
                  <a:pt x="4774" y="63359"/>
                </a:lnTo>
                <a:lnTo>
                  <a:pt x="4774" y="222380"/>
                </a:lnTo>
                <a:lnTo>
                  <a:pt x="24166" y="222380"/>
                </a:lnTo>
                <a:lnTo>
                  <a:pt x="24166" y="63359"/>
                </a:lnTo>
                <a:close/>
              </a:path>
              <a:path w="29209" h="222884">
                <a:moveTo>
                  <a:pt x="18303" y="0"/>
                </a:moveTo>
                <a:lnTo>
                  <a:pt x="10345" y="0"/>
                </a:lnTo>
                <a:lnTo>
                  <a:pt x="6963" y="1382"/>
                </a:lnTo>
                <a:lnTo>
                  <a:pt x="1392" y="6921"/>
                </a:lnTo>
                <a:lnTo>
                  <a:pt x="0" y="10669"/>
                </a:lnTo>
                <a:lnTo>
                  <a:pt x="0" y="20093"/>
                </a:lnTo>
                <a:lnTo>
                  <a:pt x="1392" y="23831"/>
                </a:lnTo>
                <a:lnTo>
                  <a:pt x="6963" y="29381"/>
                </a:lnTo>
                <a:lnTo>
                  <a:pt x="10345" y="30752"/>
                </a:lnTo>
                <a:lnTo>
                  <a:pt x="18303" y="30752"/>
                </a:lnTo>
                <a:lnTo>
                  <a:pt x="21685" y="29381"/>
                </a:lnTo>
                <a:lnTo>
                  <a:pt x="27255" y="23831"/>
                </a:lnTo>
                <a:lnTo>
                  <a:pt x="28648" y="20093"/>
                </a:lnTo>
                <a:lnTo>
                  <a:pt x="28648" y="10669"/>
                </a:lnTo>
                <a:lnTo>
                  <a:pt x="27255" y="6921"/>
                </a:lnTo>
                <a:lnTo>
                  <a:pt x="21685" y="1382"/>
                </a:lnTo>
                <a:lnTo>
                  <a:pt x="18303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bg object 3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5362730" y="10334116"/>
            <a:ext cx="129357" cy="166090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5548475" y="10334118"/>
            <a:ext cx="103828" cy="166403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5707492" y="10334734"/>
            <a:ext cx="128886" cy="219921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5905295" y="10334125"/>
            <a:ext cx="140823" cy="166403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101315" y="10334118"/>
            <a:ext cx="103828" cy="166403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6373109" y="10283781"/>
            <a:ext cx="131870" cy="216748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6574025" y="10334116"/>
            <a:ext cx="129357" cy="166090"/>
          </a:xfrm>
          <a:prstGeom prst="rect">
            <a:avLst/>
          </a:prstGeom>
        </p:spPr>
      </p:pic>
      <p:sp>
        <p:nvSpPr>
          <p:cNvPr id="40" name="bg object 40"/>
          <p:cNvSpPr/>
          <p:nvPr/>
        </p:nvSpPr>
        <p:spPr>
          <a:xfrm>
            <a:off x="16773200" y="10283779"/>
            <a:ext cx="42545" cy="215900"/>
          </a:xfrm>
          <a:custGeom>
            <a:avLst/>
            <a:gdLst/>
            <a:ahLst/>
            <a:cxnLst/>
            <a:rect l="l" t="t" r="r" b="b"/>
            <a:pathLst>
              <a:path w="42544" h="215900">
                <a:moveTo>
                  <a:pt x="19392" y="0"/>
                </a:moveTo>
                <a:lnTo>
                  <a:pt x="0" y="3696"/>
                </a:lnTo>
                <a:lnTo>
                  <a:pt x="0" y="182497"/>
                </a:lnTo>
                <a:lnTo>
                  <a:pt x="27098" y="214736"/>
                </a:lnTo>
                <a:lnTo>
                  <a:pt x="39380" y="215815"/>
                </a:lnTo>
                <a:lnTo>
                  <a:pt x="42061" y="199208"/>
                </a:lnTo>
                <a:lnTo>
                  <a:pt x="34658" y="197878"/>
                </a:lnTo>
                <a:lnTo>
                  <a:pt x="28889" y="196245"/>
                </a:lnTo>
                <a:lnTo>
                  <a:pt x="19392" y="179219"/>
                </a:lnTo>
                <a:lnTo>
                  <a:pt x="19392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16962936" y="10283690"/>
            <a:ext cx="153035" cy="213361"/>
          </a:xfrm>
          <a:custGeom>
            <a:avLst/>
            <a:gdLst/>
            <a:ahLst/>
            <a:cxnLst/>
            <a:rect l="l" t="t" r="r" b="b"/>
            <a:pathLst>
              <a:path w="153034" h="213359">
                <a:moveTo>
                  <a:pt x="152755" y="0"/>
                </a:moveTo>
                <a:lnTo>
                  <a:pt x="0" y="0"/>
                </a:lnTo>
                <a:lnTo>
                  <a:pt x="0" y="17780"/>
                </a:lnTo>
                <a:lnTo>
                  <a:pt x="66230" y="17780"/>
                </a:lnTo>
                <a:lnTo>
                  <a:pt x="66230" y="213360"/>
                </a:lnTo>
                <a:lnTo>
                  <a:pt x="86525" y="213360"/>
                </a:lnTo>
                <a:lnTo>
                  <a:pt x="86525" y="17780"/>
                </a:lnTo>
                <a:lnTo>
                  <a:pt x="152755" y="17780"/>
                </a:lnTo>
                <a:lnTo>
                  <a:pt x="152755" y="0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bg object 4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7164923" y="10334733"/>
            <a:ext cx="82342" cy="162099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7292023" y="10334121"/>
            <a:ext cx="113671" cy="166090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7482067" y="10283783"/>
            <a:ext cx="131870" cy="216736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7671524" y="10334121"/>
            <a:ext cx="113671" cy="166090"/>
          </a:xfrm>
          <a:prstGeom prst="rect">
            <a:avLst/>
          </a:prstGeom>
        </p:spPr>
      </p:pic>
      <p:sp>
        <p:nvSpPr>
          <p:cNvPr id="46" name="bg object 46"/>
          <p:cNvSpPr/>
          <p:nvPr/>
        </p:nvSpPr>
        <p:spPr>
          <a:xfrm>
            <a:off x="17817105" y="10274456"/>
            <a:ext cx="68580" cy="280034"/>
          </a:xfrm>
          <a:custGeom>
            <a:avLst/>
            <a:gdLst/>
            <a:ahLst/>
            <a:cxnLst/>
            <a:rect l="l" t="t" r="r" b="b"/>
            <a:pathLst>
              <a:path w="68580" h="280034">
                <a:moveTo>
                  <a:pt x="57977" y="0"/>
                </a:moveTo>
                <a:lnTo>
                  <a:pt x="50019" y="0"/>
                </a:lnTo>
                <a:lnTo>
                  <a:pt x="46647" y="1382"/>
                </a:lnTo>
                <a:lnTo>
                  <a:pt x="41066" y="6921"/>
                </a:lnTo>
                <a:lnTo>
                  <a:pt x="39684" y="10669"/>
                </a:lnTo>
                <a:lnTo>
                  <a:pt x="39684" y="20093"/>
                </a:lnTo>
                <a:lnTo>
                  <a:pt x="41066" y="23831"/>
                </a:lnTo>
                <a:lnTo>
                  <a:pt x="46647" y="29370"/>
                </a:lnTo>
                <a:lnTo>
                  <a:pt x="50019" y="30752"/>
                </a:lnTo>
                <a:lnTo>
                  <a:pt x="57977" y="30752"/>
                </a:lnTo>
                <a:lnTo>
                  <a:pt x="61359" y="29370"/>
                </a:lnTo>
                <a:lnTo>
                  <a:pt x="66929" y="23831"/>
                </a:lnTo>
                <a:lnTo>
                  <a:pt x="68322" y="20093"/>
                </a:lnTo>
                <a:lnTo>
                  <a:pt x="68322" y="10669"/>
                </a:lnTo>
                <a:lnTo>
                  <a:pt x="66929" y="6921"/>
                </a:lnTo>
                <a:lnTo>
                  <a:pt x="61359" y="1382"/>
                </a:lnTo>
                <a:lnTo>
                  <a:pt x="57977" y="0"/>
                </a:lnTo>
                <a:close/>
              </a:path>
              <a:path w="68580" h="280034">
                <a:moveTo>
                  <a:pt x="2680" y="260515"/>
                </a:moveTo>
                <a:lnTo>
                  <a:pt x="0" y="276818"/>
                </a:lnTo>
                <a:lnTo>
                  <a:pt x="1591" y="277635"/>
                </a:lnTo>
                <a:lnTo>
                  <a:pt x="4031" y="278358"/>
                </a:lnTo>
                <a:lnTo>
                  <a:pt x="10596" y="279583"/>
                </a:lnTo>
                <a:lnTo>
                  <a:pt x="13329" y="279897"/>
                </a:lnTo>
                <a:lnTo>
                  <a:pt x="15517" y="279897"/>
                </a:lnTo>
                <a:lnTo>
                  <a:pt x="52804" y="265447"/>
                </a:lnTo>
                <a:lnTo>
                  <a:pt x="54620" y="262358"/>
                </a:lnTo>
                <a:lnTo>
                  <a:pt x="13025" y="262358"/>
                </a:lnTo>
                <a:lnTo>
                  <a:pt x="10743" y="262149"/>
                </a:lnTo>
                <a:lnTo>
                  <a:pt x="5968" y="261332"/>
                </a:lnTo>
                <a:lnTo>
                  <a:pt x="4083" y="260923"/>
                </a:lnTo>
                <a:lnTo>
                  <a:pt x="2680" y="260515"/>
                </a:lnTo>
                <a:close/>
              </a:path>
              <a:path w="68580" h="280034">
                <a:moveTo>
                  <a:pt x="63851" y="63359"/>
                </a:moveTo>
                <a:lnTo>
                  <a:pt x="44459" y="63359"/>
                </a:lnTo>
                <a:lnTo>
                  <a:pt x="44459" y="221762"/>
                </a:lnTo>
                <a:lnTo>
                  <a:pt x="44094" y="231275"/>
                </a:lnTo>
                <a:lnTo>
                  <a:pt x="15214" y="262358"/>
                </a:lnTo>
                <a:lnTo>
                  <a:pt x="54620" y="262358"/>
                </a:lnTo>
                <a:lnTo>
                  <a:pt x="57636" y="257230"/>
                </a:lnTo>
                <a:lnTo>
                  <a:pt x="61088" y="247059"/>
                </a:lnTo>
                <a:lnTo>
                  <a:pt x="63160" y="234930"/>
                </a:lnTo>
                <a:lnTo>
                  <a:pt x="63806" y="221762"/>
                </a:lnTo>
                <a:lnTo>
                  <a:pt x="63851" y="63359"/>
                </a:lnTo>
                <a:close/>
              </a:path>
            </a:pathLst>
          </a:custGeom>
          <a:solidFill>
            <a:srgbClr val="34333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7" name="bg object 47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7949877" y="10334125"/>
            <a:ext cx="140823" cy="166403"/>
          </a:xfrm>
          <a:prstGeom prst="rect">
            <a:avLst/>
          </a:prstGeom>
        </p:spPr>
      </p:pic>
      <p:sp>
        <p:nvSpPr>
          <p:cNvPr id="48" name="bg object 48"/>
          <p:cNvSpPr/>
          <p:nvPr/>
        </p:nvSpPr>
        <p:spPr>
          <a:xfrm>
            <a:off x="14491999" y="8629801"/>
            <a:ext cx="967741" cy="1223009"/>
          </a:xfrm>
          <a:custGeom>
            <a:avLst/>
            <a:gdLst/>
            <a:ahLst/>
            <a:cxnLst/>
            <a:rect l="l" t="t" r="r" b="b"/>
            <a:pathLst>
              <a:path w="967740" h="1223009">
                <a:moveTo>
                  <a:pt x="269625" y="31"/>
                </a:moveTo>
                <a:lnTo>
                  <a:pt x="0" y="41"/>
                </a:lnTo>
                <a:lnTo>
                  <a:pt x="0" y="15905"/>
                </a:lnTo>
                <a:lnTo>
                  <a:pt x="40242" y="30873"/>
                </a:lnTo>
                <a:lnTo>
                  <a:pt x="68992" y="55158"/>
                </a:lnTo>
                <a:lnTo>
                  <a:pt x="86245" y="88760"/>
                </a:lnTo>
                <a:lnTo>
                  <a:pt x="91997" y="131681"/>
                </a:lnTo>
                <a:lnTo>
                  <a:pt x="92028" y="789881"/>
                </a:lnTo>
                <a:lnTo>
                  <a:pt x="93862" y="834292"/>
                </a:lnTo>
                <a:lnTo>
                  <a:pt x="99364" y="877117"/>
                </a:lnTo>
                <a:lnTo>
                  <a:pt x="108536" y="918351"/>
                </a:lnTo>
                <a:lnTo>
                  <a:pt x="121378" y="957991"/>
                </a:lnTo>
                <a:lnTo>
                  <a:pt x="138174" y="995965"/>
                </a:lnTo>
                <a:lnTo>
                  <a:pt x="159238" y="1032151"/>
                </a:lnTo>
                <a:lnTo>
                  <a:pt x="184570" y="1066548"/>
                </a:lnTo>
                <a:lnTo>
                  <a:pt x="214171" y="1099149"/>
                </a:lnTo>
                <a:lnTo>
                  <a:pt x="246871" y="1128141"/>
                </a:lnTo>
                <a:lnTo>
                  <a:pt x="281563" y="1153267"/>
                </a:lnTo>
                <a:lnTo>
                  <a:pt x="318244" y="1174526"/>
                </a:lnTo>
                <a:lnTo>
                  <a:pt x="356910" y="1191921"/>
                </a:lnTo>
                <a:lnTo>
                  <a:pt x="423623" y="1212037"/>
                </a:lnTo>
                <a:lnTo>
                  <a:pt x="493555" y="1221732"/>
                </a:lnTo>
                <a:lnTo>
                  <a:pt x="493461" y="1222842"/>
                </a:lnTo>
                <a:lnTo>
                  <a:pt x="498937" y="1222842"/>
                </a:lnTo>
                <a:lnTo>
                  <a:pt x="509743" y="1222507"/>
                </a:lnTo>
                <a:lnTo>
                  <a:pt x="533139" y="1222507"/>
                </a:lnTo>
                <a:lnTo>
                  <a:pt x="571772" y="1220908"/>
                </a:lnTo>
                <a:lnTo>
                  <a:pt x="616820" y="1215108"/>
                </a:lnTo>
                <a:lnTo>
                  <a:pt x="660189" y="1205442"/>
                </a:lnTo>
                <a:lnTo>
                  <a:pt x="701884" y="1191911"/>
                </a:lnTo>
                <a:lnTo>
                  <a:pt x="741277" y="1174806"/>
                </a:lnTo>
                <a:lnTo>
                  <a:pt x="777800" y="1154433"/>
                </a:lnTo>
                <a:lnTo>
                  <a:pt x="811453" y="1130789"/>
                </a:lnTo>
                <a:lnTo>
                  <a:pt x="842236" y="1103872"/>
                </a:lnTo>
                <a:lnTo>
                  <a:pt x="869980" y="1073940"/>
                </a:lnTo>
                <a:lnTo>
                  <a:pt x="871542" y="1071862"/>
                </a:lnTo>
                <a:lnTo>
                  <a:pt x="521020" y="1071862"/>
                </a:lnTo>
                <a:lnTo>
                  <a:pt x="491018" y="1069715"/>
                </a:lnTo>
                <a:lnTo>
                  <a:pt x="437508" y="1059171"/>
                </a:lnTo>
                <a:lnTo>
                  <a:pt x="389757" y="1038971"/>
                </a:lnTo>
                <a:lnTo>
                  <a:pt x="348122" y="1008845"/>
                </a:lnTo>
                <a:lnTo>
                  <a:pt x="315617" y="970041"/>
                </a:lnTo>
                <a:lnTo>
                  <a:pt x="292222" y="922863"/>
                </a:lnTo>
                <a:lnTo>
                  <a:pt x="277693" y="867495"/>
                </a:lnTo>
                <a:lnTo>
                  <a:pt x="270554" y="804845"/>
                </a:lnTo>
                <a:lnTo>
                  <a:pt x="269656" y="770835"/>
                </a:lnTo>
                <a:lnTo>
                  <a:pt x="269625" y="31"/>
                </a:lnTo>
                <a:close/>
              </a:path>
              <a:path w="967740" h="1223009">
                <a:moveTo>
                  <a:pt x="533139" y="1222507"/>
                </a:moveTo>
                <a:lnTo>
                  <a:pt x="509743" y="1222507"/>
                </a:lnTo>
                <a:lnTo>
                  <a:pt x="519900" y="1222842"/>
                </a:lnTo>
                <a:lnTo>
                  <a:pt x="525041" y="1222842"/>
                </a:lnTo>
                <a:lnTo>
                  <a:pt x="533139" y="1222507"/>
                </a:lnTo>
                <a:close/>
              </a:path>
              <a:path w="967740" h="1223009">
                <a:moveTo>
                  <a:pt x="967478" y="0"/>
                </a:moveTo>
                <a:lnTo>
                  <a:pt x="793159" y="10"/>
                </a:lnTo>
                <a:lnTo>
                  <a:pt x="793190" y="766049"/>
                </a:lnTo>
                <a:lnTo>
                  <a:pt x="792002" y="798718"/>
                </a:lnTo>
                <a:lnTo>
                  <a:pt x="782495" y="860184"/>
                </a:lnTo>
                <a:lnTo>
                  <a:pt x="763566" y="916138"/>
                </a:lnTo>
                <a:lnTo>
                  <a:pt x="735805" y="964511"/>
                </a:lnTo>
                <a:lnTo>
                  <a:pt x="699371" y="1004862"/>
                </a:lnTo>
                <a:lnTo>
                  <a:pt x="654572" y="1036588"/>
                </a:lnTo>
                <a:lnTo>
                  <a:pt x="604528" y="1058277"/>
                </a:lnTo>
                <a:lnTo>
                  <a:pt x="550504" y="1069613"/>
                </a:lnTo>
                <a:lnTo>
                  <a:pt x="521020" y="1071862"/>
                </a:lnTo>
                <a:lnTo>
                  <a:pt x="871542" y="1071862"/>
                </a:lnTo>
                <a:lnTo>
                  <a:pt x="894563" y="1041235"/>
                </a:lnTo>
                <a:lnTo>
                  <a:pt x="915978" y="1005749"/>
                </a:lnTo>
                <a:lnTo>
                  <a:pt x="934222" y="967478"/>
                </a:lnTo>
                <a:lnTo>
                  <a:pt x="948790" y="926639"/>
                </a:lnTo>
                <a:lnTo>
                  <a:pt x="959195" y="883422"/>
                </a:lnTo>
                <a:lnTo>
                  <a:pt x="965439" y="837823"/>
                </a:lnTo>
                <a:lnTo>
                  <a:pt x="967518" y="789881"/>
                </a:lnTo>
                <a:lnTo>
                  <a:pt x="967478" y="0"/>
                </a:lnTo>
                <a:close/>
              </a:path>
            </a:pathLst>
          </a:custGeom>
          <a:solidFill>
            <a:srgbClr val="006D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16611362" y="8628094"/>
            <a:ext cx="1537335" cy="1207135"/>
          </a:xfrm>
          <a:custGeom>
            <a:avLst/>
            <a:gdLst/>
            <a:ahLst/>
            <a:cxnLst/>
            <a:rect l="l" t="t" r="r" b="b"/>
            <a:pathLst>
              <a:path w="1537334" h="1207134">
                <a:moveTo>
                  <a:pt x="805180" y="1207008"/>
                </a:moveTo>
                <a:lnTo>
                  <a:pt x="486892" y="661428"/>
                </a:lnTo>
                <a:lnTo>
                  <a:pt x="483184" y="655078"/>
                </a:lnTo>
                <a:lnTo>
                  <a:pt x="511937" y="650621"/>
                </a:lnTo>
                <a:lnTo>
                  <a:pt x="565581" y="633971"/>
                </a:lnTo>
                <a:lnTo>
                  <a:pt x="613905" y="607402"/>
                </a:lnTo>
                <a:lnTo>
                  <a:pt x="656018" y="573303"/>
                </a:lnTo>
                <a:lnTo>
                  <a:pt x="691578" y="532066"/>
                </a:lnTo>
                <a:lnTo>
                  <a:pt x="719391" y="483692"/>
                </a:lnTo>
                <a:lnTo>
                  <a:pt x="739000" y="428472"/>
                </a:lnTo>
                <a:lnTo>
                  <a:pt x="748944" y="368198"/>
                </a:lnTo>
                <a:lnTo>
                  <a:pt x="750189" y="336270"/>
                </a:lnTo>
                <a:lnTo>
                  <a:pt x="748499" y="300494"/>
                </a:lnTo>
                <a:lnTo>
                  <a:pt x="734974" y="233083"/>
                </a:lnTo>
                <a:lnTo>
                  <a:pt x="708329" y="171627"/>
                </a:lnTo>
                <a:lnTo>
                  <a:pt x="670991" y="118503"/>
                </a:lnTo>
                <a:lnTo>
                  <a:pt x="623620" y="74244"/>
                </a:lnTo>
                <a:lnTo>
                  <a:pt x="567982" y="39751"/>
                </a:lnTo>
                <a:lnTo>
                  <a:pt x="554812" y="33972"/>
                </a:lnTo>
                <a:lnTo>
                  <a:pt x="554812" y="326567"/>
                </a:lnTo>
                <a:lnTo>
                  <a:pt x="551751" y="365467"/>
                </a:lnTo>
                <a:lnTo>
                  <a:pt x="527316" y="433120"/>
                </a:lnTo>
                <a:lnTo>
                  <a:pt x="479310" y="485546"/>
                </a:lnTo>
                <a:lnTo>
                  <a:pt x="412800" y="512610"/>
                </a:lnTo>
                <a:lnTo>
                  <a:pt x="372922" y="516001"/>
                </a:lnTo>
                <a:lnTo>
                  <a:pt x="248881" y="514832"/>
                </a:lnTo>
                <a:lnTo>
                  <a:pt x="174459" y="513003"/>
                </a:lnTo>
                <a:lnTo>
                  <a:pt x="174447" y="143179"/>
                </a:lnTo>
                <a:lnTo>
                  <a:pt x="374548" y="143179"/>
                </a:lnTo>
                <a:lnTo>
                  <a:pt x="426402" y="151638"/>
                </a:lnTo>
                <a:lnTo>
                  <a:pt x="473240" y="175869"/>
                </a:lnTo>
                <a:lnTo>
                  <a:pt x="511721" y="212051"/>
                </a:lnTo>
                <a:lnTo>
                  <a:pt x="539762" y="257416"/>
                </a:lnTo>
                <a:lnTo>
                  <a:pt x="553859" y="308711"/>
                </a:lnTo>
                <a:lnTo>
                  <a:pt x="554812" y="326567"/>
                </a:lnTo>
                <a:lnTo>
                  <a:pt x="554812" y="33972"/>
                </a:lnTo>
                <a:lnTo>
                  <a:pt x="504901" y="15455"/>
                </a:lnTo>
                <a:lnTo>
                  <a:pt x="437362" y="3175"/>
                </a:lnTo>
                <a:lnTo>
                  <a:pt x="402094" y="1638"/>
                </a:lnTo>
                <a:lnTo>
                  <a:pt x="0" y="1651"/>
                </a:lnTo>
                <a:lnTo>
                  <a:pt x="25" y="1072235"/>
                </a:lnTo>
                <a:lnTo>
                  <a:pt x="7162" y="1131709"/>
                </a:lnTo>
                <a:lnTo>
                  <a:pt x="28587" y="1173734"/>
                </a:lnTo>
                <a:lnTo>
                  <a:pt x="67437" y="1198714"/>
                </a:lnTo>
                <a:lnTo>
                  <a:pt x="126936" y="1207033"/>
                </a:lnTo>
                <a:lnTo>
                  <a:pt x="174498" y="1207033"/>
                </a:lnTo>
                <a:lnTo>
                  <a:pt x="174472" y="661441"/>
                </a:lnTo>
                <a:lnTo>
                  <a:pt x="282676" y="661441"/>
                </a:lnTo>
                <a:lnTo>
                  <a:pt x="597408" y="1207008"/>
                </a:lnTo>
                <a:lnTo>
                  <a:pt x="805180" y="1207008"/>
                </a:lnTo>
                <a:close/>
              </a:path>
              <a:path w="1537334" h="1207134">
                <a:moveTo>
                  <a:pt x="1537233" y="0"/>
                </a:moveTo>
                <a:lnTo>
                  <a:pt x="807199" y="25"/>
                </a:lnTo>
                <a:lnTo>
                  <a:pt x="807212" y="143116"/>
                </a:lnTo>
                <a:lnTo>
                  <a:pt x="1084999" y="143090"/>
                </a:lnTo>
                <a:lnTo>
                  <a:pt x="1085062" y="1206982"/>
                </a:lnTo>
                <a:lnTo>
                  <a:pt x="1356258" y="1206982"/>
                </a:lnTo>
                <a:lnTo>
                  <a:pt x="1356258" y="1192695"/>
                </a:lnTo>
                <a:lnTo>
                  <a:pt x="1331328" y="1184630"/>
                </a:lnTo>
                <a:lnTo>
                  <a:pt x="1310462" y="1173073"/>
                </a:lnTo>
                <a:lnTo>
                  <a:pt x="1280922" y="1139571"/>
                </a:lnTo>
                <a:lnTo>
                  <a:pt x="1264869" y="1098524"/>
                </a:lnTo>
                <a:lnTo>
                  <a:pt x="1259509" y="1056297"/>
                </a:lnTo>
                <a:lnTo>
                  <a:pt x="1259471" y="143090"/>
                </a:lnTo>
                <a:lnTo>
                  <a:pt x="1537233" y="143078"/>
                </a:lnTo>
                <a:lnTo>
                  <a:pt x="1537233" y="0"/>
                </a:lnTo>
                <a:close/>
              </a:path>
            </a:pathLst>
          </a:custGeom>
          <a:solidFill>
            <a:srgbClr val="65A4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15537607" y="8629770"/>
            <a:ext cx="988061" cy="1209040"/>
          </a:xfrm>
          <a:custGeom>
            <a:avLst/>
            <a:gdLst/>
            <a:ahLst/>
            <a:cxnLst/>
            <a:rect l="l" t="t" r="r" b="b"/>
            <a:pathLst>
              <a:path w="988059" h="1209040">
                <a:moveTo>
                  <a:pt x="354728" y="0"/>
                </a:moveTo>
                <a:lnTo>
                  <a:pt x="11377" y="1027225"/>
                </a:lnTo>
                <a:lnTo>
                  <a:pt x="3379" y="1057415"/>
                </a:lnTo>
                <a:lnTo>
                  <a:pt x="0" y="1084703"/>
                </a:lnTo>
                <a:lnTo>
                  <a:pt x="1251" y="1109084"/>
                </a:lnTo>
                <a:lnTo>
                  <a:pt x="15239" y="1145253"/>
                </a:lnTo>
                <a:lnTo>
                  <a:pt x="53939" y="1178038"/>
                </a:lnTo>
                <a:lnTo>
                  <a:pt x="90893" y="1193712"/>
                </a:lnTo>
                <a:lnTo>
                  <a:pt x="136138" y="1208601"/>
                </a:lnTo>
                <a:lnTo>
                  <a:pt x="163603" y="1125180"/>
                </a:lnTo>
                <a:lnTo>
                  <a:pt x="175111" y="1090626"/>
                </a:lnTo>
                <a:lnTo>
                  <a:pt x="209120" y="990545"/>
                </a:lnTo>
                <a:lnTo>
                  <a:pt x="271694" y="803169"/>
                </a:lnTo>
                <a:lnTo>
                  <a:pt x="836888" y="803169"/>
                </a:lnTo>
                <a:lnTo>
                  <a:pt x="783386" y="659487"/>
                </a:lnTo>
                <a:lnTo>
                  <a:pt x="319682" y="659477"/>
                </a:lnTo>
                <a:lnTo>
                  <a:pt x="457814" y="245845"/>
                </a:lnTo>
                <a:lnTo>
                  <a:pt x="629361" y="245845"/>
                </a:lnTo>
                <a:lnTo>
                  <a:pt x="537864" y="125"/>
                </a:lnTo>
                <a:lnTo>
                  <a:pt x="354728" y="0"/>
                </a:lnTo>
                <a:close/>
              </a:path>
              <a:path w="988059" h="1209040">
                <a:moveTo>
                  <a:pt x="836888" y="803169"/>
                </a:moveTo>
                <a:lnTo>
                  <a:pt x="271694" y="803169"/>
                </a:lnTo>
                <a:lnTo>
                  <a:pt x="666101" y="803190"/>
                </a:lnTo>
                <a:lnTo>
                  <a:pt x="817426" y="1208141"/>
                </a:lnTo>
                <a:lnTo>
                  <a:pt x="987819" y="1208141"/>
                </a:lnTo>
                <a:lnTo>
                  <a:pt x="836888" y="803169"/>
                </a:lnTo>
                <a:close/>
              </a:path>
              <a:path w="988059" h="1209040">
                <a:moveTo>
                  <a:pt x="629361" y="245845"/>
                </a:moveTo>
                <a:lnTo>
                  <a:pt x="457814" y="245845"/>
                </a:lnTo>
                <a:lnTo>
                  <a:pt x="612396" y="659487"/>
                </a:lnTo>
                <a:lnTo>
                  <a:pt x="783386" y="659487"/>
                </a:lnTo>
                <a:lnTo>
                  <a:pt x="629361" y="245845"/>
                </a:lnTo>
                <a:close/>
              </a:path>
            </a:pathLst>
          </a:custGeom>
          <a:solidFill>
            <a:srgbClr val="65A4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2" y="3"/>
            <a:ext cx="12178031" cy="11308715"/>
          </a:xfrm>
          <a:custGeom>
            <a:avLst/>
            <a:gdLst/>
            <a:ahLst/>
            <a:cxnLst/>
            <a:rect l="l" t="t" r="r" b="b"/>
            <a:pathLst>
              <a:path w="12178030" h="11308715">
                <a:moveTo>
                  <a:pt x="12177639" y="0"/>
                </a:moveTo>
                <a:lnTo>
                  <a:pt x="0" y="0"/>
                </a:lnTo>
                <a:lnTo>
                  <a:pt x="0" y="11308556"/>
                </a:lnTo>
                <a:lnTo>
                  <a:pt x="12177639" y="11308556"/>
                </a:lnTo>
                <a:lnTo>
                  <a:pt x="12177639" y="0"/>
                </a:lnTo>
                <a:close/>
              </a:path>
            </a:pathLst>
          </a:custGeom>
          <a:solidFill>
            <a:srgbClr val="1240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0" y="7742191"/>
            <a:ext cx="12167235" cy="3566796"/>
          </a:xfrm>
          <a:custGeom>
            <a:avLst/>
            <a:gdLst/>
            <a:ahLst/>
            <a:cxnLst/>
            <a:rect l="l" t="t" r="r" b="b"/>
            <a:pathLst>
              <a:path w="12167235" h="3566795">
                <a:moveTo>
                  <a:pt x="844105" y="3566363"/>
                </a:moveTo>
                <a:lnTo>
                  <a:pt x="800836" y="3530282"/>
                </a:lnTo>
                <a:lnTo>
                  <a:pt x="765073" y="3495306"/>
                </a:lnTo>
                <a:lnTo>
                  <a:pt x="731875" y="3457854"/>
                </a:lnTo>
                <a:lnTo>
                  <a:pt x="701205" y="3418001"/>
                </a:lnTo>
                <a:lnTo>
                  <a:pt x="673100" y="3375774"/>
                </a:lnTo>
                <a:lnTo>
                  <a:pt x="647560" y="3331172"/>
                </a:lnTo>
                <a:lnTo>
                  <a:pt x="624573" y="3284207"/>
                </a:lnTo>
                <a:lnTo>
                  <a:pt x="604151" y="3234855"/>
                </a:lnTo>
                <a:lnTo>
                  <a:pt x="586295" y="3183140"/>
                </a:lnTo>
                <a:lnTo>
                  <a:pt x="570979" y="3129038"/>
                </a:lnTo>
                <a:lnTo>
                  <a:pt x="560679" y="3085452"/>
                </a:lnTo>
                <a:lnTo>
                  <a:pt x="551586" y="3040634"/>
                </a:lnTo>
                <a:lnTo>
                  <a:pt x="543712" y="2994583"/>
                </a:lnTo>
                <a:lnTo>
                  <a:pt x="537044" y="2947314"/>
                </a:lnTo>
                <a:lnTo>
                  <a:pt x="531583" y="2898800"/>
                </a:lnTo>
                <a:lnTo>
                  <a:pt x="527342" y="2849067"/>
                </a:lnTo>
                <a:lnTo>
                  <a:pt x="524306" y="2798089"/>
                </a:lnTo>
                <a:lnTo>
                  <a:pt x="522490" y="2745892"/>
                </a:lnTo>
                <a:lnTo>
                  <a:pt x="521881" y="2692450"/>
                </a:lnTo>
                <a:lnTo>
                  <a:pt x="521754" y="6667"/>
                </a:lnTo>
                <a:lnTo>
                  <a:pt x="0" y="6692"/>
                </a:lnTo>
                <a:lnTo>
                  <a:pt x="0" y="3310648"/>
                </a:lnTo>
                <a:lnTo>
                  <a:pt x="12039" y="3344583"/>
                </a:lnTo>
                <a:lnTo>
                  <a:pt x="29654" y="3389376"/>
                </a:lnTo>
                <a:lnTo>
                  <a:pt x="48907" y="3433470"/>
                </a:lnTo>
                <a:lnTo>
                  <a:pt x="69786" y="3476891"/>
                </a:lnTo>
                <a:lnTo>
                  <a:pt x="92303" y="3519601"/>
                </a:lnTo>
                <a:lnTo>
                  <a:pt x="116446" y="3561638"/>
                </a:lnTo>
                <a:lnTo>
                  <a:pt x="119405" y="3566363"/>
                </a:lnTo>
                <a:lnTo>
                  <a:pt x="844105" y="3566363"/>
                </a:lnTo>
                <a:close/>
              </a:path>
              <a:path w="12167235" h="3566795">
                <a:moveTo>
                  <a:pt x="2921317" y="2758668"/>
                </a:moveTo>
                <a:lnTo>
                  <a:pt x="2921190" y="6553"/>
                </a:lnTo>
                <a:lnTo>
                  <a:pt x="2321814" y="6578"/>
                </a:lnTo>
                <a:lnTo>
                  <a:pt x="2321941" y="2675788"/>
                </a:lnTo>
                <a:lnTo>
                  <a:pt x="2321128" y="2726918"/>
                </a:lnTo>
                <a:lnTo>
                  <a:pt x="2318702" y="2777185"/>
                </a:lnTo>
                <a:lnTo>
                  <a:pt x="2314664" y="2826550"/>
                </a:lnTo>
                <a:lnTo>
                  <a:pt x="2309012" y="2875026"/>
                </a:lnTo>
                <a:lnTo>
                  <a:pt x="2301748" y="2922625"/>
                </a:lnTo>
                <a:lnTo>
                  <a:pt x="2292870" y="2969323"/>
                </a:lnTo>
                <a:lnTo>
                  <a:pt x="2282367" y="3015132"/>
                </a:lnTo>
                <a:lnTo>
                  <a:pt x="2270264" y="3060052"/>
                </a:lnTo>
                <a:lnTo>
                  <a:pt x="2256536" y="3104083"/>
                </a:lnTo>
                <a:lnTo>
                  <a:pt x="2239238" y="3152267"/>
                </a:lnTo>
                <a:lnTo>
                  <a:pt x="2220061" y="3198723"/>
                </a:lnTo>
                <a:lnTo>
                  <a:pt x="2199017" y="3243453"/>
                </a:lnTo>
                <a:lnTo>
                  <a:pt x="2176094" y="3286455"/>
                </a:lnTo>
                <a:lnTo>
                  <a:pt x="2151291" y="3327730"/>
                </a:lnTo>
                <a:lnTo>
                  <a:pt x="2124621" y="3367278"/>
                </a:lnTo>
                <a:lnTo>
                  <a:pt x="2096084" y="3405098"/>
                </a:lnTo>
                <a:lnTo>
                  <a:pt x="2065667" y="3441204"/>
                </a:lnTo>
                <a:lnTo>
                  <a:pt x="2033333" y="3475558"/>
                </a:lnTo>
                <a:lnTo>
                  <a:pt x="1999361" y="3507867"/>
                </a:lnTo>
                <a:lnTo>
                  <a:pt x="1963521" y="3538359"/>
                </a:lnTo>
                <a:lnTo>
                  <a:pt x="1926666" y="3566363"/>
                </a:lnTo>
                <a:lnTo>
                  <a:pt x="2713126" y="3566363"/>
                </a:lnTo>
                <a:lnTo>
                  <a:pt x="2737866" y="3522599"/>
                </a:lnTo>
                <a:lnTo>
                  <a:pt x="2762339" y="3475482"/>
                </a:lnTo>
                <a:lnTo>
                  <a:pt x="2785300" y="3427222"/>
                </a:lnTo>
                <a:lnTo>
                  <a:pt x="2806839" y="3377603"/>
                </a:lnTo>
                <a:lnTo>
                  <a:pt x="2823781" y="3334715"/>
                </a:lnTo>
                <a:lnTo>
                  <a:pt x="2839364" y="3291027"/>
                </a:lnTo>
                <a:lnTo>
                  <a:pt x="2853588" y="3246564"/>
                </a:lnTo>
                <a:lnTo>
                  <a:pt x="2866453" y="3201314"/>
                </a:lnTo>
                <a:lnTo>
                  <a:pt x="2877972" y="3155277"/>
                </a:lnTo>
                <a:lnTo>
                  <a:pt x="2888132" y="3108452"/>
                </a:lnTo>
                <a:lnTo>
                  <a:pt x="2896946" y="3060839"/>
                </a:lnTo>
                <a:lnTo>
                  <a:pt x="2904388" y="3012452"/>
                </a:lnTo>
                <a:lnTo>
                  <a:pt x="2910484" y="2963265"/>
                </a:lnTo>
                <a:lnTo>
                  <a:pt x="2915234" y="2913303"/>
                </a:lnTo>
                <a:lnTo>
                  <a:pt x="2918612" y="2862542"/>
                </a:lnTo>
                <a:lnTo>
                  <a:pt x="2920644" y="2811005"/>
                </a:lnTo>
                <a:lnTo>
                  <a:pt x="2921317" y="2758668"/>
                </a:lnTo>
                <a:close/>
              </a:path>
              <a:path w="12167235" h="3566795">
                <a:moveTo>
                  <a:pt x="6347155" y="3566363"/>
                </a:moveTo>
                <a:lnTo>
                  <a:pt x="6067298" y="2804998"/>
                </a:lnTo>
                <a:lnTo>
                  <a:pt x="5883338" y="2304351"/>
                </a:lnTo>
                <a:lnTo>
                  <a:pt x="5353761" y="863066"/>
                </a:lnTo>
                <a:lnTo>
                  <a:pt x="5295404" y="704253"/>
                </a:lnTo>
                <a:lnTo>
                  <a:pt x="5295404" y="2304338"/>
                </a:lnTo>
                <a:lnTo>
                  <a:pt x="4288980" y="2304313"/>
                </a:lnTo>
                <a:lnTo>
                  <a:pt x="4763909" y="863066"/>
                </a:lnTo>
                <a:lnTo>
                  <a:pt x="5295404" y="2304338"/>
                </a:lnTo>
                <a:lnTo>
                  <a:pt x="5295404" y="704253"/>
                </a:lnTo>
                <a:lnTo>
                  <a:pt x="5039169" y="6870"/>
                </a:lnTo>
                <a:lnTo>
                  <a:pt x="4409491" y="6451"/>
                </a:lnTo>
                <a:lnTo>
                  <a:pt x="3235299" y="3566363"/>
                </a:lnTo>
                <a:lnTo>
                  <a:pt x="3872458" y="3566363"/>
                </a:lnTo>
                <a:lnTo>
                  <a:pt x="3908818" y="3457905"/>
                </a:lnTo>
                <a:lnTo>
                  <a:pt x="4123982" y="2804998"/>
                </a:lnTo>
                <a:lnTo>
                  <a:pt x="5480062" y="2805061"/>
                </a:lnTo>
                <a:lnTo>
                  <a:pt x="5760809" y="3566363"/>
                </a:lnTo>
                <a:lnTo>
                  <a:pt x="6347155" y="3566363"/>
                </a:lnTo>
                <a:close/>
              </a:path>
              <a:path w="12167235" h="3566795">
                <a:moveTo>
                  <a:pt x="9461119" y="1172298"/>
                </a:moveTo>
                <a:lnTo>
                  <a:pt x="9460192" y="1121854"/>
                </a:lnTo>
                <a:lnTo>
                  <a:pt x="9457398" y="1072184"/>
                </a:lnTo>
                <a:lnTo>
                  <a:pt x="9452750" y="1023277"/>
                </a:lnTo>
                <a:lnTo>
                  <a:pt x="9446235" y="975144"/>
                </a:lnTo>
                <a:lnTo>
                  <a:pt x="9437865" y="927785"/>
                </a:lnTo>
                <a:lnTo>
                  <a:pt x="9427629" y="881189"/>
                </a:lnTo>
                <a:lnTo>
                  <a:pt x="9415539" y="835367"/>
                </a:lnTo>
                <a:lnTo>
                  <a:pt x="9401594" y="790321"/>
                </a:lnTo>
                <a:lnTo>
                  <a:pt x="9385783" y="746061"/>
                </a:lnTo>
                <a:lnTo>
                  <a:pt x="9368117" y="702564"/>
                </a:lnTo>
                <a:lnTo>
                  <a:pt x="9346590" y="655421"/>
                </a:lnTo>
                <a:lnTo>
                  <a:pt x="9323311" y="609777"/>
                </a:lnTo>
                <a:lnTo>
                  <a:pt x="9298280" y="565645"/>
                </a:lnTo>
                <a:lnTo>
                  <a:pt x="9271495" y="523011"/>
                </a:lnTo>
                <a:lnTo>
                  <a:pt x="9242958" y="481876"/>
                </a:lnTo>
                <a:lnTo>
                  <a:pt x="9212669" y="442239"/>
                </a:lnTo>
                <a:lnTo>
                  <a:pt x="9180639" y="404101"/>
                </a:lnTo>
                <a:lnTo>
                  <a:pt x="9146857" y="367461"/>
                </a:lnTo>
                <a:lnTo>
                  <a:pt x="9111336" y="332308"/>
                </a:lnTo>
                <a:lnTo>
                  <a:pt x="9074213" y="298792"/>
                </a:lnTo>
                <a:lnTo>
                  <a:pt x="9035745" y="266979"/>
                </a:lnTo>
                <a:lnTo>
                  <a:pt x="8995918" y="236867"/>
                </a:lnTo>
                <a:lnTo>
                  <a:pt x="8954757" y="208457"/>
                </a:lnTo>
                <a:lnTo>
                  <a:pt x="8912238" y="181749"/>
                </a:lnTo>
                <a:lnTo>
                  <a:pt x="8868372" y="156743"/>
                </a:lnTo>
                <a:lnTo>
                  <a:pt x="8823160" y="133438"/>
                </a:lnTo>
                <a:lnTo>
                  <a:pt x="8789327" y="117741"/>
                </a:lnTo>
                <a:lnTo>
                  <a:pt x="8789327" y="1138478"/>
                </a:lnTo>
                <a:lnTo>
                  <a:pt x="8787651" y="1194104"/>
                </a:lnTo>
                <a:lnTo>
                  <a:pt x="8782609" y="1247851"/>
                </a:lnTo>
                <a:lnTo>
                  <a:pt x="8774201" y="1299718"/>
                </a:lnTo>
                <a:lnTo>
                  <a:pt x="8762441" y="1349692"/>
                </a:lnTo>
                <a:lnTo>
                  <a:pt x="8747315" y="1397774"/>
                </a:lnTo>
                <a:lnTo>
                  <a:pt x="8728837" y="1443977"/>
                </a:lnTo>
                <a:lnTo>
                  <a:pt x="8706993" y="1488300"/>
                </a:lnTo>
                <a:lnTo>
                  <a:pt x="8681809" y="1530731"/>
                </a:lnTo>
                <a:lnTo>
                  <a:pt x="8653259" y="1571269"/>
                </a:lnTo>
                <a:lnTo>
                  <a:pt x="8621357" y="1609928"/>
                </a:lnTo>
                <a:lnTo>
                  <a:pt x="8586533" y="1645754"/>
                </a:lnTo>
                <a:lnTo>
                  <a:pt x="8549297" y="1677822"/>
                </a:lnTo>
                <a:lnTo>
                  <a:pt x="8509622" y="1706105"/>
                </a:lnTo>
                <a:lnTo>
                  <a:pt x="8467522" y="1730629"/>
                </a:lnTo>
                <a:lnTo>
                  <a:pt x="8422996" y="1751368"/>
                </a:lnTo>
                <a:lnTo>
                  <a:pt x="8376031" y="1768335"/>
                </a:lnTo>
                <a:lnTo>
                  <a:pt x="8326653" y="1781543"/>
                </a:lnTo>
                <a:lnTo>
                  <a:pt x="8274837" y="1790966"/>
                </a:lnTo>
                <a:lnTo>
                  <a:pt x="8220608" y="1796630"/>
                </a:lnTo>
                <a:lnTo>
                  <a:pt x="8163954" y="1798523"/>
                </a:lnTo>
                <a:lnTo>
                  <a:pt x="7871485" y="1796630"/>
                </a:lnTo>
                <a:lnTo>
                  <a:pt x="7481595" y="1788083"/>
                </a:lnTo>
                <a:lnTo>
                  <a:pt x="7481532" y="499491"/>
                </a:lnTo>
                <a:lnTo>
                  <a:pt x="8169402" y="499491"/>
                </a:lnTo>
                <a:lnTo>
                  <a:pt x="8218132" y="501548"/>
                </a:lnTo>
                <a:lnTo>
                  <a:pt x="8266189" y="507847"/>
                </a:lnTo>
                <a:lnTo>
                  <a:pt x="8313217" y="518325"/>
                </a:lnTo>
                <a:lnTo>
                  <a:pt x="8359229" y="532980"/>
                </a:lnTo>
                <a:lnTo>
                  <a:pt x="8404238" y="551827"/>
                </a:lnTo>
                <a:lnTo>
                  <a:pt x="8447646" y="574255"/>
                </a:lnTo>
                <a:lnTo>
                  <a:pt x="8488997" y="599605"/>
                </a:lnTo>
                <a:lnTo>
                  <a:pt x="8528266" y="627888"/>
                </a:lnTo>
                <a:lnTo>
                  <a:pt x="8565477" y="659104"/>
                </a:lnTo>
                <a:lnTo>
                  <a:pt x="8600605" y="693229"/>
                </a:lnTo>
                <a:lnTo>
                  <a:pt x="8633384" y="729932"/>
                </a:lnTo>
                <a:lnTo>
                  <a:pt x="8663470" y="768705"/>
                </a:lnTo>
                <a:lnTo>
                  <a:pt x="8690864" y="809574"/>
                </a:lnTo>
                <a:lnTo>
                  <a:pt x="8715565" y="852500"/>
                </a:lnTo>
                <a:lnTo>
                  <a:pt x="8737600" y="897521"/>
                </a:lnTo>
                <a:lnTo>
                  <a:pt x="8756193" y="944041"/>
                </a:lnTo>
                <a:lnTo>
                  <a:pt x="8770671" y="991400"/>
                </a:lnTo>
                <a:lnTo>
                  <a:pt x="8781034" y="1039583"/>
                </a:lnTo>
                <a:lnTo>
                  <a:pt x="8787244" y="1088605"/>
                </a:lnTo>
                <a:lnTo>
                  <a:pt x="8789327" y="1138478"/>
                </a:lnTo>
                <a:lnTo>
                  <a:pt x="8789327" y="117741"/>
                </a:lnTo>
                <a:lnTo>
                  <a:pt x="8728723" y="91935"/>
                </a:lnTo>
                <a:lnTo>
                  <a:pt x="8679815" y="73964"/>
                </a:lnTo>
                <a:lnTo>
                  <a:pt x="8630234" y="58102"/>
                </a:lnTo>
                <a:lnTo>
                  <a:pt x="8579980" y="44361"/>
                </a:lnTo>
                <a:lnTo>
                  <a:pt x="8529053" y="32727"/>
                </a:lnTo>
                <a:lnTo>
                  <a:pt x="8477440" y="23215"/>
                </a:lnTo>
                <a:lnTo>
                  <a:pt x="8425167" y="15811"/>
                </a:lnTo>
                <a:lnTo>
                  <a:pt x="8372208" y="10528"/>
                </a:lnTo>
                <a:lnTo>
                  <a:pt x="8318563" y="7353"/>
                </a:lnTo>
                <a:lnTo>
                  <a:pt x="8264258" y="6299"/>
                </a:lnTo>
                <a:lnTo>
                  <a:pt x="6881711" y="6362"/>
                </a:lnTo>
                <a:lnTo>
                  <a:pt x="6881812" y="3566363"/>
                </a:lnTo>
                <a:lnTo>
                  <a:pt x="7481684" y="3566363"/>
                </a:lnTo>
                <a:lnTo>
                  <a:pt x="7481621" y="2305278"/>
                </a:lnTo>
                <a:lnTo>
                  <a:pt x="7853667" y="2305278"/>
                </a:lnTo>
                <a:lnTo>
                  <a:pt x="8571547" y="3566363"/>
                </a:lnTo>
                <a:lnTo>
                  <a:pt x="9281820" y="3566363"/>
                </a:lnTo>
                <a:lnTo>
                  <a:pt x="8555812" y="2305253"/>
                </a:lnTo>
                <a:lnTo>
                  <a:pt x="8543087" y="2283129"/>
                </a:lnTo>
                <a:lnTo>
                  <a:pt x="8593061" y="2276500"/>
                </a:lnTo>
                <a:lnTo>
                  <a:pt x="8641944" y="2267610"/>
                </a:lnTo>
                <a:lnTo>
                  <a:pt x="8689708" y="2256485"/>
                </a:lnTo>
                <a:lnTo>
                  <a:pt x="8736381" y="2243099"/>
                </a:lnTo>
                <a:lnTo>
                  <a:pt x="8781936" y="2227465"/>
                </a:lnTo>
                <a:lnTo>
                  <a:pt x="8826386" y="2209571"/>
                </a:lnTo>
                <a:lnTo>
                  <a:pt x="8869718" y="2189442"/>
                </a:lnTo>
                <a:lnTo>
                  <a:pt x="8911946" y="2167051"/>
                </a:lnTo>
                <a:lnTo>
                  <a:pt x="8958656" y="2139213"/>
                </a:lnTo>
                <a:lnTo>
                  <a:pt x="9003589" y="2109330"/>
                </a:lnTo>
                <a:lnTo>
                  <a:pt x="9046743" y="2077427"/>
                </a:lnTo>
                <a:lnTo>
                  <a:pt x="9088120" y="2043480"/>
                </a:lnTo>
                <a:lnTo>
                  <a:pt x="9127719" y="2007489"/>
                </a:lnTo>
                <a:lnTo>
                  <a:pt x="9165526" y="1969477"/>
                </a:lnTo>
                <a:lnTo>
                  <a:pt x="9201556" y="1929422"/>
                </a:lnTo>
                <a:lnTo>
                  <a:pt x="9231414" y="1892731"/>
                </a:lnTo>
                <a:lnTo>
                  <a:pt x="9259595" y="1854492"/>
                </a:lnTo>
                <a:lnTo>
                  <a:pt x="9286062" y="1814690"/>
                </a:lnTo>
                <a:lnTo>
                  <a:pt x="9295740" y="1798523"/>
                </a:lnTo>
                <a:lnTo>
                  <a:pt x="9310827" y="1773326"/>
                </a:lnTo>
                <a:lnTo>
                  <a:pt x="9333890" y="1730413"/>
                </a:lnTo>
                <a:lnTo>
                  <a:pt x="9355226" y="1685937"/>
                </a:lnTo>
                <a:lnTo>
                  <a:pt x="9374861" y="1639900"/>
                </a:lnTo>
                <a:lnTo>
                  <a:pt x="9392768" y="1592313"/>
                </a:lnTo>
                <a:lnTo>
                  <a:pt x="9408782" y="1543443"/>
                </a:lnTo>
                <a:lnTo>
                  <a:pt x="9422663" y="1493545"/>
                </a:lnTo>
                <a:lnTo>
                  <a:pt x="9434411" y="1442605"/>
                </a:lnTo>
                <a:lnTo>
                  <a:pt x="9444025" y="1390624"/>
                </a:lnTo>
                <a:lnTo>
                  <a:pt x="9451505" y="1337602"/>
                </a:lnTo>
                <a:lnTo>
                  <a:pt x="9456839" y="1283550"/>
                </a:lnTo>
                <a:lnTo>
                  <a:pt x="9460052" y="1228445"/>
                </a:lnTo>
                <a:lnTo>
                  <a:pt x="9461119" y="1172298"/>
                </a:lnTo>
                <a:close/>
              </a:path>
              <a:path w="12167235" h="3566795">
                <a:moveTo>
                  <a:pt x="11212322" y="3566363"/>
                </a:moveTo>
                <a:lnTo>
                  <a:pt x="11212182" y="499186"/>
                </a:lnTo>
                <a:lnTo>
                  <a:pt x="10612311" y="499186"/>
                </a:lnTo>
                <a:lnTo>
                  <a:pt x="10612450" y="3566363"/>
                </a:lnTo>
                <a:lnTo>
                  <a:pt x="11212322" y="3566363"/>
                </a:lnTo>
                <a:close/>
              </a:path>
              <a:path w="12167235" h="3566795">
                <a:moveTo>
                  <a:pt x="12167159" y="0"/>
                </a:moveTo>
                <a:lnTo>
                  <a:pt x="10972394" y="0"/>
                </a:lnTo>
                <a:lnTo>
                  <a:pt x="10972394" y="1270"/>
                </a:lnTo>
                <a:lnTo>
                  <a:pt x="9657156" y="1270"/>
                </a:lnTo>
                <a:lnTo>
                  <a:pt x="9657156" y="499110"/>
                </a:lnTo>
                <a:lnTo>
                  <a:pt x="12167159" y="499110"/>
                </a:lnTo>
                <a:lnTo>
                  <a:pt x="12167159" y="1270"/>
                </a:lnTo>
                <a:lnTo>
                  <a:pt x="12167159" y="0"/>
                </a:lnTo>
                <a:close/>
              </a:path>
            </a:pathLst>
          </a:custGeom>
          <a:solidFill>
            <a:srgbClr val="3A8D60">
              <a:alpha val="1088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3" name="bg object 53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0" y="6858429"/>
            <a:ext cx="12177640" cy="732962"/>
          </a:xfrm>
          <a:prstGeom prst="rect">
            <a:avLst/>
          </a:prstGeom>
        </p:spPr>
      </p:pic>
      <p:sp>
        <p:nvSpPr>
          <p:cNvPr id="54" name="bg object 54"/>
          <p:cNvSpPr/>
          <p:nvPr/>
        </p:nvSpPr>
        <p:spPr>
          <a:xfrm>
            <a:off x="0" y="0"/>
            <a:ext cx="19324321" cy="6921500"/>
          </a:xfrm>
          <a:custGeom>
            <a:avLst/>
            <a:gdLst/>
            <a:ahLst/>
            <a:cxnLst/>
            <a:rect l="l" t="t" r="r" b="b"/>
            <a:pathLst>
              <a:path w="19324320" h="6921500">
                <a:moveTo>
                  <a:pt x="19324013" y="0"/>
                </a:moveTo>
                <a:lnTo>
                  <a:pt x="0" y="0"/>
                </a:lnTo>
                <a:lnTo>
                  <a:pt x="0" y="6921348"/>
                </a:lnTo>
                <a:lnTo>
                  <a:pt x="12177640" y="6921348"/>
                </a:lnTo>
                <a:lnTo>
                  <a:pt x="19324013" y="0"/>
                </a:lnTo>
                <a:close/>
              </a:path>
            </a:pathLst>
          </a:custGeom>
          <a:solidFill>
            <a:srgbClr val="006D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0407" y="817375"/>
            <a:ext cx="18783293" cy="913584"/>
          </a:xfrm>
        </p:spPr>
        <p:txBody>
          <a:bodyPr lIns="0" tIns="0" rIns="0" bIns="0"/>
          <a:lstStyle>
            <a:lvl1pPr>
              <a:defRPr sz="5900" b="0" i="0">
                <a:solidFill>
                  <a:srgbClr val="E7481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0407" y="817378"/>
            <a:ext cx="18783293" cy="915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39875" y="5568085"/>
            <a:ext cx="1465961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279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279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5" y="10517696"/>
            <a:ext cx="4623943" cy="279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157">
        <a:defRPr>
          <a:latin typeface="+mn-lt"/>
          <a:ea typeface="+mn-ea"/>
          <a:cs typeface="+mn-cs"/>
        </a:defRPr>
      </a:lvl2pPr>
      <a:lvl3pPr marL="914314">
        <a:defRPr>
          <a:latin typeface="+mn-lt"/>
          <a:ea typeface="+mn-ea"/>
          <a:cs typeface="+mn-cs"/>
        </a:defRPr>
      </a:lvl3pPr>
      <a:lvl4pPr marL="1371472">
        <a:defRPr>
          <a:latin typeface="+mn-lt"/>
          <a:ea typeface="+mn-ea"/>
          <a:cs typeface="+mn-cs"/>
        </a:defRPr>
      </a:lvl4pPr>
      <a:lvl5pPr marL="1828631">
        <a:defRPr>
          <a:latin typeface="+mn-lt"/>
          <a:ea typeface="+mn-ea"/>
          <a:cs typeface="+mn-cs"/>
        </a:defRPr>
      </a:lvl5pPr>
      <a:lvl6pPr marL="2285788">
        <a:defRPr>
          <a:latin typeface="+mn-lt"/>
          <a:ea typeface="+mn-ea"/>
          <a:cs typeface="+mn-cs"/>
        </a:defRPr>
      </a:lvl6pPr>
      <a:lvl7pPr marL="2742945">
        <a:defRPr>
          <a:latin typeface="+mn-lt"/>
          <a:ea typeface="+mn-ea"/>
          <a:cs typeface="+mn-cs"/>
        </a:defRPr>
      </a:lvl7pPr>
      <a:lvl8pPr marL="3200104">
        <a:defRPr>
          <a:latin typeface="+mn-lt"/>
          <a:ea typeface="+mn-ea"/>
          <a:cs typeface="+mn-cs"/>
        </a:defRPr>
      </a:lvl8pPr>
      <a:lvl9pPr marL="3657261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157">
        <a:defRPr>
          <a:latin typeface="+mn-lt"/>
          <a:ea typeface="+mn-ea"/>
          <a:cs typeface="+mn-cs"/>
        </a:defRPr>
      </a:lvl2pPr>
      <a:lvl3pPr marL="914314">
        <a:defRPr>
          <a:latin typeface="+mn-lt"/>
          <a:ea typeface="+mn-ea"/>
          <a:cs typeface="+mn-cs"/>
        </a:defRPr>
      </a:lvl3pPr>
      <a:lvl4pPr marL="1371472">
        <a:defRPr>
          <a:latin typeface="+mn-lt"/>
          <a:ea typeface="+mn-ea"/>
          <a:cs typeface="+mn-cs"/>
        </a:defRPr>
      </a:lvl4pPr>
      <a:lvl5pPr marL="1828631">
        <a:defRPr>
          <a:latin typeface="+mn-lt"/>
          <a:ea typeface="+mn-ea"/>
          <a:cs typeface="+mn-cs"/>
        </a:defRPr>
      </a:lvl5pPr>
      <a:lvl6pPr marL="2285788">
        <a:defRPr>
          <a:latin typeface="+mn-lt"/>
          <a:ea typeface="+mn-ea"/>
          <a:cs typeface="+mn-cs"/>
        </a:defRPr>
      </a:lvl6pPr>
      <a:lvl7pPr marL="2742945">
        <a:defRPr>
          <a:latin typeface="+mn-lt"/>
          <a:ea typeface="+mn-ea"/>
          <a:cs typeface="+mn-cs"/>
        </a:defRPr>
      </a:lvl7pPr>
      <a:lvl8pPr marL="3200104">
        <a:defRPr>
          <a:latin typeface="+mn-lt"/>
          <a:ea typeface="+mn-ea"/>
          <a:cs typeface="+mn-cs"/>
        </a:defRPr>
      </a:lvl8pPr>
      <a:lvl9pPr marL="365726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2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ject 40"/>
          <p:cNvSpPr/>
          <p:nvPr/>
        </p:nvSpPr>
        <p:spPr>
          <a:xfrm>
            <a:off x="2" y="3"/>
            <a:ext cx="12178031" cy="11308715"/>
          </a:xfrm>
          <a:custGeom>
            <a:avLst/>
            <a:gdLst/>
            <a:ahLst/>
            <a:cxnLst/>
            <a:rect l="l" t="t" r="r" b="b"/>
            <a:pathLst>
              <a:path w="12178030" h="11308715">
                <a:moveTo>
                  <a:pt x="12177639" y="0"/>
                </a:moveTo>
                <a:lnTo>
                  <a:pt x="0" y="0"/>
                </a:lnTo>
                <a:lnTo>
                  <a:pt x="0" y="11308556"/>
                </a:lnTo>
                <a:lnTo>
                  <a:pt x="12177639" y="11308556"/>
                </a:lnTo>
                <a:lnTo>
                  <a:pt x="12177639" y="0"/>
                </a:lnTo>
                <a:close/>
              </a:path>
            </a:pathLst>
          </a:custGeom>
          <a:solidFill>
            <a:srgbClr val="12405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object 41"/>
          <p:cNvSpPr/>
          <p:nvPr/>
        </p:nvSpPr>
        <p:spPr>
          <a:xfrm>
            <a:off x="0" y="7742191"/>
            <a:ext cx="12167235" cy="3566796"/>
          </a:xfrm>
          <a:custGeom>
            <a:avLst/>
            <a:gdLst/>
            <a:ahLst/>
            <a:cxnLst/>
            <a:rect l="l" t="t" r="r" b="b"/>
            <a:pathLst>
              <a:path w="12167235" h="3566795">
                <a:moveTo>
                  <a:pt x="844105" y="3566363"/>
                </a:moveTo>
                <a:lnTo>
                  <a:pt x="800836" y="3530282"/>
                </a:lnTo>
                <a:lnTo>
                  <a:pt x="765073" y="3495306"/>
                </a:lnTo>
                <a:lnTo>
                  <a:pt x="731875" y="3457854"/>
                </a:lnTo>
                <a:lnTo>
                  <a:pt x="701205" y="3418001"/>
                </a:lnTo>
                <a:lnTo>
                  <a:pt x="673100" y="3375774"/>
                </a:lnTo>
                <a:lnTo>
                  <a:pt x="647560" y="3331172"/>
                </a:lnTo>
                <a:lnTo>
                  <a:pt x="624573" y="3284207"/>
                </a:lnTo>
                <a:lnTo>
                  <a:pt x="604151" y="3234855"/>
                </a:lnTo>
                <a:lnTo>
                  <a:pt x="586295" y="3183140"/>
                </a:lnTo>
                <a:lnTo>
                  <a:pt x="570979" y="3129038"/>
                </a:lnTo>
                <a:lnTo>
                  <a:pt x="560679" y="3085452"/>
                </a:lnTo>
                <a:lnTo>
                  <a:pt x="551586" y="3040634"/>
                </a:lnTo>
                <a:lnTo>
                  <a:pt x="543712" y="2994583"/>
                </a:lnTo>
                <a:lnTo>
                  <a:pt x="537044" y="2947314"/>
                </a:lnTo>
                <a:lnTo>
                  <a:pt x="531583" y="2898800"/>
                </a:lnTo>
                <a:lnTo>
                  <a:pt x="527342" y="2849067"/>
                </a:lnTo>
                <a:lnTo>
                  <a:pt x="524306" y="2798089"/>
                </a:lnTo>
                <a:lnTo>
                  <a:pt x="522490" y="2745892"/>
                </a:lnTo>
                <a:lnTo>
                  <a:pt x="521881" y="2692450"/>
                </a:lnTo>
                <a:lnTo>
                  <a:pt x="521754" y="6667"/>
                </a:lnTo>
                <a:lnTo>
                  <a:pt x="0" y="6692"/>
                </a:lnTo>
                <a:lnTo>
                  <a:pt x="0" y="3310648"/>
                </a:lnTo>
                <a:lnTo>
                  <a:pt x="12039" y="3344583"/>
                </a:lnTo>
                <a:lnTo>
                  <a:pt x="29654" y="3389376"/>
                </a:lnTo>
                <a:lnTo>
                  <a:pt x="48907" y="3433470"/>
                </a:lnTo>
                <a:lnTo>
                  <a:pt x="69786" y="3476891"/>
                </a:lnTo>
                <a:lnTo>
                  <a:pt x="92303" y="3519601"/>
                </a:lnTo>
                <a:lnTo>
                  <a:pt x="116446" y="3561638"/>
                </a:lnTo>
                <a:lnTo>
                  <a:pt x="119405" y="3566363"/>
                </a:lnTo>
                <a:lnTo>
                  <a:pt x="844105" y="3566363"/>
                </a:lnTo>
                <a:close/>
              </a:path>
              <a:path w="12167235" h="3566795">
                <a:moveTo>
                  <a:pt x="2921317" y="2758668"/>
                </a:moveTo>
                <a:lnTo>
                  <a:pt x="2921190" y="6553"/>
                </a:lnTo>
                <a:lnTo>
                  <a:pt x="2321814" y="6578"/>
                </a:lnTo>
                <a:lnTo>
                  <a:pt x="2321941" y="2675788"/>
                </a:lnTo>
                <a:lnTo>
                  <a:pt x="2321128" y="2726918"/>
                </a:lnTo>
                <a:lnTo>
                  <a:pt x="2318702" y="2777185"/>
                </a:lnTo>
                <a:lnTo>
                  <a:pt x="2314664" y="2826550"/>
                </a:lnTo>
                <a:lnTo>
                  <a:pt x="2309012" y="2875026"/>
                </a:lnTo>
                <a:lnTo>
                  <a:pt x="2301748" y="2922625"/>
                </a:lnTo>
                <a:lnTo>
                  <a:pt x="2292870" y="2969323"/>
                </a:lnTo>
                <a:lnTo>
                  <a:pt x="2282367" y="3015132"/>
                </a:lnTo>
                <a:lnTo>
                  <a:pt x="2270264" y="3060052"/>
                </a:lnTo>
                <a:lnTo>
                  <a:pt x="2256536" y="3104083"/>
                </a:lnTo>
                <a:lnTo>
                  <a:pt x="2239238" y="3152267"/>
                </a:lnTo>
                <a:lnTo>
                  <a:pt x="2220061" y="3198723"/>
                </a:lnTo>
                <a:lnTo>
                  <a:pt x="2199017" y="3243453"/>
                </a:lnTo>
                <a:lnTo>
                  <a:pt x="2176094" y="3286455"/>
                </a:lnTo>
                <a:lnTo>
                  <a:pt x="2151291" y="3327730"/>
                </a:lnTo>
                <a:lnTo>
                  <a:pt x="2124621" y="3367278"/>
                </a:lnTo>
                <a:lnTo>
                  <a:pt x="2096084" y="3405098"/>
                </a:lnTo>
                <a:lnTo>
                  <a:pt x="2065667" y="3441204"/>
                </a:lnTo>
                <a:lnTo>
                  <a:pt x="2033333" y="3475558"/>
                </a:lnTo>
                <a:lnTo>
                  <a:pt x="1999361" y="3507867"/>
                </a:lnTo>
                <a:lnTo>
                  <a:pt x="1963521" y="3538359"/>
                </a:lnTo>
                <a:lnTo>
                  <a:pt x="1926666" y="3566363"/>
                </a:lnTo>
                <a:lnTo>
                  <a:pt x="2713126" y="3566363"/>
                </a:lnTo>
                <a:lnTo>
                  <a:pt x="2737866" y="3522599"/>
                </a:lnTo>
                <a:lnTo>
                  <a:pt x="2762339" y="3475482"/>
                </a:lnTo>
                <a:lnTo>
                  <a:pt x="2785300" y="3427222"/>
                </a:lnTo>
                <a:lnTo>
                  <a:pt x="2806839" y="3377603"/>
                </a:lnTo>
                <a:lnTo>
                  <a:pt x="2823781" y="3334715"/>
                </a:lnTo>
                <a:lnTo>
                  <a:pt x="2839364" y="3291027"/>
                </a:lnTo>
                <a:lnTo>
                  <a:pt x="2853588" y="3246564"/>
                </a:lnTo>
                <a:lnTo>
                  <a:pt x="2866453" y="3201314"/>
                </a:lnTo>
                <a:lnTo>
                  <a:pt x="2877972" y="3155277"/>
                </a:lnTo>
                <a:lnTo>
                  <a:pt x="2888132" y="3108452"/>
                </a:lnTo>
                <a:lnTo>
                  <a:pt x="2896946" y="3060839"/>
                </a:lnTo>
                <a:lnTo>
                  <a:pt x="2904388" y="3012452"/>
                </a:lnTo>
                <a:lnTo>
                  <a:pt x="2910484" y="2963265"/>
                </a:lnTo>
                <a:lnTo>
                  <a:pt x="2915234" y="2913303"/>
                </a:lnTo>
                <a:lnTo>
                  <a:pt x="2918612" y="2862542"/>
                </a:lnTo>
                <a:lnTo>
                  <a:pt x="2920644" y="2811005"/>
                </a:lnTo>
                <a:lnTo>
                  <a:pt x="2921317" y="2758668"/>
                </a:lnTo>
                <a:close/>
              </a:path>
              <a:path w="12167235" h="3566795">
                <a:moveTo>
                  <a:pt x="6347155" y="3566363"/>
                </a:moveTo>
                <a:lnTo>
                  <a:pt x="6067298" y="2804998"/>
                </a:lnTo>
                <a:lnTo>
                  <a:pt x="5883338" y="2304351"/>
                </a:lnTo>
                <a:lnTo>
                  <a:pt x="5353761" y="863066"/>
                </a:lnTo>
                <a:lnTo>
                  <a:pt x="5295404" y="704253"/>
                </a:lnTo>
                <a:lnTo>
                  <a:pt x="5295404" y="2304338"/>
                </a:lnTo>
                <a:lnTo>
                  <a:pt x="4288980" y="2304313"/>
                </a:lnTo>
                <a:lnTo>
                  <a:pt x="4763909" y="863066"/>
                </a:lnTo>
                <a:lnTo>
                  <a:pt x="5295404" y="2304338"/>
                </a:lnTo>
                <a:lnTo>
                  <a:pt x="5295404" y="704253"/>
                </a:lnTo>
                <a:lnTo>
                  <a:pt x="5039169" y="6870"/>
                </a:lnTo>
                <a:lnTo>
                  <a:pt x="4409491" y="6451"/>
                </a:lnTo>
                <a:lnTo>
                  <a:pt x="3235299" y="3566363"/>
                </a:lnTo>
                <a:lnTo>
                  <a:pt x="3872458" y="3566363"/>
                </a:lnTo>
                <a:lnTo>
                  <a:pt x="3908818" y="3457905"/>
                </a:lnTo>
                <a:lnTo>
                  <a:pt x="4123982" y="2804998"/>
                </a:lnTo>
                <a:lnTo>
                  <a:pt x="5480062" y="2805061"/>
                </a:lnTo>
                <a:lnTo>
                  <a:pt x="5760809" y="3566363"/>
                </a:lnTo>
                <a:lnTo>
                  <a:pt x="6347155" y="3566363"/>
                </a:lnTo>
                <a:close/>
              </a:path>
              <a:path w="12167235" h="3566795">
                <a:moveTo>
                  <a:pt x="9461119" y="1172298"/>
                </a:moveTo>
                <a:lnTo>
                  <a:pt x="9460192" y="1121854"/>
                </a:lnTo>
                <a:lnTo>
                  <a:pt x="9457398" y="1072184"/>
                </a:lnTo>
                <a:lnTo>
                  <a:pt x="9452750" y="1023277"/>
                </a:lnTo>
                <a:lnTo>
                  <a:pt x="9446235" y="975144"/>
                </a:lnTo>
                <a:lnTo>
                  <a:pt x="9437865" y="927785"/>
                </a:lnTo>
                <a:lnTo>
                  <a:pt x="9427629" y="881189"/>
                </a:lnTo>
                <a:lnTo>
                  <a:pt x="9415539" y="835367"/>
                </a:lnTo>
                <a:lnTo>
                  <a:pt x="9401594" y="790321"/>
                </a:lnTo>
                <a:lnTo>
                  <a:pt x="9385783" y="746061"/>
                </a:lnTo>
                <a:lnTo>
                  <a:pt x="9368117" y="702564"/>
                </a:lnTo>
                <a:lnTo>
                  <a:pt x="9346590" y="655421"/>
                </a:lnTo>
                <a:lnTo>
                  <a:pt x="9323311" y="609777"/>
                </a:lnTo>
                <a:lnTo>
                  <a:pt x="9298280" y="565645"/>
                </a:lnTo>
                <a:lnTo>
                  <a:pt x="9271495" y="523011"/>
                </a:lnTo>
                <a:lnTo>
                  <a:pt x="9242958" y="481876"/>
                </a:lnTo>
                <a:lnTo>
                  <a:pt x="9212669" y="442239"/>
                </a:lnTo>
                <a:lnTo>
                  <a:pt x="9180639" y="404101"/>
                </a:lnTo>
                <a:lnTo>
                  <a:pt x="9146857" y="367461"/>
                </a:lnTo>
                <a:lnTo>
                  <a:pt x="9111336" y="332308"/>
                </a:lnTo>
                <a:lnTo>
                  <a:pt x="9074213" y="298792"/>
                </a:lnTo>
                <a:lnTo>
                  <a:pt x="9035745" y="266979"/>
                </a:lnTo>
                <a:lnTo>
                  <a:pt x="8995918" y="236867"/>
                </a:lnTo>
                <a:lnTo>
                  <a:pt x="8954757" y="208457"/>
                </a:lnTo>
                <a:lnTo>
                  <a:pt x="8912238" y="181749"/>
                </a:lnTo>
                <a:lnTo>
                  <a:pt x="8868372" y="156743"/>
                </a:lnTo>
                <a:lnTo>
                  <a:pt x="8823160" y="133438"/>
                </a:lnTo>
                <a:lnTo>
                  <a:pt x="8789327" y="117741"/>
                </a:lnTo>
                <a:lnTo>
                  <a:pt x="8789327" y="1138478"/>
                </a:lnTo>
                <a:lnTo>
                  <a:pt x="8787651" y="1194104"/>
                </a:lnTo>
                <a:lnTo>
                  <a:pt x="8782609" y="1247851"/>
                </a:lnTo>
                <a:lnTo>
                  <a:pt x="8774201" y="1299718"/>
                </a:lnTo>
                <a:lnTo>
                  <a:pt x="8762441" y="1349692"/>
                </a:lnTo>
                <a:lnTo>
                  <a:pt x="8747315" y="1397774"/>
                </a:lnTo>
                <a:lnTo>
                  <a:pt x="8728837" y="1443977"/>
                </a:lnTo>
                <a:lnTo>
                  <a:pt x="8706993" y="1488300"/>
                </a:lnTo>
                <a:lnTo>
                  <a:pt x="8681809" y="1530731"/>
                </a:lnTo>
                <a:lnTo>
                  <a:pt x="8653259" y="1571269"/>
                </a:lnTo>
                <a:lnTo>
                  <a:pt x="8621357" y="1609928"/>
                </a:lnTo>
                <a:lnTo>
                  <a:pt x="8586533" y="1645754"/>
                </a:lnTo>
                <a:lnTo>
                  <a:pt x="8549297" y="1677822"/>
                </a:lnTo>
                <a:lnTo>
                  <a:pt x="8509622" y="1706105"/>
                </a:lnTo>
                <a:lnTo>
                  <a:pt x="8467522" y="1730629"/>
                </a:lnTo>
                <a:lnTo>
                  <a:pt x="8422996" y="1751368"/>
                </a:lnTo>
                <a:lnTo>
                  <a:pt x="8376031" y="1768335"/>
                </a:lnTo>
                <a:lnTo>
                  <a:pt x="8326653" y="1781543"/>
                </a:lnTo>
                <a:lnTo>
                  <a:pt x="8274837" y="1790966"/>
                </a:lnTo>
                <a:lnTo>
                  <a:pt x="8220608" y="1796630"/>
                </a:lnTo>
                <a:lnTo>
                  <a:pt x="8163954" y="1798523"/>
                </a:lnTo>
                <a:lnTo>
                  <a:pt x="7871485" y="1796630"/>
                </a:lnTo>
                <a:lnTo>
                  <a:pt x="7481595" y="1788083"/>
                </a:lnTo>
                <a:lnTo>
                  <a:pt x="7481532" y="499491"/>
                </a:lnTo>
                <a:lnTo>
                  <a:pt x="8169402" y="499491"/>
                </a:lnTo>
                <a:lnTo>
                  <a:pt x="8218132" y="501548"/>
                </a:lnTo>
                <a:lnTo>
                  <a:pt x="8266189" y="507847"/>
                </a:lnTo>
                <a:lnTo>
                  <a:pt x="8313217" y="518325"/>
                </a:lnTo>
                <a:lnTo>
                  <a:pt x="8359229" y="532980"/>
                </a:lnTo>
                <a:lnTo>
                  <a:pt x="8404238" y="551827"/>
                </a:lnTo>
                <a:lnTo>
                  <a:pt x="8447646" y="574255"/>
                </a:lnTo>
                <a:lnTo>
                  <a:pt x="8488997" y="599605"/>
                </a:lnTo>
                <a:lnTo>
                  <a:pt x="8528266" y="627888"/>
                </a:lnTo>
                <a:lnTo>
                  <a:pt x="8565477" y="659104"/>
                </a:lnTo>
                <a:lnTo>
                  <a:pt x="8600605" y="693229"/>
                </a:lnTo>
                <a:lnTo>
                  <a:pt x="8633384" y="729932"/>
                </a:lnTo>
                <a:lnTo>
                  <a:pt x="8663470" y="768705"/>
                </a:lnTo>
                <a:lnTo>
                  <a:pt x="8690864" y="809574"/>
                </a:lnTo>
                <a:lnTo>
                  <a:pt x="8715565" y="852500"/>
                </a:lnTo>
                <a:lnTo>
                  <a:pt x="8737600" y="897521"/>
                </a:lnTo>
                <a:lnTo>
                  <a:pt x="8756193" y="944041"/>
                </a:lnTo>
                <a:lnTo>
                  <a:pt x="8770671" y="991400"/>
                </a:lnTo>
                <a:lnTo>
                  <a:pt x="8781034" y="1039583"/>
                </a:lnTo>
                <a:lnTo>
                  <a:pt x="8787244" y="1088605"/>
                </a:lnTo>
                <a:lnTo>
                  <a:pt x="8789327" y="1138478"/>
                </a:lnTo>
                <a:lnTo>
                  <a:pt x="8789327" y="117741"/>
                </a:lnTo>
                <a:lnTo>
                  <a:pt x="8728723" y="91935"/>
                </a:lnTo>
                <a:lnTo>
                  <a:pt x="8679815" y="73964"/>
                </a:lnTo>
                <a:lnTo>
                  <a:pt x="8630234" y="58102"/>
                </a:lnTo>
                <a:lnTo>
                  <a:pt x="8579980" y="44361"/>
                </a:lnTo>
                <a:lnTo>
                  <a:pt x="8529053" y="32727"/>
                </a:lnTo>
                <a:lnTo>
                  <a:pt x="8477440" y="23215"/>
                </a:lnTo>
                <a:lnTo>
                  <a:pt x="8425167" y="15811"/>
                </a:lnTo>
                <a:lnTo>
                  <a:pt x="8372208" y="10528"/>
                </a:lnTo>
                <a:lnTo>
                  <a:pt x="8318563" y="7353"/>
                </a:lnTo>
                <a:lnTo>
                  <a:pt x="8264258" y="6299"/>
                </a:lnTo>
                <a:lnTo>
                  <a:pt x="6881711" y="6362"/>
                </a:lnTo>
                <a:lnTo>
                  <a:pt x="6881812" y="3566363"/>
                </a:lnTo>
                <a:lnTo>
                  <a:pt x="7481684" y="3566363"/>
                </a:lnTo>
                <a:lnTo>
                  <a:pt x="7481621" y="2305278"/>
                </a:lnTo>
                <a:lnTo>
                  <a:pt x="7853667" y="2305278"/>
                </a:lnTo>
                <a:lnTo>
                  <a:pt x="8571547" y="3566363"/>
                </a:lnTo>
                <a:lnTo>
                  <a:pt x="9281820" y="3566363"/>
                </a:lnTo>
                <a:lnTo>
                  <a:pt x="8555812" y="2305253"/>
                </a:lnTo>
                <a:lnTo>
                  <a:pt x="8543087" y="2283129"/>
                </a:lnTo>
                <a:lnTo>
                  <a:pt x="8593061" y="2276500"/>
                </a:lnTo>
                <a:lnTo>
                  <a:pt x="8641944" y="2267610"/>
                </a:lnTo>
                <a:lnTo>
                  <a:pt x="8689708" y="2256485"/>
                </a:lnTo>
                <a:lnTo>
                  <a:pt x="8736381" y="2243099"/>
                </a:lnTo>
                <a:lnTo>
                  <a:pt x="8781936" y="2227465"/>
                </a:lnTo>
                <a:lnTo>
                  <a:pt x="8826386" y="2209571"/>
                </a:lnTo>
                <a:lnTo>
                  <a:pt x="8869718" y="2189442"/>
                </a:lnTo>
                <a:lnTo>
                  <a:pt x="8911946" y="2167051"/>
                </a:lnTo>
                <a:lnTo>
                  <a:pt x="8958656" y="2139213"/>
                </a:lnTo>
                <a:lnTo>
                  <a:pt x="9003589" y="2109330"/>
                </a:lnTo>
                <a:lnTo>
                  <a:pt x="9046743" y="2077427"/>
                </a:lnTo>
                <a:lnTo>
                  <a:pt x="9088120" y="2043480"/>
                </a:lnTo>
                <a:lnTo>
                  <a:pt x="9127719" y="2007489"/>
                </a:lnTo>
                <a:lnTo>
                  <a:pt x="9165526" y="1969477"/>
                </a:lnTo>
                <a:lnTo>
                  <a:pt x="9201556" y="1929422"/>
                </a:lnTo>
                <a:lnTo>
                  <a:pt x="9231414" y="1892731"/>
                </a:lnTo>
                <a:lnTo>
                  <a:pt x="9259595" y="1854492"/>
                </a:lnTo>
                <a:lnTo>
                  <a:pt x="9286062" y="1814690"/>
                </a:lnTo>
                <a:lnTo>
                  <a:pt x="9295740" y="1798523"/>
                </a:lnTo>
                <a:lnTo>
                  <a:pt x="9310827" y="1773326"/>
                </a:lnTo>
                <a:lnTo>
                  <a:pt x="9333890" y="1730413"/>
                </a:lnTo>
                <a:lnTo>
                  <a:pt x="9355226" y="1685937"/>
                </a:lnTo>
                <a:lnTo>
                  <a:pt x="9374861" y="1639900"/>
                </a:lnTo>
                <a:lnTo>
                  <a:pt x="9392768" y="1592313"/>
                </a:lnTo>
                <a:lnTo>
                  <a:pt x="9408782" y="1543443"/>
                </a:lnTo>
                <a:lnTo>
                  <a:pt x="9422663" y="1493545"/>
                </a:lnTo>
                <a:lnTo>
                  <a:pt x="9434411" y="1442605"/>
                </a:lnTo>
                <a:lnTo>
                  <a:pt x="9444025" y="1390624"/>
                </a:lnTo>
                <a:lnTo>
                  <a:pt x="9451505" y="1337602"/>
                </a:lnTo>
                <a:lnTo>
                  <a:pt x="9456839" y="1283550"/>
                </a:lnTo>
                <a:lnTo>
                  <a:pt x="9460052" y="1228445"/>
                </a:lnTo>
                <a:lnTo>
                  <a:pt x="9461119" y="1172298"/>
                </a:lnTo>
                <a:close/>
              </a:path>
              <a:path w="12167235" h="3566795">
                <a:moveTo>
                  <a:pt x="11212322" y="3566363"/>
                </a:moveTo>
                <a:lnTo>
                  <a:pt x="11212182" y="499186"/>
                </a:lnTo>
                <a:lnTo>
                  <a:pt x="10612311" y="499186"/>
                </a:lnTo>
                <a:lnTo>
                  <a:pt x="10612450" y="3566363"/>
                </a:lnTo>
                <a:lnTo>
                  <a:pt x="11212322" y="3566363"/>
                </a:lnTo>
                <a:close/>
              </a:path>
              <a:path w="12167235" h="3566795">
                <a:moveTo>
                  <a:pt x="12167159" y="0"/>
                </a:moveTo>
                <a:lnTo>
                  <a:pt x="10972394" y="0"/>
                </a:lnTo>
                <a:lnTo>
                  <a:pt x="10972394" y="1270"/>
                </a:lnTo>
                <a:lnTo>
                  <a:pt x="9657156" y="1270"/>
                </a:lnTo>
                <a:lnTo>
                  <a:pt x="9657156" y="499110"/>
                </a:lnTo>
                <a:lnTo>
                  <a:pt x="12167159" y="499110"/>
                </a:lnTo>
                <a:lnTo>
                  <a:pt x="12167159" y="1270"/>
                </a:lnTo>
                <a:lnTo>
                  <a:pt x="12167159" y="0"/>
                </a:lnTo>
                <a:close/>
              </a:path>
            </a:pathLst>
          </a:custGeom>
          <a:solidFill>
            <a:srgbClr val="3A8D60">
              <a:alpha val="1088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" name="object 45"/>
          <p:cNvSpPr/>
          <p:nvPr/>
        </p:nvSpPr>
        <p:spPr>
          <a:xfrm>
            <a:off x="827198" y="2361184"/>
            <a:ext cx="0" cy="1759585"/>
          </a:xfrm>
          <a:custGeom>
            <a:avLst/>
            <a:gdLst/>
            <a:ahLst/>
            <a:cxnLst/>
            <a:rect l="l" t="t" r="r" b="b"/>
            <a:pathLst>
              <a:path h="1759585">
                <a:moveTo>
                  <a:pt x="0" y="0"/>
                </a:moveTo>
                <a:lnTo>
                  <a:pt x="0" y="1759108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" name="object 44"/>
          <p:cNvSpPr txBox="1">
            <a:spLocks noGrp="1"/>
          </p:cNvSpPr>
          <p:nvPr>
            <p:ph type="title"/>
          </p:nvPr>
        </p:nvSpPr>
        <p:spPr>
          <a:xfrm>
            <a:off x="1159783" y="2219843"/>
            <a:ext cx="10475957" cy="2046713"/>
          </a:xfrm>
          <a:prstGeom prst="rect">
            <a:avLst/>
          </a:prstGeom>
        </p:spPr>
        <p:txBody>
          <a:bodyPr vert="horz" wrap="square" lIns="0" tIns="16509" rIns="0" bIns="0" rtlCol="0" anchor="ctr">
            <a:spAutoFit/>
          </a:bodyPr>
          <a:lstStyle/>
          <a:p>
            <a:pPr marL="12699">
              <a:spcBef>
                <a:spcPts val="130"/>
              </a:spcBef>
            </a:pPr>
            <a:r>
              <a:rPr lang="es-MX" sz="6596" b="1" spc="45" dirty="0">
                <a:solidFill>
                  <a:srgbClr val="FFFFFF"/>
                </a:solidFill>
              </a:rPr>
              <a:t>EL SISTEMA DE RIESGOS</a:t>
            </a:r>
            <a:br>
              <a:rPr lang="es-MX" sz="6596" b="1" spc="45" dirty="0">
                <a:solidFill>
                  <a:srgbClr val="FFFFFF"/>
                </a:solidFill>
              </a:rPr>
            </a:br>
            <a:r>
              <a:rPr lang="es-MX" sz="6596" b="1" spc="45" dirty="0">
                <a:solidFill>
                  <a:srgbClr val="FFFFFF"/>
                </a:solidFill>
              </a:rPr>
              <a:t>DEL TRABAJO</a:t>
            </a:r>
            <a:endParaRPr sz="6596" dirty="0"/>
          </a:p>
        </p:txBody>
      </p:sp>
      <p:grpSp>
        <p:nvGrpSpPr>
          <p:cNvPr id="39" name="Grupo 38"/>
          <p:cNvGrpSpPr/>
          <p:nvPr/>
        </p:nvGrpSpPr>
        <p:grpSpPr>
          <a:xfrm>
            <a:off x="14579600" y="7906915"/>
            <a:ext cx="3513217" cy="1779332"/>
            <a:chOff x="14491999" y="8628094"/>
            <a:chExt cx="3656695" cy="1926559"/>
          </a:xfrm>
        </p:grpSpPr>
        <p:pic>
          <p:nvPicPr>
            <p:cNvPr id="2" name="object 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592715" y="9963280"/>
              <a:ext cx="150969" cy="217773"/>
            </a:xfrm>
            <a:prstGeom prst="rect">
              <a:avLst/>
            </a:prstGeom>
          </p:spPr>
        </p:pic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816182" y="10014330"/>
              <a:ext cx="120237" cy="16211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5002045" y="9954063"/>
              <a:ext cx="29209" cy="222885"/>
            </a:xfrm>
            <a:custGeom>
              <a:avLst/>
              <a:gdLst/>
              <a:ahLst/>
              <a:cxnLst/>
              <a:rect l="l" t="t" r="r" b="b"/>
              <a:pathLst>
                <a:path w="29209" h="222884">
                  <a:moveTo>
                    <a:pt x="24166" y="63348"/>
                  </a:moveTo>
                  <a:lnTo>
                    <a:pt x="4774" y="63348"/>
                  </a:lnTo>
                  <a:lnTo>
                    <a:pt x="4774" y="222370"/>
                  </a:lnTo>
                  <a:lnTo>
                    <a:pt x="24166" y="222370"/>
                  </a:lnTo>
                  <a:lnTo>
                    <a:pt x="24166" y="63348"/>
                  </a:lnTo>
                  <a:close/>
                </a:path>
                <a:path w="29209" h="222884">
                  <a:moveTo>
                    <a:pt x="18303" y="0"/>
                  </a:moveTo>
                  <a:lnTo>
                    <a:pt x="10345" y="0"/>
                  </a:lnTo>
                  <a:lnTo>
                    <a:pt x="6973" y="1371"/>
                  </a:lnTo>
                  <a:lnTo>
                    <a:pt x="1392" y="6921"/>
                  </a:lnTo>
                  <a:lnTo>
                    <a:pt x="0" y="10659"/>
                  </a:lnTo>
                  <a:lnTo>
                    <a:pt x="0" y="20083"/>
                  </a:lnTo>
                  <a:lnTo>
                    <a:pt x="1392" y="23831"/>
                  </a:lnTo>
                  <a:lnTo>
                    <a:pt x="6973" y="29370"/>
                  </a:lnTo>
                  <a:lnTo>
                    <a:pt x="10345" y="30752"/>
                  </a:lnTo>
                  <a:lnTo>
                    <a:pt x="18303" y="30752"/>
                  </a:lnTo>
                  <a:lnTo>
                    <a:pt x="21685" y="29370"/>
                  </a:lnTo>
                  <a:lnTo>
                    <a:pt x="27255" y="23831"/>
                  </a:lnTo>
                  <a:lnTo>
                    <a:pt x="28648" y="20083"/>
                  </a:lnTo>
                  <a:lnTo>
                    <a:pt x="28648" y="10659"/>
                  </a:lnTo>
                  <a:lnTo>
                    <a:pt x="27255" y="6921"/>
                  </a:lnTo>
                  <a:lnTo>
                    <a:pt x="21685" y="1371"/>
                  </a:lnTo>
                  <a:lnTo>
                    <a:pt x="18303" y="0"/>
                  </a:lnTo>
                  <a:close/>
                </a:path>
              </a:pathLst>
            </a:custGeom>
            <a:solidFill>
              <a:srgbClr val="343335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089170" y="9938676"/>
              <a:ext cx="140822" cy="24144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292940" y="10014330"/>
              <a:ext cx="120237" cy="16211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563246" y="9963384"/>
              <a:ext cx="131870" cy="21674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758193" y="10013721"/>
              <a:ext cx="129357" cy="166089"/>
            </a:xfrm>
            <a:prstGeom prst="rect">
              <a:avLst/>
            </a:prstGeom>
          </p:spPr>
        </p:pic>
        <p:grpSp>
          <p:nvGrpSpPr>
            <p:cNvPr id="9" name="object 9"/>
            <p:cNvGrpSpPr/>
            <p:nvPr/>
          </p:nvGrpSpPr>
          <p:grpSpPr>
            <a:xfrm>
              <a:off x="16017921" y="9963287"/>
              <a:ext cx="328930" cy="217170"/>
              <a:chOff x="16017921" y="9963287"/>
              <a:chExt cx="328930" cy="217170"/>
            </a:xfrm>
          </p:grpSpPr>
          <p:pic>
            <p:nvPicPr>
              <p:cNvPr id="10" name="object 10"/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6017921" y="9963287"/>
                <a:ext cx="185575" cy="213145"/>
              </a:xfrm>
              <a:prstGeom prst="rect">
                <a:avLst/>
              </a:prstGeom>
            </p:spPr>
          </p:pic>
          <p:pic>
            <p:nvPicPr>
              <p:cNvPr id="11" name="object 11"/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6242875" y="10013720"/>
                <a:ext cx="103829" cy="166403"/>
              </a:xfrm>
              <a:prstGeom prst="rect">
                <a:avLst/>
              </a:prstGeom>
            </p:spPr>
          </p:pic>
        </p:grpSp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396056" y="10013721"/>
              <a:ext cx="129357" cy="16608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580307" y="10014339"/>
              <a:ext cx="128886" cy="21992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779597" y="10017411"/>
              <a:ext cx="120237" cy="16209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972035" y="9963384"/>
              <a:ext cx="1089868" cy="21674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549901" y="10283780"/>
              <a:ext cx="131870" cy="21674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750817" y="10334116"/>
              <a:ext cx="129357" cy="16608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064247" y="10281829"/>
              <a:ext cx="150372" cy="214998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5269514" y="10274451"/>
              <a:ext cx="29209" cy="222885"/>
            </a:xfrm>
            <a:custGeom>
              <a:avLst/>
              <a:gdLst/>
              <a:ahLst/>
              <a:cxnLst/>
              <a:rect l="l" t="t" r="r" b="b"/>
              <a:pathLst>
                <a:path w="29209" h="222884">
                  <a:moveTo>
                    <a:pt x="24166" y="63359"/>
                  </a:moveTo>
                  <a:lnTo>
                    <a:pt x="4774" y="63359"/>
                  </a:lnTo>
                  <a:lnTo>
                    <a:pt x="4774" y="222380"/>
                  </a:lnTo>
                  <a:lnTo>
                    <a:pt x="24166" y="222380"/>
                  </a:lnTo>
                  <a:lnTo>
                    <a:pt x="24166" y="63359"/>
                  </a:lnTo>
                  <a:close/>
                </a:path>
                <a:path w="29209" h="222884">
                  <a:moveTo>
                    <a:pt x="18303" y="0"/>
                  </a:moveTo>
                  <a:lnTo>
                    <a:pt x="10345" y="0"/>
                  </a:lnTo>
                  <a:lnTo>
                    <a:pt x="6963" y="1382"/>
                  </a:lnTo>
                  <a:lnTo>
                    <a:pt x="1392" y="6921"/>
                  </a:lnTo>
                  <a:lnTo>
                    <a:pt x="0" y="10669"/>
                  </a:lnTo>
                  <a:lnTo>
                    <a:pt x="0" y="20093"/>
                  </a:lnTo>
                  <a:lnTo>
                    <a:pt x="1392" y="23831"/>
                  </a:lnTo>
                  <a:lnTo>
                    <a:pt x="6963" y="29381"/>
                  </a:lnTo>
                  <a:lnTo>
                    <a:pt x="10345" y="30752"/>
                  </a:lnTo>
                  <a:lnTo>
                    <a:pt x="18303" y="30752"/>
                  </a:lnTo>
                  <a:lnTo>
                    <a:pt x="21685" y="29381"/>
                  </a:lnTo>
                  <a:lnTo>
                    <a:pt x="27255" y="23831"/>
                  </a:lnTo>
                  <a:lnTo>
                    <a:pt x="28648" y="20093"/>
                  </a:lnTo>
                  <a:lnTo>
                    <a:pt x="28648" y="10669"/>
                  </a:lnTo>
                  <a:lnTo>
                    <a:pt x="27255" y="6921"/>
                  </a:lnTo>
                  <a:lnTo>
                    <a:pt x="21685" y="1382"/>
                  </a:lnTo>
                  <a:lnTo>
                    <a:pt x="18303" y="0"/>
                  </a:lnTo>
                  <a:close/>
                </a:path>
              </a:pathLst>
            </a:custGeom>
            <a:solidFill>
              <a:srgbClr val="343335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362730" y="10334116"/>
              <a:ext cx="129357" cy="16608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548474" y="10334116"/>
              <a:ext cx="103829" cy="16640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707492" y="10334733"/>
              <a:ext cx="128886" cy="21992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5905294" y="10334121"/>
              <a:ext cx="140822" cy="16640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101313" y="10334116"/>
              <a:ext cx="103829" cy="16640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373109" y="10283780"/>
              <a:ext cx="131870" cy="216747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574025" y="10334116"/>
              <a:ext cx="129357" cy="166089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16773197" y="10283780"/>
              <a:ext cx="42545" cy="215900"/>
            </a:xfrm>
            <a:custGeom>
              <a:avLst/>
              <a:gdLst/>
              <a:ahLst/>
              <a:cxnLst/>
              <a:rect l="l" t="t" r="r" b="b"/>
              <a:pathLst>
                <a:path w="42544" h="215900">
                  <a:moveTo>
                    <a:pt x="19392" y="0"/>
                  </a:moveTo>
                  <a:lnTo>
                    <a:pt x="0" y="3696"/>
                  </a:lnTo>
                  <a:lnTo>
                    <a:pt x="0" y="182497"/>
                  </a:lnTo>
                  <a:lnTo>
                    <a:pt x="27098" y="214736"/>
                  </a:lnTo>
                  <a:lnTo>
                    <a:pt x="39380" y="215815"/>
                  </a:lnTo>
                  <a:lnTo>
                    <a:pt x="42061" y="199208"/>
                  </a:lnTo>
                  <a:lnTo>
                    <a:pt x="34658" y="197878"/>
                  </a:lnTo>
                  <a:lnTo>
                    <a:pt x="28889" y="196245"/>
                  </a:lnTo>
                  <a:lnTo>
                    <a:pt x="19392" y="179219"/>
                  </a:lnTo>
                  <a:lnTo>
                    <a:pt x="19392" y="0"/>
                  </a:lnTo>
                  <a:close/>
                </a:path>
              </a:pathLst>
            </a:custGeom>
            <a:solidFill>
              <a:srgbClr val="343335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8" name="object 28"/>
            <p:cNvSpPr/>
            <p:nvPr/>
          </p:nvSpPr>
          <p:spPr>
            <a:xfrm>
              <a:off x="16962933" y="10283691"/>
              <a:ext cx="153035" cy="213360"/>
            </a:xfrm>
            <a:custGeom>
              <a:avLst/>
              <a:gdLst/>
              <a:ahLst/>
              <a:cxnLst/>
              <a:rect l="l" t="t" r="r" b="b"/>
              <a:pathLst>
                <a:path w="153034" h="213359">
                  <a:moveTo>
                    <a:pt x="152755" y="0"/>
                  </a:moveTo>
                  <a:lnTo>
                    <a:pt x="0" y="0"/>
                  </a:lnTo>
                  <a:lnTo>
                    <a:pt x="0" y="17780"/>
                  </a:lnTo>
                  <a:lnTo>
                    <a:pt x="66230" y="17780"/>
                  </a:lnTo>
                  <a:lnTo>
                    <a:pt x="66230" y="213360"/>
                  </a:lnTo>
                  <a:lnTo>
                    <a:pt x="86525" y="213360"/>
                  </a:lnTo>
                  <a:lnTo>
                    <a:pt x="86525" y="17780"/>
                  </a:lnTo>
                  <a:lnTo>
                    <a:pt x="152755" y="17780"/>
                  </a:lnTo>
                  <a:lnTo>
                    <a:pt x="152755" y="0"/>
                  </a:lnTo>
                  <a:close/>
                </a:path>
              </a:pathLst>
            </a:custGeom>
            <a:solidFill>
              <a:srgbClr val="343335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29" name="object 2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164922" y="10334730"/>
              <a:ext cx="82343" cy="16209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292020" y="10334118"/>
              <a:ext cx="113671" cy="16608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7482067" y="10283783"/>
              <a:ext cx="131870" cy="216736"/>
            </a:xfrm>
            <a:prstGeom prst="rect">
              <a:avLst/>
            </a:prstGeom>
          </p:spPr>
        </p:pic>
        <p:grpSp>
          <p:nvGrpSpPr>
            <p:cNvPr id="32" name="object 32"/>
            <p:cNvGrpSpPr/>
            <p:nvPr/>
          </p:nvGrpSpPr>
          <p:grpSpPr>
            <a:xfrm>
              <a:off x="17671521" y="10274455"/>
              <a:ext cx="213995" cy="280035"/>
              <a:chOff x="17671521" y="10274455"/>
              <a:chExt cx="213995" cy="280035"/>
            </a:xfrm>
          </p:grpSpPr>
          <p:pic>
            <p:nvPicPr>
              <p:cNvPr id="33" name="object 33"/>
              <p:cNvPicPr/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17671521" y="10334118"/>
                <a:ext cx="113671" cy="166089"/>
              </a:xfrm>
              <a:prstGeom prst="rect">
                <a:avLst/>
              </a:prstGeom>
            </p:spPr>
          </p:pic>
          <p:sp>
            <p:nvSpPr>
              <p:cNvPr id="34" name="object 34"/>
              <p:cNvSpPr/>
              <p:nvPr/>
            </p:nvSpPr>
            <p:spPr>
              <a:xfrm>
                <a:off x="17817106" y="10274455"/>
                <a:ext cx="68580" cy="280035"/>
              </a:xfrm>
              <a:custGeom>
                <a:avLst/>
                <a:gdLst/>
                <a:ahLst/>
                <a:cxnLst/>
                <a:rect l="l" t="t" r="r" b="b"/>
                <a:pathLst>
                  <a:path w="68580" h="280034">
                    <a:moveTo>
                      <a:pt x="57977" y="0"/>
                    </a:moveTo>
                    <a:lnTo>
                      <a:pt x="50019" y="0"/>
                    </a:lnTo>
                    <a:lnTo>
                      <a:pt x="46647" y="1382"/>
                    </a:lnTo>
                    <a:lnTo>
                      <a:pt x="41066" y="6921"/>
                    </a:lnTo>
                    <a:lnTo>
                      <a:pt x="39684" y="10669"/>
                    </a:lnTo>
                    <a:lnTo>
                      <a:pt x="39684" y="20093"/>
                    </a:lnTo>
                    <a:lnTo>
                      <a:pt x="41066" y="23831"/>
                    </a:lnTo>
                    <a:lnTo>
                      <a:pt x="46647" y="29370"/>
                    </a:lnTo>
                    <a:lnTo>
                      <a:pt x="50019" y="30752"/>
                    </a:lnTo>
                    <a:lnTo>
                      <a:pt x="57977" y="30752"/>
                    </a:lnTo>
                    <a:lnTo>
                      <a:pt x="61359" y="29370"/>
                    </a:lnTo>
                    <a:lnTo>
                      <a:pt x="66929" y="23831"/>
                    </a:lnTo>
                    <a:lnTo>
                      <a:pt x="68322" y="20093"/>
                    </a:lnTo>
                    <a:lnTo>
                      <a:pt x="68322" y="10669"/>
                    </a:lnTo>
                    <a:lnTo>
                      <a:pt x="66929" y="6921"/>
                    </a:lnTo>
                    <a:lnTo>
                      <a:pt x="61359" y="1382"/>
                    </a:lnTo>
                    <a:lnTo>
                      <a:pt x="57977" y="0"/>
                    </a:lnTo>
                    <a:close/>
                  </a:path>
                  <a:path w="68580" h="280034">
                    <a:moveTo>
                      <a:pt x="2680" y="260515"/>
                    </a:moveTo>
                    <a:lnTo>
                      <a:pt x="0" y="276818"/>
                    </a:lnTo>
                    <a:lnTo>
                      <a:pt x="1591" y="277635"/>
                    </a:lnTo>
                    <a:lnTo>
                      <a:pt x="4031" y="278358"/>
                    </a:lnTo>
                    <a:lnTo>
                      <a:pt x="10596" y="279583"/>
                    </a:lnTo>
                    <a:lnTo>
                      <a:pt x="13329" y="279897"/>
                    </a:lnTo>
                    <a:lnTo>
                      <a:pt x="15517" y="279897"/>
                    </a:lnTo>
                    <a:lnTo>
                      <a:pt x="52804" y="265447"/>
                    </a:lnTo>
                    <a:lnTo>
                      <a:pt x="54620" y="262358"/>
                    </a:lnTo>
                    <a:lnTo>
                      <a:pt x="13025" y="262358"/>
                    </a:lnTo>
                    <a:lnTo>
                      <a:pt x="10743" y="262149"/>
                    </a:lnTo>
                    <a:lnTo>
                      <a:pt x="5968" y="261332"/>
                    </a:lnTo>
                    <a:lnTo>
                      <a:pt x="4083" y="260923"/>
                    </a:lnTo>
                    <a:lnTo>
                      <a:pt x="2680" y="260515"/>
                    </a:lnTo>
                    <a:close/>
                  </a:path>
                  <a:path w="68580" h="280034">
                    <a:moveTo>
                      <a:pt x="63851" y="63359"/>
                    </a:moveTo>
                    <a:lnTo>
                      <a:pt x="44459" y="63359"/>
                    </a:lnTo>
                    <a:lnTo>
                      <a:pt x="44459" y="221762"/>
                    </a:lnTo>
                    <a:lnTo>
                      <a:pt x="44094" y="231275"/>
                    </a:lnTo>
                    <a:lnTo>
                      <a:pt x="15214" y="262358"/>
                    </a:lnTo>
                    <a:lnTo>
                      <a:pt x="54620" y="262358"/>
                    </a:lnTo>
                    <a:lnTo>
                      <a:pt x="57636" y="257230"/>
                    </a:lnTo>
                    <a:lnTo>
                      <a:pt x="61088" y="247059"/>
                    </a:lnTo>
                    <a:lnTo>
                      <a:pt x="63160" y="234930"/>
                    </a:lnTo>
                    <a:lnTo>
                      <a:pt x="63806" y="221762"/>
                    </a:lnTo>
                    <a:lnTo>
                      <a:pt x="63851" y="63359"/>
                    </a:lnTo>
                    <a:close/>
                  </a:path>
                </a:pathLst>
              </a:custGeom>
              <a:solidFill>
                <a:srgbClr val="343335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</p:grpSp>
        <p:pic>
          <p:nvPicPr>
            <p:cNvPr id="35" name="object 3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7949874" y="10334121"/>
              <a:ext cx="140822" cy="166403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4491999" y="8629801"/>
              <a:ext cx="967740" cy="1223010"/>
            </a:xfrm>
            <a:custGeom>
              <a:avLst/>
              <a:gdLst/>
              <a:ahLst/>
              <a:cxnLst/>
              <a:rect l="l" t="t" r="r" b="b"/>
              <a:pathLst>
                <a:path w="967740" h="1223009">
                  <a:moveTo>
                    <a:pt x="269625" y="31"/>
                  </a:moveTo>
                  <a:lnTo>
                    <a:pt x="0" y="41"/>
                  </a:lnTo>
                  <a:lnTo>
                    <a:pt x="0" y="15905"/>
                  </a:lnTo>
                  <a:lnTo>
                    <a:pt x="40242" y="30873"/>
                  </a:lnTo>
                  <a:lnTo>
                    <a:pt x="68992" y="55158"/>
                  </a:lnTo>
                  <a:lnTo>
                    <a:pt x="86245" y="88760"/>
                  </a:lnTo>
                  <a:lnTo>
                    <a:pt x="91997" y="131681"/>
                  </a:lnTo>
                  <a:lnTo>
                    <a:pt x="92028" y="789881"/>
                  </a:lnTo>
                  <a:lnTo>
                    <a:pt x="93862" y="834292"/>
                  </a:lnTo>
                  <a:lnTo>
                    <a:pt x="99364" y="877117"/>
                  </a:lnTo>
                  <a:lnTo>
                    <a:pt x="108536" y="918351"/>
                  </a:lnTo>
                  <a:lnTo>
                    <a:pt x="121378" y="957991"/>
                  </a:lnTo>
                  <a:lnTo>
                    <a:pt x="138174" y="995965"/>
                  </a:lnTo>
                  <a:lnTo>
                    <a:pt x="159238" y="1032151"/>
                  </a:lnTo>
                  <a:lnTo>
                    <a:pt x="184570" y="1066548"/>
                  </a:lnTo>
                  <a:lnTo>
                    <a:pt x="214171" y="1099149"/>
                  </a:lnTo>
                  <a:lnTo>
                    <a:pt x="246871" y="1128141"/>
                  </a:lnTo>
                  <a:lnTo>
                    <a:pt x="281563" y="1153267"/>
                  </a:lnTo>
                  <a:lnTo>
                    <a:pt x="318244" y="1174526"/>
                  </a:lnTo>
                  <a:lnTo>
                    <a:pt x="356910" y="1191921"/>
                  </a:lnTo>
                  <a:lnTo>
                    <a:pt x="423623" y="1212037"/>
                  </a:lnTo>
                  <a:lnTo>
                    <a:pt x="493555" y="1221732"/>
                  </a:lnTo>
                  <a:lnTo>
                    <a:pt x="493461" y="1222842"/>
                  </a:lnTo>
                  <a:lnTo>
                    <a:pt x="498937" y="1222842"/>
                  </a:lnTo>
                  <a:lnTo>
                    <a:pt x="509743" y="1222507"/>
                  </a:lnTo>
                  <a:lnTo>
                    <a:pt x="533139" y="1222507"/>
                  </a:lnTo>
                  <a:lnTo>
                    <a:pt x="571772" y="1220908"/>
                  </a:lnTo>
                  <a:lnTo>
                    <a:pt x="616820" y="1215108"/>
                  </a:lnTo>
                  <a:lnTo>
                    <a:pt x="660189" y="1205442"/>
                  </a:lnTo>
                  <a:lnTo>
                    <a:pt x="701884" y="1191911"/>
                  </a:lnTo>
                  <a:lnTo>
                    <a:pt x="741277" y="1174806"/>
                  </a:lnTo>
                  <a:lnTo>
                    <a:pt x="777800" y="1154433"/>
                  </a:lnTo>
                  <a:lnTo>
                    <a:pt x="811453" y="1130789"/>
                  </a:lnTo>
                  <a:lnTo>
                    <a:pt x="842236" y="1103872"/>
                  </a:lnTo>
                  <a:lnTo>
                    <a:pt x="869980" y="1073940"/>
                  </a:lnTo>
                  <a:lnTo>
                    <a:pt x="871542" y="1071862"/>
                  </a:lnTo>
                  <a:lnTo>
                    <a:pt x="521020" y="1071862"/>
                  </a:lnTo>
                  <a:lnTo>
                    <a:pt x="491018" y="1069715"/>
                  </a:lnTo>
                  <a:lnTo>
                    <a:pt x="437508" y="1059171"/>
                  </a:lnTo>
                  <a:lnTo>
                    <a:pt x="389757" y="1038971"/>
                  </a:lnTo>
                  <a:lnTo>
                    <a:pt x="348122" y="1008845"/>
                  </a:lnTo>
                  <a:lnTo>
                    <a:pt x="315617" y="970041"/>
                  </a:lnTo>
                  <a:lnTo>
                    <a:pt x="292222" y="922863"/>
                  </a:lnTo>
                  <a:lnTo>
                    <a:pt x="277693" y="867495"/>
                  </a:lnTo>
                  <a:lnTo>
                    <a:pt x="270554" y="804845"/>
                  </a:lnTo>
                  <a:lnTo>
                    <a:pt x="269656" y="770835"/>
                  </a:lnTo>
                  <a:lnTo>
                    <a:pt x="269625" y="31"/>
                  </a:lnTo>
                  <a:close/>
                </a:path>
                <a:path w="967740" h="1223009">
                  <a:moveTo>
                    <a:pt x="533139" y="1222507"/>
                  </a:moveTo>
                  <a:lnTo>
                    <a:pt x="509743" y="1222507"/>
                  </a:lnTo>
                  <a:lnTo>
                    <a:pt x="519900" y="1222842"/>
                  </a:lnTo>
                  <a:lnTo>
                    <a:pt x="525041" y="1222842"/>
                  </a:lnTo>
                  <a:lnTo>
                    <a:pt x="533139" y="1222507"/>
                  </a:lnTo>
                  <a:close/>
                </a:path>
                <a:path w="967740" h="1223009">
                  <a:moveTo>
                    <a:pt x="967478" y="0"/>
                  </a:moveTo>
                  <a:lnTo>
                    <a:pt x="793159" y="10"/>
                  </a:lnTo>
                  <a:lnTo>
                    <a:pt x="793190" y="766049"/>
                  </a:lnTo>
                  <a:lnTo>
                    <a:pt x="792002" y="798718"/>
                  </a:lnTo>
                  <a:lnTo>
                    <a:pt x="782495" y="860184"/>
                  </a:lnTo>
                  <a:lnTo>
                    <a:pt x="763566" y="916138"/>
                  </a:lnTo>
                  <a:lnTo>
                    <a:pt x="735805" y="964511"/>
                  </a:lnTo>
                  <a:lnTo>
                    <a:pt x="699371" y="1004862"/>
                  </a:lnTo>
                  <a:lnTo>
                    <a:pt x="654572" y="1036588"/>
                  </a:lnTo>
                  <a:lnTo>
                    <a:pt x="604528" y="1058277"/>
                  </a:lnTo>
                  <a:lnTo>
                    <a:pt x="550504" y="1069613"/>
                  </a:lnTo>
                  <a:lnTo>
                    <a:pt x="521020" y="1071862"/>
                  </a:lnTo>
                  <a:lnTo>
                    <a:pt x="871542" y="1071862"/>
                  </a:lnTo>
                  <a:lnTo>
                    <a:pt x="894563" y="1041235"/>
                  </a:lnTo>
                  <a:lnTo>
                    <a:pt x="915978" y="1005749"/>
                  </a:lnTo>
                  <a:lnTo>
                    <a:pt x="934222" y="967478"/>
                  </a:lnTo>
                  <a:lnTo>
                    <a:pt x="948790" y="926639"/>
                  </a:lnTo>
                  <a:lnTo>
                    <a:pt x="959195" y="883422"/>
                  </a:lnTo>
                  <a:lnTo>
                    <a:pt x="965439" y="837823"/>
                  </a:lnTo>
                  <a:lnTo>
                    <a:pt x="967518" y="789881"/>
                  </a:lnTo>
                  <a:lnTo>
                    <a:pt x="967478" y="0"/>
                  </a:lnTo>
                  <a:close/>
                </a:path>
              </a:pathLst>
            </a:custGeom>
            <a:solidFill>
              <a:srgbClr val="006D71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7" name="object 37"/>
            <p:cNvSpPr/>
            <p:nvPr/>
          </p:nvSpPr>
          <p:spPr>
            <a:xfrm>
              <a:off x="16611359" y="8628094"/>
              <a:ext cx="1537335" cy="1207135"/>
            </a:xfrm>
            <a:custGeom>
              <a:avLst/>
              <a:gdLst/>
              <a:ahLst/>
              <a:cxnLst/>
              <a:rect l="l" t="t" r="r" b="b"/>
              <a:pathLst>
                <a:path w="1537334" h="1207134">
                  <a:moveTo>
                    <a:pt x="805180" y="1206995"/>
                  </a:moveTo>
                  <a:lnTo>
                    <a:pt x="486892" y="661428"/>
                  </a:lnTo>
                  <a:lnTo>
                    <a:pt x="483184" y="655078"/>
                  </a:lnTo>
                  <a:lnTo>
                    <a:pt x="511937" y="650621"/>
                  </a:lnTo>
                  <a:lnTo>
                    <a:pt x="565581" y="633971"/>
                  </a:lnTo>
                  <a:lnTo>
                    <a:pt x="613905" y="607402"/>
                  </a:lnTo>
                  <a:lnTo>
                    <a:pt x="656018" y="573303"/>
                  </a:lnTo>
                  <a:lnTo>
                    <a:pt x="691578" y="532053"/>
                  </a:lnTo>
                  <a:lnTo>
                    <a:pt x="719391" y="483692"/>
                  </a:lnTo>
                  <a:lnTo>
                    <a:pt x="739000" y="428472"/>
                  </a:lnTo>
                  <a:lnTo>
                    <a:pt x="748944" y="368198"/>
                  </a:lnTo>
                  <a:lnTo>
                    <a:pt x="750189" y="336270"/>
                  </a:lnTo>
                  <a:lnTo>
                    <a:pt x="748499" y="300494"/>
                  </a:lnTo>
                  <a:lnTo>
                    <a:pt x="734974" y="233083"/>
                  </a:lnTo>
                  <a:lnTo>
                    <a:pt x="708329" y="171627"/>
                  </a:lnTo>
                  <a:lnTo>
                    <a:pt x="690321" y="143167"/>
                  </a:lnTo>
                  <a:lnTo>
                    <a:pt x="670991" y="118503"/>
                  </a:lnTo>
                  <a:lnTo>
                    <a:pt x="623620" y="74244"/>
                  </a:lnTo>
                  <a:lnTo>
                    <a:pt x="567982" y="39751"/>
                  </a:lnTo>
                  <a:lnTo>
                    <a:pt x="554812" y="33972"/>
                  </a:lnTo>
                  <a:lnTo>
                    <a:pt x="554812" y="326567"/>
                  </a:lnTo>
                  <a:lnTo>
                    <a:pt x="551751" y="365467"/>
                  </a:lnTo>
                  <a:lnTo>
                    <a:pt x="527316" y="433120"/>
                  </a:lnTo>
                  <a:lnTo>
                    <a:pt x="479310" y="485546"/>
                  </a:lnTo>
                  <a:lnTo>
                    <a:pt x="412800" y="512610"/>
                  </a:lnTo>
                  <a:lnTo>
                    <a:pt x="372922" y="516001"/>
                  </a:lnTo>
                  <a:lnTo>
                    <a:pt x="248881" y="514832"/>
                  </a:lnTo>
                  <a:lnTo>
                    <a:pt x="174459" y="513003"/>
                  </a:lnTo>
                  <a:lnTo>
                    <a:pt x="174447" y="143179"/>
                  </a:lnTo>
                  <a:lnTo>
                    <a:pt x="374548" y="143179"/>
                  </a:lnTo>
                  <a:lnTo>
                    <a:pt x="426402" y="151638"/>
                  </a:lnTo>
                  <a:lnTo>
                    <a:pt x="473240" y="175869"/>
                  </a:lnTo>
                  <a:lnTo>
                    <a:pt x="511721" y="212039"/>
                  </a:lnTo>
                  <a:lnTo>
                    <a:pt x="539762" y="257416"/>
                  </a:lnTo>
                  <a:lnTo>
                    <a:pt x="553859" y="308711"/>
                  </a:lnTo>
                  <a:lnTo>
                    <a:pt x="554812" y="326567"/>
                  </a:lnTo>
                  <a:lnTo>
                    <a:pt x="554812" y="33972"/>
                  </a:lnTo>
                  <a:lnTo>
                    <a:pt x="504901" y="15455"/>
                  </a:lnTo>
                  <a:lnTo>
                    <a:pt x="437362" y="3175"/>
                  </a:lnTo>
                  <a:lnTo>
                    <a:pt x="402094" y="1638"/>
                  </a:lnTo>
                  <a:lnTo>
                    <a:pt x="0" y="1651"/>
                  </a:lnTo>
                  <a:lnTo>
                    <a:pt x="25" y="1072235"/>
                  </a:lnTo>
                  <a:lnTo>
                    <a:pt x="7162" y="1131709"/>
                  </a:lnTo>
                  <a:lnTo>
                    <a:pt x="28587" y="1173734"/>
                  </a:lnTo>
                  <a:lnTo>
                    <a:pt x="67437" y="1198702"/>
                  </a:lnTo>
                  <a:lnTo>
                    <a:pt x="126936" y="1207033"/>
                  </a:lnTo>
                  <a:lnTo>
                    <a:pt x="174498" y="1207033"/>
                  </a:lnTo>
                  <a:lnTo>
                    <a:pt x="174472" y="661441"/>
                  </a:lnTo>
                  <a:lnTo>
                    <a:pt x="282676" y="661441"/>
                  </a:lnTo>
                  <a:lnTo>
                    <a:pt x="597408" y="1207008"/>
                  </a:lnTo>
                  <a:lnTo>
                    <a:pt x="805180" y="1206995"/>
                  </a:lnTo>
                  <a:close/>
                </a:path>
                <a:path w="1537334" h="1207134">
                  <a:moveTo>
                    <a:pt x="1537233" y="0"/>
                  </a:moveTo>
                  <a:lnTo>
                    <a:pt x="807199" y="25"/>
                  </a:lnTo>
                  <a:lnTo>
                    <a:pt x="807212" y="143116"/>
                  </a:lnTo>
                  <a:lnTo>
                    <a:pt x="1084999" y="143090"/>
                  </a:lnTo>
                  <a:lnTo>
                    <a:pt x="1085062" y="1206982"/>
                  </a:lnTo>
                  <a:lnTo>
                    <a:pt x="1356258" y="1206982"/>
                  </a:lnTo>
                  <a:lnTo>
                    <a:pt x="1356258" y="1192695"/>
                  </a:lnTo>
                  <a:lnTo>
                    <a:pt x="1331328" y="1184630"/>
                  </a:lnTo>
                  <a:lnTo>
                    <a:pt x="1310462" y="1173073"/>
                  </a:lnTo>
                  <a:lnTo>
                    <a:pt x="1280922" y="1139571"/>
                  </a:lnTo>
                  <a:lnTo>
                    <a:pt x="1264869" y="1098524"/>
                  </a:lnTo>
                  <a:lnTo>
                    <a:pt x="1259509" y="1056297"/>
                  </a:lnTo>
                  <a:lnTo>
                    <a:pt x="1259471" y="143090"/>
                  </a:lnTo>
                  <a:lnTo>
                    <a:pt x="1537233" y="143078"/>
                  </a:lnTo>
                  <a:lnTo>
                    <a:pt x="1537233" y="0"/>
                  </a:lnTo>
                  <a:close/>
                </a:path>
              </a:pathLst>
            </a:custGeom>
            <a:solidFill>
              <a:srgbClr val="65A4A5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8" name="object 38"/>
            <p:cNvSpPr/>
            <p:nvPr/>
          </p:nvSpPr>
          <p:spPr>
            <a:xfrm>
              <a:off x="15537605" y="8629769"/>
              <a:ext cx="988060" cy="1209040"/>
            </a:xfrm>
            <a:custGeom>
              <a:avLst/>
              <a:gdLst/>
              <a:ahLst/>
              <a:cxnLst/>
              <a:rect l="l" t="t" r="r" b="b"/>
              <a:pathLst>
                <a:path w="988059" h="1209040">
                  <a:moveTo>
                    <a:pt x="354728" y="0"/>
                  </a:moveTo>
                  <a:lnTo>
                    <a:pt x="11377" y="1027225"/>
                  </a:lnTo>
                  <a:lnTo>
                    <a:pt x="3379" y="1057415"/>
                  </a:lnTo>
                  <a:lnTo>
                    <a:pt x="0" y="1084703"/>
                  </a:lnTo>
                  <a:lnTo>
                    <a:pt x="1251" y="1109084"/>
                  </a:lnTo>
                  <a:lnTo>
                    <a:pt x="15239" y="1145253"/>
                  </a:lnTo>
                  <a:lnTo>
                    <a:pt x="53939" y="1178038"/>
                  </a:lnTo>
                  <a:lnTo>
                    <a:pt x="90893" y="1193712"/>
                  </a:lnTo>
                  <a:lnTo>
                    <a:pt x="136138" y="1208601"/>
                  </a:lnTo>
                  <a:lnTo>
                    <a:pt x="163603" y="1125180"/>
                  </a:lnTo>
                  <a:lnTo>
                    <a:pt x="175111" y="1090626"/>
                  </a:lnTo>
                  <a:lnTo>
                    <a:pt x="209120" y="990545"/>
                  </a:lnTo>
                  <a:lnTo>
                    <a:pt x="271694" y="803169"/>
                  </a:lnTo>
                  <a:lnTo>
                    <a:pt x="836888" y="803169"/>
                  </a:lnTo>
                  <a:lnTo>
                    <a:pt x="783386" y="659487"/>
                  </a:lnTo>
                  <a:lnTo>
                    <a:pt x="319682" y="659477"/>
                  </a:lnTo>
                  <a:lnTo>
                    <a:pt x="457814" y="245845"/>
                  </a:lnTo>
                  <a:lnTo>
                    <a:pt x="629361" y="245845"/>
                  </a:lnTo>
                  <a:lnTo>
                    <a:pt x="537864" y="125"/>
                  </a:lnTo>
                  <a:lnTo>
                    <a:pt x="354728" y="0"/>
                  </a:lnTo>
                  <a:close/>
                </a:path>
                <a:path w="988059" h="1209040">
                  <a:moveTo>
                    <a:pt x="836888" y="803169"/>
                  </a:moveTo>
                  <a:lnTo>
                    <a:pt x="271694" y="803169"/>
                  </a:lnTo>
                  <a:lnTo>
                    <a:pt x="666101" y="803190"/>
                  </a:lnTo>
                  <a:lnTo>
                    <a:pt x="817426" y="1208141"/>
                  </a:lnTo>
                  <a:lnTo>
                    <a:pt x="987819" y="1208141"/>
                  </a:lnTo>
                  <a:lnTo>
                    <a:pt x="836888" y="803169"/>
                  </a:lnTo>
                  <a:close/>
                </a:path>
                <a:path w="988059" h="1209040">
                  <a:moveTo>
                    <a:pt x="629361" y="245845"/>
                  </a:moveTo>
                  <a:lnTo>
                    <a:pt x="457814" y="245845"/>
                  </a:lnTo>
                  <a:lnTo>
                    <a:pt x="612396" y="659487"/>
                  </a:lnTo>
                  <a:lnTo>
                    <a:pt x="783386" y="659487"/>
                  </a:lnTo>
                  <a:lnTo>
                    <a:pt x="629361" y="245845"/>
                  </a:lnTo>
                  <a:close/>
                </a:path>
              </a:pathLst>
            </a:custGeom>
            <a:solidFill>
              <a:srgbClr val="65A4A5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</p:spTree>
    <p:extLst>
      <p:ext uri="{BB962C8B-B14F-4D97-AF65-F5344CB8AC3E}">
        <p14:creationId xmlns:p14="http://schemas.microsoft.com/office/powerpoint/2010/main" val="645534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64238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006D71"/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73075"/>
            <a:ext cx="1291135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006D71"/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16954" y="693522"/>
            <a:ext cx="10452502" cy="1414489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marR="0" lvl="0" indent="0" algn="l" defTabSz="914314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100" b="1" i="0" u="none" strike="noStrike" kern="1200" cap="none" spc="-59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PILARES DEL SISTEMA</a:t>
            </a:r>
            <a:endParaRPr kumimoji="0" sz="9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38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Google Shape;147;p16"/>
          <p:cNvSpPr/>
          <p:nvPr/>
        </p:nvSpPr>
        <p:spPr>
          <a:xfrm>
            <a:off x="10635842" y="3507652"/>
            <a:ext cx="5620158" cy="1343844"/>
          </a:xfrm>
          <a:custGeom>
            <a:avLst/>
            <a:gdLst/>
            <a:ahLst/>
            <a:cxnLst/>
            <a:rect l="l" t="t" r="r" b="b"/>
            <a:pathLst>
              <a:path w="40411" h="27850" extrusionOk="0">
                <a:moveTo>
                  <a:pt x="40410" y="1"/>
                </a:moveTo>
                <a:lnTo>
                  <a:pt x="1" y="632"/>
                </a:lnTo>
                <a:lnTo>
                  <a:pt x="1906" y="27849"/>
                </a:lnTo>
                <a:lnTo>
                  <a:pt x="38493" y="27278"/>
                </a:lnTo>
                <a:lnTo>
                  <a:pt x="40410" y="1"/>
                </a:lnTo>
                <a:close/>
              </a:path>
            </a:pathLst>
          </a:custGeom>
          <a:solidFill>
            <a:srgbClr val="FFD966">
              <a:alpha val="55686"/>
            </a:srgbClr>
          </a:solidFill>
          <a:ln>
            <a:noFill/>
          </a:ln>
        </p:spPr>
        <p:txBody>
          <a:bodyPr spcFirstLastPara="1" wrap="square" lIns="85668" tIns="85668" rIns="85668" bIns="85668" anchor="ctr" anchorCtr="0">
            <a:noAutofit/>
          </a:bodyPr>
          <a:lstStyle/>
          <a:p>
            <a:pPr marL="0" marR="0" lvl="0" indent="0" algn="ctr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687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Google Shape;124;p16"/>
          <p:cNvSpPr/>
          <p:nvPr/>
        </p:nvSpPr>
        <p:spPr>
          <a:xfrm>
            <a:off x="1658090" y="3506613"/>
            <a:ext cx="5365873" cy="1344883"/>
          </a:xfrm>
          <a:custGeom>
            <a:avLst/>
            <a:gdLst/>
            <a:ahLst/>
            <a:cxnLst/>
            <a:rect l="l" t="t" r="r" b="b"/>
            <a:pathLst>
              <a:path w="40411" h="27850" extrusionOk="0">
                <a:moveTo>
                  <a:pt x="40410" y="1"/>
                </a:moveTo>
                <a:lnTo>
                  <a:pt x="0" y="632"/>
                </a:lnTo>
                <a:lnTo>
                  <a:pt x="1905" y="27849"/>
                </a:lnTo>
                <a:lnTo>
                  <a:pt x="38493" y="27278"/>
                </a:lnTo>
                <a:lnTo>
                  <a:pt x="40410" y="1"/>
                </a:lnTo>
                <a:close/>
              </a:path>
            </a:pathLst>
          </a:custGeom>
          <a:solidFill>
            <a:srgbClr val="638577">
              <a:alpha val="67000"/>
            </a:srgbClr>
          </a:solidFill>
          <a:ln>
            <a:noFill/>
          </a:ln>
        </p:spPr>
        <p:txBody>
          <a:bodyPr spcFirstLastPara="1" wrap="square" lIns="85668" tIns="85668" rIns="85668" bIns="85668" anchor="ctr" anchorCtr="0">
            <a:noAutofit/>
          </a:bodyPr>
          <a:lstStyle/>
          <a:p>
            <a:pPr marL="0" marR="0" lvl="0" indent="0" algn="ctr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87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3" name="Grupo 42"/>
          <p:cNvGrpSpPr/>
          <p:nvPr/>
        </p:nvGrpSpPr>
        <p:grpSpPr>
          <a:xfrm>
            <a:off x="1415435" y="3776802"/>
            <a:ext cx="16808448" cy="4627839"/>
            <a:chOff x="1937302" y="2225662"/>
            <a:chExt cx="7833158" cy="2732855"/>
          </a:xfrm>
        </p:grpSpPr>
        <p:sp>
          <p:nvSpPr>
            <p:cNvPr id="44" name="Google Shape;124;p16"/>
            <p:cNvSpPr/>
            <p:nvPr/>
          </p:nvSpPr>
          <p:spPr>
            <a:xfrm>
              <a:off x="2210466" y="2262381"/>
              <a:ext cx="2781089" cy="794187"/>
            </a:xfrm>
            <a:custGeom>
              <a:avLst/>
              <a:gdLst/>
              <a:ahLst/>
              <a:cxnLst/>
              <a:rect l="l" t="t" r="r" b="b"/>
              <a:pathLst>
                <a:path w="40411" h="27850" extrusionOk="0">
                  <a:moveTo>
                    <a:pt x="40410" y="1"/>
                  </a:moveTo>
                  <a:lnTo>
                    <a:pt x="0" y="632"/>
                  </a:lnTo>
                  <a:lnTo>
                    <a:pt x="1905" y="27849"/>
                  </a:lnTo>
                  <a:lnTo>
                    <a:pt x="38493" y="27278"/>
                  </a:lnTo>
                  <a:lnTo>
                    <a:pt x="40410" y="1"/>
                  </a:lnTo>
                  <a:close/>
                </a:path>
              </a:pathLst>
            </a:custGeom>
            <a:solidFill>
              <a:srgbClr val="638577"/>
            </a:solidFill>
            <a:ln>
              <a:noFill/>
            </a:ln>
          </p:spPr>
          <p:txBody>
            <a:bodyPr spcFirstLastPara="1" wrap="square" lIns="85668" tIns="85668" rIns="85668" bIns="85668" anchor="ctr" anchorCtr="0">
              <a:no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AR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PREVENCIÓN</a:t>
              </a:r>
              <a:endPara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Google Shape;147;p16"/>
            <p:cNvSpPr/>
            <p:nvPr/>
          </p:nvSpPr>
          <p:spPr>
            <a:xfrm>
              <a:off x="6413930" y="2225662"/>
              <a:ext cx="2983950" cy="794187"/>
            </a:xfrm>
            <a:custGeom>
              <a:avLst/>
              <a:gdLst/>
              <a:ahLst/>
              <a:cxnLst/>
              <a:rect l="l" t="t" r="r" b="b"/>
              <a:pathLst>
                <a:path w="40411" h="27850" extrusionOk="0">
                  <a:moveTo>
                    <a:pt x="40410" y="1"/>
                  </a:moveTo>
                  <a:lnTo>
                    <a:pt x="1" y="632"/>
                  </a:lnTo>
                  <a:lnTo>
                    <a:pt x="1906" y="27849"/>
                  </a:lnTo>
                  <a:lnTo>
                    <a:pt x="38493" y="27278"/>
                  </a:lnTo>
                  <a:lnTo>
                    <a:pt x="40410" y="1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85668" tIns="85668" rIns="85668" bIns="85668" anchor="ctr" anchorCtr="0">
              <a:no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COBERTURA</a:t>
              </a:r>
            </a:p>
          </p:txBody>
        </p:sp>
        <p:sp>
          <p:nvSpPr>
            <p:cNvPr id="46" name="Rectángulo 45"/>
            <p:cNvSpPr/>
            <p:nvPr/>
          </p:nvSpPr>
          <p:spPr>
            <a:xfrm>
              <a:off x="6363103" y="3504519"/>
              <a:ext cx="3407357" cy="145399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marL="0" marR="0" lvl="2" indent="0" algn="ctr" defTabSz="848454" rtl="0" eaLnBrk="1" fontAlgn="auto" latinLnBrk="0" hangingPunct="1">
                <a:lnSpc>
                  <a:spcPct val="100000"/>
                </a:lnSpc>
                <a:spcBef>
                  <a:spcPts val="1687"/>
                </a:spcBef>
                <a:spcAft>
                  <a:spcPts val="1687"/>
                </a:spcAft>
                <a:buClr>
                  <a:srgbClr val="8064A2">
                    <a:lumMod val="75000"/>
                  </a:srgbClr>
                </a:buClr>
                <a:buSzTx/>
                <a:buFontTx/>
                <a:buNone/>
                <a:tabLst/>
                <a:defRPr/>
              </a:pPr>
              <a:r>
                <a:rPr kumimoji="0" lang="es-E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25000"/>
                    </a:srgbClr>
                  </a:solidFill>
                  <a:effectLst/>
                  <a:uLnTx/>
                  <a:uFillTx/>
                  <a:latin typeface="Calibri"/>
                  <a:ea typeface="Verdana" pitchFamily="34" charset="0"/>
                  <a:cs typeface="+mn-cs"/>
                </a:rPr>
                <a:t>Atención integral de accidentes y enfermedades profesionales, brindando prestaciones dinerarias y en especie</a:t>
              </a:r>
            </a:p>
          </p:txBody>
        </p:sp>
        <p:sp>
          <p:nvSpPr>
            <p:cNvPr id="47" name="Rectángulo 46"/>
            <p:cNvSpPr>
              <a:spLocks/>
            </p:cNvSpPr>
            <p:nvPr/>
          </p:nvSpPr>
          <p:spPr>
            <a:xfrm>
              <a:off x="1937302" y="4686334"/>
              <a:ext cx="3327415" cy="17031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marL="534229" marR="0" lvl="2" indent="-267746" algn="l" defTabSz="848454" rtl="0" eaLnBrk="1" fontAlgn="auto" latinLnBrk="0" hangingPunct="1">
                <a:lnSpc>
                  <a:spcPct val="100000"/>
                </a:lnSpc>
                <a:spcBef>
                  <a:spcPts val="1687"/>
                </a:spcBef>
                <a:spcAft>
                  <a:spcPts val="1687"/>
                </a:spcAft>
                <a:buClr>
                  <a:srgbClr val="004B53"/>
                </a:buClr>
                <a:buSzTx/>
                <a:buFont typeface="Wingdings" panose="05000000000000000000" pitchFamily="2" charset="2"/>
                <a:buChar char="Ø"/>
                <a:tabLst/>
                <a:defRPr/>
              </a:pPr>
              <a:endParaRPr kumimoji="0" lang="es-ES" sz="1874" b="0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Calibri"/>
                <a:ea typeface="Verdana" pitchFamily="34" charset="0"/>
                <a:cs typeface="+mn-cs"/>
              </a:endParaRPr>
            </a:p>
          </p:txBody>
        </p:sp>
        <p:cxnSp>
          <p:nvCxnSpPr>
            <p:cNvPr id="48" name="Conector recto de flecha 47"/>
            <p:cNvCxnSpPr/>
            <p:nvPr/>
          </p:nvCxnSpPr>
          <p:spPr>
            <a:xfrm>
              <a:off x="3482788" y="3019849"/>
              <a:ext cx="0" cy="4360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ector recto de flecha 48"/>
            <p:cNvCxnSpPr/>
            <p:nvPr/>
          </p:nvCxnSpPr>
          <p:spPr>
            <a:xfrm>
              <a:off x="7799294" y="3019849"/>
              <a:ext cx="0" cy="4360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Rectángulo 49"/>
          <p:cNvSpPr/>
          <p:nvPr/>
        </p:nvSpPr>
        <p:spPr>
          <a:xfrm>
            <a:off x="1041472" y="6146647"/>
            <a:ext cx="7718372" cy="1790234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marL="0" marR="0" lvl="2" indent="0" algn="ctr" defTabSz="848454" rtl="0" eaLnBrk="1" fontAlgn="auto" latinLnBrk="0" hangingPunct="1">
              <a:lnSpc>
                <a:spcPct val="100000"/>
              </a:lnSpc>
              <a:spcBef>
                <a:spcPts val="1687"/>
              </a:spcBef>
              <a:spcAft>
                <a:spcPts val="1687"/>
              </a:spcAft>
              <a:buClr>
                <a:srgbClr val="8064A2">
                  <a:lumMod val="75000"/>
                </a:srgbClr>
              </a:buClr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Calibri"/>
                <a:ea typeface="Verdana" pitchFamily="34" charset="0"/>
                <a:cs typeface="+mn-cs"/>
              </a:rPr>
              <a:t>OBJETIVO</a:t>
            </a:r>
          </a:p>
          <a:p>
            <a:pPr marL="0" marR="0" lvl="2" indent="0" algn="ctr" defTabSz="848454" rtl="0" eaLnBrk="1" fontAlgn="auto" latinLnBrk="0" hangingPunct="1">
              <a:lnSpc>
                <a:spcPct val="100000"/>
              </a:lnSpc>
              <a:spcBef>
                <a:spcPts val="1687"/>
              </a:spcBef>
              <a:spcAft>
                <a:spcPts val="1687"/>
              </a:spcAft>
              <a:buClr>
                <a:srgbClr val="8064A2">
                  <a:lumMod val="75000"/>
                </a:srgbClr>
              </a:buClr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Calibri"/>
                <a:ea typeface="Verdana" pitchFamily="34" charset="0"/>
                <a:cs typeface="+mn-cs"/>
              </a:rPr>
              <a:t>Reducción de la Siniestralidad</a:t>
            </a:r>
          </a:p>
        </p:txBody>
      </p:sp>
      <p:sp>
        <p:nvSpPr>
          <p:cNvPr id="51" name="Google Shape;13731;p76"/>
          <p:cNvSpPr/>
          <p:nvPr/>
        </p:nvSpPr>
        <p:spPr>
          <a:xfrm>
            <a:off x="487066" y="1004620"/>
            <a:ext cx="907393" cy="834070"/>
          </a:xfrm>
          <a:custGeom>
            <a:avLst/>
            <a:gdLst/>
            <a:ahLst/>
            <a:cxnLst/>
            <a:rect l="l" t="t" r="r" b="b"/>
            <a:pathLst>
              <a:path w="12877" h="12724" extrusionOk="0">
                <a:moveTo>
                  <a:pt x="10492" y="1603"/>
                </a:moveTo>
                <a:lnTo>
                  <a:pt x="10429" y="1855"/>
                </a:lnTo>
                <a:cubicBezTo>
                  <a:pt x="10429" y="1981"/>
                  <a:pt x="10492" y="2138"/>
                  <a:pt x="10555" y="2201"/>
                </a:cubicBezTo>
                <a:cubicBezTo>
                  <a:pt x="10649" y="2296"/>
                  <a:pt x="10807" y="2327"/>
                  <a:pt x="10901" y="2327"/>
                </a:cubicBezTo>
                <a:lnTo>
                  <a:pt x="11153" y="2296"/>
                </a:lnTo>
                <a:lnTo>
                  <a:pt x="10492" y="2957"/>
                </a:lnTo>
                <a:lnTo>
                  <a:pt x="9736" y="3083"/>
                </a:lnTo>
                <a:lnTo>
                  <a:pt x="9799" y="2296"/>
                </a:lnTo>
                <a:lnTo>
                  <a:pt x="10492" y="1603"/>
                </a:lnTo>
                <a:close/>
                <a:moveTo>
                  <a:pt x="6270" y="6108"/>
                </a:moveTo>
                <a:cubicBezTo>
                  <a:pt x="6396" y="6108"/>
                  <a:pt x="6459" y="6139"/>
                  <a:pt x="6554" y="6234"/>
                </a:cubicBezTo>
                <a:cubicBezTo>
                  <a:pt x="6617" y="6265"/>
                  <a:pt x="6648" y="6391"/>
                  <a:pt x="6648" y="6486"/>
                </a:cubicBezTo>
                <a:cubicBezTo>
                  <a:pt x="6648" y="6738"/>
                  <a:pt x="6459" y="6927"/>
                  <a:pt x="6270" y="6927"/>
                </a:cubicBezTo>
                <a:cubicBezTo>
                  <a:pt x="6081" y="6927"/>
                  <a:pt x="5861" y="6738"/>
                  <a:pt x="5861" y="6486"/>
                </a:cubicBezTo>
                <a:cubicBezTo>
                  <a:pt x="5861" y="6265"/>
                  <a:pt x="6081" y="6108"/>
                  <a:pt x="6270" y="6108"/>
                </a:cubicBezTo>
                <a:close/>
                <a:moveTo>
                  <a:pt x="6176" y="4375"/>
                </a:moveTo>
                <a:cubicBezTo>
                  <a:pt x="6617" y="4375"/>
                  <a:pt x="7026" y="4501"/>
                  <a:pt x="7341" y="4722"/>
                </a:cubicBezTo>
                <a:lnTo>
                  <a:pt x="6743" y="5320"/>
                </a:lnTo>
                <a:cubicBezTo>
                  <a:pt x="6617" y="5289"/>
                  <a:pt x="6428" y="5226"/>
                  <a:pt x="6239" y="5226"/>
                </a:cubicBezTo>
                <a:cubicBezTo>
                  <a:pt x="5546" y="5226"/>
                  <a:pt x="5010" y="5793"/>
                  <a:pt x="5010" y="6454"/>
                </a:cubicBezTo>
                <a:cubicBezTo>
                  <a:pt x="5010" y="7116"/>
                  <a:pt x="5546" y="7715"/>
                  <a:pt x="6239" y="7715"/>
                </a:cubicBezTo>
                <a:cubicBezTo>
                  <a:pt x="6900" y="7715"/>
                  <a:pt x="7467" y="7147"/>
                  <a:pt x="7467" y="6454"/>
                </a:cubicBezTo>
                <a:cubicBezTo>
                  <a:pt x="7467" y="6265"/>
                  <a:pt x="7404" y="6108"/>
                  <a:pt x="7341" y="5887"/>
                </a:cubicBezTo>
                <a:lnTo>
                  <a:pt x="7908" y="5320"/>
                </a:lnTo>
                <a:cubicBezTo>
                  <a:pt x="8160" y="5635"/>
                  <a:pt x="8286" y="6013"/>
                  <a:pt x="8286" y="6454"/>
                </a:cubicBezTo>
                <a:cubicBezTo>
                  <a:pt x="8286" y="7588"/>
                  <a:pt x="7341" y="8534"/>
                  <a:pt x="6176" y="8534"/>
                </a:cubicBezTo>
                <a:cubicBezTo>
                  <a:pt x="5041" y="8534"/>
                  <a:pt x="4096" y="7588"/>
                  <a:pt x="4096" y="6454"/>
                </a:cubicBezTo>
                <a:cubicBezTo>
                  <a:pt x="4096" y="5320"/>
                  <a:pt x="5041" y="4375"/>
                  <a:pt x="6176" y="4375"/>
                </a:cubicBezTo>
                <a:close/>
                <a:moveTo>
                  <a:pt x="6239" y="2800"/>
                </a:moveTo>
                <a:cubicBezTo>
                  <a:pt x="7089" y="2800"/>
                  <a:pt x="7908" y="3115"/>
                  <a:pt x="8539" y="3619"/>
                </a:cubicBezTo>
                <a:lnTo>
                  <a:pt x="7971" y="4217"/>
                </a:lnTo>
                <a:cubicBezTo>
                  <a:pt x="7499" y="3839"/>
                  <a:pt x="6869" y="3619"/>
                  <a:pt x="6239" y="3619"/>
                </a:cubicBezTo>
                <a:cubicBezTo>
                  <a:pt x="4600" y="3619"/>
                  <a:pt x="3309" y="4911"/>
                  <a:pt x="3309" y="6486"/>
                </a:cubicBezTo>
                <a:cubicBezTo>
                  <a:pt x="3309" y="8124"/>
                  <a:pt x="4632" y="9416"/>
                  <a:pt x="6239" y="9416"/>
                </a:cubicBezTo>
                <a:cubicBezTo>
                  <a:pt x="7845" y="9416"/>
                  <a:pt x="9137" y="8124"/>
                  <a:pt x="9137" y="6486"/>
                </a:cubicBezTo>
                <a:cubicBezTo>
                  <a:pt x="9137" y="5856"/>
                  <a:pt x="8948" y="5226"/>
                  <a:pt x="8539" y="4753"/>
                </a:cubicBezTo>
                <a:lnTo>
                  <a:pt x="9137" y="4154"/>
                </a:lnTo>
                <a:cubicBezTo>
                  <a:pt x="9641" y="4816"/>
                  <a:pt x="9956" y="5604"/>
                  <a:pt x="9956" y="6486"/>
                </a:cubicBezTo>
                <a:cubicBezTo>
                  <a:pt x="9956" y="8534"/>
                  <a:pt x="8318" y="10235"/>
                  <a:pt x="6239" y="10235"/>
                </a:cubicBezTo>
                <a:cubicBezTo>
                  <a:pt x="4191" y="10235"/>
                  <a:pt x="2490" y="8597"/>
                  <a:pt x="2490" y="6486"/>
                </a:cubicBezTo>
                <a:cubicBezTo>
                  <a:pt x="2490" y="4438"/>
                  <a:pt x="4128" y="2800"/>
                  <a:pt x="6239" y="2800"/>
                </a:cubicBezTo>
                <a:close/>
                <a:moveTo>
                  <a:pt x="6270" y="1130"/>
                </a:moveTo>
                <a:cubicBezTo>
                  <a:pt x="7247" y="1130"/>
                  <a:pt x="8223" y="1414"/>
                  <a:pt x="9074" y="1918"/>
                </a:cubicBezTo>
                <a:cubicBezTo>
                  <a:pt x="9074" y="1949"/>
                  <a:pt x="9011" y="2012"/>
                  <a:pt x="9011" y="2044"/>
                </a:cubicBezTo>
                <a:lnTo>
                  <a:pt x="8917" y="2831"/>
                </a:lnTo>
                <a:cubicBezTo>
                  <a:pt x="8160" y="2296"/>
                  <a:pt x="7247" y="1981"/>
                  <a:pt x="6270" y="1981"/>
                </a:cubicBezTo>
                <a:cubicBezTo>
                  <a:pt x="3750" y="1981"/>
                  <a:pt x="1733" y="4028"/>
                  <a:pt x="1733" y="6486"/>
                </a:cubicBezTo>
                <a:cubicBezTo>
                  <a:pt x="1733" y="9006"/>
                  <a:pt x="3781" y="11054"/>
                  <a:pt x="6270" y="11054"/>
                </a:cubicBezTo>
                <a:cubicBezTo>
                  <a:pt x="8759" y="11054"/>
                  <a:pt x="10807" y="9006"/>
                  <a:pt x="10807" y="6486"/>
                </a:cubicBezTo>
                <a:cubicBezTo>
                  <a:pt x="10807" y="5509"/>
                  <a:pt x="10492" y="4596"/>
                  <a:pt x="9925" y="3871"/>
                </a:cubicBezTo>
                <a:lnTo>
                  <a:pt x="10712" y="3745"/>
                </a:lnTo>
                <a:cubicBezTo>
                  <a:pt x="10744" y="3745"/>
                  <a:pt x="10807" y="3745"/>
                  <a:pt x="10838" y="3713"/>
                </a:cubicBezTo>
                <a:cubicBezTo>
                  <a:pt x="11342" y="4533"/>
                  <a:pt x="11626" y="5478"/>
                  <a:pt x="11626" y="6486"/>
                </a:cubicBezTo>
                <a:cubicBezTo>
                  <a:pt x="11626" y="9447"/>
                  <a:pt x="9232" y="11873"/>
                  <a:pt x="6270" y="11873"/>
                </a:cubicBezTo>
                <a:cubicBezTo>
                  <a:pt x="3309" y="11873"/>
                  <a:pt x="914" y="9479"/>
                  <a:pt x="914" y="6486"/>
                </a:cubicBezTo>
                <a:cubicBezTo>
                  <a:pt x="914" y="3524"/>
                  <a:pt x="3309" y="1130"/>
                  <a:pt x="6270" y="1130"/>
                </a:cubicBezTo>
                <a:close/>
                <a:moveTo>
                  <a:pt x="11030" y="0"/>
                </a:moveTo>
                <a:cubicBezTo>
                  <a:pt x="10930" y="0"/>
                  <a:pt x="10829" y="37"/>
                  <a:pt x="10744" y="122"/>
                </a:cubicBezTo>
                <a:lnTo>
                  <a:pt x="9610" y="1256"/>
                </a:lnTo>
                <a:cubicBezTo>
                  <a:pt x="8602" y="594"/>
                  <a:pt x="7467" y="279"/>
                  <a:pt x="6239" y="279"/>
                </a:cubicBezTo>
                <a:cubicBezTo>
                  <a:pt x="2805" y="279"/>
                  <a:pt x="1" y="3020"/>
                  <a:pt x="1" y="6486"/>
                </a:cubicBezTo>
                <a:cubicBezTo>
                  <a:pt x="1" y="9920"/>
                  <a:pt x="2773" y="12724"/>
                  <a:pt x="6239" y="12724"/>
                </a:cubicBezTo>
                <a:cubicBezTo>
                  <a:pt x="9641" y="12724"/>
                  <a:pt x="12445" y="9951"/>
                  <a:pt x="12445" y="6486"/>
                </a:cubicBezTo>
                <a:cubicBezTo>
                  <a:pt x="12445" y="5289"/>
                  <a:pt x="12099" y="4123"/>
                  <a:pt x="11468" y="3115"/>
                </a:cubicBezTo>
                <a:lnTo>
                  <a:pt x="12603" y="1981"/>
                </a:lnTo>
                <a:cubicBezTo>
                  <a:pt x="12877" y="1706"/>
                  <a:pt x="12650" y="1255"/>
                  <a:pt x="12292" y="1255"/>
                </a:cubicBezTo>
                <a:cubicBezTo>
                  <a:pt x="12280" y="1255"/>
                  <a:pt x="12268" y="1255"/>
                  <a:pt x="12256" y="1256"/>
                </a:cubicBezTo>
                <a:lnTo>
                  <a:pt x="11342" y="1382"/>
                </a:lnTo>
                <a:lnTo>
                  <a:pt x="11468" y="468"/>
                </a:lnTo>
                <a:cubicBezTo>
                  <a:pt x="11491" y="203"/>
                  <a:pt x="11265" y="0"/>
                  <a:pt x="1103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Freeform 29"/>
          <p:cNvSpPr/>
          <p:nvPr/>
        </p:nvSpPr>
        <p:spPr>
          <a:xfrm>
            <a:off x="8759844" y="4070153"/>
            <a:ext cx="1176020" cy="1051532"/>
          </a:xfrm>
          <a:custGeom>
            <a:avLst/>
            <a:gdLst>
              <a:gd name="connsiteX0" fmla="*/ 139284 w 1050805"/>
              <a:gd name="connsiteY0" fmla="*/ 401828 h 1050805"/>
              <a:gd name="connsiteX1" fmla="*/ 401828 w 1050805"/>
              <a:gd name="connsiteY1" fmla="*/ 401828 h 1050805"/>
              <a:gd name="connsiteX2" fmla="*/ 401828 w 1050805"/>
              <a:gd name="connsiteY2" fmla="*/ 139284 h 1050805"/>
              <a:gd name="connsiteX3" fmla="*/ 648977 w 1050805"/>
              <a:gd name="connsiteY3" fmla="*/ 139284 h 1050805"/>
              <a:gd name="connsiteX4" fmla="*/ 648977 w 1050805"/>
              <a:gd name="connsiteY4" fmla="*/ 401828 h 1050805"/>
              <a:gd name="connsiteX5" fmla="*/ 911521 w 1050805"/>
              <a:gd name="connsiteY5" fmla="*/ 401828 h 1050805"/>
              <a:gd name="connsiteX6" fmla="*/ 911521 w 1050805"/>
              <a:gd name="connsiteY6" fmla="*/ 648977 h 1050805"/>
              <a:gd name="connsiteX7" fmla="*/ 648977 w 1050805"/>
              <a:gd name="connsiteY7" fmla="*/ 648977 h 1050805"/>
              <a:gd name="connsiteX8" fmla="*/ 648977 w 1050805"/>
              <a:gd name="connsiteY8" fmla="*/ 911521 h 1050805"/>
              <a:gd name="connsiteX9" fmla="*/ 401828 w 1050805"/>
              <a:gd name="connsiteY9" fmla="*/ 911521 h 1050805"/>
              <a:gd name="connsiteX10" fmla="*/ 401828 w 1050805"/>
              <a:gd name="connsiteY10" fmla="*/ 648977 h 1050805"/>
              <a:gd name="connsiteX11" fmla="*/ 139284 w 1050805"/>
              <a:gd name="connsiteY11" fmla="*/ 648977 h 1050805"/>
              <a:gd name="connsiteX12" fmla="*/ 139284 w 1050805"/>
              <a:gd name="connsiteY12" fmla="*/ 401828 h 1050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50805" h="1050805">
                <a:moveTo>
                  <a:pt x="139284" y="401828"/>
                </a:moveTo>
                <a:lnTo>
                  <a:pt x="401828" y="401828"/>
                </a:lnTo>
                <a:lnTo>
                  <a:pt x="401828" y="139284"/>
                </a:lnTo>
                <a:lnTo>
                  <a:pt x="648977" y="139284"/>
                </a:lnTo>
                <a:lnTo>
                  <a:pt x="648977" y="401828"/>
                </a:lnTo>
                <a:lnTo>
                  <a:pt x="911521" y="401828"/>
                </a:lnTo>
                <a:lnTo>
                  <a:pt x="911521" y="648977"/>
                </a:lnTo>
                <a:lnTo>
                  <a:pt x="648977" y="648977"/>
                </a:lnTo>
                <a:lnTo>
                  <a:pt x="648977" y="911521"/>
                </a:lnTo>
                <a:lnTo>
                  <a:pt x="401828" y="911521"/>
                </a:lnTo>
                <a:lnTo>
                  <a:pt x="401828" y="648977"/>
                </a:lnTo>
                <a:lnTo>
                  <a:pt x="139284" y="648977"/>
                </a:lnTo>
                <a:lnTo>
                  <a:pt x="139284" y="4018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9284" tIns="401828" rIns="139284" bIns="401828" numCol="1" spcCol="1270" anchor="ctr" anchorCtr="0">
            <a:noAutofit/>
          </a:bodyPr>
          <a:lstStyle/>
          <a:p>
            <a:pPr marL="0" marR="0" lvl="0" indent="0" algn="ctr" defTabSz="7556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Google Shape;147;p16">
            <a:extLst>
              <a:ext uri="{FF2B5EF4-FFF2-40B4-BE49-F238E27FC236}">
                <a16:creationId xmlns:a16="http://schemas.microsoft.com/office/drawing/2014/main" id="{92746BB8-FC6E-EF0F-DE54-0463B773B113}"/>
              </a:ext>
            </a:extLst>
          </p:cNvPr>
          <p:cNvSpPr/>
          <p:nvPr/>
        </p:nvSpPr>
        <p:spPr>
          <a:xfrm>
            <a:off x="5217801" y="8899663"/>
            <a:ext cx="6675252" cy="1343844"/>
          </a:xfrm>
          <a:custGeom>
            <a:avLst/>
            <a:gdLst/>
            <a:ahLst/>
            <a:cxnLst/>
            <a:rect l="l" t="t" r="r" b="b"/>
            <a:pathLst>
              <a:path w="40411" h="27850" extrusionOk="0">
                <a:moveTo>
                  <a:pt x="40410" y="1"/>
                </a:moveTo>
                <a:lnTo>
                  <a:pt x="1" y="632"/>
                </a:lnTo>
                <a:lnTo>
                  <a:pt x="1906" y="27849"/>
                </a:lnTo>
                <a:lnTo>
                  <a:pt x="38493" y="27278"/>
                </a:lnTo>
                <a:lnTo>
                  <a:pt x="40410" y="1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55686"/>
            </a:schemeClr>
          </a:solidFill>
          <a:ln>
            <a:noFill/>
          </a:ln>
        </p:spPr>
        <p:txBody>
          <a:bodyPr spcFirstLastPara="1" wrap="square" lIns="85668" tIns="85668" rIns="85668" bIns="85668" anchor="ctr" anchorCtr="0">
            <a:noAutofit/>
          </a:bodyPr>
          <a:lstStyle/>
          <a:p>
            <a:pPr marL="0" marR="0" lvl="0" indent="0" algn="ctr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687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Google Shape;147;p16">
            <a:extLst>
              <a:ext uri="{FF2B5EF4-FFF2-40B4-BE49-F238E27FC236}">
                <a16:creationId xmlns:a16="http://schemas.microsoft.com/office/drawing/2014/main" id="{093EE5E3-13B9-8A7C-4597-16366EE4EAB7}"/>
              </a:ext>
            </a:extLst>
          </p:cNvPr>
          <p:cNvSpPr/>
          <p:nvPr/>
        </p:nvSpPr>
        <p:spPr>
          <a:xfrm>
            <a:off x="5784358" y="9196149"/>
            <a:ext cx="7126991" cy="1344883"/>
          </a:xfrm>
          <a:custGeom>
            <a:avLst/>
            <a:gdLst/>
            <a:ahLst/>
            <a:cxnLst/>
            <a:rect l="l" t="t" r="r" b="b"/>
            <a:pathLst>
              <a:path w="40411" h="27850" extrusionOk="0">
                <a:moveTo>
                  <a:pt x="40410" y="1"/>
                </a:moveTo>
                <a:lnTo>
                  <a:pt x="1" y="632"/>
                </a:lnTo>
                <a:lnTo>
                  <a:pt x="1906" y="27849"/>
                </a:lnTo>
                <a:lnTo>
                  <a:pt x="38493" y="27278"/>
                </a:lnTo>
                <a:lnTo>
                  <a:pt x="40410" y="1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85668" tIns="85668" rIns="85668" bIns="85668" anchor="ctr" anchorCtr="0">
            <a:noAutofit/>
          </a:bodyPr>
          <a:lstStyle/>
          <a:p>
            <a:pPr marL="0" marR="0" lvl="0" indent="0" algn="ctr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COSTOS COMPETITIVOS</a:t>
            </a:r>
          </a:p>
        </p:txBody>
      </p:sp>
      <p:sp>
        <p:nvSpPr>
          <p:cNvPr id="5" name="object 9">
            <a:extLst>
              <a:ext uri="{FF2B5EF4-FFF2-40B4-BE49-F238E27FC236}">
                <a16:creationId xmlns:a16="http://schemas.microsoft.com/office/drawing/2014/main" id="{BB30A14D-8279-DCA8-4476-25B2F04FE40F}"/>
              </a:ext>
            </a:extLst>
          </p:cNvPr>
          <p:cNvSpPr txBox="1"/>
          <p:nvPr/>
        </p:nvSpPr>
        <p:spPr>
          <a:xfrm>
            <a:off x="11920145" y="587011"/>
            <a:ext cx="7537470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 algn="r">
              <a:lnSpc>
                <a:spcPts val="6665"/>
              </a:lnSpc>
              <a:spcBef>
                <a:spcPts val="96"/>
              </a:spcBef>
            </a:pPr>
            <a:r>
              <a:rPr lang="es-ES" sz="5900" spc="-30" dirty="0">
                <a:solidFill>
                  <a:srgbClr val="006D71"/>
                </a:solidFill>
                <a:latin typeface="Calibri"/>
                <a:cs typeface="Calibri"/>
              </a:rPr>
              <a:t>Seguridad Social con base aseguradora</a:t>
            </a:r>
            <a:endParaRPr sz="5900" b="1" spc="-30" dirty="0">
              <a:solidFill>
                <a:srgbClr val="006D7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8736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13432735" y="587011"/>
            <a:ext cx="6024880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0" marR="13334" lvl="0" indent="0" algn="r" defTabSz="914314" rtl="0" eaLnBrk="1" fontAlgn="auto" latinLnBrk="0" hangingPunct="1">
              <a:lnSpc>
                <a:spcPts val="6665"/>
              </a:lnSpc>
              <a:spcBef>
                <a:spcPts val="9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900" b="0" i="0" u="none" strike="noStrike" kern="1200" cap="none" spc="-30" normalizeH="0" baseline="0" noProof="0" dirty="0">
                <a:ln>
                  <a:noFill/>
                </a:ln>
                <a:solidFill>
                  <a:srgbClr val="9BBB59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Instrumentos de la LRT desde su origen</a:t>
            </a:r>
            <a:endParaRPr kumimoji="0" sz="5900" b="0" i="0" u="none" strike="noStrike" kern="1200" cap="none" spc="-30" normalizeH="0" baseline="0" noProof="0" dirty="0">
              <a:ln>
                <a:noFill/>
              </a:ln>
              <a:solidFill>
                <a:srgbClr val="9BBB59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object 5"/>
          <p:cNvSpPr/>
          <p:nvPr/>
        </p:nvSpPr>
        <p:spPr>
          <a:xfrm>
            <a:off x="0" y="4730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59" dirty="0">
                <a:solidFill>
                  <a:srgbClr val="FFFFFF"/>
                </a:solidFill>
              </a:rPr>
              <a:t>PREVENCIÓN</a:t>
            </a:r>
            <a:endParaRPr sz="9100" dirty="0"/>
          </a:p>
        </p:txBody>
      </p:sp>
      <p:grpSp>
        <p:nvGrpSpPr>
          <p:cNvPr id="73" name="object 8"/>
          <p:cNvGrpSpPr/>
          <p:nvPr/>
        </p:nvGrpSpPr>
        <p:grpSpPr>
          <a:xfrm>
            <a:off x="594533" y="748266"/>
            <a:ext cx="1473201" cy="1435100"/>
            <a:chOff x="594531" y="891777"/>
            <a:chExt cx="1473200" cy="1435100"/>
          </a:xfrm>
        </p:grpSpPr>
        <p:sp>
          <p:nvSpPr>
            <p:cNvPr id="74" name="object 9"/>
            <p:cNvSpPr/>
            <p:nvPr/>
          </p:nvSpPr>
          <p:spPr>
            <a:xfrm>
              <a:off x="2051400" y="891777"/>
              <a:ext cx="0" cy="1435100"/>
            </a:xfrm>
            <a:custGeom>
              <a:avLst/>
              <a:gdLst/>
              <a:ahLst/>
              <a:cxnLst/>
              <a:rect l="l" t="t" r="r" b="b"/>
              <a:pathLst>
                <a:path h="1435100">
                  <a:moveTo>
                    <a:pt x="0" y="0"/>
                  </a:moveTo>
                  <a:lnTo>
                    <a:pt x="0" y="1434511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object 10"/>
            <p:cNvSpPr/>
            <p:nvPr/>
          </p:nvSpPr>
          <p:spPr>
            <a:xfrm>
              <a:off x="594531" y="1195706"/>
              <a:ext cx="958850" cy="838200"/>
            </a:xfrm>
            <a:custGeom>
              <a:avLst/>
              <a:gdLst/>
              <a:ahLst/>
              <a:cxnLst/>
              <a:rect l="l" t="t" r="r" b="b"/>
              <a:pathLst>
                <a:path w="958850" h="838200">
                  <a:moveTo>
                    <a:pt x="535512" y="69809"/>
                  </a:moveTo>
                  <a:lnTo>
                    <a:pt x="154026" y="69809"/>
                  </a:lnTo>
                  <a:lnTo>
                    <a:pt x="123358" y="72689"/>
                  </a:lnTo>
                  <a:lnTo>
                    <a:pt x="68940" y="95726"/>
                  </a:lnTo>
                  <a:lnTo>
                    <a:pt x="25422" y="140103"/>
                  </a:lnTo>
                  <a:lnTo>
                    <a:pt x="2825" y="195594"/>
                  </a:lnTo>
                  <a:lnTo>
                    <a:pt x="0" y="226872"/>
                  </a:lnTo>
                  <a:lnTo>
                    <a:pt x="0" y="680607"/>
                  </a:lnTo>
                  <a:lnTo>
                    <a:pt x="11299" y="740802"/>
                  </a:lnTo>
                  <a:lnTo>
                    <a:pt x="45192" y="791588"/>
                  </a:lnTo>
                  <a:lnTo>
                    <a:pt x="94995" y="826150"/>
                  </a:lnTo>
                  <a:lnTo>
                    <a:pt x="154026" y="837670"/>
                  </a:lnTo>
                  <a:lnTo>
                    <a:pt x="598986" y="837670"/>
                  </a:lnTo>
                  <a:lnTo>
                    <a:pt x="658012" y="826150"/>
                  </a:lnTo>
                  <a:lnTo>
                    <a:pt x="707810" y="791588"/>
                  </a:lnTo>
                  <a:lnTo>
                    <a:pt x="727185" y="767861"/>
                  </a:lnTo>
                  <a:lnTo>
                    <a:pt x="154026" y="767861"/>
                  </a:lnTo>
                  <a:lnTo>
                    <a:pt x="137010" y="766259"/>
                  </a:lnTo>
                  <a:lnTo>
                    <a:pt x="93588" y="742228"/>
                  </a:lnTo>
                  <a:lnTo>
                    <a:pt x="70029" y="697957"/>
                  </a:lnTo>
                  <a:lnTo>
                    <a:pt x="68458" y="680607"/>
                  </a:lnTo>
                  <a:lnTo>
                    <a:pt x="68458" y="226872"/>
                  </a:lnTo>
                  <a:lnTo>
                    <a:pt x="82594" y="178705"/>
                  </a:lnTo>
                  <a:lnTo>
                    <a:pt x="121267" y="146016"/>
                  </a:lnTo>
                  <a:lnTo>
                    <a:pt x="154026" y="139608"/>
                  </a:lnTo>
                  <a:lnTo>
                    <a:pt x="535512" y="139608"/>
                  </a:lnTo>
                  <a:lnTo>
                    <a:pt x="539617" y="137974"/>
                  </a:lnTo>
                  <a:lnTo>
                    <a:pt x="546035" y="131430"/>
                  </a:lnTo>
                  <a:lnTo>
                    <a:pt x="547637" y="127252"/>
                  </a:lnTo>
                  <a:lnTo>
                    <a:pt x="547637" y="82165"/>
                  </a:lnTo>
                  <a:lnTo>
                    <a:pt x="546035" y="77987"/>
                  </a:lnTo>
                  <a:lnTo>
                    <a:pt x="539617" y="71442"/>
                  </a:lnTo>
                  <a:lnTo>
                    <a:pt x="535512" y="69809"/>
                  </a:lnTo>
                  <a:close/>
                </a:path>
                <a:path w="958850" h="838200">
                  <a:moveTo>
                    <a:pt x="740888" y="488644"/>
                  </a:moveTo>
                  <a:lnTo>
                    <a:pt x="696669" y="488644"/>
                  </a:lnTo>
                  <a:lnTo>
                    <a:pt x="692575" y="490278"/>
                  </a:lnTo>
                  <a:lnTo>
                    <a:pt x="686157" y="496822"/>
                  </a:lnTo>
                  <a:lnTo>
                    <a:pt x="684555" y="501000"/>
                  </a:lnTo>
                  <a:lnTo>
                    <a:pt x="684555" y="680607"/>
                  </a:lnTo>
                  <a:lnTo>
                    <a:pt x="682984" y="697957"/>
                  </a:lnTo>
                  <a:lnTo>
                    <a:pt x="659414" y="742228"/>
                  </a:lnTo>
                  <a:lnTo>
                    <a:pt x="615998" y="766259"/>
                  </a:lnTo>
                  <a:lnTo>
                    <a:pt x="598986" y="767861"/>
                  </a:lnTo>
                  <a:lnTo>
                    <a:pt x="727185" y="767861"/>
                  </a:lnTo>
                  <a:lnTo>
                    <a:pt x="727585" y="767371"/>
                  </a:lnTo>
                  <a:lnTo>
                    <a:pt x="741707" y="740802"/>
                  </a:lnTo>
                  <a:lnTo>
                    <a:pt x="750179" y="711880"/>
                  </a:lnTo>
                  <a:lnTo>
                    <a:pt x="753003" y="680607"/>
                  </a:lnTo>
                  <a:lnTo>
                    <a:pt x="753003" y="501000"/>
                  </a:lnTo>
                  <a:lnTo>
                    <a:pt x="751401" y="496822"/>
                  </a:lnTo>
                  <a:lnTo>
                    <a:pt x="744982" y="490278"/>
                  </a:lnTo>
                  <a:lnTo>
                    <a:pt x="740888" y="488644"/>
                  </a:lnTo>
                  <a:close/>
                </a:path>
                <a:path w="958850" h="838200">
                  <a:moveTo>
                    <a:pt x="924149" y="0"/>
                  </a:moveTo>
                  <a:lnTo>
                    <a:pt x="650325" y="0"/>
                  </a:lnTo>
                  <a:lnTo>
                    <a:pt x="643607" y="647"/>
                  </a:lnTo>
                  <a:lnTo>
                    <a:pt x="616732" y="28051"/>
                  </a:lnTo>
                  <a:lnTo>
                    <a:pt x="616096" y="34899"/>
                  </a:lnTo>
                  <a:lnTo>
                    <a:pt x="616732" y="41751"/>
                  </a:lnTo>
                  <a:lnTo>
                    <a:pt x="618639" y="48125"/>
                  </a:lnTo>
                  <a:lnTo>
                    <a:pt x="621816" y="54022"/>
                  </a:lnTo>
                  <a:lnTo>
                    <a:pt x="626263" y="59443"/>
                  </a:lnTo>
                  <a:lnTo>
                    <a:pt x="720386" y="155429"/>
                  </a:lnTo>
                  <a:lnTo>
                    <a:pt x="368124" y="514633"/>
                  </a:lnTo>
                  <a:lnTo>
                    <a:pt x="366344" y="518821"/>
                  </a:lnTo>
                  <a:lnTo>
                    <a:pt x="366344" y="528277"/>
                  </a:lnTo>
                  <a:lnTo>
                    <a:pt x="368124" y="532454"/>
                  </a:lnTo>
                  <a:lnTo>
                    <a:pt x="436227" y="601897"/>
                  </a:lnTo>
                  <a:lnTo>
                    <a:pt x="440321" y="603709"/>
                  </a:lnTo>
                  <a:lnTo>
                    <a:pt x="449598" y="603709"/>
                  </a:lnTo>
                  <a:lnTo>
                    <a:pt x="453692" y="601897"/>
                  </a:lnTo>
                  <a:lnTo>
                    <a:pt x="805954" y="242683"/>
                  </a:lnTo>
                  <a:lnTo>
                    <a:pt x="958368" y="242683"/>
                  </a:lnTo>
                  <a:lnTo>
                    <a:pt x="958368" y="34899"/>
                  </a:lnTo>
                  <a:lnTo>
                    <a:pt x="957734" y="28051"/>
                  </a:lnTo>
                  <a:lnTo>
                    <a:pt x="930866" y="647"/>
                  </a:lnTo>
                  <a:lnTo>
                    <a:pt x="924149" y="0"/>
                  </a:lnTo>
                  <a:close/>
                </a:path>
                <a:path w="958850" h="838200">
                  <a:moveTo>
                    <a:pt x="958368" y="242683"/>
                  </a:moveTo>
                  <a:lnTo>
                    <a:pt x="805954" y="242683"/>
                  </a:lnTo>
                  <a:lnTo>
                    <a:pt x="900077" y="338670"/>
                  </a:lnTo>
                  <a:lnTo>
                    <a:pt x="905392" y="343199"/>
                  </a:lnTo>
                  <a:lnTo>
                    <a:pt x="911175" y="346435"/>
                  </a:lnTo>
                  <a:lnTo>
                    <a:pt x="917427" y="348378"/>
                  </a:lnTo>
                  <a:lnTo>
                    <a:pt x="924149" y="349026"/>
                  </a:lnTo>
                  <a:lnTo>
                    <a:pt x="930866" y="348378"/>
                  </a:lnTo>
                  <a:lnTo>
                    <a:pt x="957734" y="320978"/>
                  </a:lnTo>
                  <a:lnTo>
                    <a:pt x="958368" y="314126"/>
                  </a:lnTo>
                  <a:lnTo>
                    <a:pt x="958368" y="2426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upo 2"/>
          <p:cNvGrpSpPr/>
          <p:nvPr/>
        </p:nvGrpSpPr>
        <p:grpSpPr>
          <a:xfrm>
            <a:off x="-27741" y="3016217"/>
            <a:ext cx="20084759" cy="7657192"/>
            <a:chOff x="-27741" y="3290537"/>
            <a:chExt cx="20084759" cy="7657192"/>
          </a:xfrm>
        </p:grpSpPr>
        <p:sp>
          <p:nvSpPr>
            <p:cNvPr id="28" name="TextBox 3">
              <a:extLst>
                <a:ext uri="{FF2B5EF4-FFF2-40B4-BE49-F238E27FC236}">
                  <a16:creationId xmlns:a16="http://schemas.microsoft.com/office/drawing/2014/main" id="{67B9202D-3D46-4F99-AB58-57433B2B8FE7}"/>
                </a:ext>
              </a:extLst>
            </p:cNvPr>
            <p:cNvSpPr txBox="1"/>
            <p:nvPr/>
          </p:nvSpPr>
          <p:spPr>
            <a:xfrm>
              <a:off x="6846765" y="3374683"/>
              <a:ext cx="2348770" cy="193899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504D">
                      <a:alpha val="40000"/>
                    </a:srgbClr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02</a:t>
              </a:r>
              <a:endParaRPr kumimoji="0" lang="ko-KR" altLang="en-US" sz="120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alpha val="40000"/>
                  </a:srgbClr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29" name="TextBox 6">
              <a:extLst>
                <a:ext uri="{FF2B5EF4-FFF2-40B4-BE49-F238E27FC236}">
                  <a16:creationId xmlns:a16="http://schemas.microsoft.com/office/drawing/2014/main" id="{F572D44B-6B8A-412F-BFCB-8F43220AA4DB}"/>
                </a:ext>
              </a:extLst>
            </p:cNvPr>
            <p:cNvSpPr txBox="1"/>
            <p:nvPr/>
          </p:nvSpPr>
          <p:spPr>
            <a:xfrm>
              <a:off x="6847032" y="7648994"/>
              <a:ext cx="2348770" cy="193899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0" b="1" i="0" u="none" strike="noStrike" kern="1200" cap="none" spc="0" normalizeH="0" baseline="0" noProof="0" dirty="0">
                  <a:ln>
                    <a:noFill/>
                  </a:ln>
                  <a:solidFill>
                    <a:srgbClr val="4BACC6">
                      <a:alpha val="40000"/>
                    </a:srgbClr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05</a:t>
              </a:r>
              <a:endParaRPr kumimoji="0" lang="ko-KR" altLang="en-US" sz="12000" b="1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alpha val="40000"/>
                  </a:srgbClr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1" name="TextBox 12">
              <a:extLst>
                <a:ext uri="{FF2B5EF4-FFF2-40B4-BE49-F238E27FC236}">
                  <a16:creationId xmlns:a16="http://schemas.microsoft.com/office/drawing/2014/main" id="{681C548B-DD18-476D-A347-1E81CD1E9854}"/>
                </a:ext>
              </a:extLst>
            </p:cNvPr>
            <p:cNvSpPr txBox="1"/>
            <p:nvPr/>
          </p:nvSpPr>
          <p:spPr>
            <a:xfrm>
              <a:off x="7967243" y="5170552"/>
              <a:ext cx="5754028" cy="175432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Definición de </a:t>
              </a:r>
              <a:r>
                <a:rPr kumimoji="0" lang="es-MX" altLang="ko-K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roles de cada actor</a:t>
              </a:r>
              <a:r>
                <a:rPr kumimoji="0" lang="es-MX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: Estado, trabajadores, empleadores y ART</a:t>
              </a:r>
              <a:endPara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76717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4" name="TextBox 21">
              <a:extLst>
                <a:ext uri="{FF2B5EF4-FFF2-40B4-BE49-F238E27FC236}">
                  <a16:creationId xmlns:a16="http://schemas.microsoft.com/office/drawing/2014/main" id="{FBC4B6F6-2A8C-4B90-93B2-2B022D3ABDD6}"/>
                </a:ext>
              </a:extLst>
            </p:cNvPr>
            <p:cNvSpPr txBox="1"/>
            <p:nvPr/>
          </p:nvSpPr>
          <p:spPr>
            <a:xfrm>
              <a:off x="7990103" y="9241801"/>
              <a:ext cx="4850863" cy="12003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Precios en función del riesgo y de los siniestros</a:t>
              </a:r>
              <a:endPara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76717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6" name="TextBox 4">
              <a:extLst>
                <a:ext uri="{FF2B5EF4-FFF2-40B4-BE49-F238E27FC236}">
                  <a16:creationId xmlns:a16="http://schemas.microsoft.com/office/drawing/2014/main" id="{93B6D537-4D71-4882-BC16-851E94171FE0}"/>
                </a:ext>
              </a:extLst>
            </p:cNvPr>
            <p:cNvSpPr txBox="1"/>
            <p:nvPr/>
          </p:nvSpPr>
          <p:spPr>
            <a:xfrm>
              <a:off x="13858966" y="3290537"/>
              <a:ext cx="2348770" cy="193899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0" b="1" i="0" u="none" strike="noStrike" kern="1200" cap="none" spc="0" normalizeH="0" baseline="0" noProof="0" dirty="0">
                  <a:ln>
                    <a:noFill/>
                  </a:ln>
                  <a:solidFill>
                    <a:srgbClr val="9BBB59">
                      <a:alpha val="40000"/>
                    </a:srgbClr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03</a:t>
              </a:r>
              <a:endParaRPr kumimoji="0" lang="ko-KR" altLang="en-US" sz="120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alpha val="40000"/>
                  </a:srgbClr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7" name="TextBox 7">
              <a:extLst>
                <a:ext uri="{FF2B5EF4-FFF2-40B4-BE49-F238E27FC236}">
                  <a16:creationId xmlns:a16="http://schemas.microsoft.com/office/drawing/2014/main" id="{D4BA4EA5-2FCC-4B5D-9C09-C0B22EB32509}"/>
                </a:ext>
              </a:extLst>
            </p:cNvPr>
            <p:cNvSpPr txBox="1"/>
            <p:nvPr/>
          </p:nvSpPr>
          <p:spPr>
            <a:xfrm>
              <a:off x="13858966" y="7648994"/>
              <a:ext cx="2348770" cy="193899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alpha val="40000"/>
                    </a:srgbClr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06</a:t>
              </a:r>
              <a:endParaRPr kumimoji="0" lang="ko-KR" altLang="en-US" sz="120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alpha val="40000"/>
                  </a:srgbClr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9" name="TextBox 15">
              <a:extLst>
                <a:ext uri="{FF2B5EF4-FFF2-40B4-BE49-F238E27FC236}">
                  <a16:creationId xmlns:a16="http://schemas.microsoft.com/office/drawing/2014/main" id="{0A2191EF-D7E4-41F1-B10F-DF0B2187122E}"/>
                </a:ext>
              </a:extLst>
            </p:cNvPr>
            <p:cNvSpPr txBox="1"/>
            <p:nvPr/>
          </p:nvSpPr>
          <p:spPr>
            <a:xfrm>
              <a:off x="14924389" y="5122464"/>
              <a:ext cx="5132629" cy="175432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altLang="ko-K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Normativa específica por </a:t>
              </a:r>
              <a:r>
                <a:rPr lang="es-MX" altLang="ko-KR" sz="3600" b="1" dirty="0">
                  <a:solidFill>
                    <a:srgbClr val="767171"/>
                  </a:solidFill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actividad </a:t>
              </a:r>
              <a:r>
                <a:rPr kumimoji="0" lang="es-MX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(agro, construcción, minería</a:t>
              </a:r>
              <a:r>
                <a:rPr lang="es-MX" altLang="ko-KR" sz="3600" dirty="0">
                  <a:solidFill>
                    <a:srgbClr val="767171"/>
                  </a:solidFill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, etc.</a:t>
              </a:r>
              <a:r>
                <a:rPr kumimoji="0" lang="es-MX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)</a:t>
              </a:r>
              <a:endPara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76717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42" name="TextBox 24">
              <a:extLst>
                <a:ext uri="{FF2B5EF4-FFF2-40B4-BE49-F238E27FC236}">
                  <a16:creationId xmlns:a16="http://schemas.microsoft.com/office/drawing/2014/main" id="{A6A65AE2-E0BB-4296-AE5D-6BD737A92A9A}"/>
                </a:ext>
              </a:extLst>
            </p:cNvPr>
            <p:cNvSpPr txBox="1"/>
            <p:nvPr/>
          </p:nvSpPr>
          <p:spPr>
            <a:xfrm>
              <a:off x="15001769" y="9193403"/>
              <a:ext cx="4977871" cy="175432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Presupuesto específico para la </a:t>
              </a:r>
              <a:r>
                <a:rPr kumimoji="0" lang="en-US" altLang="ko-K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investigación y la capacitación</a:t>
              </a:r>
              <a:r>
                <a:rPr kumimoji="0" lang="en-US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, entre otros</a:t>
              </a:r>
              <a:endPara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76717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44" name="TextBox 2">
              <a:extLst>
                <a:ext uri="{FF2B5EF4-FFF2-40B4-BE49-F238E27FC236}">
                  <a16:creationId xmlns:a16="http://schemas.microsoft.com/office/drawing/2014/main" id="{792AA593-464D-4213-A9E9-1790C718BC5F}"/>
                </a:ext>
              </a:extLst>
            </p:cNvPr>
            <p:cNvSpPr txBox="1"/>
            <p:nvPr/>
          </p:nvSpPr>
          <p:spPr>
            <a:xfrm>
              <a:off x="-27741" y="3374683"/>
              <a:ext cx="2348770" cy="193899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0" b="1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alpha val="40000"/>
                    </a:srgbClr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01</a:t>
              </a:r>
              <a:endParaRPr kumimoji="0" lang="ko-KR" altLang="en-US" sz="120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alpha val="40000"/>
                  </a:srgbClr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45" name="TextBox 5">
              <a:extLst>
                <a:ext uri="{FF2B5EF4-FFF2-40B4-BE49-F238E27FC236}">
                  <a16:creationId xmlns:a16="http://schemas.microsoft.com/office/drawing/2014/main" id="{DD2E8F9B-F9F8-492F-85FC-22C69D231309}"/>
                </a:ext>
              </a:extLst>
            </p:cNvPr>
            <p:cNvSpPr txBox="1"/>
            <p:nvPr/>
          </p:nvSpPr>
          <p:spPr>
            <a:xfrm>
              <a:off x="-27741" y="7648994"/>
              <a:ext cx="2348770" cy="193899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0" b="1" i="0" u="none" strike="noStrike" kern="1200" cap="none" spc="0" normalizeH="0" baseline="0" noProof="0" dirty="0">
                  <a:ln>
                    <a:noFill/>
                  </a:ln>
                  <a:solidFill>
                    <a:srgbClr val="8064A2">
                      <a:alpha val="40000"/>
                    </a:srgbClr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04</a:t>
              </a:r>
              <a:endParaRPr kumimoji="0" lang="ko-KR" altLang="en-US" sz="12000" b="1" i="0" u="none" strike="noStrike" kern="1200" cap="none" spc="0" normalizeH="0" baseline="0" noProof="0" dirty="0">
                <a:ln>
                  <a:noFill/>
                </a:ln>
                <a:solidFill>
                  <a:srgbClr val="8064A2">
                    <a:alpha val="40000"/>
                  </a:srgbClr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47" name="TextBox 9">
              <a:extLst>
                <a:ext uri="{FF2B5EF4-FFF2-40B4-BE49-F238E27FC236}">
                  <a16:creationId xmlns:a16="http://schemas.microsoft.com/office/drawing/2014/main" id="{7E19CE43-4550-4508-A76F-6675E70BD637}"/>
                </a:ext>
              </a:extLst>
            </p:cNvPr>
            <p:cNvSpPr txBox="1"/>
            <p:nvPr/>
          </p:nvSpPr>
          <p:spPr>
            <a:xfrm>
              <a:off x="909857" y="5148597"/>
              <a:ext cx="5445223" cy="175432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altLang="ko-K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Creación </a:t>
              </a:r>
              <a:r>
                <a:rPr kumimoji="0" lang="es-MX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de entidades especializadas (</a:t>
              </a:r>
              <a:r>
                <a:rPr kumimoji="0" lang="es-MX" altLang="ko-K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ART</a:t>
              </a:r>
              <a:r>
                <a:rPr kumimoji="0" lang="es-MX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) con obligaciones específicas</a:t>
              </a:r>
              <a:endPara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76717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50" name="TextBox 18">
              <a:extLst>
                <a:ext uri="{FF2B5EF4-FFF2-40B4-BE49-F238E27FC236}">
                  <a16:creationId xmlns:a16="http://schemas.microsoft.com/office/drawing/2014/main" id="{1D3BB4F6-C548-47E2-B8F2-CCA07C99E966}"/>
                </a:ext>
              </a:extLst>
            </p:cNvPr>
            <p:cNvSpPr txBox="1"/>
            <p:nvPr/>
          </p:nvSpPr>
          <p:spPr>
            <a:xfrm>
              <a:off x="1115597" y="9193403"/>
              <a:ext cx="5239483" cy="175432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altLang="ko-KR" sz="3600" b="1" i="0" u="sng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Registro de siniestralidad </a:t>
              </a:r>
              <a:r>
                <a:rPr kumimoji="0" lang="es-MX" altLang="ko-KR" sz="3600" i="0" u="none" strike="noStrike" kern="1200" cap="none" spc="0" normalizeH="0" baseline="0" noProof="0" dirty="0">
                  <a:ln>
                    <a:noFill/>
                  </a:ln>
                  <a:solidFill>
                    <a:srgbClr val="767171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Arial" pitchFamily="34" charset="0"/>
                </a:rPr>
                <a:t>con historia siniestral de la empresa y del trabajador</a:t>
              </a:r>
              <a:endPara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76717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6577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13432735" y="587011"/>
            <a:ext cx="6024880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0" marR="13334" lvl="0" indent="0" algn="r" defTabSz="914314" rtl="0" eaLnBrk="1" fontAlgn="auto" latinLnBrk="0" hangingPunct="1">
              <a:lnSpc>
                <a:spcPts val="6665"/>
              </a:lnSpc>
              <a:spcBef>
                <a:spcPts val="9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900" b="0" i="0" u="none" strike="noStrike" kern="1200" cap="none" spc="-30" normalizeH="0" baseline="0" noProof="0" dirty="0">
                <a:ln>
                  <a:noFill/>
                </a:ln>
                <a:solidFill>
                  <a:srgbClr val="9BBB59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Definición de roles de cada actor</a:t>
            </a:r>
            <a:endParaRPr kumimoji="0" sz="5900" b="0" i="0" u="none" strike="noStrike" kern="1200" cap="none" spc="-30" normalizeH="0" baseline="0" noProof="0" dirty="0">
              <a:ln>
                <a:noFill/>
              </a:ln>
              <a:solidFill>
                <a:srgbClr val="9BBB59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object 5"/>
          <p:cNvSpPr/>
          <p:nvPr/>
        </p:nvSpPr>
        <p:spPr>
          <a:xfrm>
            <a:off x="0" y="4730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59" dirty="0">
                <a:solidFill>
                  <a:srgbClr val="FFFFFF"/>
                </a:solidFill>
              </a:rPr>
              <a:t>PREVENCIÓN</a:t>
            </a:r>
            <a:endParaRPr sz="9100" dirty="0"/>
          </a:p>
        </p:txBody>
      </p:sp>
      <p:grpSp>
        <p:nvGrpSpPr>
          <p:cNvPr id="73" name="object 8"/>
          <p:cNvGrpSpPr/>
          <p:nvPr/>
        </p:nvGrpSpPr>
        <p:grpSpPr>
          <a:xfrm>
            <a:off x="594533" y="748266"/>
            <a:ext cx="1473201" cy="1435100"/>
            <a:chOff x="594531" y="891777"/>
            <a:chExt cx="1473200" cy="1435100"/>
          </a:xfrm>
        </p:grpSpPr>
        <p:sp>
          <p:nvSpPr>
            <p:cNvPr id="74" name="object 9"/>
            <p:cNvSpPr/>
            <p:nvPr/>
          </p:nvSpPr>
          <p:spPr>
            <a:xfrm>
              <a:off x="2051400" y="891777"/>
              <a:ext cx="0" cy="1435100"/>
            </a:xfrm>
            <a:custGeom>
              <a:avLst/>
              <a:gdLst/>
              <a:ahLst/>
              <a:cxnLst/>
              <a:rect l="l" t="t" r="r" b="b"/>
              <a:pathLst>
                <a:path h="1435100">
                  <a:moveTo>
                    <a:pt x="0" y="0"/>
                  </a:moveTo>
                  <a:lnTo>
                    <a:pt x="0" y="1434511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object 10"/>
            <p:cNvSpPr/>
            <p:nvPr/>
          </p:nvSpPr>
          <p:spPr>
            <a:xfrm>
              <a:off x="594531" y="1195706"/>
              <a:ext cx="958850" cy="838200"/>
            </a:xfrm>
            <a:custGeom>
              <a:avLst/>
              <a:gdLst/>
              <a:ahLst/>
              <a:cxnLst/>
              <a:rect l="l" t="t" r="r" b="b"/>
              <a:pathLst>
                <a:path w="958850" h="838200">
                  <a:moveTo>
                    <a:pt x="535512" y="69809"/>
                  </a:moveTo>
                  <a:lnTo>
                    <a:pt x="154026" y="69809"/>
                  </a:lnTo>
                  <a:lnTo>
                    <a:pt x="123358" y="72689"/>
                  </a:lnTo>
                  <a:lnTo>
                    <a:pt x="68940" y="95726"/>
                  </a:lnTo>
                  <a:lnTo>
                    <a:pt x="25422" y="140103"/>
                  </a:lnTo>
                  <a:lnTo>
                    <a:pt x="2825" y="195594"/>
                  </a:lnTo>
                  <a:lnTo>
                    <a:pt x="0" y="226872"/>
                  </a:lnTo>
                  <a:lnTo>
                    <a:pt x="0" y="680607"/>
                  </a:lnTo>
                  <a:lnTo>
                    <a:pt x="11299" y="740802"/>
                  </a:lnTo>
                  <a:lnTo>
                    <a:pt x="45192" y="791588"/>
                  </a:lnTo>
                  <a:lnTo>
                    <a:pt x="94995" y="826150"/>
                  </a:lnTo>
                  <a:lnTo>
                    <a:pt x="154026" y="837670"/>
                  </a:lnTo>
                  <a:lnTo>
                    <a:pt x="598986" y="837670"/>
                  </a:lnTo>
                  <a:lnTo>
                    <a:pt x="658012" y="826150"/>
                  </a:lnTo>
                  <a:lnTo>
                    <a:pt x="707810" y="791588"/>
                  </a:lnTo>
                  <a:lnTo>
                    <a:pt x="727185" y="767861"/>
                  </a:lnTo>
                  <a:lnTo>
                    <a:pt x="154026" y="767861"/>
                  </a:lnTo>
                  <a:lnTo>
                    <a:pt x="137010" y="766259"/>
                  </a:lnTo>
                  <a:lnTo>
                    <a:pt x="93588" y="742228"/>
                  </a:lnTo>
                  <a:lnTo>
                    <a:pt x="70029" y="697957"/>
                  </a:lnTo>
                  <a:lnTo>
                    <a:pt x="68458" y="680607"/>
                  </a:lnTo>
                  <a:lnTo>
                    <a:pt x="68458" y="226872"/>
                  </a:lnTo>
                  <a:lnTo>
                    <a:pt x="82594" y="178705"/>
                  </a:lnTo>
                  <a:lnTo>
                    <a:pt x="121267" y="146016"/>
                  </a:lnTo>
                  <a:lnTo>
                    <a:pt x="154026" y="139608"/>
                  </a:lnTo>
                  <a:lnTo>
                    <a:pt x="535512" y="139608"/>
                  </a:lnTo>
                  <a:lnTo>
                    <a:pt x="539617" y="137974"/>
                  </a:lnTo>
                  <a:lnTo>
                    <a:pt x="546035" y="131430"/>
                  </a:lnTo>
                  <a:lnTo>
                    <a:pt x="547637" y="127252"/>
                  </a:lnTo>
                  <a:lnTo>
                    <a:pt x="547637" y="82165"/>
                  </a:lnTo>
                  <a:lnTo>
                    <a:pt x="546035" y="77987"/>
                  </a:lnTo>
                  <a:lnTo>
                    <a:pt x="539617" y="71442"/>
                  </a:lnTo>
                  <a:lnTo>
                    <a:pt x="535512" y="69809"/>
                  </a:lnTo>
                  <a:close/>
                </a:path>
                <a:path w="958850" h="838200">
                  <a:moveTo>
                    <a:pt x="740888" y="488644"/>
                  </a:moveTo>
                  <a:lnTo>
                    <a:pt x="696669" y="488644"/>
                  </a:lnTo>
                  <a:lnTo>
                    <a:pt x="692575" y="490278"/>
                  </a:lnTo>
                  <a:lnTo>
                    <a:pt x="686157" y="496822"/>
                  </a:lnTo>
                  <a:lnTo>
                    <a:pt x="684555" y="501000"/>
                  </a:lnTo>
                  <a:lnTo>
                    <a:pt x="684555" y="680607"/>
                  </a:lnTo>
                  <a:lnTo>
                    <a:pt x="682984" y="697957"/>
                  </a:lnTo>
                  <a:lnTo>
                    <a:pt x="659414" y="742228"/>
                  </a:lnTo>
                  <a:lnTo>
                    <a:pt x="615998" y="766259"/>
                  </a:lnTo>
                  <a:lnTo>
                    <a:pt x="598986" y="767861"/>
                  </a:lnTo>
                  <a:lnTo>
                    <a:pt x="727185" y="767861"/>
                  </a:lnTo>
                  <a:lnTo>
                    <a:pt x="727585" y="767371"/>
                  </a:lnTo>
                  <a:lnTo>
                    <a:pt x="741707" y="740802"/>
                  </a:lnTo>
                  <a:lnTo>
                    <a:pt x="750179" y="711880"/>
                  </a:lnTo>
                  <a:lnTo>
                    <a:pt x="753003" y="680607"/>
                  </a:lnTo>
                  <a:lnTo>
                    <a:pt x="753003" y="501000"/>
                  </a:lnTo>
                  <a:lnTo>
                    <a:pt x="751401" y="496822"/>
                  </a:lnTo>
                  <a:lnTo>
                    <a:pt x="744982" y="490278"/>
                  </a:lnTo>
                  <a:lnTo>
                    <a:pt x="740888" y="488644"/>
                  </a:lnTo>
                  <a:close/>
                </a:path>
                <a:path w="958850" h="838200">
                  <a:moveTo>
                    <a:pt x="924149" y="0"/>
                  </a:moveTo>
                  <a:lnTo>
                    <a:pt x="650325" y="0"/>
                  </a:lnTo>
                  <a:lnTo>
                    <a:pt x="643607" y="647"/>
                  </a:lnTo>
                  <a:lnTo>
                    <a:pt x="616732" y="28051"/>
                  </a:lnTo>
                  <a:lnTo>
                    <a:pt x="616096" y="34899"/>
                  </a:lnTo>
                  <a:lnTo>
                    <a:pt x="616732" y="41751"/>
                  </a:lnTo>
                  <a:lnTo>
                    <a:pt x="618639" y="48125"/>
                  </a:lnTo>
                  <a:lnTo>
                    <a:pt x="621816" y="54022"/>
                  </a:lnTo>
                  <a:lnTo>
                    <a:pt x="626263" y="59443"/>
                  </a:lnTo>
                  <a:lnTo>
                    <a:pt x="720386" y="155429"/>
                  </a:lnTo>
                  <a:lnTo>
                    <a:pt x="368124" y="514633"/>
                  </a:lnTo>
                  <a:lnTo>
                    <a:pt x="366344" y="518821"/>
                  </a:lnTo>
                  <a:lnTo>
                    <a:pt x="366344" y="528277"/>
                  </a:lnTo>
                  <a:lnTo>
                    <a:pt x="368124" y="532454"/>
                  </a:lnTo>
                  <a:lnTo>
                    <a:pt x="436227" y="601897"/>
                  </a:lnTo>
                  <a:lnTo>
                    <a:pt x="440321" y="603709"/>
                  </a:lnTo>
                  <a:lnTo>
                    <a:pt x="449598" y="603709"/>
                  </a:lnTo>
                  <a:lnTo>
                    <a:pt x="453692" y="601897"/>
                  </a:lnTo>
                  <a:lnTo>
                    <a:pt x="805954" y="242683"/>
                  </a:lnTo>
                  <a:lnTo>
                    <a:pt x="958368" y="242683"/>
                  </a:lnTo>
                  <a:lnTo>
                    <a:pt x="958368" y="34899"/>
                  </a:lnTo>
                  <a:lnTo>
                    <a:pt x="957734" y="28051"/>
                  </a:lnTo>
                  <a:lnTo>
                    <a:pt x="930866" y="647"/>
                  </a:lnTo>
                  <a:lnTo>
                    <a:pt x="924149" y="0"/>
                  </a:lnTo>
                  <a:close/>
                </a:path>
                <a:path w="958850" h="838200">
                  <a:moveTo>
                    <a:pt x="958368" y="242683"/>
                  </a:moveTo>
                  <a:lnTo>
                    <a:pt x="805954" y="242683"/>
                  </a:lnTo>
                  <a:lnTo>
                    <a:pt x="900077" y="338670"/>
                  </a:lnTo>
                  <a:lnTo>
                    <a:pt x="905392" y="343199"/>
                  </a:lnTo>
                  <a:lnTo>
                    <a:pt x="911175" y="346435"/>
                  </a:lnTo>
                  <a:lnTo>
                    <a:pt x="917427" y="348378"/>
                  </a:lnTo>
                  <a:lnTo>
                    <a:pt x="924149" y="349026"/>
                  </a:lnTo>
                  <a:lnTo>
                    <a:pt x="930866" y="348378"/>
                  </a:lnTo>
                  <a:lnTo>
                    <a:pt x="957734" y="320978"/>
                  </a:lnTo>
                  <a:lnTo>
                    <a:pt x="958368" y="314126"/>
                  </a:lnTo>
                  <a:lnTo>
                    <a:pt x="958368" y="2426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upo 2"/>
          <p:cNvGrpSpPr/>
          <p:nvPr/>
        </p:nvGrpSpPr>
        <p:grpSpPr>
          <a:xfrm>
            <a:off x="-142081" y="3406140"/>
            <a:ext cx="19805436" cy="6748815"/>
            <a:chOff x="-347821" y="3406140"/>
            <a:chExt cx="19805436" cy="6748815"/>
          </a:xfrm>
        </p:grpSpPr>
        <p:grpSp>
          <p:nvGrpSpPr>
            <p:cNvPr id="126" name="Grupo 2"/>
            <p:cNvGrpSpPr/>
            <p:nvPr/>
          </p:nvGrpSpPr>
          <p:grpSpPr>
            <a:xfrm>
              <a:off x="370899" y="3817620"/>
              <a:ext cx="5165875" cy="2718018"/>
              <a:chOff x="692273" y="2250429"/>
              <a:chExt cx="2874726" cy="1613616"/>
            </a:xfrm>
          </p:grpSpPr>
          <p:sp>
            <p:nvSpPr>
              <p:cNvPr id="127" name="TextBox 25"/>
              <p:cNvSpPr txBox="1"/>
              <p:nvPr/>
            </p:nvSpPr>
            <p:spPr>
              <a:xfrm>
                <a:off x="777658" y="2250429"/>
                <a:ext cx="2789341" cy="6577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6600" b="1" i="0" u="none" strike="noStrike" kern="0" cap="all" spc="0" normalizeH="0" baseline="0" noProof="0" dirty="0">
                    <a:ln>
                      <a:noFill/>
                    </a:ln>
                    <a:solidFill>
                      <a:srgbClr val="938C2D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EMPLEADOR</a:t>
                </a:r>
              </a:p>
            </p:txBody>
          </p:sp>
          <p:sp>
            <p:nvSpPr>
              <p:cNvPr id="128" name="Rectangle 32"/>
              <p:cNvSpPr/>
              <p:nvPr/>
            </p:nvSpPr>
            <p:spPr>
              <a:xfrm>
                <a:off x="692273" y="2786004"/>
                <a:ext cx="2860294" cy="10780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AR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E7E6E6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DEBER DE SEGURIDAD</a:t>
                </a:r>
                <a:r>
                  <a:rPr kumimoji="0" lang="es-AR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7E6E6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Cumplir con las normas de higiene y seguridad, generales y específicas</a:t>
                </a:r>
              </a:p>
            </p:txBody>
          </p:sp>
        </p:grpSp>
        <p:grpSp>
          <p:nvGrpSpPr>
            <p:cNvPr id="129" name="Grupo 7"/>
            <p:cNvGrpSpPr/>
            <p:nvPr/>
          </p:nvGrpSpPr>
          <p:grpSpPr>
            <a:xfrm>
              <a:off x="-347821" y="7122009"/>
              <a:ext cx="5858661" cy="2721023"/>
              <a:chOff x="711663" y="4446177"/>
              <a:chExt cx="2969969" cy="1615400"/>
            </a:xfrm>
          </p:grpSpPr>
          <p:sp>
            <p:nvSpPr>
              <p:cNvPr id="130" name="TextBox 28"/>
              <p:cNvSpPr txBox="1"/>
              <p:nvPr/>
            </p:nvSpPr>
            <p:spPr>
              <a:xfrm>
                <a:off x="711663" y="4446177"/>
                <a:ext cx="2969969" cy="6577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6600" b="1" i="0" u="none" strike="noStrike" kern="0" cap="all" spc="0" normalizeH="0" baseline="0" noProof="0" dirty="0">
                    <a:ln>
                      <a:noFill/>
                    </a:ln>
                    <a:solidFill>
                      <a:srgbClr val="43707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TRABAJADOR</a:t>
                </a:r>
              </a:p>
            </p:txBody>
          </p:sp>
          <p:sp>
            <p:nvSpPr>
              <p:cNvPr id="131" name="Rectangle 34"/>
              <p:cNvSpPr/>
              <p:nvPr/>
            </p:nvSpPr>
            <p:spPr>
              <a:xfrm>
                <a:off x="949809" y="4983535"/>
                <a:ext cx="2694938" cy="10780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AR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E7E6E6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NORMAS ESPECIFICAS</a:t>
                </a:r>
                <a:r>
                  <a:rPr kumimoji="0" lang="es-AR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7E6E6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Realización de exámenes médicos, utilización de EPP, capacitación, denuncias</a:t>
                </a:r>
              </a:p>
            </p:txBody>
          </p:sp>
        </p:grpSp>
        <p:grpSp>
          <p:nvGrpSpPr>
            <p:cNvPr id="135" name="Grupo 6"/>
            <p:cNvGrpSpPr/>
            <p:nvPr/>
          </p:nvGrpSpPr>
          <p:grpSpPr>
            <a:xfrm>
              <a:off x="13679933" y="7007202"/>
              <a:ext cx="5777682" cy="2358015"/>
              <a:chOff x="8368095" y="4386670"/>
              <a:chExt cx="3269825" cy="1086667"/>
            </a:xfrm>
          </p:grpSpPr>
          <p:sp>
            <p:nvSpPr>
              <p:cNvPr id="136" name="TextBox 27"/>
              <p:cNvSpPr txBox="1"/>
              <p:nvPr/>
            </p:nvSpPr>
            <p:spPr>
              <a:xfrm>
                <a:off x="8368096" y="4386670"/>
                <a:ext cx="1056568" cy="5106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6600" b="1" i="0" u="none" strike="noStrike" kern="0" cap="all" spc="0" normalizeH="0" baseline="0" noProof="0" dirty="0">
                    <a:ln>
                      <a:noFill/>
                    </a:ln>
                    <a:solidFill>
                      <a:srgbClr val="938C2D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ART</a:t>
                </a:r>
              </a:p>
            </p:txBody>
          </p:sp>
          <p:sp>
            <p:nvSpPr>
              <p:cNvPr id="137" name="Rectangle 42"/>
              <p:cNvSpPr/>
              <p:nvPr/>
            </p:nvSpPr>
            <p:spPr>
              <a:xfrm>
                <a:off x="8368095" y="4835076"/>
                <a:ext cx="3269825" cy="638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AR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E7E6E6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ASESORAMIENTO Y ASISTENCIA TECNICA </a:t>
                </a:r>
                <a:r>
                  <a:rPr kumimoji="0" lang="es-AR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7E6E6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conforme reglamentación específica de SRT</a:t>
                </a:r>
              </a:p>
            </p:txBody>
          </p:sp>
        </p:grpSp>
        <p:grpSp>
          <p:nvGrpSpPr>
            <p:cNvPr id="138" name="Group 376"/>
            <p:cNvGrpSpPr/>
            <p:nvPr/>
          </p:nvGrpSpPr>
          <p:grpSpPr>
            <a:xfrm rot="10800000">
              <a:off x="9517138" y="3406140"/>
              <a:ext cx="3650221" cy="3325792"/>
              <a:chOff x="-1" y="-1"/>
              <a:chExt cx="1659721" cy="1659720"/>
            </a:xfrm>
          </p:grpSpPr>
          <p:sp>
            <p:nvSpPr>
              <p:cNvPr id="139" name="Shape 373"/>
              <p:cNvSpPr/>
              <p:nvPr/>
            </p:nvSpPr>
            <p:spPr>
              <a:xfrm rot="16200000" flipH="1">
                <a:off x="0" y="-2"/>
                <a:ext cx="1659720" cy="16597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0" y="10800"/>
                      <a:pt x="0" y="10800"/>
                      <a:pt x="0" y="10800"/>
                    </a:cubicBezTo>
                    <a:cubicBezTo>
                      <a:pt x="0" y="4844"/>
                      <a:pt x="4844" y="0"/>
                      <a:pt x="10800" y="0"/>
                    </a:cubicBezTo>
                    <a:cubicBezTo>
                      <a:pt x="16756" y="0"/>
                      <a:pt x="21600" y="4844"/>
                      <a:pt x="21600" y="10800"/>
                    </a:cubicBezTo>
                    <a:cubicBezTo>
                      <a:pt x="21600" y="16756"/>
                      <a:pt x="16756" y="21600"/>
                      <a:pt x="108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B8C3D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0" name="Shape 374"/>
              <p:cNvSpPr/>
              <p:nvPr/>
            </p:nvSpPr>
            <p:spPr>
              <a:xfrm rot="16200000" flipH="1">
                <a:off x="118723" y="119615"/>
                <a:ext cx="1407743" cy="14100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6" h="21552" extrusionOk="0">
                    <a:moveTo>
                      <a:pt x="20733" y="11404"/>
                    </a:moveTo>
                    <a:cubicBezTo>
                      <a:pt x="20356" y="11263"/>
                      <a:pt x="19979" y="11122"/>
                      <a:pt x="19955" y="11098"/>
                    </a:cubicBezTo>
                    <a:cubicBezTo>
                      <a:pt x="19884" y="11027"/>
                      <a:pt x="19931" y="10792"/>
                      <a:pt x="19931" y="10792"/>
                    </a:cubicBezTo>
                    <a:cubicBezTo>
                      <a:pt x="19931" y="10768"/>
                      <a:pt x="19931" y="10768"/>
                      <a:pt x="19931" y="10768"/>
                    </a:cubicBezTo>
                    <a:cubicBezTo>
                      <a:pt x="19931" y="10768"/>
                      <a:pt x="19908" y="10509"/>
                      <a:pt x="19955" y="10462"/>
                    </a:cubicBezTo>
                    <a:cubicBezTo>
                      <a:pt x="19979" y="10415"/>
                      <a:pt x="20356" y="10321"/>
                      <a:pt x="20733" y="10179"/>
                    </a:cubicBezTo>
                    <a:cubicBezTo>
                      <a:pt x="21110" y="10038"/>
                      <a:pt x="21488" y="9897"/>
                      <a:pt x="21511" y="9826"/>
                    </a:cubicBezTo>
                    <a:cubicBezTo>
                      <a:pt x="21582" y="9732"/>
                      <a:pt x="21535" y="9355"/>
                      <a:pt x="21441" y="9261"/>
                    </a:cubicBezTo>
                    <a:cubicBezTo>
                      <a:pt x="21417" y="9214"/>
                      <a:pt x="21016" y="9143"/>
                      <a:pt x="20615" y="9096"/>
                    </a:cubicBezTo>
                    <a:cubicBezTo>
                      <a:pt x="20214" y="9049"/>
                      <a:pt x="19813" y="9002"/>
                      <a:pt x="19790" y="8978"/>
                    </a:cubicBezTo>
                    <a:cubicBezTo>
                      <a:pt x="19696" y="8931"/>
                      <a:pt x="19672" y="8672"/>
                      <a:pt x="19672" y="8672"/>
                    </a:cubicBezTo>
                    <a:cubicBezTo>
                      <a:pt x="19672" y="8672"/>
                      <a:pt x="19672" y="8672"/>
                      <a:pt x="19672" y="8672"/>
                    </a:cubicBezTo>
                    <a:cubicBezTo>
                      <a:pt x="19672" y="8672"/>
                      <a:pt x="19601" y="8436"/>
                      <a:pt x="19625" y="8366"/>
                    </a:cubicBezTo>
                    <a:cubicBezTo>
                      <a:pt x="19648" y="8318"/>
                      <a:pt x="19979" y="8130"/>
                      <a:pt x="20332" y="7918"/>
                    </a:cubicBezTo>
                    <a:cubicBezTo>
                      <a:pt x="20662" y="7706"/>
                      <a:pt x="20992" y="7447"/>
                      <a:pt x="21016" y="7400"/>
                    </a:cubicBezTo>
                    <a:cubicBezTo>
                      <a:pt x="21063" y="7259"/>
                      <a:pt x="20922" y="6929"/>
                      <a:pt x="20827" y="6858"/>
                    </a:cubicBezTo>
                    <a:cubicBezTo>
                      <a:pt x="20757" y="6811"/>
                      <a:pt x="20356" y="6835"/>
                      <a:pt x="19955" y="6882"/>
                    </a:cubicBezTo>
                    <a:cubicBezTo>
                      <a:pt x="19554" y="6929"/>
                      <a:pt x="19177" y="6976"/>
                      <a:pt x="19130" y="6952"/>
                    </a:cubicBezTo>
                    <a:cubicBezTo>
                      <a:pt x="19035" y="6929"/>
                      <a:pt x="18965" y="6693"/>
                      <a:pt x="18965" y="6693"/>
                    </a:cubicBezTo>
                    <a:cubicBezTo>
                      <a:pt x="18965" y="6693"/>
                      <a:pt x="18965" y="6693"/>
                      <a:pt x="18965" y="6693"/>
                    </a:cubicBezTo>
                    <a:cubicBezTo>
                      <a:pt x="18965" y="6693"/>
                      <a:pt x="18823" y="6458"/>
                      <a:pt x="18823" y="6387"/>
                    </a:cubicBezTo>
                    <a:cubicBezTo>
                      <a:pt x="18847" y="6363"/>
                      <a:pt x="19130" y="6081"/>
                      <a:pt x="19413" y="5798"/>
                    </a:cubicBezTo>
                    <a:cubicBezTo>
                      <a:pt x="19672" y="5515"/>
                      <a:pt x="19955" y="5209"/>
                      <a:pt x="19955" y="5139"/>
                    </a:cubicBezTo>
                    <a:cubicBezTo>
                      <a:pt x="19955" y="4997"/>
                      <a:pt x="19766" y="4691"/>
                      <a:pt x="19648" y="4667"/>
                    </a:cubicBezTo>
                    <a:cubicBezTo>
                      <a:pt x="19578" y="4644"/>
                      <a:pt x="19200" y="4738"/>
                      <a:pt x="18799" y="4879"/>
                    </a:cubicBezTo>
                    <a:cubicBezTo>
                      <a:pt x="18422" y="4997"/>
                      <a:pt x="18068" y="5162"/>
                      <a:pt x="18021" y="5162"/>
                    </a:cubicBezTo>
                    <a:cubicBezTo>
                      <a:pt x="17927" y="5139"/>
                      <a:pt x="17785" y="4927"/>
                      <a:pt x="17785" y="4927"/>
                    </a:cubicBezTo>
                    <a:cubicBezTo>
                      <a:pt x="17785" y="4927"/>
                      <a:pt x="17785" y="4927"/>
                      <a:pt x="17785" y="4927"/>
                    </a:cubicBezTo>
                    <a:cubicBezTo>
                      <a:pt x="17785" y="4927"/>
                      <a:pt x="17620" y="4738"/>
                      <a:pt x="17597" y="4667"/>
                    </a:cubicBezTo>
                    <a:cubicBezTo>
                      <a:pt x="17597" y="4620"/>
                      <a:pt x="17809" y="4291"/>
                      <a:pt x="18021" y="3961"/>
                    </a:cubicBezTo>
                    <a:cubicBezTo>
                      <a:pt x="18234" y="3607"/>
                      <a:pt x="18422" y="3254"/>
                      <a:pt x="18399" y="3183"/>
                    </a:cubicBezTo>
                    <a:cubicBezTo>
                      <a:pt x="18375" y="3042"/>
                      <a:pt x="18116" y="2807"/>
                      <a:pt x="17998" y="2783"/>
                    </a:cubicBezTo>
                    <a:cubicBezTo>
                      <a:pt x="17927" y="2783"/>
                      <a:pt x="17573" y="2971"/>
                      <a:pt x="17243" y="3183"/>
                    </a:cubicBezTo>
                    <a:cubicBezTo>
                      <a:pt x="16889" y="3395"/>
                      <a:pt x="16559" y="3631"/>
                      <a:pt x="16512" y="3631"/>
                    </a:cubicBezTo>
                    <a:cubicBezTo>
                      <a:pt x="16441" y="3655"/>
                      <a:pt x="16253" y="3466"/>
                      <a:pt x="16253" y="3466"/>
                    </a:cubicBezTo>
                    <a:cubicBezTo>
                      <a:pt x="16253" y="3466"/>
                      <a:pt x="16253" y="3466"/>
                      <a:pt x="16253" y="3466"/>
                    </a:cubicBezTo>
                    <a:cubicBezTo>
                      <a:pt x="16253" y="3466"/>
                      <a:pt x="16041" y="3325"/>
                      <a:pt x="16017" y="3254"/>
                    </a:cubicBezTo>
                    <a:cubicBezTo>
                      <a:pt x="15993" y="3231"/>
                      <a:pt x="16135" y="2854"/>
                      <a:pt x="16253" y="2477"/>
                    </a:cubicBezTo>
                    <a:cubicBezTo>
                      <a:pt x="16371" y="2100"/>
                      <a:pt x="16465" y="1700"/>
                      <a:pt x="16441" y="1629"/>
                    </a:cubicBezTo>
                    <a:cubicBezTo>
                      <a:pt x="16394" y="1511"/>
                      <a:pt x="16088" y="1346"/>
                      <a:pt x="15946" y="1346"/>
                    </a:cubicBezTo>
                    <a:cubicBezTo>
                      <a:pt x="15899" y="1346"/>
                      <a:pt x="15592" y="1629"/>
                      <a:pt x="15310" y="1912"/>
                    </a:cubicBezTo>
                    <a:cubicBezTo>
                      <a:pt x="15027" y="2194"/>
                      <a:pt x="14767" y="2500"/>
                      <a:pt x="14720" y="2524"/>
                    </a:cubicBezTo>
                    <a:cubicBezTo>
                      <a:pt x="14649" y="2548"/>
                      <a:pt x="14413" y="2406"/>
                      <a:pt x="14413" y="2406"/>
                    </a:cubicBezTo>
                    <a:cubicBezTo>
                      <a:pt x="14413" y="2406"/>
                      <a:pt x="14413" y="2406"/>
                      <a:pt x="14413" y="2406"/>
                    </a:cubicBezTo>
                    <a:cubicBezTo>
                      <a:pt x="14413" y="2406"/>
                      <a:pt x="14178" y="2336"/>
                      <a:pt x="14130" y="2265"/>
                    </a:cubicBezTo>
                    <a:cubicBezTo>
                      <a:pt x="14107" y="2218"/>
                      <a:pt x="14154" y="1841"/>
                      <a:pt x="14178" y="1440"/>
                    </a:cubicBezTo>
                    <a:cubicBezTo>
                      <a:pt x="14225" y="1040"/>
                      <a:pt x="14225" y="640"/>
                      <a:pt x="14178" y="592"/>
                    </a:cubicBezTo>
                    <a:cubicBezTo>
                      <a:pt x="14107" y="475"/>
                      <a:pt x="13753" y="380"/>
                      <a:pt x="13635" y="428"/>
                    </a:cubicBezTo>
                    <a:cubicBezTo>
                      <a:pt x="13588" y="428"/>
                      <a:pt x="13352" y="781"/>
                      <a:pt x="13140" y="1111"/>
                    </a:cubicBezTo>
                    <a:cubicBezTo>
                      <a:pt x="12928" y="1464"/>
                      <a:pt x="12739" y="1817"/>
                      <a:pt x="12716" y="1841"/>
                    </a:cubicBezTo>
                    <a:cubicBezTo>
                      <a:pt x="12645" y="1888"/>
                      <a:pt x="12385" y="1817"/>
                      <a:pt x="12385" y="1817"/>
                    </a:cubicBezTo>
                    <a:cubicBezTo>
                      <a:pt x="12385" y="1794"/>
                      <a:pt x="12385" y="1794"/>
                      <a:pt x="12385" y="1794"/>
                    </a:cubicBezTo>
                    <a:cubicBezTo>
                      <a:pt x="12385" y="1794"/>
                      <a:pt x="12126" y="1794"/>
                      <a:pt x="12079" y="1723"/>
                    </a:cubicBezTo>
                    <a:cubicBezTo>
                      <a:pt x="12055" y="1700"/>
                      <a:pt x="12008" y="1299"/>
                      <a:pt x="11937" y="922"/>
                    </a:cubicBezTo>
                    <a:cubicBezTo>
                      <a:pt x="11867" y="522"/>
                      <a:pt x="11796" y="121"/>
                      <a:pt x="11749" y="74"/>
                    </a:cubicBezTo>
                    <a:cubicBezTo>
                      <a:pt x="11631" y="-20"/>
                      <a:pt x="11277" y="-20"/>
                      <a:pt x="11159" y="51"/>
                    </a:cubicBezTo>
                    <a:cubicBezTo>
                      <a:pt x="11112" y="74"/>
                      <a:pt x="10971" y="451"/>
                      <a:pt x="10853" y="852"/>
                    </a:cubicBezTo>
                    <a:cubicBezTo>
                      <a:pt x="10735" y="1228"/>
                      <a:pt x="10617" y="1605"/>
                      <a:pt x="10593" y="1652"/>
                    </a:cubicBezTo>
                    <a:cubicBezTo>
                      <a:pt x="10523" y="1700"/>
                      <a:pt x="10287" y="1676"/>
                      <a:pt x="10287" y="1676"/>
                    </a:cubicBezTo>
                    <a:cubicBezTo>
                      <a:pt x="10263" y="1676"/>
                      <a:pt x="10263" y="1676"/>
                      <a:pt x="10263" y="1676"/>
                    </a:cubicBezTo>
                    <a:cubicBezTo>
                      <a:pt x="10263" y="1676"/>
                      <a:pt x="10027" y="1723"/>
                      <a:pt x="9957" y="1676"/>
                    </a:cubicBezTo>
                    <a:cubicBezTo>
                      <a:pt x="9910" y="1652"/>
                      <a:pt x="9792" y="1299"/>
                      <a:pt x="9627" y="922"/>
                    </a:cubicBezTo>
                    <a:cubicBezTo>
                      <a:pt x="9485" y="545"/>
                      <a:pt x="9296" y="192"/>
                      <a:pt x="9249" y="145"/>
                    </a:cubicBezTo>
                    <a:cubicBezTo>
                      <a:pt x="9131" y="98"/>
                      <a:pt x="8778" y="168"/>
                      <a:pt x="8683" y="263"/>
                    </a:cubicBezTo>
                    <a:cubicBezTo>
                      <a:pt x="8636" y="286"/>
                      <a:pt x="8589" y="710"/>
                      <a:pt x="8542" y="1087"/>
                    </a:cubicBezTo>
                    <a:cubicBezTo>
                      <a:pt x="8518" y="1511"/>
                      <a:pt x="8518" y="1888"/>
                      <a:pt x="8495" y="1935"/>
                    </a:cubicBezTo>
                    <a:cubicBezTo>
                      <a:pt x="8448" y="2006"/>
                      <a:pt x="8188" y="2053"/>
                      <a:pt x="8188" y="2053"/>
                    </a:cubicBezTo>
                    <a:cubicBezTo>
                      <a:pt x="8188" y="2053"/>
                      <a:pt x="8188" y="2053"/>
                      <a:pt x="8188" y="2053"/>
                    </a:cubicBezTo>
                    <a:cubicBezTo>
                      <a:pt x="8188" y="2053"/>
                      <a:pt x="7952" y="2147"/>
                      <a:pt x="7882" y="2124"/>
                    </a:cubicBezTo>
                    <a:cubicBezTo>
                      <a:pt x="7834" y="2100"/>
                      <a:pt x="7622" y="1770"/>
                      <a:pt x="7386" y="1464"/>
                    </a:cubicBezTo>
                    <a:cubicBezTo>
                      <a:pt x="7151" y="1134"/>
                      <a:pt x="6891" y="804"/>
                      <a:pt x="6820" y="804"/>
                    </a:cubicBezTo>
                    <a:cubicBezTo>
                      <a:pt x="6703" y="757"/>
                      <a:pt x="6372" y="922"/>
                      <a:pt x="6302" y="1016"/>
                    </a:cubicBezTo>
                    <a:cubicBezTo>
                      <a:pt x="6278" y="1087"/>
                      <a:pt x="6325" y="1488"/>
                      <a:pt x="6372" y="1888"/>
                    </a:cubicBezTo>
                    <a:cubicBezTo>
                      <a:pt x="6443" y="2265"/>
                      <a:pt x="6514" y="2665"/>
                      <a:pt x="6514" y="2712"/>
                    </a:cubicBezTo>
                    <a:cubicBezTo>
                      <a:pt x="6490" y="2783"/>
                      <a:pt x="6254" y="2877"/>
                      <a:pt x="6254" y="2877"/>
                    </a:cubicBezTo>
                    <a:cubicBezTo>
                      <a:pt x="6254" y="2877"/>
                      <a:pt x="6254" y="2877"/>
                      <a:pt x="6254" y="2877"/>
                    </a:cubicBezTo>
                    <a:cubicBezTo>
                      <a:pt x="6254" y="2877"/>
                      <a:pt x="6042" y="3042"/>
                      <a:pt x="5948" y="3019"/>
                    </a:cubicBezTo>
                    <a:cubicBezTo>
                      <a:pt x="5924" y="3019"/>
                      <a:pt x="5641" y="2759"/>
                      <a:pt x="5335" y="2500"/>
                    </a:cubicBezTo>
                    <a:cubicBezTo>
                      <a:pt x="5028" y="2241"/>
                      <a:pt x="4698" y="1982"/>
                      <a:pt x="4627" y="1982"/>
                    </a:cubicBezTo>
                    <a:cubicBezTo>
                      <a:pt x="4510" y="1982"/>
                      <a:pt x="4203" y="2218"/>
                      <a:pt x="4179" y="2336"/>
                    </a:cubicBezTo>
                    <a:cubicBezTo>
                      <a:pt x="4156" y="2383"/>
                      <a:pt x="4297" y="2759"/>
                      <a:pt x="4439" y="3136"/>
                    </a:cubicBezTo>
                    <a:cubicBezTo>
                      <a:pt x="4604" y="3513"/>
                      <a:pt x="4769" y="3867"/>
                      <a:pt x="4769" y="3914"/>
                    </a:cubicBezTo>
                    <a:cubicBezTo>
                      <a:pt x="4769" y="4008"/>
                      <a:pt x="4557" y="4149"/>
                      <a:pt x="4557" y="4149"/>
                    </a:cubicBezTo>
                    <a:cubicBezTo>
                      <a:pt x="4557" y="4149"/>
                      <a:pt x="4557" y="4149"/>
                      <a:pt x="4557" y="4149"/>
                    </a:cubicBezTo>
                    <a:cubicBezTo>
                      <a:pt x="4557" y="4149"/>
                      <a:pt x="4368" y="4338"/>
                      <a:pt x="4297" y="4361"/>
                    </a:cubicBezTo>
                    <a:cubicBezTo>
                      <a:pt x="4250" y="4361"/>
                      <a:pt x="3920" y="4173"/>
                      <a:pt x="3566" y="3984"/>
                    </a:cubicBezTo>
                    <a:cubicBezTo>
                      <a:pt x="3213" y="3796"/>
                      <a:pt x="2835" y="3631"/>
                      <a:pt x="2765" y="3655"/>
                    </a:cubicBezTo>
                    <a:cubicBezTo>
                      <a:pt x="2647" y="3678"/>
                      <a:pt x="2411" y="3961"/>
                      <a:pt x="2411" y="4079"/>
                    </a:cubicBezTo>
                    <a:cubicBezTo>
                      <a:pt x="2411" y="4149"/>
                      <a:pt x="2623" y="4479"/>
                      <a:pt x="2859" y="4809"/>
                    </a:cubicBezTo>
                    <a:cubicBezTo>
                      <a:pt x="3095" y="5139"/>
                      <a:pt x="3330" y="5445"/>
                      <a:pt x="3354" y="5492"/>
                    </a:cubicBezTo>
                    <a:cubicBezTo>
                      <a:pt x="3354" y="5586"/>
                      <a:pt x="3189" y="5775"/>
                      <a:pt x="3189" y="5775"/>
                    </a:cubicBezTo>
                    <a:cubicBezTo>
                      <a:pt x="3189" y="5775"/>
                      <a:pt x="3189" y="5775"/>
                      <a:pt x="3189" y="5775"/>
                    </a:cubicBezTo>
                    <a:cubicBezTo>
                      <a:pt x="3189" y="5775"/>
                      <a:pt x="3071" y="6010"/>
                      <a:pt x="3000" y="6034"/>
                    </a:cubicBezTo>
                    <a:cubicBezTo>
                      <a:pt x="2953" y="6034"/>
                      <a:pt x="2576" y="5939"/>
                      <a:pt x="2199" y="5822"/>
                    </a:cubicBezTo>
                    <a:cubicBezTo>
                      <a:pt x="1798" y="5727"/>
                      <a:pt x="1397" y="5657"/>
                      <a:pt x="1350" y="5680"/>
                    </a:cubicBezTo>
                    <a:cubicBezTo>
                      <a:pt x="1208" y="5751"/>
                      <a:pt x="1067" y="6081"/>
                      <a:pt x="1090" y="6199"/>
                    </a:cubicBezTo>
                    <a:cubicBezTo>
                      <a:pt x="1090" y="6246"/>
                      <a:pt x="1397" y="6552"/>
                      <a:pt x="1680" y="6811"/>
                    </a:cubicBezTo>
                    <a:cubicBezTo>
                      <a:pt x="1986" y="7070"/>
                      <a:pt x="2293" y="7306"/>
                      <a:pt x="2316" y="7353"/>
                    </a:cubicBezTo>
                    <a:cubicBezTo>
                      <a:pt x="2364" y="7447"/>
                      <a:pt x="2246" y="7659"/>
                      <a:pt x="2246" y="7659"/>
                    </a:cubicBezTo>
                    <a:cubicBezTo>
                      <a:pt x="2246" y="7659"/>
                      <a:pt x="2246" y="7659"/>
                      <a:pt x="2246" y="7659"/>
                    </a:cubicBezTo>
                    <a:cubicBezTo>
                      <a:pt x="2222" y="7659"/>
                      <a:pt x="2175" y="7918"/>
                      <a:pt x="2104" y="7965"/>
                    </a:cubicBezTo>
                    <a:cubicBezTo>
                      <a:pt x="2081" y="7989"/>
                      <a:pt x="1680" y="7965"/>
                      <a:pt x="1279" y="7942"/>
                    </a:cubicBezTo>
                    <a:cubicBezTo>
                      <a:pt x="878" y="7942"/>
                      <a:pt x="477" y="7965"/>
                      <a:pt x="430" y="8012"/>
                    </a:cubicBezTo>
                    <a:cubicBezTo>
                      <a:pt x="312" y="8083"/>
                      <a:pt x="241" y="8436"/>
                      <a:pt x="289" y="8554"/>
                    </a:cubicBezTo>
                    <a:cubicBezTo>
                      <a:pt x="312" y="8625"/>
                      <a:pt x="666" y="8837"/>
                      <a:pt x="1020" y="9002"/>
                    </a:cubicBezTo>
                    <a:cubicBezTo>
                      <a:pt x="1373" y="9190"/>
                      <a:pt x="1727" y="9355"/>
                      <a:pt x="1774" y="9402"/>
                    </a:cubicBezTo>
                    <a:cubicBezTo>
                      <a:pt x="1821" y="9473"/>
                      <a:pt x="1751" y="9708"/>
                      <a:pt x="1751" y="9708"/>
                    </a:cubicBezTo>
                    <a:cubicBezTo>
                      <a:pt x="1751" y="9732"/>
                      <a:pt x="1751" y="9732"/>
                      <a:pt x="1751" y="9732"/>
                    </a:cubicBezTo>
                    <a:cubicBezTo>
                      <a:pt x="1751" y="9732"/>
                      <a:pt x="1751" y="9967"/>
                      <a:pt x="1680" y="10038"/>
                    </a:cubicBezTo>
                    <a:cubicBezTo>
                      <a:pt x="1656" y="10062"/>
                      <a:pt x="1279" y="10132"/>
                      <a:pt x="878" y="10226"/>
                    </a:cubicBezTo>
                    <a:cubicBezTo>
                      <a:pt x="501" y="10321"/>
                      <a:pt x="100" y="10415"/>
                      <a:pt x="53" y="10462"/>
                    </a:cubicBezTo>
                    <a:cubicBezTo>
                      <a:pt x="-18" y="10580"/>
                      <a:pt x="-18" y="10933"/>
                      <a:pt x="53" y="11051"/>
                    </a:cubicBezTo>
                    <a:cubicBezTo>
                      <a:pt x="100" y="11098"/>
                      <a:pt x="477" y="11216"/>
                      <a:pt x="878" y="11310"/>
                    </a:cubicBezTo>
                    <a:cubicBezTo>
                      <a:pt x="1255" y="11404"/>
                      <a:pt x="1656" y="11498"/>
                      <a:pt x="1680" y="11522"/>
                    </a:cubicBezTo>
                    <a:cubicBezTo>
                      <a:pt x="1751" y="11569"/>
                      <a:pt x="1751" y="11828"/>
                      <a:pt x="1751" y="11828"/>
                    </a:cubicBezTo>
                    <a:cubicBezTo>
                      <a:pt x="1751" y="11828"/>
                      <a:pt x="1751" y="11828"/>
                      <a:pt x="1751" y="11828"/>
                    </a:cubicBezTo>
                    <a:cubicBezTo>
                      <a:pt x="1751" y="11828"/>
                      <a:pt x="1798" y="12087"/>
                      <a:pt x="1774" y="12158"/>
                    </a:cubicBezTo>
                    <a:cubicBezTo>
                      <a:pt x="1751" y="12205"/>
                      <a:pt x="1373" y="12346"/>
                      <a:pt x="1020" y="12535"/>
                    </a:cubicBezTo>
                    <a:cubicBezTo>
                      <a:pt x="666" y="12700"/>
                      <a:pt x="312" y="12888"/>
                      <a:pt x="289" y="12959"/>
                    </a:cubicBezTo>
                    <a:cubicBezTo>
                      <a:pt x="218" y="13077"/>
                      <a:pt x="312" y="13430"/>
                      <a:pt x="406" y="13501"/>
                    </a:cubicBezTo>
                    <a:cubicBezTo>
                      <a:pt x="454" y="13548"/>
                      <a:pt x="854" y="13571"/>
                      <a:pt x="1255" y="13595"/>
                    </a:cubicBezTo>
                    <a:cubicBezTo>
                      <a:pt x="1656" y="13595"/>
                      <a:pt x="2057" y="13571"/>
                      <a:pt x="2104" y="13595"/>
                    </a:cubicBezTo>
                    <a:cubicBezTo>
                      <a:pt x="2175" y="13642"/>
                      <a:pt x="2246" y="13901"/>
                      <a:pt x="2246" y="13901"/>
                    </a:cubicBezTo>
                    <a:cubicBezTo>
                      <a:pt x="2246" y="13901"/>
                      <a:pt x="2246" y="13901"/>
                      <a:pt x="2246" y="13901"/>
                    </a:cubicBezTo>
                    <a:cubicBezTo>
                      <a:pt x="2246" y="13901"/>
                      <a:pt x="2340" y="14137"/>
                      <a:pt x="2316" y="14207"/>
                    </a:cubicBezTo>
                    <a:cubicBezTo>
                      <a:pt x="2316" y="14254"/>
                      <a:pt x="2010" y="14466"/>
                      <a:pt x="1680" y="14725"/>
                    </a:cubicBezTo>
                    <a:cubicBezTo>
                      <a:pt x="1373" y="14985"/>
                      <a:pt x="1090" y="15267"/>
                      <a:pt x="1067" y="15314"/>
                    </a:cubicBezTo>
                    <a:cubicBezTo>
                      <a:pt x="1043" y="15456"/>
                      <a:pt x="1208" y="15785"/>
                      <a:pt x="1326" y="15833"/>
                    </a:cubicBezTo>
                    <a:cubicBezTo>
                      <a:pt x="1373" y="15856"/>
                      <a:pt x="1774" y="15809"/>
                      <a:pt x="2175" y="15715"/>
                    </a:cubicBezTo>
                    <a:cubicBezTo>
                      <a:pt x="2576" y="15621"/>
                      <a:pt x="2953" y="15526"/>
                      <a:pt x="3000" y="15526"/>
                    </a:cubicBezTo>
                    <a:cubicBezTo>
                      <a:pt x="3071" y="15550"/>
                      <a:pt x="3189" y="15785"/>
                      <a:pt x="3189" y="15785"/>
                    </a:cubicBezTo>
                    <a:cubicBezTo>
                      <a:pt x="3189" y="15785"/>
                      <a:pt x="3189" y="15785"/>
                      <a:pt x="3189" y="15785"/>
                    </a:cubicBezTo>
                    <a:cubicBezTo>
                      <a:pt x="3189" y="15785"/>
                      <a:pt x="3354" y="15997"/>
                      <a:pt x="3354" y="16068"/>
                    </a:cubicBezTo>
                    <a:cubicBezTo>
                      <a:pt x="3354" y="16115"/>
                      <a:pt x="3095" y="16398"/>
                      <a:pt x="2859" y="16728"/>
                    </a:cubicBezTo>
                    <a:cubicBezTo>
                      <a:pt x="2599" y="17034"/>
                      <a:pt x="2387" y="17387"/>
                      <a:pt x="2387" y="17434"/>
                    </a:cubicBezTo>
                    <a:cubicBezTo>
                      <a:pt x="2387" y="17576"/>
                      <a:pt x="2623" y="17858"/>
                      <a:pt x="2741" y="17882"/>
                    </a:cubicBezTo>
                    <a:cubicBezTo>
                      <a:pt x="2812" y="17905"/>
                      <a:pt x="3189" y="17741"/>
                      <a:pt x="3543" y="17576"/>
                    </a:cubicBezTo>
                    <a:cubicBezTo>
                      <a:pt x="3896" y="17387"/>
                      <a:pt x="4250" y="17199"/>
                      <a:pt x="4297" y="17199"/>
                    </a:cubicBezTo>
                    <a:cubicBezTo>
                      <a:pt x="4392" y="17199"/>
                      <a:pt x="4557" y="17411"/>
                      <a:pt x="4557" y="17411"/>
                    </a:cubicBezTo>
                    <a:cubicBezTo>
                      <a:pt x="4557" y="17411"/>
                      <a:pt x="4557" y="17411"/>
                      <a:pt x="4557" y="17411"/>
                    </a:cubicBezTo>
                    <a:cubicBezTo>
                      <a:pt x="4557" y="17411"/>
                      <a:pt x="4745" y="17576"/>
                      <a:pt x="4769" y="17646"/>
                    </a:cubicBezTo>
                    <a:cubicBezTo>
                      <a:pt x="4769" y="17670"/>
                      <a:pt x="4604" y="18023"/>
                      <a:pt x="4439" y="18400"/>
                    </a:cubicBezTo>
                    <a:cubicBezTo>
                      <a:pt x="4274" y="18753"/>
                      <a:pt x="4132" y="19130"/>
                      <a:pt x="4156" y="19201"/>
                    </a:cubicBezTo>
                    <a:cubicBezTo>
                      <a:pt x="4179" y="19342"/>
                      <a:pt x="4486" y="19554"/>
                      <a:pt x="4604" y="19554"/>
                    </a:cubicBezTo>
                    <a:cubicBezTo>
                      <a:pt x="4675" y="19554"/>
                      <a:pt x="5005" y="19319"/>
                      <a:pt x="5311" y="19060"/>
                    </a:cubicBezTo>
                    <a:cubicBezTo>
                      <a:pt x="5618" y="18801"/>
                      <a:pt x="5924" y="18541"/>
                      <a:pt x="5972" y="18518"/>
                    </a:cubicBezTo>
                    <a:cubicBezTo>
                      <a:pt x="6042" y="18518"/>
                      <a:pt x="6254" y="18659"/>
                      <a:pt x="6254" y="18659"/>
                    </a:cubicBezTo>
                    <a:cubicBezTo>
                      <a:pt x="6254" y="18659"/>
                      <a:pt x="6254" y="18659"/>
                      <a:pt x="6254" y="18659"/>
                    </a:cubicBezTo>
                    <a:cubicBezTo>
                      <a:pt x="6254" y="18659"/>
                      <a:pt x="6490" y="18777"/>
                      <a:pt x="6514" y="18848"/>
                    </a:cubicBezTo>
                    <a:cubicBezTo>
                      <a:pt x="6537" y="18895"/>
                      <a:pt x="6443" y="19272"/>
                      <a:pt x="6372" y="19648"/>
                    </a:cubicBezTo>
                    <a:cubicBezTo>
                      <a:pt x="6302" y="20049"/>
                      <a:pt x="6231" y="20449"/>
                      <a:pt x="6278" y="20520"/>
                    </a:cubicBezTo>
                    <a:cubicBezTo>
                      <a:pt x="6325" y="20638"/>
                      <a:pt x="6679" y="20779"/>
                      <a:pt x="6797" y="20732"/>
                    </a:cubicBezTo>
                    <a:cubicBezTo>
                      <a:pt x="6844" y="20732"/>
                      <a:pt x="7127" y="20426"/>
                      <a:pt x="7363" y="20096"/>
                    </a:cubicBezTo>
                    <a:cubicBezTo>
                      <a:pt x="7622" y="19790"/>
                      <a:pt x="7834" y="19460"/>
                      <a:pt x="7882" y="19436"/>
                    </a:cubicBezTo>
                    <a:cubicBezTo>
                      <a:pt x="7952" y="19389"/>
                      <a:pt x="8188" y="19507"/>
                      <a:pt x="8188" y="19507"/>
                    </a:cubicBezTo>
                    <a:cubicBezTo>
                      <a:pt x="8188" y="19507"/>
                      <a:pt x="8188" y="19507"/>
                      <a:pt x="8188" y="19507"/>
                    </a:cubicBezTo>
                    <a:cubicBezTo>
                      <a:pt x="8188" y="19507"/>
                      <a:pt x="8448" y="19554"/>
                      <a:pt x="8495" y="19625"/>
                    </a:cubicBezTo>
                    <a:cubicBezTo>
                      <a:pt x="8518" y="19648"/>
                      <a:pt x="8518" y="20049"/>
                      <a:pt x="8542" y="20449"/>
                    </a:cubicBezTo>
                    <a:cubicBezTo>
                      <a:pt x="8565" y="20850"/>
                      <a:pt x="8589" y="21250"/>
                      <a:pt x="8636" y="21297"/>
                    </a:cubicBezTo>
                    <a:cubicBezTo>
                      <a:pt x="8730" y="21392"/>
                      <a:pt x="9084" y="21462"/>
                      <a:pt x="9202" y="21392"/>
                    </a:cubicBezTo>
                    <a:cubicBezTo>
                      <a:pt x="9249" y="21368"/>
                      <a:pt x="9438" y="21015"/>
                      <a:pt x="9603" y="20638"/>
                    </a:cubicBezTo>
                    <a:cubicBezTo>
                      <a:pt x="9768" y="20284"/>
                      <a:pt x="9933" y="19908"/>
                      <a:pt x="9957" y="19884"/>
                    </a:cubicBezTo>
                    <a:cubicBezTo>
                      <a:pt x="10027" y="19813"/>
                      <a:pt x="10263" y="19860"/>
                      <a:pt x="10263" y="19860"/>
                    </a:cubicBezTo>
                    <a:cubicBezTo>
                      <a:pt x="10287" y="19884"/>
                      <a:pt x="10287" y="19884"/>
                      <a:pt x="10287" y="19884"/>
                    </a:cubicBezTo>
                    <a:cubicBezTo>
                      <a:pt x="10287" y="19884"/>
                      <a:pt x="10546" y="19860"/>
                      <a:pt x="10593" y="19908"/>
                    </a:cubicBezTo>
                    <a:cubicBezTo>
                      <a:pt x="10617" y="19931"/>
                      <a:pt x="10711" y="20332"/>
                      <a:pt x="10829" y="20708"/>
                    </a:cubicBezTo>
                    <a:cubicBezTo>
                      <a:pt x="10947" y="21085"/>
                      <a:pt x="11065" y="21462"/>
                      <a:pt x="11136" y="21509"/>
                    </a:cubicBezTo>
                    <a:cubicBezTo>
                      <a:pt x="11230" y="21580"/>
                      <a:pt x="11607" y="21556"/>
                      <a:pt x="11702" y="21486"/>
                    </a:cubicBezTo>
                    <a:cubicBezTo>
                      <a:pt x="11749" y="21439"/>
                      <a:pt x="11843" y="21038"/>
                      <a:pt x="11914" y="20661"/>
                    </a:cubicBezTo>
                    <a:cubicBezTo>
                      <a:pt x="12008" y="20261"/>
                      <a:pt x="12055" y="19860"/>
                      <a:pt x="12079" y="19837"/>
                    </a:cubicBezTo>
                    <a:cubicBezTo>
                      <a:pt x="12126" y="19766"/>
                      <a:pt x="12385" y="19743"/>
                      <a:pt x="12385" y="19743"/>
                    </a:cubicBezTo>
                    <a:cubicBezTo>
                      <a:pt x="12385" y="19743"/>
                      <a:pt x="12385" y="19743"/>
                      <a:pt x="12385" y="19743"/>
                    </a:cubicBezTo>
                    <a:cubicBezTo>
                      <a:pt x="12385" y="19743"/>
                      <a:pt x="12645" y="19696"/>
                      <a:pt x="12716" y="19719"/>
                    </a:cubicBezTo>
                    <a:cubicBezTo>
                      <a:pt x="12739" y="19743"/>
                      <a:pt x="12928" y="20096"/>
                      <a:pt x="13116" y="20426"/>
                    </a:cubicBezTo>
                    <a:cubicBezTo>
                      <a:pt x="13305" y="20779"/>
                      <a:pt x="13541" y="21132"/>
                      <a:pt x="13588" y="21156"/>
                    </a:cubicBezTo>
                    <a:cubicBezTo>
                      <a:pt x="13730" y="21203"/>
                      <a:pt x="14060" y="21085"/>
                      <a:pt x="14154" y="20991"/>
                    </a:cubicBezTo>
                    <a:cubicBezTo>
                      <a:pt x="14178" y="20944"/>
                      <a:pt x="14178" y="20544"/>
                      <a:pt x="14178" y="20120"/>
                    </a:cubicBezTo>
                    <a:cubicBezTo>
                      <a:pt x="14154" y="19719"/>
                      <a:pt x="14130" y="19342"/>
                      <a:pt x="14130" y="19295"/>
                    </a:cubicBezTo>
                    <a:cubicBezTo>
                      <a:pt x="14178" y="19201"/>
                      <a:pt x="14413" y="19154"/>
                      <a:pt x="14413" y="19154"/>
                    </a:cubicBezTo>
                    <a:cubicBezTo>
                      <a:pt x="14413" y="19154"/>
                      <a:pt x="14413" y="19154"/>
                      <a:pt x="14413" y="19154"/>
                    </a:cubicBezTo>
                    <a:cubicBezTo>
                      <a:pt x="14413" y="19154"/>
                      <a:pt x="14649" y="19012"/>
                      <a:pt x="14720" y="19036"/>
                    </a:cubicBezTo>
                    <a:cubicBezTo>
                      <a:pt x="14767" y="19036"/>
                      <a:pt x="15027" y="19342"/>
                      <a:pt x="15286" y="19648"/>
                    </a:cubicBezTo>
                    <a:cubicBezTo>
                      <a:pt x="15569" y="19931"/>
                      <a:pt x="15852" y="20214"/>
                      <a:pt x="15923" y="20237"/>
                    </a:cubicBezTo>
                    <a:cubicBezTo>
                      <a:pt x="16041" y="20237"/>
                      <a:pt x="16371" y="20049"/>
                      <a:pt x="16418" y="19931"/>
                    </a:cubicBezTo>
                    <a:cubicBezTo>
                      <a:pt x="16441" y="19884"/>
                      <a:pt x="16347" y="19484"/>
                      <a:pt x="16229" y="19107"/>
                    </a:cubicBezTo>
                    <a:cubicBezTo>
                      <a:pt x="16135" y="18706"/>
                      <a:pt x="15993" y="18329"/>
                      <a:pt x="16017" y="18306"/>
                    </a:cubicBezTo>
                    <a:cubicBezTo>
                      <a:pt x="16017" y="18212"/>
                      <a:pt x="16253" y="18094"/>
                      <a:pt x="16253" y="18094"/>
                    </a:cubicBezTo>
                    <a:cubicBezTo>
                      <a:pt x="16253" y="18094"/>
                      <a:pt x="16253" y="18094"/>
                      <a:pt x="16253" y="18094"/>
                    </a:cubicBezTo>
                    <a:cubicBezTo>
                      <a:pt x="16253" y="18094"/>
                      <a:pt x="16441" y="17905"/>
                      <a:pt x="16536" y="17905"/>
                    </a:cubicBezTo>
                    <a:cubicBezTo>
                      <a:pt x="16559" y="17905"/>
                      <a:pt x="16889" y="18141"/>
                      <a:pt x="17220" y="18377"/>
                    </a:cubicBezTo>
                    <a:cubicBezTo>
                      <a:pt x="17550" y="18589"/>
                      <a:pt x="17880" y="18801"/>
                      <a:pt x="17951" y="18801"/>
                    </a:cubicBezTo>
                    <a:cubicBezTo>
                      <a:pt x="18092" y="18777"/>
                      <a:pt x="18351" y="18518"/>
                      <a:pt x="18375" y="18400"/>
                    </a:cubicBezTo>
                    <a:cubicBezTo>
                      <a:pt x="18375" y="18353"/>
                      <a:pt x="18210" y="17976"/>
                      <a:pt x="18021" y="17623"/>
                    </a:cubicBezTo>
                    <a:cubicBezTo>
                      <a:pt x="17809" y="17269"/>
                      <a:pt x="17620" y="16940"/>
                      <a:pt x="17597" y="16893"/>
                    </a:cubicBezTo>
                    <a:cubicBezTo>
                      <a:pt x="17597" y="16798"/>
                      <a:pt x="17785" y="16633"/>
                      <a:pt x="17785" y="16633"/>
                    </a:cubicBezTo>
                    <a:cubicBezTo>
                      <a:pt x="17785" y="16633"/>
                      <a:pt x="17785" y="16633"/>
                      <a:pt x="17785" y="16633"/>
                    </a:cubicBezTo>
                    <a:cubicBezTo>
                      <a:pt x="17785" y="16633"/>
                      <a:pt x="17951" y="16421"/>
                      <a:pt x="18021" y="16398"/>
                    </a:cubicBezTo>
                    <a:cubicBezTo>
                      <a:pt x="18068" y="16398"/>
                      <a:pt x="18422" y="16539"/>
                      <a:pt x="18799" y="16681"/>
                    </a:cubicBezTo>
                    <a:cubicBezTo>
                      <a:pt x="19153" y="16822"/>
                      <a:pt x="19554" y="16963"/>
                      <a:pt x="19625" y="16940"/>
                    </a:cubicBezTo>
                    <a:cubicBezTo>
                      <a:pt x="19743" y="16893"/>
                      <a:pt x="19931" y="16586"/>
                      <a:pt x="19931" y="16445"/>
                    </a:cubicBezTo>
                    <a:cubicBezTo>
                      <a:pt x="19931" y="16398"/>
                      <a:pt x="19672" y="16068"/>
                      <a:pt x="19413" y="15785"/>
                    </a:cubicBezTo>
                    <a:cubicBezTo>
                      <a:pt x="19130" y="15479"/>
                      <a:pt x="18847" y="15197"/>
                      <a:pt x="18847" y="15173"/>
                    </a:cubicBezTo>
                    <a:cubicBezTo>
                      <a:pt x="18823" y="15079"/>
                      <a:pt x="18965" y="14867"/>
                      <a:pt x="18965" y="14867"/>
                    </a:cubicBezTo>
                    <a:cubicBezTo>
                      <a:pt x="18965" y="14867"/>
                      <a:pt x="18965" y="14867"/>
                      <a:pt x="18965" y="14867"/>
                    </a:cubicBezTo>
                    <a:cubicBezTo>
                      <a:pt x="18965" y="14867"/>
                      <a:pt x="19059" y="14631"/>
                      <a:pt x="19130" y="14584"/>
                    </a:cubicBezTo>
                    <a:cubicBezTo>
                      <a:pt x="19153" y="14561"/>
                      <a:pt x="19554" y="14631"/>
                      <a:pt x="19931" y="14678"/>
                    </a:cubicBezTo>
                    <a:cubicBezTo>
                      <a:pt x="20332" y="14749"/>
                      <a:pt x="20733" y="14773"/>
                      <a:pt x="20804" y="14725"/>
                    </a:cubicBezTo>
                    <a:cubicBezTo>
                      <a:pt x="20922" y="14678"/>
                      <a:pt x="21040" y="14325"/>
                      <a:pt x="20992" y="14207"/>
                    </a:cubicBezTo>
                    <a:cubicBezTo>
                      <a:pt x="20992" y="14137"/>
                      <a:pt x="20662" y="13901"/>
                      <a:pt x="20332" y="13665"/>
                    </a:cubicBezTo>
                    <a:cubicBezTo>
                      <a:pt x="20002" y="13430"/>
                      <a:pt x="19648" y="13242"/>
                      <a:pt x="19625" y="13194"/>
                    </a:cubicBezTo>
                    <a:cubicBezTo>
                      <a:pt x="19578" y="13124"/>
                      <a:pt x="19672" y="12888"/>
                      <a:pt x="19672" y="12888"/>
                    </a:cubicBezTo>
                    <a:cubicBezTo>
                      <a:pt x="19672" y="12888"/>
                      <a:pt x="19672" y="12888"/>
                      <a:pt x="19672" y="12888"/>
                    </a:cubicBezTo>
                    <a:cubicBezTo>
                      <a:pt x="19696" y="12888"/>
                      <a:pt x="19719" y="12629"/>
                      <a:pt x="19790" y="12582"/>
                    </a:cubicBezTo>
                    <a:cubicBezTo>
                      <a:pt x="19813" y="12535"/>
                      <a:pt x="20191" y="12535"/>
                      <a:pt x="20592" y="12488"/>
                    </a:cubicBezTo>
                    <a:cubicBezTo>
                      <a:pt x="20992" y="12441"/>
                      <a:pt x="21393" y="12370"/>
                      <a:pt x="21441" y="12323"/>
                    </a:cubicBezTo>
                    <a:cubicBezTo>
                      <a:pt x="21535" y="12229"/>
                      <a:pt x="21582" y="11875"/>
                      <a:pt x="21511" y="11758"/>
                    </a:cubicBezTo>
                    <a:cubicBezTo>
                      <a:pt x="21488" y="11710"/>
                      <a:pt x="21110" y="11546"/>
                      <a:pt x="20733" y="1140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1" name="Shape 375"/>
              <p:cNvSpPr/>
              <p:nvPr/>
            </p:nvSpPr>
            <p:spPr>
              <a:xfrm rot="16200000" flipH="1">
                <a:off x="295399" y="298157"/>
                <a:ext cx="1053595" cy="105424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43" name="Group 404"/>
            <p:cNvGrpSpPr/>
            <p:nvPr/>
          </p:nvGrpSpPr>
          <p:grpSpPr>
            <a:xfrm>
              <a:off x="5776478" y="3444736"/>
              <a:ext cx="3598195" cy="3278395"/>
              <a:chOff x="0" y="0"/>
              <a:chExt cx="1938821" cy="1938821"/>
            </a:xfrm>
          </p:grpSpPr>
          <p:sp>
            <p:nvSpPr>
              <p:cNvPr id="144" name="Shape 401"/>
              <p:cNvSpPr/>
              <p:nvPr/>
            </p:nvSpPr>
            <p:spPr>
              <a:xfrm rot="16200000">
                <a:off x="0" y="-1"/>
                <a:ext cx="1938822" cy="19388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0" y="10800"/>
                      <a:pt x="0" y="10800"/>
                      <a:pt x="0" y="10800"/>
                    </a:cubicBezTo>
                    <a:cubicBezTo>
                      <a:pt x="0" y="4844"/>
                      <a:pt x="4844" y="0"/>
                      <a:pt x="10800" y="0"/>
                    </a:cubicBezTo>
                    <a:cubicBezTo>
                      <a:pt x="16756" y="0"/>
                      <a:pt x="21600" y="4844"/>
                      <a:pt x="21600" y="10800"/>
                    </a:cubicBezTo>
                    <a:cubicBezTo>
                      <a:pt x="21600" y="16756"/>
                      <a:pt x="16756" y="21600"/>
                      <a:pt x="108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938C2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5" name="Shape 402"/>
              <p:cNvSpPr/>
              <p:nvPr/>
            </p:nvSpPr>
            <p:spPr>
              <a:xfrm rot="16200000">
                <a:off x="138687" y="151878"/>
                <a:ext cx="1644475" cy="16472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6" h="21552" extrusionOk="0">
                    <a:moveTo>
                      <a:pt x="20733" y="11404"/>
                    </a:moveTo>
                    <a:cubicBezTo>
                      <a:pt x="20356" y="11263"/>
                      <a:pt x="19979" y="11122"/>
                      <a:pt x="19955" y="11098"/>
                    </a:cubicBezTo>
                    <a:cubicBezTo>
                      <a:pt x="19884" y="11027"/>
                      <a:pt x="19931" y="10792"/>
                      <a:pt x="19931" y="10792"/>
                    </a:cubicBezTo>
                    <a:cubicBezTo>
                      <a:pt x="19931" y="10768"/>
                      <a:pt x="19931" y="10768"/>
                      <a:pt x="19931" y="10768"/>
                    </a:cubicBezTo>
                    <a:cubicBezTo>
                      <a:pt x="19931" y="10768"/>
                      <a:pt x="19908" y="10509"/>
                      <a:pt x="19955" y="10462"/>
                    </a:cubicBezTo>
                    <a:cubicBezTo>
                      <a:pt x="19979" y="10415"/>
                      <a:pt x="20356" y="10321"/>
                      <a:pt x="20733" y="10179"/>
                    </a:cubicBezTo>
                    <a:cubicBezTo>
                      <a:pt x="21110" y="10038"/>
                      <a:pt x="21488" y="9897"/>
                      <a:pt x="21511" y="9826"/>
                    </a:cubicBezTo>
                    <a:cubicBezTo>
                      <a:pt x="21582" y="9732"/>
                      <a:pt x="21535" y="9355"/>
                      <a:pt x="21441" y="9261"/>
                    </a:cubicBezTo>
                    <a:cubicBezTo>
                      <a:pt x="21417" y="9214"/>
                      <a:pt x="21016" y="9143"/>
                      <a:pt x="20615" y="9096"/>
                    </a:cubicBezTo>
                    <a:cubicBezTo>
                      <a:pt x="20214" y="9049"/>
                      <a:pt x="19813" y="9002"/>
                      <a:pt x="19790" y="8978"/>
                    </a:cubicBezTo>
                    <a:cubicBezTo>
                      <a:pt x="19696" y="8931"/>
                      <a:pt x="19672" y="8672"/>
                      <a:pt x="19672" y="8672"/>
                    </a:cubicBezTo>
                    <a:cubicBezTo>
                      <a:pt x="19672" y="8672"/>
                      <a:pt x="19672" y="8672"/>
                      <a:pt x="19672" y="8672"/>
                    </a:cubicBezTo>
                    <a:cubicBezTo>
                      <a:pt x="19672" y="8672"/>
                      <a:pt x="19601" y="8436"/>
                      <a:pt x="19625" y="8366"/>
                    </a:cubicBezTo>
                    <a:cubicBezTo>
                      <a:pt x="19648" y="8318"/>
                      <a:pt x="19979" y="8130"/>
                      <a:pt x="20332" y="7918"/>
                    </a:cubicBezTo>
                    <a:cubicBezTo>
                      <a:pt x="20662" y="7706"/>
                      <a:pt x="20992" y="7447"/>
                      <a:pt x="21016" y="7400"/>
                    </a:cubicBezTo>
                    <a:cubicBezTo>
                      <a:pt x="21063" y="7259"/>
                      <a:pt x="20922" y="6929"/>
                      <a:pt x="20827" y="6858"/>
                    </a:cubicBezTo>
                    <a:cubicBezTo>
                      <a:pt x="20757" y="6811"/>
                      <a:pt x="20356" y="6835"/>
                      <a:pt x="19955" y="6882"/>
                    </a:cubicBezTo>
                    <a:cubicBezTo>
                      <a:pt x="19554" y="6929"/>
                      <a:pt x="19177" y="6976"/>
                      <a:pt x="19130" y="6952"/>
                    </a:cubicBezTo>
                    <a:cubicBezTo>
                      <a:pt x="19035" y="6929"/>
                      <a:pt x="18965" y="6693"/>
                      <a:pt x="18965" y="6693"/>
                    </a:cubicBezTo>
                    <a:cubicBezTo>
                      <a:pt x="18965" y="6693"/>
                      <a:pt x="18965" y="6693"/>
                      <a:pt x="18965" y="6693"/>
                    </a:cubicBezTo>
                    <a:cubicBezTo>
                      <a:pt x="18965" y="6693"/>
                      <a:pt x="18823" y="6458"/>
                      <a:pt x="18823" y="6387"/>
                    </a:cubicBezTo>
                    <a:cubicBezTo>
                      <a:pt x="18847" y="6363"/>
                      <a:pt x="19130" y="6081"/>
                      <a:pt x="19413" y="5798"/>
                    </a:cubicBezTo>
                    <a:cubicBezTo>
                      <a:pt x="19672" y="5515"/>
                      <a:pt x="19955" y="5209"/>
                      <a:pt x="19955" y="5139"/>
                    </a:cubicBezTo>
                    <a:cubicBezTo>
                      <a:pt x="19955" y="4997"/>
                      <a:pt x="19766" y="4691"/>
                      <a:pt x="19648" y="4667"/>
                    </a:cubicBezTo>
                    <a:cubicBezTo>
                      <a:pt x="19578" y="4644"/>
                      <a:pt x="19200" y="4738"/>
                      <a:pt x="18799" y="4879"/>
                    </a:cubicBezTo>
                    <a:cubicBezTo>
                      <a:pt x="18422" y="4997"/>
                      <a:pt x="18068" y="5162"/>
                      <a:pt x="18021" y="5162"/>
                    </a:cubicBezTo>
                    <a:cubicBezTo>
                      <a:pt x="17927" y="5139"/>
                      <a:pt x="17785" y="4927"/>
                      <a:pt x="17785" y="4927"/>
                    </a:cubicBezTo>
                    <a:cubicBezTo>
                      <a:pt x="17785" y="4927"/>
                      <a:pt x="17785" y="4927"/>
                      <a:pt x="17785" y="4927"/>
                    </a:cubicBezTo>
                    <a:cubicBezTo>
                      <a:pt x="17785" y="4927"/>
                      <a:pt x="17620" y="4738"/>
                      <a:pt x="17597" y="4667"/>
                    </a:cubicBezTo>
                    <a:cubicBezTo>
                      <a:pt x="17597" y="4620"/>
                      <a:pt x="17809" y="4291"/>
                      <a:pt x="18021" y="3961"/>
                    </a:cubicBezTo>
                    <a:cubicBezTo>
                      <a:pt x="18234" y="3607"/>
                      <a:pt x="18422" y="3254"/>
                      <a:pt x="18399" y="3183"/>
                    </a:cubicBezTo>
                    <a:cubicBezTo>
                      <a:pt x="18375" y="3042"/>
                      <a:pt x="18116" y="2807"/>
                      <a:pt x="17998" y="2783"/>
                    </a:cubicBezTo>
                    <a:cubicBezTo>
                      <a:pt x="17927" y="2783"/>
                      <a:pt x="17573" y="2971"/>
                      <a:pt x="17243" y="3183"/>
                    </a:cubicBezTo>
                    <a:cubicBezTo>
                      <a:pt x="16889" y="3395"/>
                      <a:pt x="16559" y="3631"/>
                      <a:pt x="16512" y="3631"/>
                    </a:cubicBezTo>
                    <a:cubicBezTo>
                      <a:pt x="16441" y="3655"/>
                      <a:pt x="16253" y="3466"/>
                      <a:pt x="16253" y="3466"/>
                    </a:cubicBezTo>
                    <a:cubicBezTo>
                      <a:pt x="16253" y="3466"/>
                      <a:pt x="16253" y="3466"/>
                      <a:pt x="16253" y="3466"/>
                    </a:cubicBezTo>
                    <a:cubicBezTo>
                      <a:pt x="16253" y="3466"/>
                      <a:pt x="16041" y="3325"/>
                      <a:pt x="16017" y="3254"/>
                    </a:cubicBezTo>
                    <a:cubicBezTo>
                      <a:pt x="15993" y="3231"/>
                      <a:pt x="16135" y="2854"/>
                      <a:pt x="16253" y="2477"/>
                    </a:cubicBezTo>
                    <a:cubicBezTo>
                      <a:pt x="16371" y="2100"/>
                      <a:pt x="16465" y="1700"/>
                      <a:pt x="16441" y="1629"/>
                    </a:cubicBezTo>
                    <a:cubicBezTo>
                      <a:pt x="16394" y="1511"/>
                      <a:pt x="16088" y="1346"/>
                      <a:pt x="15946" y="1346"/>
                    </a:cubicBezTo>
                    <a:cubicBezTo>
                      <a:pt x="15899" y="1346"/>
                      <a:pt x="15592" y="1629"/>
                      <a:pt x="15310" y="1912"/>
                    </a:cubicBezTo>
                    <a:cubicBezTo>
                      <a:pt x="15027" y="2194"/>
                      <a:pt x="14767" y="2500"/>
                      <a:pt x="14720" y="2524"/>
                    </a:cubicBezTo>
                    <a:cubicBezTo>
                      <a:pt x="14649" y="2548"/>
                      <a:pt x="14413" y="2406"/>
                      <a:pt x="14413" y="2406"/>
                    </a:cubicBezTo>
                    <a:cubicBezTo>
                      <a:pt x="14413" y="2406"/>
                      <a:pt x="14413" y="2406"/>
                      <a:pt x="14413" y="2406"/>
                    </a:cubicBezTo>
                    <a:cubicBezTo>
                      <a:pt x="14413" y="2406"/>
                      <a:pt x="14178" y="2336"/>
                      <a:pt x="14130" y="2265"/>
                    </a:cubicBezTo>
                    <a:cubicBezTo>
                      <a:pt x="14107" y="2218"/>
                      <a:pt x="14154" y="1841"/>
                      <a:pt x="14178" y="1440"/>
                    </a:cubicBezTo>
                    <a:cubicBezTo>
                      <a:pt x="14225" y="1040"/>
                      <a:pt x="14225" y="640"/>
                      <a:pt x="14178" y="592"/>
                    </a:cubicBezTo>
                    <a:cubicBezTo>
                      <a:pt x="14107" y="475"/>
                      <a:pt x="13753" y="380"/>
                      <a:pt x="13635" y="428"/>
                    </a:cubicBezTo>
                    <a:cubicBezTo>
                      <a:pt x="13588" y="428"/>
                      <a:pt x="13352" y="781"/>
                      <a:pt x="13140" y="1111"/>
                    </a:cubicBezTo>
                    <a:cubicBezTo>
                      <a:pt x="12928" y="1464"/>
                      <a:pt x="12739" y="1817"/>
                      <a:pt x="12716" y="1841"/>
                    </a:cubicBezTo>
                    <a:cubicBezTo>
                      <a:pt x="12645" y="1888"/>
                      <a:pt x="12385" y="1817"/>
                      <a:pt x="12385" y="1817"/>
                    </a:cubicBezTo>
                    <a:cubicBezTo>
                      <a:pt x="12385" y="1794"/>
                      <a:pt x="12385" y="1794"/>
                      <a:pt x="12385" y="1794"/>
                    </a:cubicBezTo>
                    <a:cubicBezTo>
                      <a:pt x="12385" y="1794"/>
                      <a:pt x="12126" y="1794"/>
                      <a:pt x="12079" y="1723"/>
                    </a:cubicBezTo>
                    <a:cubicBezTo>
                      <a:pt x="12055" y="1700"/>
                      <a:pt x="12008" y="1299"/>
                      <a:pt x="11937" y="922"/>
                    </a:cubicBezTo>
                    <a:cubicBezTo>
                      <a:pt x="11867" y="522"/>
                      <a:pt x="11796" y="121"/>
                      <a:pt x="11749" y="74"/>
                    </a:cubicBezTo>
                    <a:cubicBezTo>
                      <a:pt x="11631" y="-20"/>
                      <a:pt x="11277" y="-20"/>
                      <a:pt x="11159" y="51"/>
                    </a:cubicBezTo>
                    <a:cubicBezTo>
                      <a:pt x="11112" y="74"/>
                      <a:pt x="10971" y="451"/>
                      <a:pt x="10853" y="852"/>
                    </a:cubicBezTo>
                    <a:cubicBezTo>
                      <a:pt x="10735" y="1228"/>
                      <a:pt x="10617" y="1605"/>
                      <a:pt x="10593" y="1652"/>
                    </a:cubicBezTo>
                    <a:cubicBezTo>
                      <a:pt x="10523" y="1700"/>
                      <a:pt x="10287" y="1676"/>
                      <a:pt x="10287" y="1676"/>
                    </a:cubicBezTo>
                    <a:cubicBezTo>
                      <a:pt x="10263" y="1676"/>
                      <a:pt x="10263" y="1676"/>
                      <a:pt x="10263" y="1676"/>
                    </a:cubicBezTo>
                    <a:cubicBezTo>
                      <a:pt x="10263" y="1676"/>
                      <a:pt x="10027" y="1723"/>
                      <a:pt x="9957" y="1676"/>
                    </a:cubicBezTo>
                    <a:cubicBezTo>
                      <a:pt x="9910" y="1652"/>
                      <a:pt x="9792" y="1299"/>
                      <a:pt x="9627" y="922"/>
                    </a:cubicBezTo>
                    <a:cubicBezTo>
                      <a:pt x="9485" y="545"/>
                      <a:pt x="9296" y="192"/>
                      <a:pt x="9249" y="145"/>
                    </a:cubicBezTo>
                    <a:cubicBezTo>
                      <a:pt x="9131" y="98"/>
                      <a:pt x="8778" y="168"/>
                      <a:pt x="8683" y="263"/>
                    </a:cubicBezTo>
                    <a:cubicBezTo>
                      <a:pt x="8636" y="286"/>
                      <a:pt x="8589" y="710"/>
                      <a:pt x="8542" y="1087"/>
                    </a:cubicBezTo>
                    <a:cubicBezTo>
                      <a:pt x="8518" y="1511"/>
                      <a:pt x="8518" y="1888"/>
                      <a:pt x="8495" y="1935"/>
                    </a:cubicBezTo>
                    <a:cubicBezTo>
                      <a:pt x="8448" y="2006"/>
                      <a:pt x="8188" y="2053"/>
                      <a:pt x="8188" y="2053"/>
                    </a:cubicBezTo>
                    <a:cubicBezTo>
                      <a:pt x="8188" y="2053"/>
                      <a:pt x="8188" y="2053"/>
                      <a:pt x="8188" y="2053"/>
                    </a:cubicBezTo>
                    <a:cubicBezTo>
                      <a:pt x="8188" y="2053"/>
                      <a:pt x="7952" y="2147"/>
                      <a:pt x="7882" y="2124"/>
                    </a:cubicBezTo>
                    <a:cubicBezTo>
                      <a:pt x="7834" y="2100"/>
                      <a:pt x="7622" y="1770"/>
                      <a:pt x="7386" y="1464"/>
                    </a:cubicBezTo>
                    <a:cubicBezTo>
                      <a:pt x="7151" y="1134"/>
                      <a:pt x="6891" y="804"/>
                      <a:pt x="6820" y="804"/>
                    </a:cubicBezTo>
                    <a:cubicBezTo>
                      <a:pt x="6703" y="757"/>
                      <a:pt x="6372" y="922"/>
                      <a:pt x="6302" y="1016"/>
                    </a:cubicBezTo>
                    <a:cubicBezTo>
                      <a:pt x="6278" y="1087"/>
                      <a:pt x="6325" y="1488"/>
                      <a:pt x="6372" y="1888"/>
                    </a:cubicBezTo>
                    <a:cubicBezTo>
                      <a:pt x="6443" y="2265"/>
                      <a:pt x="6514" y="2665"/>
                      <a:pt x="6514" y="2712"/>
                    </a:cubicBezTo>
                    <a:cubicBezTo>
                      <a:pt x="6490" y="2783"/>
                      <a:pt x="6254" y="2877"/>
                      <a:pt x="6254" y="2877"/>
                    </a:cubicBezTo>
                    <a:cubicBezTo>
                      <a:pt x="6254" y="2877"/>
                      <a:pt x="6254" y="2877"/>
                      <a:pt x="6254" y="2877"/>
                    </a:cubicBezTo>
                    <a:cubicBezTo>
                      <a:pt x="6254" y="2877"/>
                      <a:pt x="6042" y="3042"/>
                      <a:pt x="5948" y="3019"/>
                    </a:cubicBezTo>
                    <a:cubicBezTo>
                      <a:pt x="5924" y="3019"/>
                      <a:pt x="5641" y="2759"/>
                      <a:pt x="5335" y="2500"/>
                    </a:cubicBezTo>
                    <a:cubicBezTo>
                      <a:pt x="5028" y="2241"/>
                      <a:pt x="4698" y="1982"/>
                      <a:pt x="4627" y="1982"/>
                    </a:cubicBezTo>
                    <a:cubicBezTo>
                      <a:pt x="4510" y="1982"/>
                      <a:pt x="4203" y="2218"/>
                      <a:pt x="4179" y="2336"/>
                    </a:cubicBezTo>
                    <a:cubicBezTo>
                      <a:pt x="4156" y="2383"/>
                      <a:pt x="4297" y="2759"/>
                      <a:pt x="4439" y="3136"/>
                    </a:cubicBezTo>
                    <a:cubicBezTo>
                      <a:pt x="4604" y="3513"/>
                      <a:pt x="4769" y="3867"/>
                      <a:pt x="4769" y="3914"/>
                    </a:cubicBezTo>
                    <a:cubicBezTo>
                      <a:pt x="4769" y="4008"/>
                      <a:pt x="4557" y="4149"/>
                      <a:pt x="4557" y="4149"/>
                    </a:cubicBezTo>
                    <a:cubicBezTo>
                      <a:pt x="4557" y="4149"/>
                      <a:pt x="4557" y="4149"/>
                      <a:pt x="4557" y="4149"/>
                    </a:cubicBezTo>
                    <a:cubicBezTo>
                      <a:pt x="4557" y="4149"/>
                      <a:pt x="4368" y="4338"/>
                      <a:pt x="4297" y="4361"/>
                    </a:cubicBezTo>
                    <a:cubicBezTo>
                      <a:pt x="4250" y="4361"/>
                      <a:pt x="3920" y="4173"/>
                      <a:pt x="3566" y="3984"/>
                    </a:cubicBezTo>
                    <a:cubicBezTo>
                      <a:pt x="3213" y="3796"/>
                      <a:pt x="2835" y="3631"/>
                      <a:pt x="2765" y="3655"/>
                    </a:cubicBezTo>
                    <a:cubicBezTo>
                      <a:pt x="2647" y="3678"/>
                      <a:pt x="2411" y="3961"/>
                      <a:pt x="2411" y="4079"/>
                    </a:cubicBezTo>
                    <a:cubicBezTo>
                      <a:pt x="2411" y="4149"/>
                      <a:pt x="2623" y="4479"/>
                      <a:pt x="2859" y="4809"/>
                    </a:cubicBezTo>
                    <a:cubicBezTo>
                      <a:pt x="3095" y="5139"/>
                      <a:pt x="3330" y="5445"/>
                      <a:pt x="3354" y="5492"/>
                    </a:cubicBezTo>
                    <a:cubicBezTo>
                      <a:pt x="3354" y="5586"/>
                      <a:pt x="3189" y="5775"/>
                      <a:pt x="3189" y="5775"/>
                    </a:cubicBezTo>
                    <a:cubicBezTo>
                      <a:pt x="3189" y="5775"/>
                      <a:pt x="3189" y="5775"/>
                      <a:pt x="3189" y="5775"/>
                    </a:cubicBezTo>
                    <a:cubicBezTo>
                      <a:pt x="3189" y="5775"/>
                      <a:pt x="3071" y="6010"/>
                      <a:pt x="3000" y="6034"/>
                    </a:cubicBezTo>
                    <a:cubicBezTo>
                      <a:pt x="2953" y="6034"/>
                      <a:pt x="2576" y="5939"/>
                      <a:pt x="2199" y="5822"/>
                    </a:cubicBezTo>
                    <a:cubicBezTo>
                      <a:pt x="1798" y="5727"/>
                      <a:pt x="1397" y="5657"/>
                      <a:pt x="1350" y="5680"/>
                    </a:cubicBezTo>
                    <a:cubicBezTo>
                      <a:pt x="1208" y="5751"/>
                      <a:pt x="1067" y="6081"/>
                      <a:pt x="1090" y="6199"/>
                    </a:cubicBezTo>
                    <a:cubicBezTo>
                      <a:pt x="1090" y="6246"/>
                      <a:pt x="1397" y="6552"/>
                      <a:pt x="1680" y="6811"/>
                    </a:cubicBezTo>
                    <a:cubicBezTo>
                      <a:pt x="1986" y="7070"/>
                      <a:pt x="2293" y="7306"/>
                      <a:pt x="2316" y="7353"/>
                    </a:cubicBezTo>
                    <a:cubicBezTo>
                      <a:pt x="2364" y="7447"/>
                      <a:pt x="2246" y="7659"/>
                      <a:pt x="2246" y="7659"/>
                    </a:cubicBezTo>
                    <a:cubicBezTo>
                      <a:pt x="2246" y="7659"/>
                      <a:pt x="2246" y="7659"/>
                      <a:pt x="2246" y="7659"/>
                    </a:cubicBezTo>
                    <a:cubicBezTo>
                      <a:pt x="2222" y="7659"/>
                      <a:pt x="2175" y="7918"/>
                      <a:pt x="2104" y="7965"/>
                    </a:cubicBezTo>
                    <a:cubicBezTo>
                      <a:pt x="2081" y="7989"/>
                      <a:pt x="1680" y="7965"/>
                      <a:pt x="1279" y="7942"/>
                    </a:cubicBezTo>
                    <a:cubicBezTo>
                      <a:pt x="878" y="7942"/>
                      <a:pt x="477" y="7965"/>
                      <a:pt x="430" y="8012"/>
                    </a:cubicBezTo>
                    <a:cubicBezTo>
                      <a:pt x="312" y="8083"/>
                      <a:pt x="241" y="8436"/>
                      <a:pt x="289" y="8554"/>
                    </a:cubicBezTo>
                    <a:cubicBezTo>
                      <a:pt x="312" y="8625"/>
                      <a:pt x="666" y="8837"/>
                      <a:pt x="1020" y="9002"/>
                    </a:cubicBezTo>
                    <a:cubicBezTo>
                      <a:pt x="1373" y="9190"/>
                      <a:pt x="1727" y="9355"/>
                      <a:pt x="1774" y="9402"/>
                    </a:cubicBezTo>
                    <a:cubicBezTo>
                      <a:pt x="1821" y="9473"/>
                      <a:pt x="1751" y="9708"/>
                      <a:pt x="1751" y="9708"/>
                    </a:cubicBezTo>
                    <a:cubicBezTo>
                      <a:pt x="1751" y="9732"/>
                      <a:pt x="1751" y="9732"/>
                      <a:pt x="1751" y="9732"/>
                    </a:cubicBezTo>
                    <a:cubicBezTo>
                      <a:pt x="1751" y="9732"/>
                      <a:pt x="1751" y="9967"/>
                      <a:pt x="1680" y="10038"/>
                    </a:cubicBezTo>
                    <a:cubicBezTo>
                      <a:pt x="1656" y="10062"/>
                      <a:pt x="1279" y="10132"/>
                      <a:pt x="878" y="10226"/>
                    </a:cubicBezTo>
                    <a:cubicBezTo>
                      <a:pt x="501" y="10321"/>
                      <a:pt x="100" y="10415"/>
                      <a:pt x="53" y="10462"/>
                    </a:cubicBezTo>
                    <a:cubicBezTo>
                      <a:pt x="-18" y="10580"/>
                      <a:pt x="-18" y="10933"/>
                      <a:pt x="53" y="11051"/>
                    </a:cubicBezTo>
                    <a:cubicBezTo>
                      <a:pt x="100" y="11098"/>
                      <a:pt x="477" y="11216"/>
                      <a:pt x="878" y="11310"/>
                    </a:cubicBezTo>
                    <a:cubicBezTo>
                      <a:pt x="1255" y="11404"/>
                      <a:pt x="1656" y="11498"/>
                      <a:pt x="1680" y="11522"/>
                    </a:cubicBezTo>
                    <a:cubicBezTo>
                      <a:pt x="1751" y="11569"/>
                      <a:pt x="1751" y="11828"/>
                      <a:pt x="1751" y="11828"/>
                    </a:cubicBezTo>
                    <a:cubicBezTo>
                      <a:pt x="1751" y="11828"/>
                      <a:pt x="1751" y="11828"/>
                      <a:pt x="1751" y="11828"/>
                    </a:cubicBezTo>
                    <a:cubicBezTo>
                      <a:pt x="1751" y="11828"/>
                      <a:pt x="1798" y="12087"/>
                      <a:pt x="1774" y="12158"/>
                    </a:cubicBezTo>
                    <a:cubicBezTo>
                      <a:pt x="1751" y="12205"/>
                      <a:pt x="1373" y="12346"/>
                      <a:pt x="1020" y="12535"/>
                    </a:cubicBezTo>
                    <a:cubicBezTo>
                      <a:pt x="666" y="12700"/>
                      <a:pt x="312" y="12888"/>
                      <a:pt x="289" y="12959"/>
                    </a:cubicBezTo>
                    <a:cubicBezTo>
                      <a:pt x="218" y="13077"/>
                      <a:pt x="312" y="13430"/>
                      <a:pt x="406" y="13501"/>
                    </a:cubicBezTo>
                    <a:cubicBezTo>
                      <a:pt x="454" y="13548"/>
                      <a:pt x="854" y="13571"/>
                      <a:pt x="1255" y="13595"/>
                    </a:cubicBezTo>
                    <a:cubicBezTo>
                      <a:pt x="1656" y="13595"/>
                      <a:pt x="2057" y="13571"/>
                      <a:pt x="2104" y="13595"/>
                    </a:cubicBezTo>
                    <a:cubicBezTo>
                      <a:pt x="2175" y="13642"/>
                      <a:pt x="2246" y="13901"/>
                      <a:pt x="2246" y="13901"/>
                    </a:cubicBezTo>
                    <a:cubicBezTo>
                      <a:pt x="2246" y="13901"/>
                      <a:pt x="2246" y="13901"/>
                      <a:pt x="2246" y="13901"/>
                    </a:cubicBezTo>
                    <a:cubicBezTo>
                      <a:pt x="2246" y="13901"/>
                      <a:pt x="2340" y="14137"/>
                      <a:pt x="2316" y="14207"/>
                    </a:cubicBezTo>
                    <a:cubicBezTo>
                      <a:pt x="2316" y="14254"/>
                      <a:pt x="2010" y="14466"/>
                      <a:pt x="1680" y="14725"/>
                    </a:cubicBezTo>
                    <a:cubicBezTo>
                      <a:pt x="1373" y="14985"/>
                      <a:pt x="1090" y="15267"/>
                      <a:pt x="1067" y="15314"/>
                    </a:cubicBezTo>
                    <a:cubicBezTo>
                      <a:pt x="1043" y="15456"/>
                      <a:pt x="1208" y="15785"/>
                      <a:pt x="1326" y="15833"/>
                    </a:cubicBezTo>
                    <a:cubicBezTo>
                      <a:pt x="1373" y="15856"/>
                      <a:pt x="1774" y="15809"/>
                      <a:pt x="2175" y="15715"/>
                    </a:cubicBezTo>
                    <a:cubicBezTo>
                      <a:pt x="2576" y="15621"/>
                      <a:pt x="2953" y="15526"/>
                      <a:pt x="3000" y="15526"/>
                    </a:cubicBezTo>
                    <a:cubicBezTo>
                      <a:pt x="3071" y="15550"/>
                      <a:pt x="3189" y="15785"/>
                      <a:pt x="3189" y="15785"/>
                    </a:cubicBezTo>
                    <a:cubicBezTo>
                      <a:pt x="3189" y="15785"/>
                      <a:pt x="3189" y="15785"/>
                      <a:pt x="3189" y="15785"/>
                    </a:cubicBezTo>
                    <a:cubicBezTo>
                      <a:pt x="3189" y="15785"/>
                      <a:pt x="3354" y="15997"/>
                      <a:pt x="3354" y="16068"/>
                    </a:cubicBezTo>
                    <a:cubicBezTo>
                      <a:pt x="3354" y="16115"/>
                      <a:pt x="3095" y="16398"/>
                      <a:pt x="2859" y="16728"/>
                    </a:cubicBezTo>
                    <a:cubicBezTo>
                      <a:pt x="2599" y="17034"/>
                      <a:pt x="2387" y="17387"/>
                      <a:pt x="2387" y="17434"/>
                    </a:cubicBezTo>
                    <a:cubicBezTo>
                      <a:pt x="2387" y="17576"/>
                      <a:pt x="2623" y="17858"/>
                      <a:pt x="2741" y="17882"/>
                    </a:cubicBezTo>
                    <a:cubicBezTo>
                      <a:pt x="2812" y="17905"/>
                      <a:pt x="3189" y="17741"/>
                      <a:pt x="3543" y="17576"/>
                    </a:cubicBezTo>
                    <a:cubicBezTo>
                      <a:pt x="3896" y="17387"/>
                      <a:pt x="4250" y="17199"/>
                      <a:pt x="4297" y="17199"/>
                    </a:cubicBezTo>
                    <a:cubicBezTo>
                      <a:pt x="4392" y="17199"/>
                      <a:pt x="4557" y="17411"/>
                      <a:pt x="4557" y="17411"/>
                    </a:cubicBezTo>
                    <a:cubicBezTo>
                      <a:pt x="4557" y="17411"/>
                      <a:pt x="4557" y="17411"/>
                      <a:pt x="4557" y="17411"/>
                    </a:cubicBezTo>
                    <a:cubicBezTo>
                      <a:pt x="4557" y="17411"/>
                      <a:pt x="4745" y="17576"/>
                      <a:pt x="4769" y="17646"/>
                    </a:cubicBezTo>
                    <a:cubicBezTo>
                      <a:pt x="4769" y="17670"/>
                      <a:pt x="4604" y="18023"/>
                      <a:pt x="4439" y="18400"/>
                    </a:cubicBezTo>
                    <a:cubicBezTo>
                      <a:pt x="4274" y="18753"/>
                      <a:pt x="4132" y="19130"/>
                      <a:pt x="4156" y="19201"/>
                    </a:cubicBezTo>
                    <a:cubicBezTo>
                      <a:pt x="4179" y="19342"/>
                      <a:pt x="4486" y="19554"/>
                      <a:pt x="4604" y="19554"/>
                    </a:cubicBezTo>
                    <a:cubicBezTo>
                      <a:pt x="4675" y="19554"/>
                      <a:pt x="5005" y="19319"/>
                      <a:pt x="5311" y="19060"/>
                    </a:cubicBezTo>
                    <a:cubicBezTo>
                      <a:pt x="5618" y="18801"/>
                      <a:pt x="5924" y="18541"/>
                      <a:pt x="5972" y="18518"/>
                    </a:cubicBezTo>
                    <a:cubicBezTo>
                      <a:pt x="6042" y="18518"/>
                      <a:pt x="6254" y="18659"/>
                      <a:pt x="6254" y="18659"/>
                    </a:cubicBezTo>
                    <a:cubicBezTo>
                      <a:pt x="6254" y="18659"/>
                      <a:pt x="6254" y="18659"/>
                      <a:pt x="6254" y="18659"/>
                    </a:cubicBezTo>
                    <a:cubicBezTo>
                      <a:pt x="6254" y="18659"/>
                      <a:pt x="6490" y="18777"/>
                      <a:pt x="6514" y="18848"/>
                    </a:cubicBezTo>
                    <a:cubicBezTo>
                      <a:pt x="6537" y="18895"/>
                      <a:pt x="6443" y="19272"/>
                      <a:pt x="6372" y="19648"/>
                    </a:cubicBezTo>
                    <a:cubicBezTo>
                      <a:pt x="6302" y="20049"/>
                      <a:pt x="6231" y="20449"/>
                      <a:pt x="6278" y="20520"/>
                    </a:cubicBezTo>
                    <a:cubicBezTo>
                      <a:pt x="6325" y="20638"/>
                      <a:pt x="6679" y="20779"/>
                      <a:pt x="6797" y="20732"/>
                    </a:cubicBezTo>
                    <a:cubicBezTo>
                      <a:pt x="6844" y="20732"/>
                      <a:pt x="7127" y="20426"/>
                      <a:pt x="7363" y="20096"/>
                    </a:cubicBezTo>
                    <a:cubicBezTo>
                      <a:pt x="7622" y="19790"/>
                      <a:pt x="7834" y="19460"/>
                      <a:pt x="7882" y="19436"/>
                    </a:cubicBezTo>
                    <a:cubicBezTo>
                      <a:pt x="7952" y="19389"/>
                      <a:pt x="8188" y="19507"/>
                      <a:pt x="8188" y="19507"/>
                    </a:cubicBezTo>
                    <a:cubicBezTo>
                      <a:pt x="8188" y="19507"/>
                      <a:pt x="8188" y="19507"/>
                      <a:pt x="8188" y="19507"/>
                    </a:cubicBezTo>
                    <a:cubicBezTo>
                      <a:pt x="8188" y="19507"/>
                      <a:pt x="8448" y="19554"/>
                      <a:pt x="8495" y="19625"/>
                    </a:cubicBezTo>
                    <a:cubicBezTo>
                      <a:pt x="8518" y="19648"/>
                      <a:pt x="8518" y="20049"/>
                      <a:pt x="8542" y="20449"/>
                    </a:cubicBezTo>
                    <a:cubicBezTo>
                      <a:pt x="8565" y="20850"/>
                      <a:pt x="8589" y="21250"/>
                      <a:pt x="8636" y="21297"/>
                    </a:cubicBezTo>
                    <a:cubicBezTo>
                      <a:pt x="8730" y="21392"/>
                      <a:pt x="9084" y="21462"/>
                      <a:pt x="9202" y="21392"/>
                    </a:cubicBezTo>
                    <a:cubicBezTo>
                      <a:pt x="9249" y="21368"/>
                      <a:pt x="9438" y="21015"/>
                      <a:pt x="9603" y="20638"/>
                    </a:cubicBezTo>
                    <a:cubicBezTo>
                      <a:pt x="9768" y="20284"/>
                      <a:pt x="9933" y="19908"/>
                      <a:pt x="9957" y="19884"/>
                    </a:cubicBezTo>
                    <a:cubicBezTo>
                      <a:pt x="10027" y="19813"/>
                      <a:pt x="10263" y="19860"/>
                      <a:pt x="10263" y="19860"/>
                    </a:cubicBezTo>
                    <a:cubicBezTo>
                      <a:pt x="10287" y="19884"/>
                      <a:pt x="10287" y="19884"/>
                      <a:pt x="10287" y="19884"/>
                    </a:cubicBezTo>
                    <a:cubicBezTo>
                      <a:pt x="10287" y="19884"/>
                      <a:pt x="10546" y="19860"/>
                      <a:pt x="10593" y="19908"/>
                    </a:cubicBezTo>
                    <a:cubicBezTo>
                      <a:pt x="10617" y="19931"/>
                      <a:pt x="10711" y="20332"/>
                      <a:pt x="10829" y="20708"/>
                    </a:cubicBezTo>
                    <a:cubicBezTo>
                      <a:pt x="10947" y="21085"/>
                      <a:pt x="11065" y="21462"/>
                      <a:pt x="11136" y="21509"/>
                    </a:cubicBezTo>
                    <a:cubicBezTo>
                      <a:pt x="11230" y="21580"/>
                      <a:pt x="11607" y="21556"/>
                      <a:pt x="11702" y="21486"/>
                    </a:cubicBezTo>
                    <a:cubicBezTo>
                      <a:pt x="11749" y="21439"/>
                      <a:pt x="11843" y="21038"/>
                      <a:pt x="11914" y="20661"/>
                    </a:cubicBezTo>
                    <a:cubicBezTo>
                      <a:pt x="12008" y="20261"/>
                      <a:pt x="12055" y="19860"/>
                      <a:pt x="12079" y="19837"/>
                    </a:cubicBezTo>
                    <a:cubicBezTo>
                      <a:pt x="12126" y="19766"/>
                      <a:pt x="12385" y="19743"/>
                      <a:pt x="12385" y="19743"/>
                    </a:cubicBezTo>
                    <a:cubicBezTo>
                      <a:pt x="12385" y="19743"/>
                      <a:pt x="12385" y="19743"/>
                      <a:pt x="12385" y="19743"/>
                    </a:cubicBezTo>
                    <a:cubicBezTo>
                      <a:pt x="12385" y="19743"/>
                      <a:pt x="12645" y="19696"/>
                      <a:pt x="12716" y="19719"/>
                    </a:cubicBezTo>
                    <a:cubicBezTo>
                      <a:pt x="12739" y="19743"/>
                      <a:pt x="12928" y="20096"/>
                      <a:pt x="13116" y="20426"/>
                    </a:cubicBezTo>
                    <a:cubicBezTo>
                      <a:pt x="13305" y="20779"/>
                      <a:pt x="13541" y="21132"/>
                      <a:pt x="13588" y="21156"/>
                    </a:cubicBezTo>
                    <a:cubicBezTo>
                      <a:pt x="13730" y="21203"/>
                      <a:pt x="14060" y="21085"/>
                      <a:pt x="14154" y="20991"/>
                    </a:cubicBezTo>
                    <a:cubicBezTo>
                      <a:pt x="14178" y="20944"/>
                      <a:pt x="14178" y="20544"/>
                      <a:pt x="14178" y="20120"/>
                    </a:cubicBezTo>
                    <a:cubicBezTo>
                      <a:pt x="14154" y="19719"/>
                      <a:pt x="14130" y="19342"/>
                      <a:pt x="14130" y="19295"/>
                    </a:cubicBezTo>
                    <a:cubicBezTo>
                      <a:pt x="14178" y="19201"/>
                      <a:pt x="14413" y="19154"/>
                      <a:pt x="14413" y="19154"/>
                    </a:cubicBezTo>
                    <a:cubicBezTo>
                      <a:pt x="14413" y="19154"/>
                      <a:pt x="14413" y="19154"/>
                      <a:pt x="14413" y="19154"/>
                    </a:cubicBezTo>
                    <a:cubicBezTo>
                      <a:pt x="14413" y="19154"/>
                      <a:pt x="14649" y="19012"/>
                      <a:pt x="14720" y="19036"/>
                    </a:cubicBezTo>
                    <a:cubicBezTo>
                      <a:pt x="14767" y="19036"/>
                      <a:pt x="15027" y="19342"/>
                      <a:pt x="15286" y="19648"/>
                    </a:cubicBezTo>
                    <a:cubicBezTo>
                      <a:pt x="15569" y="19931"/>
                      <a:pt x="15852" y="20214"/>
                      <a:pt x="15923" y="20237"/>
                    </a:cubicBezTo>
                    <a:cubicBezTo>
                      <a:pt x="16041" y="20237"/>
                      <a:pt x="16371" y="20049"/>
                      <a:pt x="16418" y="19931"/>
                    </a:cubicBezTo>
                    <a:cubicBezTo>
                      <a:pt x="16441" y="19884"/>
                      <a:pt x="16347" y="19484"/>
                      <a:pt x="16229" y="19107"/>
                    </a:cubicBezTo>
                    <a:cubicBezTo>
                      <a:pt x="16135" y="18706"/>
                      <a:pt x="15993" y="18329"/>
                      <a:pt x="16017" y="18306"/>
                    </a:cubicBezTo>
                    <a:cubicBezTo>
                      <a:pt x="16017" y="18212"/>
                      <a:pt x="16253" y="18094"/>
                      <a:pt x="16253" y="18094"/>
                    </a:cubicBezTo>
                    <a:cubicBezTo>
                      <a:pt x="16253" y="18094"/>
                      <a:pt x="16253" y="18094"/>
                      <a:pt x="16253" y="18094"/>
                    </a:cubicBezTo>
                    <a:cubicBezTo>
                      <a:pt x="16253" y="18094"/>
                      <a:pt x="16441" y="17905"/>
                      <a:pt x="16536" y="17905"/>
                    </a:cubicBezTo>
                    <a:cubicBezTo>
                      <a:pt x="16559" y="17905"/>
                      <a:pt x="16889" y="18141"/>
                      <a:pt x="17220" y="18377"/>
                    </a:cubicBezTo>
                    <a:cubicBezTo>
                      <a:pt x="17550" y="18589"/>
                      <a:pt x="17880" y="18801"/>
                      <a:pt x="17951" y="18801"/>
                    </a:cubicBezTo>
                    <a:cubicBezTo>
                      <a:pt x="18092" y="18777"/>
                      <a:pt x="18351" y="18518"/>
                      <a:pt x="18375" y="18400"/>
                    </a:cubicBezTo>
                    <a:cubicBezTo>
                      <a:pt x="18375" y="18353"/>
                      <a:pt x="18210" y="17976"/>
                      <a:pt x="18021" y="17623"/>
                    </a:cubicBezTo>
                    <a:cubicBezTo>
                      <a:pt x="17809" y="17269"/>
                      <a:pt x="17620" y="16940"/>
                      <a:pt x="17597" y="16893"/>
                    </a:cubicBezTo>
                    <a:cubicBezTo>
                      <a:pt x="17597" y="16798"/>
                      <a:pt x="17785" y="16633"/>
                      <a:pt x="17785" y="16633"/>
                    </a:cubicBezTo>
                    <a:cubicBezTo>
                      <a:pt x="17785" y="16633"/>
                      <a:pt x="17785" y="16633"/>
                      <a:pt x="17785" y="16633"/>
                    </a:cubicBezTo>
                    <a:cubicBezTo>
                      <a:pt x="17785" y="16633"/>
                      <a:pt x="17951" y="16421"/>
                      <a:pt x="18021" y="16398"/>
                    </a:cubicBezTo>
                    <a:cubicBezTo>
                      <a:pt x="18068" y="16398"/>
                      <a:pt x="18422" y="16539"/>
                      <a:pt x="18799" y="16681"/>
                    </a:cubicBezTo>
                    <a:cubicBezTo>
                      <a:pt x="19153" y="16822"/>
                      <a:pt x="19554" y="16963"/>
                      <a:pt x="19625" y="16940"/>
                    </a:cubicBezTo>
                    <a:cubicBezTo>
                      <a:pt x="19743" y="16893"/>
                      <a:pt x="19931" y="16586"/>
                      <a:pt x="19931" y="16445"/>
                    </a:cubicBezTo>
                    <a:cubicBezTo>
                      <a:pt x="19931" y="16398"/>
                      <a:pt x="19672" y="16068"/>
                      <a:pt x="19413" y="15785"/>
                    </a:cubicBezTo>
                    <a:cubicBezTo>
                      <a:pt x="19130" y="15479"/>
                      <a:pt x="18847" y="15197"/>
                      <a:pt x="18847" y="15173"/>
                    </a:cubicBezTo>
                    <a:cubicBezTo>
                      <a:pt x="18823" y="15079"/>
                      <a:pt x="18965" y="14867"/>
                      <a:pt x="18965" y="14867"/>
                    </a:cubicBezTo>
                    <a:cubicBezTo>
                      <a:pt x="18965" y="14867"/>
                      <a:pt x="18965" y="14867"/>
                      <a:pt x="18965" y="14867"/>
                    </a:cubicBezTo>
                    <a:cubicBezTo>
                      <a:pt x="18965" y="14867"/>
                      <a:pt x="19059" y="14631"/>
                      <a:pt x="19130" y="14584"/>
                    </a:cubicBezTo>
                    <a:cubicBezTo>
                      <a:pt x="19153" y="14561"/>
                      <a:pt x="19554" y="14631"/>
                      <a:pt x="19931" y="14678"/>
                    </a:cubicBezTo>
                    <a:cubicBezTo>
                      <a:pt x="20332" y="14749"/>
                      <a:pt x="20733" y="14773"/>
                      <a:pt x="20804" y="14725"/>
                    </a:cubicBezTo>
                    <a:cubicBezTo>
                      <a:pt x="20922" y="14678"/>
                      <a:pt x="21040" y="14325"/>
                      <a:pt x="20992" y="14207"/>
                    </a:cubicBezTo>
                    <a:cubicBezTo>
                      <a:pt x="20992" y="14137"/>
                      <a:pt x="20662" y="13901"/>
                      <a:pt x="20332" y="13665"/>
                    </a:cubicBezTo>
                    <a:cubicBezTo>
                      <a:pt x="20002" y="13430"/>
                      <a:pt x="19648" y="13242"/>
                      <a:pt x="19625" y="13194"/>
                    </a:cubicBezTo>
                    <a:cubicBezTo>
                      <a:pt x="19578" y="13124"/>
                      <a:pt x="19672" y="12888"/>
                      <a:pt x="19672" y="12888"/>
                    </a:cubicBezTo>
                    <a:cubicBezTo>
                      <a:pt x="19672" y="12888"/>
                      <a:pt x="19672" y="12888"/>
                      <a:pt x="19672" y="12888"/>
                    </a:cubicBezTo>
                    <a:cubicBezTo>
                      <a:pt x="19696" y="12888"/>
                      <a:pt x="19719" y="12629"/>
                      <a:pt x="19790" y="12582"/>
                    </a:cubicBezTo>
                    <a:cubicBezTo>
                      <a:pt x="19813" y="12535"/>
                      <a:pt x="20191" y="12535"/>
                      <a:pt x="20592" y="12488"/>
                    </a:cubicBezTo>
                    <a:cubicBezTo>
                      <a:pt x="20992" y="12441"/>
                      <a:pt x="21393" y="12370"/>
                      <a:pt x="21441" y="12323"/>
                    </a:cubicBezTo>
                    <a:cubicBezTo>
                      <a:pt x="21535" y="12229"/>
                      <a:pt x="21582" y="11875"/>
                      <a:pt x="21511" y="11758"/>
                    </a:cubicBezTo>
                    <a:cubicBezTo>
                      <a:pt x="21488" y="11710"/>
                      <a:pt x="21110" y="11546"/>
                      <a:pt x="20733" y="1140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6" name="Shape 403"/>
              <p:cNvSpPr/>
              <p:nvPr/>
            </p:nvSpPr>
            <p:spPr>
              <a:xfrm rot="16200000">
                <a:off x="345073" y="358993"/>
                <a:ext cx="1230771" cy="1231532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47" name="Group 376"/>
            <p:cNvGrpSpPr/>
            <p:nvPr/>
          </p:nvGrpSpPr>
          <p:grpSpPr>
            <a:xfrm>
              <a:off x="5897659" y="6870939"/>
              <a:ext cx="3559891" cy="3243491"/>
              <a:chOff x="14727" y="11898"/>
              <a:chExt cx="1659721" cy="1659720"/>
            </a:xfrm>
          </p:grpSpPr>
          <p:sp>
            <p:nvSpPr>
              <p:cNvPr id="148" name="Shape 373"/>
              <p:cNvSpPr/>
              <p:nvPr/>
            </p:nvSpPr>
            <p:spPr>
              <a:xfrm rot="16200000" flipH="1">
                <a:off x="14728" y="11897"/>
                <a:ext cx="1659720" cy="16597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0" y="10800"/>
                      <a:pt x="0" y="10800"/>
                      <a:pt x="0" y="10800"/>
                    </a:cubicBezTo>
                    <a:cubicBezTo>
                      <a:pt x="0" y="4844"/>
                      <a:pt x="4844" y="0"/>
                      <a:pt x="10800" y="0"/>
                    </a:cubicBezTo>
                    <a:cubicBezTo>
                      <a:pt x="16756" y="0"/>
                      <a:pt x="21600" y="4844"/>
                      <a:pt x="21600" y="10800"/>
                    </a:cubicBezTo>
                    <a:cubicBezTo>
                      <a:pt x="21600" y="16756"/>
                      <a:pt x="16756" y="21600"/>
                      <a:pt x="108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43707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9" name="Shape 374"/>
              <p:cNvSpPr/>
              <p:nvPr/>
            </p:nvSpPr>
            <p:spPr>
              <a:xfrm rot="16200000" flipH="1">
                <a:off x="118723" y="119615"/>
                <a:ext cx="1407743" cy="14100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6" h="21552" extrusionOk="0">
                    <a:moveTo>
                      <a:pt x="20733" y="11404"/>
                    </a:moveTo>
                    <a:cubicBezTo>
                      <a:pt x="20356" y="11263"/>
                      <a:pt x="19979" y="11122"/>
                      <a:pt x="19955" y="11098"/>
                    </a:cubicBezTo>
                    <a:cubicBezTo>
                      <a:pt x="19884" y="11027"/>
                      <a:pt x="19931" y="10792"/>
                      <a:pt x="19931" y="10792"/>
                    </a:cubicBezTo>
                    <a:cubicBezTo>
                      <a:pt x="19931" y="10768"/>
                      <a:pt x="19931" y="10768"/>
                      <a:pt x="19931" y="10768"/>
                    </a:cubicBezTo>
                    <a:cubicBezTo>
                      <a:pt x="19931" y="10768"/>
                      <a:pt x="19908" y="10509"/>
                      <a:pt x="19955" y="10462"/>
                    </a:cubicBezTo>
                    <a:cubicBezTo>
                      <a:pt x="19979" y="10415"/>
                      <a:pt x="20356" y="10321"/>
                      <a:pt x="20733" y="10179"/>
                    </a:cubicBezTo>
                    <a:cubicBezTo>
                      <a:pt x="21110" y="10038"/>
                      <a:pt x="21488" y="9897"/>
                      <a:pt x="21511" y="9826"/>
                    </a:cubicBezTo>
                    <a:cubicBezTo>
                      <a:pt x="21582" y="9732"/>
                      <a:pt x="21535" y="9355"/>
                      <a:pt x="21441" y="9261"/>
                    </a:cubicBezTo>
                    <a:cubicBezTo>
                      <a:pt x="21417" y="9214"/>
                      <a:pt x="21016" y="9143"/>
                      <a:pt x="20615" y="9096"/>
                    </a:cubicBezTo>
                    <a:cubicBezTo>
                      <a:pt x="20214" y="9049"/>
                      <a:pt x="19813" y="9002"/>
                      <a:pt x="19790" y="8978"/>
                    </a:cubicBezTo>
                    <a:cubicBezTo>
                      <a:pt x="19696" y="8931"/>
                      <a:pt x="19672" y="8672"/>
                      <a:pt x="19672" y="8672"/>
                    </a:cubicBezTo>
                    <a:cubicBezTo>
                      <a:pt x="19672" y="8672"/>
                      <a:pt x="19672" y="8672"/>
                      <a:pt x="19672" y="8672"/>
                    </a:cubicBezTo>
                    <a:cubicBezTo>
                      <a:pt x="19672" y="8672"/>
                      <a:pt x="19601" y="8436"/>
                      <a:pt x="19625" y="8366"/>
                    </a:cubicBezTo>
                    <a:cubicBezTo>
                      <a:pt x="19648" y="8318"/>
                      <a:pt x="19979" y="8130"/>
                      <a:pt x="20332" y="7918"/>
                    </a:cubicBezTo>
                    <a:cubicBezTo>
                      <a:pt x="20662" y="7706"/>
                      <a:pt x="20992" y="7447"/>
                      <a:pt x="21016" y="7400"/>
                    </a:cubicBezTo>
                    <a:cubicBezTo>
                      <a:pt x="21063" y="7259"/>
                      <a:pt x="20922" y="6929"/>
                      <a:pt x="20827" y="6858"/>
                    </a:cubicBezTo>
                    <a:cubicBezTo>
                      <a:pt x="20757" y="6811"/>
                      <a:pt x="20356" y="6835"/>
                      <a:pt x="19955" y="6882"/>
                    </a:cubicBezTo>
                    <a:cubicBezTo>
                      <a:pt x="19554" y="6929"/>
                      <a:pt x="19177" y="6976"/>
                      <a:pt x="19130" y="6952"/>
                    </a:cubicBezTo>
                    <a:cubicBezTo>
                      <a:pt x="19035" y="6929"/>
                      <a:pt x="18965" y="6693"/>
                      <a:pt x="18965" y="6693"/>
                    </a:cubicBezTo>
                    <a:cubicBezTo>
                      <a:pt x="18965" y="6693"/>
                      <a:pt x="18965" y="6693"/>
                      <a:pt x="18965" y="6693"/>
                    </a:cubicBezTo>
                    <a:cubicBezTo>
                      <a:pt x="18965" y="6693"/>
                      <a:pt x="18823" y="6458"/>
                      <a:pt x="18823" y="6387"/>
                    </a:cubicBezTo>
                    <a:cubicBezTo>
                      <a:pt x="18847" y="6363"/>
                      <a:pt x="19130" y="6081"/>
                      <a:pt x="19413" y="5798"/>
                    </a:cubicBezTo>
                    <a:cubicBezTo>
                      <a:pt x="19672" y="5515"/>
                      <a:pt x="19955" y="5209"/>
                      <a:pt x="19955" y="5139"/>
                    </a:cubicBezTo>
                    <a:cubicBezTo>
                      <a:pt x="19955" y="4997"/>
                      <a:pt x="19766" y="4691"/>
                      <a:pt x="19648" y="4667"/>
                    </a:cubicBezTo>
                    <a:cubicBezTo>
                      <a:pt x="19578" y="4644"/>
                      <a:pt x="19200" y="4738"/>
                      <a:pt x="18799" y="4879"/>
                    </a:cubicBezTo>
                    <a:cubicBezTo>
                      <a:pt x="18422" y="4997"/>
                      <a:pt x="18068" y="5162"/>
                      <a:pt x="18021" y="5162"/>
                    </a:cubicBezTo>
                    <a:cubicBezTo>
                      <a:pt x="17927" y="5139"/>
                      <a:pt x="17785" y="4927"/>
                      <a:pt x="17785" y="4927"/>
                    </a:cubicBezTo>
                    <a:cubicBezTo>
                      <a:pt x="17785" y="4927"/>
                      <a:pt x="17785" y="4927"/>
                      <a:pt x="17785" y="4927"/>
                    </a:cubicBezTo>
                    <a:cubicBezTo>
                      <a:pt x="17785" y="4927"/>
                      <a:pt x="17620" y="4738"/>
                      <a:pt x="17597" y="4667"/>
                    </a:cubicBezTo>
                    <a:cubicBezTo>
                      <a:pt x="17597" y="4620"/>
                      <a:pt x="17809" y="4291"/>
                      <a:pt x="18021" y="3961"/>
                    </a:cubicBezTo>
                    <a:cubicBezTo>
                      <a:pt x="18234" y="3607"/>
                      <a:pt x="18422" y="3254"/>
                      <a:pt x="18399" y="3183"/>
                    </a:cubicBezTo>
                    <a:cubicBezTo>
                      <a:pt x="18375" y="3042"/>
                      <a:pt x="18116" y="2807"/>
                      <a:pt x="17998" y="2783"/>
                    </a:cubicBezTo>
                    <a:cubicBezTo>
                      <a:pt x="17927" y="2783"/>
                      <a:pt x="17573" y="2971"/>
                      <a:pt x="17243" y="3183"/>
                    </a:cubicBezTo>
                    <a:cubicBezTo>
                      <a:pt x="16889" y="3395"/>
                      <a:pt x="16559" y="3631"/>
                      <a:pt x="16512" y="3631"/>
                    </a:cubicBezTo>
                    <a:cubicBezTo>
                      <a:pt x="16441" y="3655"/>
                      <a:pt x="16253" y="3466"/>
                      <a:pt x="16253" y="3466"/>
                    </a:cubicBezTo>
                    <a:cubicBezTo>
                      <a:pt x="16253" y="3466"/>
                      <a:pt x="16253" y="3466"/>
                      <a:pt x="16253" y="3466"/>
                    </a:cubicBezTo>
                    <a:cubicBezTo>
                      <a:pt x="16253" y="3466"/>
                      <a:pt x="16041" y="3325"/>
                      <a:pt x="16017" y="3254"/>
                    </a:cubicBezTo>
                    <a:cubicBezTo>
                      <a:pt x="15993" y="3231"/>
                      <a:pt x="16135" y="2854"/>
                      <a:pt x="16253" y="2477"/>
                    </a:cubicBezTo>
                    <a:cubicBezTo>
                      <a:pt x="16371" y="2100"/>
                      <a:pt x="16465" y="1700"/>
                      <a:pt x="16441" y="1629"/>
                    </a:cubicBezTo>
                    <a:cubicBezTo>
                      <a:pt x="16394" y="1511"/>
                      <a:pt x="16088" y="1346"/>
                      <a:pt x="15946" y="1346"/>
                    </a:cubicBezTo>
                    <a:cubicBezTo>
                      <a:pt x="15899" y="1346"/>
                      <a:pt x="15592" y="1629"/>
                      <a:pt x="15310" y="1912"/>
                    </a:cubicBezTo>
                    <a:cubicBezTo>
                      <a:pt x="15027" y="2194"/>
                      <a:pt x="14767" y="2500"/>
                      <a:pt x="14720" y="2524"/>
                    </a:cubicBezTo>
                    <a:cubicBezTo>
                      <a:pt x="14649" y="2548"/>
                      <a:pt x="14413" y="2406"/>
                      <a:pt x="14413" y="2406"/>
                    </a:cubicBezTo>
                    <a:cubicBezTo>
                      <a:pt x="14413" y="2406"/>
                      <a:pt x="14413" y="2406"/>
                      <a:pt x="14413" y="2406"/>
                    </a:cubicBezTo>
                    <a:cubicBezTo>
                      <a:pt x="14413" y="2406"/>
                      <a:pt x="14178" y="2336"/>
                      <a:pt x="14130" y="2265"/>
                    </a:cubicBezTo>
                    <a:cubicBezTo>
                      <a:pt x="14107" y="2218"/>
                      <a:pt x="14154" y="1841"/>
                      <a:pt x="14178" y="1440"/>
                    </a:cubicBezTo>
                    <a:cubicBezTo>
                      <a:pt x="14225" y="1040"/>
                      <a:pt x="14225" y="640"/>
                      <a:pt x="14178" y="592"/>
                    </a:cubicBezTo>
                    <a:cubicBezTo>
                      <a:pt x="14107" y="475"/>
                      <a:pt x="13753" y="380"/>
                      <a:pt x="13635" y="428"/>
                    </a:cubicBezTo>
                    <a:cubicBezTo>
                      <a:pt x="13588" y="428"/>
                      <a:pt x="13352" y="781"/>
                      <a:pt x="13140" y="1111"/>
                    </a:cubicBezTo>
                    <a:cubicBezTo>
                      <a:pt x="12928" y="1464"/>
                      <a:pt x="12739" y="1817"/>
                      <a:pt x="12716" y="1841"/>
                    </a:cubicBezTo>
                    <a:cubicBezTo>
                      <a:pt x="12645" y="1888"/>
                      <a:pt x="12385" y="1817"/>
                      <a:pt x="12385" y="1817"/>
                    </a:cubicBezTo>
                    <a:cubicBezTo>
                      <a:pt x="12385" y="1794"/>
                      <a:pt x="12385" y="1794"/>
                      <a:pt x="12385" y="1794"/>
                    </a:cubicBezTo>
                    <a:cubicBezTo>
                      <a:pt x="12385" y="1794"/>
                      <a:pt x="12126" y="1794"/>
                      <a:pt x="12079" y="1723"/>
                    </a:cubicBezTo>
                    <a:cubicBezTo>
                      <a:pt x="12055" y="1700"/>
                      <a:pt x="12008" y="1299"/>
                      <a:pt x="11937" y="922"/>
                    </a:cubicBezTo>
                    <a:cubicBezTo>
                      <a:pt x="11867" y="522"/>
                      <a:pt x="11796" y="121"/>
                      <a:pt x="11749" y="74"/>
                    </a:cubicBezTo>
                    <a:cubicBezTo>
                      <a:pt x="11631" y="-20"/>
                      <a:pt x="11277" y="-20"/>
                      <a:pt x="11159" y="51"/>
                    </a:cubicBezTo>
                    <a:cubicBezTo>
                      <a:pt x="11112" y="74"/>
                      <a:pt x="10971" y="451"/>
                      <a:pt x="10853" y="852"/>
                    </a:cubicBezTo>
                    <a:cubicBezTo>
                      <a:pt x="10735" y="1228"/>
                      <a:pt x="10617" y="1605"/>
                      <a:pt x="10593" y="1652"/>
                    </a:cubicBezTo>
                    <a:cubicBezTo>
                      <a:pt x="10523" y="1700"/>
                      <a:pt x="10287" y="1676"/>
                      <a:pt x="10287" y="1676"/>
                    </a:cubicBezTo>
                    <a:cubicBezTo>
                      <a:pt x="10263" y="1676"/>
                      <a:pt x="10263" y="1676"/>
                      <a:pt x="10263" y="1676"/>
                    </a:cubicBezTo>
                    <a:cubicBezTo>
                      <a:pt x="10263" y="1676"/>
                      <a:pt x="10027" y="1723"/>
                      <a:pt x="9957" y="1676"/>
                    </a:cubicBezTo>
                    <a:cubicBezTo>
                      <a:pt x="9910" y="1652"/>
                      <a:pt x="9792" y="1299"/>
                      <a:pt x="9627" y="922"/>
                    </a:cubicBezTo>
                    <a:cubicBezTo>
                      <a:pt x="9485" y="545"/>
                      <a:pt x="9296" y="192"/>
                      <a:pt x="9249" y="145"/>
                    </a:cubicBezTo>
                    <a:cubicBezTo>
                      <a:pt x="9131" y="98"/>
                      <a:pt x="8778" y="168"/>
                      <a:pt x="8683" y="263"/>
                    </a:cubicBezTo>
                    <a:cubicBezTo>
                      <a:pt x="8636" y="286"/>
                      <a:pt x="8589" y="710"/>
                      <a:pt x="8542" y="1087"/>
                    </a:cubicBezTo>
                    <a:cubicBezTo>
                      <a:pt x="8518" y="1511"/>
                      <a:pt x="8518" y="1888"/>
                      <a:pt x="8495" y="1935"/>
                    </a:cubicBezTo>
                    <a:cubicBezTo>
                      <a:pt x="8448" y="2006"/>
                      <a:pt x="8188" y="2053"/>
                      <a:pt x="8188" y="2053"/>
                    </a:cubicBezTo>
                    <a:cubicBezTo>
                      <a:pt x="8188" y="2053"/>
                      <a:pt x="8188" y="2053"/>
                      <a:pt x="8188" y="2053"/>
                    </a:cubicBezTo>
                    <a:cubicBezTo>
                      <a:pt x="8188" y="2053"/>
                      <a:pt x="7952" y="2147"/>
                      <a:pt x="7882" y="2124"/>
                    </a:cubicBezTo>
                    <a:cubicBezTo>
                      <a:pt x="7834" y="2100"/>
                      <a:pt x="7622" y="1770"/>
                      <a:pt x="7386" y="1464"/>
                    </a:cubicBezTo>
                    <a:cubicBezTo>
                      <a:pt x="7151" y="1134"/>
                      <a:pt x="6891" y="804"/>
                      <a:pt x="6820" y="804"/>
                    </a:cubicBezTo>
                    <a:cubicBezTo>
                      <a:pt x="6703" y="757"/>
                      <a:pt x="6372" y="922"/>
                      <a:pt x="6302" y="1016"/>
                    </a:cubicBezTo>
                    <a:cubicBezTo>
                      <a:pt x="6278" y="1087"/>
                      <a:pt x="6325" y="1488"/>
                      <a:pt x="6372" y="1888"/>
                    </a:cubicBezTo>
                    <a:cubicBezTo>
                      <a:pt x="6443" y="2265"/>
                      <a:pt x="6514" y="2665"/>
                      <a:pt x="6514" y="2712"/>
                    </a:cubicBezTo>
                    <a:cubicBezTo>
                      <a:pt x="6490" y="2783"/>
                      <a:pt x="6254" y="2877"/>
                      <a:pt x="6254" y="2877"/>
                    </a:cubicBezTo>
                    <a:cubicBezTo>
                      <a:pt x="6254" y="2877"/>
                      <a:pt x="6254" y="2877"/>
                      <a:pt x="6254" y="2877"/>
                    </a:cubicBezTo>
                    <a:cubicBezTo>
                      <a:pt x="6254" y="2877"/>
                      <a:pt x="6042" y="3042"/>
                      <a:pt x="5948" y="3019"/>
                    </a:cubicBezTo>
                    <a:cubicBezTo>
                      <a:pt x="5924" y="3019"/>
                      <a:pt x="5641" y="2759"/>
                      <a:pt x="5335" y="2500"/>
                    </a:cubicBezTo>
                    <a:cubicBezTo>
                      <a:pt x="5028" y="2241"/>
                      <a:pt x="4698" y="1982"/>
                      <a:pt x="4627" y="1982"/>
                    </a:cubicBezTo>
                    <a:cubicBezTo>
                      <a:pt x="4510" y="1982"/>
                      <a:pt x="4203" y="2218"/>
                      <a:pt x="4179" y="2336"/>
                    </a:cubicBezTo>
                    <a:cubicBezTo>
                      <a:pt x="4156" y="2383"/>
                      <a:pt x="4297" y="2759"/>
                      <a:pt x="4439" y="3136"/>
                    </a:cubicBezTo>
                    <a:cubicBezTo>
                      <a:pt x="4604" y="3513"/>
                      <a:pt x="4769" y="3867"/>
                      <a:pt x="4769" y="3914"/>
                    </a:cubicBezTo>
                    <a:cubicBezTo>
                      <a:pt x="4769" y="4008"/>
                      <a:pt x="4557" y="4149"/>
                      <a:pt x="4557" y="4149"/>
                    </a:cubicBezTo>
                    <a:cubicBezTo>
                      <a:pt x="4557" y="4149"/>
                      <a:pt x="4557" y="4149"/>
                      <a:pt x="4557" y="4149"/>
                    </a:cubicBezTo>
                    <a:cubicBezTo>
                      <a:pt x="4557" y="4149"/>
                      <a:pt x="4368" y="4338"/>
                      <a:pt x="4297" y="4361"/>
                    </a:cubicBezTo>
                    <a:cubicBezTo>
                      <a:pt x="4250" y="4361"/>
                      <a:pt x="3920" y="4173"/>
                      <a:pt x="3566" y="3984"/>
                    </a:cubicBezTo>
                    <a:cubicBezTo>
                      <a:pt x="3213" y="3796"/>
                      <a:pt x="2835" y="3631"/>
                      <a:pt x="2765" y="3655"/>
                    </a:cubicBezTo>
                    <a:cubicBezTo>
                      <a:pt x="2647" y="3678"/>
                      <a:pt x="2411" y="3961"/>
                      <a:pt x="2411" y="4079"/>
                    </a:cubicBezTo>
                    <a:cubicBezTo>
                      <a:pt x="2411" y="4149"/>
                      <a:pt x="2623" y="4479"/>
                      <a:pt x="2859" y="4809"/>
                    </a:cubicBezTo>
                    <a:cubicBezTo>
                      <a:pt x="3095" y="5139"/>
                      <a:pt x="3330" y="5445"/>
                      <a:pt x="3354" y="5492"/>
                    </a:cubicBezTo>
                    <a:cubicBezTo>
                      <a:pt x="3354" y="5586"/>
                      <a:pt x="3189" y="5775"/>
                      <a:pt x="3189" y="5775"/>
                    </a:cubicBezTo>
                    <a:cubicBezTo>
                      <a:pt x="3189" y="5775"/>
                      <a:pt x="3189" y="5775"/>
                      <a:pt x="3189" y="5775"/>
                    </a:cubicBezTo>
                    <a:cubicBezTo>
                      <a:pt x="3189" y="5775"/>
                      <a:pt x="3071" y="6010"/>
                      <a:pt x="3000" y="6034"/>
                    </a:cubicBezTo>
                    <a:cubicBezTo>
                      <a:pt x="2953" y="6034"/>
                      <a:pt x="2576" y="5939"/>
                      <a:pt x="2199" y="5822"/>
                    </a:cubicBezTo>
                    <a:cubicBezTo>
                      <a:pt x="1798" y="5727"/>
                      <a:pt x="1397" y="5657"/>
                      <a:pt x="1350" y="5680"/>
                    </a:cubicBezTo>
                    <a:cubicBezTo>
                      <a:pt x="1208" y="5751"/>
                      <a:pt x="1067" y="6081"/>
                      <a:pt x="1090" y="6199"/>
                    </a:cubicBezTo>
                    <a:cubicBezTo>
                      <a:pt x="1090" y="6246"/>
                      <a:pt x="1397" y="6552"/>
                      <a:pt x="1680" y="6811"/>
                    </a:cubicBezTo>
                    <a:cubicBezTo>
                      <a:pt x="1986" y="7070"/>
                      <a:pt x="2293" y="7306"/>
                      <a:pt x="2316" y="7353"/>
                    </a:cubicBezTo>
                    <a:cubicBezTo>
                      <a:pt x="2364" y="7447"/>
                      <a:pt x="2246" y="7659"/>
                      <a:pt x="2246" y="7659"/>
                    </a:cubicBezTo>
                    <a:cubicBezTo>
                      <a:pt x="2246" y="7659"/>
                      <a:pt x="2246" y="7659"/>
                      <a:pt x="2246" y="7659"/>
                    </a:cubicBezTo>
                    <a:cubicBezTo>
                      <a:pt x="2222" y="7659"/>
                      <a:pt x="2175" y="7918"/>
                      <a:pt x="2104" y="7965"/>
                    </a:cubicBezTo>
                    <a:cubicBezTo>
                      <a:pt x="2081" y="7989"/>
                      <a:pt x="1680" y="7965"/>
                      <a:pt x="1279" y="7942"/>
                    </a:cubicBezTo>
                    <a:cubicBezTo>
                      <a:pt x="878" y="7942"/>
                      <a:pt x="477" y="7965"/>
                      <a:pt x="430" y="8012"/>
                    </a:cubicBezTo>
                    <a:cubicBezTo>
                      <a:pt x="312" y="8083"/>
                      <a:pt x="241" y="8436"/>
                      <a:pt x="289" y="8554"/>
                    </a:cubicBezTo>
                    <a:cubicBezTo>
                      <a:pt x="312" y="8625"/>
                      <a:pt x="666" y="8837"/>
                      <a:pt x="1020" y="9002"/>
                    </a:cubicBezTo>
                    <a:cubicBezTo>
                      <a:pt x="1373" y="9190"/>
                      <a:pt x="1727" y="9355"/>
                      <a:pt x="1774" y="9402"/>
                    </a:cubicBezTo>
                    <a:cubicBezTo>
                      <a:pt x="1821" y="9473"/>
                      <a:pt x="1751" y="9708"/>
                      <a:pt x="1751" y="9708"/>
                    </a:cubicBezTo>
                    <a:cubicBezTo>
                      <a:pt x="1751" y="9732"/>
                      <a:pt x="1751" y="9732"/>
                      <a:pt x="1751" y="9732"/>
                    </a:cubicBezTo>
                    <a:cubicBezTo>
                      <a:pt x="1751" y="9732"/>
                      <a:pt x="1751" y="9967"/>
                      <a:pt x="1680" y="10038"/>
                    </a:cubicBezTo>
                    <a:cubicBezTo>
                      <a:pt x="1656" y="10062"/>
                      <a:pt x="1279" y="10132"/>
                      <a:pt x="878" y="10226"/>
                    </a:cubicBezTo>
                    <a:cubicBezTo>
                      <a:pt x="501" y="10321"/>
                      <a:pt x="100" y="10415"/>
                      <a:pt x="53" y="10462"/>
                    </a:cubicBezTo>
                    <a:cubicBezTo>
                      <a:pt x="-18" y="10580"/>
                      <a:pt x="-18" y="10933"/>
                      <a:pt x="53" y="11051"/>
                    </a:cubicBezTo>
                    <a:cubicBezTo>
                      <a:pt x="100" y="11098"/>
                      <a:pt x="477" y="11216"/>
                      <a:pt x="878" y="11310"/>
                    </a:cubicBezTo>
                    <a:cubicBezTo>
                      <a:pt x="1255" y="11404"/>
                      <a:pt x="1656" y="11498"/>
                      <a:pt x="1680" y="11522"/>
                    </a:cubicBezTo>
                    <a:cubicBezTo>
                      <a:pt x="1751" y="11569"/>
                      <a:pt x="1751" y="11828"/>
                      <a:pt x="1751" y="11828"/>
                    </a:cubicBezTo>
                    <a:cubicBezTo>
                      <a:pt x="1751" y="11828"/>
                      <a:pt x="1751" y="11828"/>
                      <a:pt x="1751" y="11828"/>
                    </a:cubicBezTo>
                    <a:cubicBezTo>
                      <a:pt x="1751" y="11828"/>
                      <a:pt x="1798" y="12087"/>
                      <a:pt x="1774" y="12158"/>
                    </a:cubicBezTo>
                    <a:cubicBezTo>
                      <a:pt x="1751" y="12205"/>
                      <a:pt x="1373" y="12346"/>
                      <a:pt x="1020" y="12535"/>
                    </a:cubicBezTo>
                    <a:cubicBezTo>
                      <a:pt x="666" y="12700"/>
                      <a:pt x="312" y="12888"/>
                      <a:pt x="289" y="12959"/>
                    </a:cubicBezTo>
                    <a:cubicBezTo>
                      <a:pt x="218" y="13077"/>
                      <a:pt x="312" y="13430"/>
                      <a:pt x="406" y="13501"/>
                    </a:cubicBezTo>
                    <a:cubicBezTo>
                      <a:pt x="454" y="13548"/>
                      <a:pt x="854" y="13571"/>
                      <a:pt x="1255" y="13595"/>
                    </a:cubicBezTo>
                    <a:cubicBezTo>
                      <a:pt x="1656" y="13595"/>
                      <a:pt x="2057" y="13571"/>
                      <a:pt x="2104" y="13595"/>
                    </a:cubicBezTo>
                    <a:cubicBezTo>
                      <a:pt x="2175" y="13642"/>
                      <a:pt x="2246" y="13901"/>
                      <a:pt x="2246" y="13901"/>
                    </a:cubicBezTo>
                    <a:cubicBezTo>
                      <a:pt x="2246" y="13901"/>
                      <a:pt x="2246" y="13901"/>
                      <a:pt x="2246" y="13901"/>
                    </a:cubicBezTo>
                    <a:cubicBezTo>
                      <a:pt x="2246" y="13901"/>
                      <a:pt x="2340" y="14137"/>
                      <a:pt x="2316" y="14207"/>
                    </a:cubicBezTo>
                    <a:cubicBezTo>
                      <a:pt x="2316" y="14254"/>
                      <a:pt x="2010" y="14466"/>
                      <a:pt x="1680" y="14725"/>
                    </a:cubicBezTo>
                    <a:cubicBezTo>
                      <a:pt x="1373" y="14985"/>
                      <a:pt x="1090" y="15267"/>
                      <a:pt x="1067" y="15314"/>
                    </a:cubicBezTo>
                    <a:cubicBezTo>
                      <a:pt x="1043" y="15456"/>
                      <a:pt x="1208" y="15785"/>
                      <a:pt x="1326" y="15833"/>
                    </a:cubicBezTo>
                    <a:cubicBezTo>
                      <a:pt x="1373" y="15856"/>
                      <a:pt x="1774" y="15809"/>
                      <a:pt x="2175" y="15715"/>
                    </a:cubicBezTo>
                    <a:cubicBezTo>
                      <a:pt x="2576" y="15621"/>
                      <a:pt x="2953" y="15526"/>
                      <a:pt x="3000" y="15526"/>
                    </a:cubicBezTo>
                    <a:cubicBezTo>
                      <a:pt x="3071" y="15550"/>
                      <a:pt x="3189" y="15785"/>
                      <a:pt x="3189" y="15785"/>
                    </a:cubicBezTo>
                    <a:cubicBezTo>
                      <a:pt x="3189" y="15785"/>
                      <a:pt x="3189" y="15785"/>
                      <a:pt x="3189" y="15785"/>
                    </a:cubicBezTo>
                    <a:cubicBezTo>
                      <a:pt x="3189" y="15785"/>
                      <a:pt x="3354" y="15997"/>
                      <a:pt x="3354" y="16068"/>
                    </a:cubicBezTo>
                    <a:cubicBezTo>
                      <a:pt x="3354" y="16115"/>
                      <a:pt x="3095" y="16398"/>
                      <a:pt x="2859" y="16728"/>
                    </a:cubicBezTo>
                    <a:cubicBezTo>
                      <a:pt x="2599" y="17034"/>
                      <a:pt x="2387" y="17387"/>
                      <a:pt x="2387" y="17434"/>
                    </a:cubicBezTo>
                    <a:cubicBezTo>
                      <a:pt x="2387" y="17576"/>
                      <a:pt x="2623" y="17858"/>
                      <a:pt x="2741" y="17882"/>
                    </a:cubicBezTo>
                    <a:cubicBezTo>
                      <a:pt x="2812" y="17905"/>
                      <a:pt x="3189" y="17741"/>
                      <a:pt x="3543" y="17576"/>
                    </a:cubicBezTo>
                    <a:cubicBezTo>
                      <a:pt x="3896" y="17387"/>
                      <a:pt x="4250" y="17199"/>
                      <a:pt x="4297" y="17199"/>
                    </a:cubicBezTo>
                    <a:cubicBezTo>
                      <a:pt x="4392" y="17199"/>
                      <a:pt x="4557" y="17411"/>
                      <a:pt x="4557" y="17411"/>
                    </a:cubicBezTo>
                    <a:cubicBezTo>
                      <a:pt x="4557" y="17411"/>
                      <a:pt x="4557" y="17411"/>
                      <a:pt x="4557" y="17411"/>
                    </a:cubicBezTo>
                    <a:cubicBezTo>
                      <a:pt x="4557" y="17411"/>
                      <a:pt x="4745" y="17576"/>
                      <a:pt x="4769" y="17646"/>
                    </a:cubicBezTo>
                    <a:cubicBezTo>
                      <a:pt x="4769" y="17670"/>
                      <a:pt x="4604" y="18023"/>
                      <a:pt x="4439" y="18400"/>
                    </a:cubicBezTo>
                    <a:cubicBezTo>
                      <a:pt x="4274" y="18753"/>
                      <a:pt x="4132" y="19130"/>
                      <a:pt x="4156" y="19201"/>
                    </a:cubicBezTo>
                    <a:cubicBezTo>
                      <a:pt x="4179" y="19342"/>
                      <a:pt x="4486" y="19554"/>
                      <a:pt x="4604" y="19554"/>
                    </a:cubicBezTo>
                    <a:cubicBezTo>
                      <a:pt x="4675" y="19554"/>
                      <a:pt x="5005" y="19319"/>
                      <a:pt x="5311" y="19060"/>
                    </a:cubicBezTo>
                    <a:cubicBezTo>
                      <a:pt x="5618" y="18801"/>
                      <a:pt x="5924" y="18541"/>
                      <a:pt x="5972" y="18518"/>
                    </a:cubicBezTo>
                    <a:cubicBezTo>
                      <a:pt x="6042" y="18518"/>
                      <a:pt x="6254" y="18659"/>
                      <a:pt x="6254" y="18659"/>
                    </a:cubicBezTo>
                    <a:cubicBezTo>
                      <a:pt x="6254" y="18659"/>
                      <a:pt x="6254" y="18659"/>
                      <a:pt x="6254" y="18659"/>
                    </a:cubicBezTo>
                    <a:cubicBezTo>
                      <a:pt x="6254" y="18659"/>
                      <a:pt x="6490" y="18777"/>
                      <a:pt x="6514" y="18848"/>
                    </a:cubicBezTo>
                    <a:cubicBezTo>
                      <a:pt x="6537" y="18895"/>
                      <a:pt x="6443" y="19272"/>
                      <a:pt x="6372" y="19648"/>
                    </a:cubicBezTo>
                    <a:cubicBezTo>
                      <a:pt x="6302" y="20049"/>
                      <a:pt x="6231" y="20449"/>
                      <a:pt x="6278" y="20520"/>
                    </a:cubicBezTo>
                    <a:cubicBezTo>
                      <a:pt x="6325" y="20638"/>
                      <a:pt x="6679" y="20779"/>
                      <a:pt x="6797" y="20732"/>
                    </a:cubicBezTo>
                    <a:cubicBezTo>
                      <a:pt x="6844" y="20732"/>
                      <a:pt x="7127" y="20426"/>
                      <a:pt x="7363" y="20096"/>
                    </a:cubicBezTo>
                    <a:cubicBezTo>
                      <a:pt x="7622" y="19790"/>
                      <a:pt x="7834" y="19460"/>
                      <a:pt x="7882" y="19436"/>
                    </a:cubicBezTo>
                    <a:cubicBezTo>
                      <a:pt x="7952" y="19389"/>
                      <a:pt x="8188" y="19507"/>
                      <a:pt x="8188" y="19507"/>
                    </a:cubicBezTo>
                    <a:cubicBezTo>
                      <a:pt x="8188" y="19507"/>
                      <a:pt x="8188" y="19507"/>
                      <a:pt x="8188" y="19507"/>
                    </a:cubicBezTo>
                    <a:cubicBezTo>
                      <a:pt x="8188" y="19507"/>
                      <a:pt x="8448" y="19554"/>
                      <a:pt x="8495" y="19625"/>
                    </a:cubicBezTo>
                    <a:cubicBezTo>
                      <a:pt x="8518" y="19648"/>
                      <a:pt x="8518" y="20049"/>
                      <a:pt x="8542" y="20449"/>
                    </a:cubicBezTo>
                    <a:cubicBezTo>
                      <a:pt x="8565" y="20850"/>
                      <a:pt x="8589" y="21250"/>
                      <a:pt x="8636" y="21297"/>
                    </a:cubicBezTo>
                    <a:cubicBezTo>
                      <a:pt x="8730" y="21392"/>
                      <a:pt x="9084" y="21462"/>
                      <a:pt x="9202" y="21392"/>
                    </a:cubicBezTo>
                    <a:cubicBezTo>
                      <a:pt x="9249" y="21368"/>
                      <a:pt x="9438" y="21015"/>
                      <a:pt x="9603" y="20638"/>
                    </a:cubicBezTo>
                    <a:cubicBezTo>
                      <a:pt x="9768" y="20284"/>
                      <a:pt x="9933" y="19908"/>
                      <a:pt x="9957" y="19884"/>
                    </a:cubicBezTo>
                    <a:cubicBezTo>
                      <a:pt x="10027" y="19813"/>
                      <a:pt x="10263" y="19860"/>
                      <a:pt x="10263" y="19860"/>
                    </a:cubicBezTo>
                    <a:cubicBezTo>
                      <a:pt x="10287" y="19884"/>
                      <a:pt x="10287" y="19884"/>
                      <a:pt x="10287" y="19884"/>
                    </a:cubicBezTo>
                    <a:cubicBezTo>
                      <a:pt x="10287" y="19884"/>
                      <a:pt x="10546" y="19860"/>
                      <a:pt x="10593" y="19908"/>
                    </a:cubicBezTo>
                    <a:cubicBezTo>
                      <a:pt x="10617" y="19931"/>
                      <a:pt x="10711" y="20332"/>
                      <a:pt x="10829" y="20708"/>
                    </a:cubicBezTo>
                    <a:cubicBezTo>
                      <a:pt x="10947" y="21085"/>
                      <a:pt x="11065" y="21462"/>
                      <a:pt x="11136" y="21509"/>
                    </a:cubicBezTo>
                    <a:cubicBezTo>
                      <a:pt x="11230" y="21580"/>
                      <a:pt x="11607" y="21556"/>
                      <a:pt x="11702" y="21486"/>
                    </a:cubicBezTo>
                    <a:cubicBezTo>
                      <a:pt x="11749" y="21439"/>
                      <a:pt x="11843" y="21038"/>
                      <a:pt x="11914" y="20661"/>
                    </a:cubicBezTo>
                    <a:cubicBezTo>
                      <a:pt x="12008" y="20261"/>
                      <a:pt x="12055" y="19860"/>
                      <a:pt x="12079" y="19837"/>
                    </a:cubicBezTo>
                    <a:cubicBezTo>
                      <a:pt x="12126" y="19766"/>
                      <a:pt x="12385" y="19743"/>
                      <a:pt x="12385" y="19743"/>
                    </a:cubicBezTo>
                    <a:cubicBezTo>
                      <a:pt x="12385" y="19743"/>
                      <a:pt x="12385" y="19743"/>
                      <a:pt x="12385" y="19743"/>
                    </a:cubicBezTo>
                    <a:cubicBezTo>
                      <a:pt x="12385" y="19743"/>
                      <a:pt x="12645" y="19696"/>
                      <a:pt x="12716" y="19719"/>
                    </a:cubicBezTo>
                    <a:cubicBezTo>
                      <a:pt x="12739" y="19743"/>
                      <a:pt x="12928" y="20096"/>
                      <a:pt x="13116" y="20426"/>
                    </a:cubicBezTo>
                    <a:cubicBezTo>
                      <a:pt x="13305" y="20779"/>
                      <a:pt x="13541" y="21132"/>
                      <a:pt x="13588" y="21156"/>
                    </a:cubicBezTo>
                    <a:cubicBezTo>
                      <a:pt x="13730" y="21203"/>
                      <a:pt x="14060" y="21085"/>
                      <a:pt x="14154" y="20991"/>
                    </a:cubicBezTo>
                    <a:cubicBezTo>
                      <a:pt x="14178" y="20944"/>
                      <a:pt x="14178" y="20544"/>
                      <a:pt x="14178" y="20120"/>
                    </a:cubicBezTo>
                    <a:cubicBezTo>
                      <a:pt x="14154" y="19719"/>
                      <a:pt x="14130" y="19342"/>
                      <a:pt x="14130" y="19295"/>
                    </a:cubicBezTo>
                    <a:cubicBezTo>
                      <a:pt x="14178" y="19201"/>
                      <a:pt x="14413" y="19154"/>
                      <a:pt x="14413" y="19154"/>
                    </a:cubicBezTo>
                    <a:cubicBezTo>
                      <a:pt x="14413" y="19154"/>
                      <a:pt x="14413" y="19154"/>
                      <a:pt x="14413" y="19154"/>
                    </a:cubicBezTo>
                    <a:cubicBezTo>
                      <a:pt x="14413" y="19154"/>
                      <a:pt x="14649" y="19012"/>
                      <a:pt x="14720" y="19036"/>
                    </a:cubicBezTo>
                    <a:cubicBezTo>
                      <a:pt x="14767" y="19036"/>
                      <a:pt x="15027" y="19342"/>
                      <a:pt x="15286" y="19648"/>
                    </a:cubicBezTo>
                    <a:cubicBezTo>
                      <a:pt x="15569" y="19931"/>
                      <a:pt x="15852" y="20214"/>
                      <a:pt x="15923" y="20237"/>
                    </a:cubicBezTo>
                    <a:cubicBezTo>
                      <a:pt x="16041" y="20237"/>
                      <a:pt x="16371" y="20049"/>
                      <a:pt x="16418" y="19931"/>
                    </a:cubicBezTo>
                    <a:cubicBezTo>
                      <a:pt x="16441" y="19884"/>
                      <a:pt x="16347" y="19484"/>
                      <a:pt x="16229" y="19107"/>
                    </a:cubicBezTo>
                    <a:cubicBezTo>
                      <a:pt x="16135" y="18706"/>
                      <a:pt x="15993" y="18329"/>
                      <a:pt x="16017" y="18306"/>
                    </a:cubicBezTo>
                    <a:cubicBezTo>
                      <a:pt x="16017" y="18212"/>
                      <a:pt x="16253" y="18094"/>
                      <a:pt x="16253" y="18094"/>
                    </a:cubicBezTo>
                    <a:cubicBezTo>
                      <a:pt x="16253" y="18094"/>
                      <a:pt x="16253" y="18094"/>
                      <a:pt x="16253" y="18094"/>
                    </a:cubicBezTo>
                    <a:cubicBezTo>
                      <a:pt x="16253" y="18094"/>
                      <a:pt x="16441" y="17905"/>
                      <a:pt x="16536" y="17905"/>
                    </a:cubicBezTo>
                    <a:cubicBezTo>
                      <a:pt x="16559" y="17905"/>
                      <a:pt x="16889" y="18141"/>
                      <a:pt x="17220" y="18377"/>
                    </a:cubicBezTo>
                    <a:cubicBezTo>
                      <a:pt x="17550" y="18589"/>
                      <a:pt x="17880" y="18801"/>
                      <a:pt x="17951" y="18801"/>
                    </a:cubicBezTo>
                    <a:cubicBezTo>
                      <a:pt x="18092" y="18777"/>
                      <a:pt x="18351" y="18518"/>
                      <a:pt x="18375" y="18400"/>
                    </a:cubicBezTo>
                    <a:cubicBezTo>
                      <a:pt x="18375" y="18353"/>
                      <a:pt x="18210" y="17976"/>
                      <a:pt x="18021" y="17623"/>
                    </a:cubicBezTo>
                    <a:cubicBezTo>
                      <a:pt x="17809" y="17269"/>
                      <a:pt x="17620" y="16940"/>
                      <a:pt x="17597" y="16893"/>
                    </a:cubicBezTo>
                    <a:cubicBezTo>
                      <a:pt x="17597" y="16798"/>
                      <a:pt x="17785" y="16633"/>
                      <a:pt x="17785" y="16633"/>
                    </a:cubicBezTo>
                    <a:cubicBezTo>
                      <a:pt x="17785" y="16633"/>
                      <a:pt x="17785" y="16633"/>
                      <a:pt x="17785" y="16633"/>
                    </a:cubicBezTo>
                    <a:cubicBezTo>
                      <a:pt x="17785" y="16633"/>
                      <a:pt x="17951" y="16421"/>
                      <a:pt x="18021" y="16398"/>
                    </a:cubicBezTo>
                    <a:cubicBezTo>
                      <a:pt x="18068" y="16398"/>
                      <a:pt x="18422" y="16539"/>
                      <a:pt x="18799" y="16681"/>
                    </a:cubicBezTo>
                    <a:cubicBezTo>
                      <a:pt x="19153" y="16822"/>
                      <a:pt x="19554" y="16963"/>
                      <a:pt x="19625" y="16940"/>
                    </a:cubicBezTo>
                    <a:cubicBezTo>
                      <a:pt x="19743" y="16893"/>
                      <a:pt x="19931" y="16586"/>
                      <a:pt x="19931" y="16445"/>
                    </a:cubicBezTo>
                    <a:cubicBezTo>
                      <a:pt x="19931" y="16398"/>
                      <a:pt x="19672" y="16068"/>
                      <a:pt x="19413" y="15785"/>
                    </a:cubicBezTo>
                    <a:cubicBezTo>
                      <a:pt x="19130" y="15479"/>
                      <a:pt x="18847" y="15197"/>
                      <a:pt x="18847" y="15173"/>
                    </a:cubicBezTo>
                    <a:cubicBezTo>
                      <a:pt x="18823" y="15079"/>
                      <a:pt x="18965" y="14867"/>
                      <a:pt x="18965" y="14867"/>
                    </a:cubicBezTo>
                    <a:cubicBezTo>
                      <a:pt x="18965" y="14867"/>
                      <a:pt x="18965" y="14867"/>
                      <a:pt x="18965" y="14867"/>
                    </a:cubicBezTo>
                    <a:cubicBezTo>
                      <a:pt x="18965" y="14867"/>
                      <a:pt x="19059" y="14631"/>
                      <a:pt x="19130" y="14584"/>
                    </a:cubicBezTo>
                    <a:cubicBezTo>
                      <a:pt x="19153" y="14561"/>
                      <a:pt x="19554" y="14631"/>
                      <a:pt x="19931" y="14678"/>
                    </a:cubicBezTo>
                    <a:cubicBezTo>
                      <a:pt x="20332" y="14749"/>
                      <a:pt x="20733" y="14773"/>
                      <a:pt x="20804" y="14725"/>
                    </a:cubicBezTo>
                    <a:cubicBezTo>
                      <a:pt x="20922" y="14678"/>
                      <a:pt x="21040" y="14325"/>
                      <a:pt x="20992" y="14207"/>
                    </a:cubicBezTo>
                    <a:cubicBezTo>
                      <a:pt x="20992" y="14137"/>
                      <a:pt x="20662" y="13901"/>
                      <a:pt x="20332" y="13665"/>
                    </a:cubicBezTo>
                    <a:cubicBezTo>
                      <a:pt x="20002" y="13430"/>
                      <a:pt x="19648" y="13242"/>
                      <a:pt x="19625" y="13194"/>
                    </a:cubicBezTo>
                    <a:cubicBezTo>
                      <a:pt x="19578" y="13124"/>
                      <a:pt x="19672" y="12888"/>
                      <a:pt x="19672" y="12888"/>
                    </a:cubicBezTo>
                    <a:cubicBezTo>
                      <a:pt x="19672" y="12888"/>
                      <a:pt x="19672" y="12888"/>
                      <a:pt x="19672" y="12888"/>
                    </a:cubicBezTo>
                    <a:cubicBezTo>
                      <a:pt x="19696" y="12888"/>
                      <a:pt x="19719" y="12629"/>
                      <a:pt x="19790" y="12582"/>
                    </a:cubicBezTo>
                    <a:cubicBezTo>
                      <a:pt x="19813" y="12535"/>
                      <a:pt x="20191" y="12535"/>
                      <a:pt x="20592" y="12488"/>
                    </a:cubicBezTo>
                    <a:cubicBezTo>
                      <a:pt x="20992" y="12441"/>
                      <a:pt x="21393" y="12370"/>
                      <a:pt x="21441" y="12323"/>
                    </a:cubicBezTo>
                    <a:cubicBezTo>
                      <a:pt x="21535" y="12229"/>
                      <a:pt x="21582" y="11875"/>
                      <a:pt x="21511" y="11758"/>
                    </a:cubicBezTo>
                    <a:cubicBezTo>
                      <a:pt x="21488" y="11710"/>
                      <a:pt x="21110" y="11546"/>
                      <a:pt x="20733" y="1140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0" name="Shape 375"/>
              <p:cNvSpPr/>
              <p:nvPr/>
            </p:nvSpPr>
            <p:spPr>
              <a:xfrm rot="16200000" flipH="1">
                <a:off x="295399" y="298157"/>
                <a:ext cx="1053595" cy="1054247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1" name="Group 404"/>
            <p:cNvGrpSpPr/>
            <p:nvPr/>
          </p:nvGrpSpPr>
          <p:grpSpPr>
            <a:xfrm rot="10800000">
              <a:off x="9577595" y="6876558"/>
              <a:ext cx="3598199" cy="3278397"/>
              <a:chOff x="24033" y="0"/>
              <a:chExt cx="1938823" cy="1938822"/>
            </a:xfrm>
          </p:grpSpPr>
          <p:sp>
            <p:nvSpPr>
              <p:cNvPr id="152" name="Shape 401"/>
              <p:cNvSpPr/>
              <p:nvPr/>
            </p:nvSpPr>
            <p:spPr>
              <a:xfrm rot="16200000">
                <a:off x="24034" y="-1"/>
                <a:ext cx="1938822" cy="19388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0" y="10800"/>
                      <a:pt x="0" y="10800"/>
                      <a:pt x="0" y="10800"/>
                    </a:cubicBezTo>
                    <a:cubicBezTo>
                      <a:pt x="0" y="4844"/>
                      <a:pt x="4844" y="0"/>
                      <a:pt x="10800" y="0"/>
                    </a:cubicBezTo>
                    <a:cubicBezTo>
                      <a:pt x="16756" y="0"/>
                      <a:pt x="21600" y="4844"/>
                      <a:pt x="21600" y="10800"/>
                    </a:cubicBezTo>
                    <a:cubicBezTo>
                      <a:pt x="21600" y="16756"/>
                      <a:pt x="16756" y="21600"/>
                      <a:pt x="108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D2CA6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3" name="Shape 402"/>
              <p:cNvSpPr/>
              <p:nvPr/>
            </p:nvSpPr>
            <p:spPr>
              <a:xfrm rot="16200000">
                <a:off x="138687" y="151878"/>
                <a:ext cx="1644475" cy="16472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6" h="21552" extrusionOk="0">
                    <a:moveTo>
                      <a:pt x="20733" y="11404"/>
                    </a:moveTo>
                    <a:cubicBezTo>
                      <a:pt x="20356" y="11263"/>
                      <a:pt x="19979" y="11122"/>
                      <a:pt x="19955" y="11098"/>
                    </a:cubicBezTo>
                    <a:cubicBezTo>
                      <a:pt x="19884" y="11027"/>
                      <a:pt x="19931" y="10792"/>
                      <a:pt x="19931" y="10792"/>
                    </a:cubicBezTo>
                    <a:cubicBezTo>
                      <a:pt x="19931" y="10768"/>
                      <a:pt x="19931" y="10768"/>
                      <a:pt x="19931" y="10768"/>
                    </a:cubicBezTo>
                    <a:cubicBezTo>
                      <a:pt x="19931" y="10768"/>
                      <a:pt x="19908" y="10509"/>
                      <a:pt x="19955" y="10462"/>
                    </a:cubicBezTo>
                    <a:cubicBezTo>
                      <a:pt x="19979" y="10415"/>
                      <a:pt x="20356" y="10321"/>
                      <a:pt x="20733" y="10179"/>
                    </a:cubicBezTo>
                    <a:cubicBezTo>
                      <a:pt x="21110" y="10038"/>
                      <a:pt x="21488" y="9897"/>
                      <a:pt x="21511" y="9826"/>
                    </a:cubicBezTo>
                    <a:cubicBezTo>
                      <a:pt x="21582" y="9732"/>
                      <a:pt x="21535" y="9355"/>
                      <a:pt x="21441" y="9261"/>
                    </a:cubicBezTo>
                    <a:cubicBezTo>
                      <a:pt x="21417" y="9214"/>
                      <a:pt x="21016" y="9143"/>
                      <a:pt x="20615" y="9096"/>
                    </a:cubicBezTo>
                    <a:cubicBezTo>
                      <a:pt x="20214" y="9049"/>
                      <a:pt x="19813" y="9002"/>
                      <a:pt x="19790" y="8978"/>
                    </a:cubicBezTo>
                    <a:cubicBezTo>
                      <a:pt x="19696" y="8931"/>
                      <a:pt x="19672" y="8672"/>
                      <a:pt x="19672" y="8672"/>
                    </a:cubicBezTo>
                    <a:cubicBezTo>
                      <a:pt x="19672" y="8672"/>
                      <a:pt x="19672" y="8672"/>
                      <a:pt x="19672" y="8672"/>
                    </a:cubicBezTo>
                    <a:cubicBezTo>
                      <a:pt x="19672" y="8672"/>
                      <a:pt x="19601" y="8436"/>
                      <a:pt x="19625" y="8366"/>
                    </a:cubicBezTo>
                    <a:cubicBezTo>
                      <a:pt x="19648" y="8318"/>
                      <a:pt x="19979" y="8130"/>
                      <a:pt x="20332" y="7918"/>
                    </a:cubicBezTo>
                    <a:cubicBezTo>
                      <a:pt x="20662" y="7706"/>
                      <a:pt x="20992" y="7447"/>
                      <a:pt x="21016" y="7400"/>
                    </a:cubicBezTo>
                    <a:cubicBezTo>
                      <a:pt x="21063" y="7259"/>
                      <a:pt x="20922" y="6929"/>
                      <a:pt x="20827" y="6858"/>
                    </a:cubicBezTo>
                    <a:cubicBezTo>
                      <a:pt x="20757" y="6811"/>
                      <a:pt x="20356" y="6835"/>
                      <a:pt x="19955" y="6882"/>
                    </a:cubicBezTo>
                    <a:cubicBezTo>
                      <a:pt x="19554" y="6929"/>
                      <a:pt x="19177" y="6976"/>
                      <a:pt x="19130" y="6952"/>
                    </a:cubicBezTo>
                    <a:cubicBezTo>
                      <a:pt x="19035" y="6929"/>
                      <a:pt x="18965" y="6693"/>
                      <a:pt x="18965" y="6693"/>
                    </a:cubicBezTo>
                    <a:cubicBezTo>
                      <a:pt x="18965" y="6693"/>
                      <a:pt x="18965" y="6693"/>
                      <a:pt x="18965" y="6693"/>
                    </a:cubicBezTo>
                    <a:cubicBezTo>
                      <a:pt x="18965" y="6693"/>
                      <a:pt x="18823" y="6458"/>
                      <a:pt x="18823" y="6387"/>
                    </a:cubicBezTo>
                    <a:cubicBezTo>
                      <a:pt x="18847" y="6363"/>
                      <a:pt x="19130" y="6081"/>
                      <a:pt x="19413" y="5798"/>
                    </a:cubicBezTo>
                    <a:cubicBezTo>
                      <a:pt x="19672" y="5515"/>
                      <a:pt x="19955" y="5209"/>
                      <a:pt x="19955" y="5139"/>
                    </a:cubicBezTo>
                    <a:cubicBezTo>
                      <a:pt x="19955" y="4997"/>
                      <a:pt x="19766" y="4691"/>
                      <a:pt x="19648" y="4667"/>
                    </a:cubicBezTo>
                    <a:cubicBezTo>
                      <a:pt x="19578" y="4644"/>
                      <a:pt x="19200" y="4738"/>
                      <a:pt x="18799" y="4879"/>
                    </a:cubicBezTo>
                    <a:cubicBezTo>
                      <a:pt x="18422" y="4997"/>
                      <a:pt x="18068" y="5162"/>
                      <a:pt x="18021" y="5162"/>
                    </a:cubicBezTo>
                    <a:cubicBezTo>
                      <a:pt x="17927" y="5139"/>
                      <a:pt x="17785" y="4927"/>
                      <a:pt x="17785" y="4927"/>
                    </a:cubicBezTo>
                    <a:cubicBezTo>
                      <a:pt x="17785" y="4927"/>
                      <a:pt x="17785" y="4927"/>
                      <a:pt x="17785" y="4927"/>
                    </a:cubicBezTo>
                    <a:cubicBezTo>
                      <a:pt x="17785" y="4927"/>
                      <a:pt x="17620" y="4738"/>
                      <a:pt x="17597" y="4667"/>
                    </a:cubicBezTo>
                    <a:cubicBezTo>
                      <a:pt x="17597" y="4620"/>
                      <a:pt x="17809" y="4291"/>
                      <a:pt x="18021" y="3961"/>
                    </a:cubicBezTo>
                    <a:cubicBezTo>
                      <a:pt x="18234" y="3607"/>
                      <a:pt x="18422" y="3254"/>
                      <a:pt x="18399" y="3183"/>
                    </a:cubicBezTo>
                    <a:cubicBezTo>
                      <a:pt x="18375" y="3042"/>
                      <a:pt x="18116" y="2807"/>
                      <a:pt x="17998" y="2783"/>
                    </a:cubicBezTo>
                    <a:cubicBezTo>
                      <a:pt x="17927" y="2783"/>
                      <a:pt x="17573" y="2971"/>
                      <a:pt x="17243" y="3183"/>
                    </a:cubicBezTo>
                    <a:cubicBezTo>
                      <a:pt x="16889" y="3395"/>
                      <a:pt x="16559" y="3631"/>
                      <a:pt x="16512" y="3631"/>
                    </a:cubicBezTo>
                    <a:cubicBezTo>
                      <a:pt x="16441" y="3655"/>
                      <a:pt x="16253" y="3466"/>
                      <a:pt x="16253" y="3466"/>
                    </a:cubicBezTo>
                    <a:cubicBezTo>
                      <a:pt x="16253" y="3466"/>
                      <a:pt x="16253" y="3466"/>
                      <a:pt x="16253" y="3466"/>
                    </a:cubicBezTo>
                    <a:cubicBezTo>
                      <a:pt x="16253" y="3466"/>
                      <a:pt x="16041" y="3325"/>
                      <a:pt x="16017" y="3254"/>
                    </a:cubicBezTo>
                    <a:cubicBezTo>
                      <a:pt x="15993" y="3231"/>
                      <a:pt x="16135" y="2854"/>
                      <a:pt x="16253" y="2477"/>
                    </a:cubicBezTo>
                    <a:cubicBezTo>
                      <a:pt x="16371" y="2100"/>
                      <a:pt x="16465" y="1700"/>
                      <a:pt x="16441" y="1629"/>
                    </a:cubicBezTo>
                    <a:cubicBezTo>
                      <a:pt x="16394" y="1511"/>
                      <a:pt x="16088" y="1346"/>
                      <a:pt x="15946" y="1346"/>
                    </a:cubicBezTo>
                    <a:cubicBezTo>
                      <a:pt x="15899" y="1346"/>
                      <a:pt x="15592" y="1629"/>
                      <a:pt x="15310" y="1912"/>
                    </a:cubicBezTo>
                    <a:cubicBezTo>
                      <a:pt x="15027" y="2194"/>
                      <a:pt x="14767" y="2500"/>
                      <a:pt x="14720" y="2524"/>
                    </a:cubicBezTo>
                    <a:cubicBezTo>
                      <a:pt x="14649" y="2548"/>
                      <a:pt x="14413" y="2406"/>
                      <a:pt x="14413" y="2406"/>
                    </a:cubicBezTo>
                    <a:cubicBezTo>
                      <a:pt x="14413" y="2406"/>
                      <a:pt x="14413" y="2406"/>
                      <a:pt x="14413" y="2406"/>
                    </a:cubicBezTo>
                    <a:cubicBezTo>
                      <a:pt x="14413" y="2406"/>
                      <a:pt x="14178" y="2336"/>
                      <a:pt x="14130" y="2265"/>
                    </a:cubicBezTo>
                    <a:cubicBezTo>
                      <a:pt x="14107" y="2218"/>
                      <a:pt x="14154" y="1841"/>
                      <a:pt x="14178" y="1440"/>
                    </a:cubicBezTo>
                    <a:cubicBezTo>
                      <a:pt x="14225" y="1040"/>
                      <a:pt x="14225" y="640"/>
                      <a:pt x="14178" y="592"/>
                    </a:cubicBezTo>
                    <a:cubicBezTo>
                      <a:pt x="14107" y="475"/>
                      <a:pt x="13753" y="380"/>
                      <a:pt x="13635" y="428"/>
                    </a:cubicBezTo>
                    <a:cubicBezTo>
                      <a:pt x="13588" y="428"/>
                      <a:pt x="13352" y="781"/>
                      <a:pt x="13140" y="1111"/>
                    </a:cubicBezTo>
                    <a:cubicBezTo>
                      <a:pt x="12928" y="1464"/>
                      <a:pt x="12739" y="1817"/>
                      <a:pt x="12716" y="1841"/>
                    </a:cubicBezTo>
                    <a:cubicBezTo>
                      <a:pt x="12645" y="1888"/>
                      <a:pt x="12385" y="1817"/>
                      <a:pt x="12385" y="1817"/>
                    </a:cubicBezTo>
                    <a:cubicBezTo>
                      <a:pt x="12385" y="1794"/>
                      <a:pt x="12385" y="1794"/>
                      <a:pt x="12385" y="1794"/>
                    </a:cubicBezTo>
                    <a:cubicBezTo>
                      <a:pt x="12385" y="1794"/>
                      <a:pt x="12126" y="1794"/>
                      <a:pt x="12079" y="1723"/>
                    </a:cubicBezTo>
                    <a:cubicBezTo>
                      <a:pt x="12055" y="1700"/>
                      <a:pt x="12008" y="1299"/>
                      <a:pt x="11937" y="922"/>
                    </a:cubicBezTo>
                    <a:cubicBezTo>
                      <a:pt x="11867" y="522"/>
                      <a:pt x="11796" y="121"/>
                      <a:pt x="11749" y="74"/>
                    </a:cubicBezTo>
                    <a:cubicBezTo>
                      <a:pt x="11631" y="-20"/>
                      <a:pt x="11277" y="-20"/>
                      <a:pt x="11159" y="51"/>
                    </a:cubicBezTo>
                    <a:cubicBezTo>
                      <a:pt x="11112" y="74"/>
                      <a:pt x="10971" y="451"/>
                      <a:pt x="10853" y="852"/>
                    </a:cubicBezTo>
                    <a:cubicBezTo>
                      <a:pt x="10735" y="1228"/>
                      <a:pt x="10617" y="1605"/>
                      <a:pt x="10593" y="1652"/>
                    </a:cubicBezTo>
                    <a:cubicBezTo>
                      <a:pt x="10523" y="1700"/>
                      <a:pt x="10287" y="1676"/>
                      <a:pt x="10287" y="1676"/>
                    </a:cubicBezTo>
                    <a:cubicBezTo>
                      <a:pt x="10263" y="1676"/>
                      <a:pt x="10263" y="1676"/>
                      <a:pt x="10263" y="1676"/>
                    </a:cubicBezTo>
                    <a:cubicBezTo>
                      <a:pt x="10263" y="1676"/>
                      <a:pt x="10027" y="1723"/>
                      <a:pt x="9957" y="1676"/>
                    </a:cubicBezTo>
                    <a:cubicBezTo>
                      <a:pt x="9910" y="1652"/>
                      <a:pt x="9792" y="1299"/>
                      <a:pt x="9627" y="922"/>
                    </a:cubicBezTo>
                    <a:cubicBezTo>
                      <a:pt x="9485" y="545"/>
                      <a:pt x="9296" y="192"/>
                      <a:pt x="9249" y="145"/>
                    </a:cubicBezTo>
                    <a:cubicBezTo>
                      <a:pt x="9131" y="98"/>
                      <a:pt x="8778" y="168"/>
                      <a:pt x="8683" y="263"/>
                    </a:cubicBezTo>
                    <a:cubicBezTo>
                      <a:pt x="8636" y="286"/>
                      <a:pt x="8589" y="710"/>
                      <a:pt x="8542" y="1087"/>
                    </a:cubicBezTo>
                    <a:cubicBezTo>
                      <a:pt x="8518" y="1511"/>
                      <a:pt x="8518" y="1888"/>
                      <a:pt x="8495" y="1935"/>
                    </a:cubicBezTo>
                    <a:cubicBezTo>
                      <a:pt x="8448" y="2006"/>
                      <a:pt x="8188" y="2053"/>
                      <a:pt x="8188" y="2053"/>
                    </a:cubicBezTo>
                    <a:cubicBezTo>
                      <a:pt x="8188" y="2053"/>
                      <a:pt x="8188" y="2053"/>
                      <a:pt x="8188" y="2053"/>
                    </a:cubicBezTo>
                    <a:cubicBezTo>
                      <a:pt x="8188" y="2053"/>
                      <a:pt x="7952" y="2147"/>
                      <a:pt x="7882" y="2124"/>
                    </a:cubicBezTo>
                    <a:cubicBezTo>
                      <a:pt x="7834" y="2100"/>
                      <a:pt x="7622" y="1770"/>
                      <a:pt x="7386" y="1464"/>
                    </a:cubicBezTo>
                    <a:cubicBezTo>
                      <a:pt x="7151" y="1134"/>
                      <a:pt x="6891" y="804"/>
                      <a:pt x="6820" y="804"/>
                    </a:cubicBezTo>
                    <a:cubicBezTo>
                      <a:pt x="6703" y="757"/>
                      <a:pt x="6372" y="922"/>
                      <a:pt x="6302" y="1016"/>
                    </a:cubicBezTo>
                    <a:cubicBezTo>
                      <a:pt x="6278" y="1087"/>
                      <a:pt x="6325" y="1488"/>
                      <a:pt x="6372" y="1888"/>
                    </a:cubicBezTo>
                    <a:cubicBezTo>
                      <a:pt x="6443" y="2265"/>
                      <a:pt x="6514" y="2665"/>
                      <a:pt x="6514" y="2712"/>
                    </a:cubicBezTo>
                    <a:cubicBezTo>
                      <a:pt x="6490" y="2783"/>
                      <a:pt x="6254" y="2877"/>
                      <a:pt x="6254" y="2877"/>
                    </a:cubicBezTo>
                    <a:cubicBezTo>
                      <a:pt x="6254" y="2877"/>
                      <a:pt x="6254" y="2877"/>
                      <a:pt x="6254" y="2877"/>
                    </a:cubicBezTo>
                    <a:cubicBezTo>
                      <a:pt x="6254" y="2877"/>
                      <a:pt x="6042" y="3042"/>
                      <a:pt x="5948" y="3019"/>
                    </a:cubicBezTo>
                    <a:cubicBezTo>
                      <a:pt x="5924" y="3019"/>
                      <a:pt x="5641" y="2759"/>
                      <a:pt x="5335" y="2500"/>
                    </a:cubicBezTo>
                    <a:cubicBezTo>
                      <a:pt x="5028" y="2241"/>
                      <a:pt x="4698" y="1982"/>
                      <a:pt x="4627" y="1982"/>
                    </a:cubicBezTo>
                    <a:cubicBezTo>
                      <a:pt x="4510" y="1982"/>
                      <a:pt x="4203" y="2218"/>
                      <a:pt x="4179" y="2336"/>
                    </a:cubicBezTo>
                    <a:cubicBezTo>
                      <a:pt x="4156" y="2383"/>
                      <a:pt x="4297" y="2759"/>
                      <a:pt x="4439" y="3136"/>
                    </a:cubicBezTo>
                    <a:cubicBezTo>
                      <a:pt x="4604" y="3513"/>
                      <a:pt x="4769" y="3867"/>
                      <a:pt x="4769" y="3914"/>
                    </a:cubicBezTo>
                    <a:cubicBezTo>
                      <a:pt x="4769" y="4008"/>
                      <a:pt x="4557" y="4149"/>
                      <a:pt x="4557" y="4149"/>
                    </a:cubicBezTo>
                    <a:cubicBezTo>
                      <a:pt x="4557" y="4149"/>
                      <a:pt x="4557" y="4149"/>
                      <a:pt x="4557" y="4149"/>
                    </a:cubicBezTo>
                    <a:cubicBezTo>
                      <a:pt x="4557" y="4149"/>
                      <a:pt x="4368" y="4338"/>
                      <a:pt x="4297" y="4361"/>
                    </a:cubicBezTo>
                    <a:cubicBezTo>
                      <a:pt x="4250" y="4361"/>
                      <a:pt x="3920" y="4173"/>
                      <a:pt x="3566" y="3984"/>
                    </a:cubicBezTo>
                    <a:cubicBezTo>
                      <a:pt x="3213" y="3796"/>
                      <a:pt x="2835" y="3631"/>
                      <a:pt x="2765" y="3655"/>
                    </a:cubicBezTo>
                    <a:cubicBezTo>
                      <a:pt x="2647" y="3678"/>
                      <a:pt x="2411" y="3961"/>
                      <a:pt x="2411" y="4079"/>
                    </a:cubicBezTo>
                    <a:cubicBezTo>
                      <a:pt x="2411" y="4149"/>
                      <a:pt x="2623" y="4479"/>
                      <a:pt x="2859" y="4809"/>
                    </a:cubicBezTo>
                    <a:cubicBezTo>
                      <a:pt x="3095" y="5139"/>
                      <a:pt x="3330" y="5445"/>
                      <a:pt x="3354" y="5492"/>
                    </a:cubicBezTo>
                    <a:cubicBezTo>
                      <a:pt x="3354" y="5586"/>
                      <a:pt x="3189" y="5775"/>
                      <a:pt x="3189" y="5775"/>
                    </a:cubicBezTo>
                    <a:cubicBezTo>
                      <a:pt x="3189" y="5775"/>
                      <a:pt x="3189" y="5775"/>
                      <a:pt x="3189" y="5775"/>
                    </a:cubicBezTo>
                    <a:cubicBezTo>
                      <a:pt x="3189" y="5775"/>
                      <a:pt x="3071" y="6010"/>
                      <a:pt x="3000" y="6034"/>
                    </a:cubicBezTo>
                    <a:cubicBezTo>
                      <a:pt x="2953" y="6034"/>
                      <a:pt x="2576" y="5939"/>
                      <a:pt x="2199" y="5822"/>
                    </a:cubicBezTo>
                    <a:cubicBezTo>
                      <a:pt x="1798" y="5727"/>
                      <a:pt x="1397" y="5657"/>
                      <a:pt x="1350" y="5680"/>
                    </a:cubicBezTo>
                    <a:cubicBezTo>
                      <a:pt x="1208" y="5751"/>
                      <a:pt x="1067" y="6081"/>
                      <a:pt x="1090" y="6199"/>
                    </a:cubicBezTo>
                    <a:cubicBezTo>
                      <a:pt x="1090" y="6246"/>
                      <a:pt x="1397" y="6552"/>
                      <a:pt x="1680" y="6811"/>
                    </a:cubicBezTo>
                    <a:cubicBezTo>
                      <a:pt x="1986" y="7070"/>
                      <a:pt x="2293" y="7306"/>
                      <a:pt x="2316" y="7353"/>
                    </a:cubicBezTo>
                    <a:cubicBezTo>
                      <a:pt x="2364" y="7447"/>
                      <a:pt x="2246" y="7659"/>
                      <a:pt x="2246" y="7659"/>
                    </a:cubicBezTo>
                    <a:cubicBezTo>
                      <a:pt x="2246" y="7659"/>
                      <a:pt x="2246" y="7659"/>
                      <a:pt x="2246" y="7659"/>
                    </a:cubicBezTo>
                    <a:cubicBezTo>
                      <a:pt x="2222" y="7659"/>
                      <a:pt x="2175" y="7918"/>
                      <a:pt x="2104" y="7965"/>
                    </a:cubicBezTo>
                    <a:cubicBezTo>
                      <a:pt x="2081" y="7989"/>
                      <a:pt x="1680" y="7965"/>
                      <a:pt x="1279" y="7942"/>
                    </a:cubicBezTo>
                    <a:cubicBezTo>
                      <a:pt x="878" y="7942"/>
                      <a:pt x="477" y="7965"/>
                      <a:pt x="430" y="8012"/>
                    </a:cubicBezTo>
                    <a:cubicBezTo>
                      <a:pt x="312" y="8083"/>
                      <a:pt x="241" y="8436"/>
                      <a:pt x="289" y="8554"/>
                    </a:cubicBezTo>
                    <a:cubicBezTo>
                      <a:pt x="312" y="8625"/>
                      <a:pt x="666" y="8837"/>
                      <a:pt x="1020" y="9002"/>
                    </a:cubicBezTo>
                    <a:cubicBezTo>
                      <a:pt x="1373" y="9190"/>
                      <a:pt x="1727" y="9355"/>
                      <a:pt x="1774" y="9402"/>
                    </a:cubicBezTo>
                    <a:cubicBezTo>
                      <a:pt x="1821" y="9473"/>
                      <a:pt x="1751" y="9708"/>
                      <a:pt x="1751" y="9708"/>
                    </a:cubicBezTo>
                    <a:cubicBezTo>
                      <a:pt x="1751" y="9732"/>
                      <a:pt x="1751" y="9732"/>
                      <a:pt x="1751" y="9732"/>
                    </a:cubicBezTo>
                    <a:cubicBezTo>
                      <a:pt x="1751" y="9732"/>
                      <a:pt x="1751" y="9967"/>
                      <a:pt x="1680" y="10038"/>
                    </a:cubicBezTo>
                    <a:cubicBezTo>
                      <a:pt x="1656" y="10062"/>
                      <a:pt x="1279" y="10132"/>
                      <a:pt x="878" y="10226"/>
                    </a:cubicBezTo>
                    <a:cubicBezTo>
                      <a:pt x="501" y="10321"/>
                      <a:pt x="100" y="10415"/>
                      <a:pt x="53" y="10462"/>
                    </a:cubicBezTo>
                    <a:cubicBezTo>
                      <a:pt x="-18" y="10580"/>
                      <a:pt x="-18" y="10933"/>
                      <a:pt x="53" y="11051"/>
                    </a:cubicBezTo>
                    <a:cubicBezTo>
                      <a:pt x="100" y="11098"/>
                      <a:pt x="477" y="11216"/>
                      <a:pt x="878" y="11310"/>
                    </a:cubicBezTo>
                    <a:cubicBezTo>
                      <a:pt x="1255" y="11404"/>
                      <a:pt x="1656" y="11498"/>
                      <a:pt x="1680" y="11522"/>
                    </a:cubicBezTo>
                    <a:cubicBezTo>
                      <a:pt x="1751" y="11569"/>
                      <a:pt x="1751" y="11828"/>
                      <a:pt x="1751" y="11828"/>
                    </a:cubicBezTo>
                    <a:cubicBezTo>
                      <a:pt x="1751" y="11828"/>
                      <a:pt x="1751" y="11828"/>
                      <a:pt x="1751" y="11828"/>
                    </a:cubicBezTo>
                    <a:cubicBezTo>
                      <a:pt x="1751" y="11828"/>
                      <a:pt x="1798" y="12087"/>
                      <a:pt x="1774" y="12158"/>
                    </a:cubicBezTo>
                    <a:cubicBezTo>
                      <a:pt x="1751" y="12205"/>
                      <a:pt x="1373" y="12346"/>
                      <a:pt x="1020" y="12535"/>
                    </a:cubicBezTo>
                    <a:cubicBezTo>
                      <a:pt x="666" y="12700"/>
                      <a:pt x="312" y="12888"/>
                      <a:pt x="289" y="12959"/>
                    </a:cubicBezTo>
                    <a:cubicBezTo>
                      <a:pt x="218" y="13077"/>
                      <a:pt x="312" y="13430"/>
                      <a:pt x="406" y="13501"/>
                    </a:cubicBezTo>
                    <a:cubicBezTo>
                      <a:pt x="454" y="13548"/>
                      <a:pt x="854" y="13571"/>
                      <a:pt x="1255" y="13595"/>
                    </a:cubicBezTo>
                    <a:cubicBezTo>
                      <a:pt x="1656" y="13595"/>
                      <a:pt x="2057" y="13571"/>
                      <a:pt x="2104" y="13595"/>
                    </a:cubicBezTo>
                    <a:cubicBezTo>
                      <a:pt x="2175" y="13642"/>
                      <a:pt x="2246" y="13901"/>
                      <a:pt x="2246" y="13901"/>
                    </a:cubicBezTo>
                    <a:cubicBezTo>
                      <a:pt x="2246" y="13901"/>
                      <a:pt x="2246" y="13901"/>
                      <a:pt x="2246" y="13901"/>
                    </a:cubicBezTo>
                    <a:cubicBezTo>
                      <a:pt x="2246" y="13901"/>
                      <a:pt x="2340" y="14137"/>
                      <a:pt x="2316" y="14207"/>
                    </a:cubicBezTo>
                    <a:cubicBezTo>
                      <a:pt x="2316" y="14254"/>
                      <a:pt x="2010" y="14466"/>
                      <a:pt x="1680" y="14725"/>
                    </a:cubicBezTo>
                    <a:cubicBezTo>
                      <a:pt x="1373" y="14985"/>
                      <a:pt x="1090" y="15267"/>
                      <a:pt x="1067" y="15314"/>
                    </a:cubicBezTo>
                    <a:cubicBezTo>
                      <a:pt x="1043" y="15456"/>
                      <a:pt x="1208" y="15785"/>
                      <a:pt x="1326" y="15833"/>
                    </a:cubicBezTo>
                    <a:cubicBezTo>
                      <a:pt x="1373" y="15856"/>
                      <a:pt x="1774" y="15809"/>
                      <a:pt x="2175" y="15715"/>
                    </a:cubicBezTo>
                    <a:cubicBezTo>
                      <a:pt x="2576" y="15621"/>
                      <a:pt x="2953" y="15526"/>
                      <a:pt x="3000" y="15526"/>
                    </a:cubicBezTo>
                    <a:cubicBezTo>
                      <a:pt x="3071" y="15550"/>
                      <a:pt x="3189" y="15785"/>
                      <a:pt x="3189" y="15785"/>
                    </a:cubicBezTo>
                    <a:cubicBezTo>
                      <a:pt x="3189" y="15785"/>
                      <a:pt x="3189" y="15785"/>
                      <a:pt x="3189" y="15785"/>
                    </a:cubicBezTo>
                    <a:cubicBezTo>
                      <a:pt x="3189" y="15785"/>
                      <a:pt x="3354" y="15997"/>
                      <a:pt x="3354" y="16068"/>
                    </a:cubicBezTo>
                    <a:cubicBezTo>
                      <a:pt x="3354" y="16115"/>
                      <a:pt x="3095" y="16398"/>
                      <a:pt x="2859" y="16728"/>
                    </a:cubicBezTo>
                    <a:cubicBezTo>
                      <a:pt x="2599" y="17034"/>
                      <a:pt x="2387" y="17387"/>
                      <a:pt x="2387" y="17434"/>
                    </a:cubicBezTo>
                    <a:cubicBezTo>
                      <a:pt x="2387" y="17576"/>
                      <a:pt x="2623" y="17858"/>
                      <a:pt x="2741" y="17882"/>
                    </a:cubicBezTo>
                    <a:cubicBezTo>
                      <a:pt x="2812" y="17905"/>
                      <a:pt x="3189" y="17741"/>
                      <a:pt x="3543" y="17576"/>
                    </a:cubicBezTo>
                    <a:cubicBezTo>
                      <a:pt x="3896" y="17387"/>
                      <a:pt x="4250" y="17199"/>
                      <a:pt x="4297" y="17199"/>
                    </a:cubicBezTo>
                    <a:cubicBezTo>
                      <a:pt x="4392" y="17199"/>
                      <a:pt x="4557" y="17411"/>
                      <a:pt x="4557" y="17411"/>
                    </a:cubicBezTo>
                    <a:cubicBezTo>
                      <a:pt x="4557" y="17411"/>
                      <a:pt x="4557" y="17411"/>
                      <a:pt x="4557" y="17411"/>
                    </a:cubicBezTo>
                    <a:cubicBezTo>
                      <a:pt x="4557" y="17411"/>
                      <a:pt x="4745" y="17576"/>
                      <a:pt x="4769" y="17646"/>
                    </a:cubicBezTo>
                    <a:cubicBezTo>
                      <a:pt x="4769" y="17670"/>
                      <a:pt x="4604" y="18023"/>
                      <a:pt x="4439" y="18400"/>
                    </a:cubicBezTo>
                    <a:cubicBezTo>
                      <a:pt x="4274" y="18753"/>
                      <a:pt x="4132" y="19130"/>
                      <a:pt x="4156" y="19201"/>
                    </a:cubicBezTo>
                    <a:cubicBezTo>
                      <a:pt x="4179" y="19342"/>
                      <a:pt x="4486" y="19554"/>
                      <a:pt x="4604" y="19554"/>
                    </a:cubicBezTo>
                    <a:cubicBezTo>
                      <a:pt x="4675" y="19554"/>
                      <a:pt x="5005" y="19319"/>
                      <a:pt x="5311" y="19060"/>
                    </a:cubicBezTo>
                    <a:cubicBezTo>
                      <a:pt x="5618" y="18801"/>
                      <a:pt x="5924" y="18541"/>
                      <a:pt x="5972" y="18518"/>
                    </a:cubicBezTo>
                    <a:cubicBezTo>
                      <a:pt x="6042" y="18518"/>
                      <a:pt x="6254" y="18659"/>
                      <a:pt x="6254" y="18659"/>
                    </a:cubicBezTo>
                    <a:cubicBezTo>
                      <a:pt x="6254" y="18659"/>
                      <a:pt x="6254" y="18659"/>
                      <a:pt x="6254" y="18659"/>
                    </a:cubicBezTo>
                    <a:cubicBezTo>
                      <a:pt x="6254" y="18659"/>
                      <a:pt x="6490" y="18777"/>
                      <a:pt x="6514" y="18848"/>
                    </a:cubicBezTo>
                    <a:cubicBezTo>
                      <a:pt x="6537" y="18895"/>
                      <a:pt x="6443" y="19272"/>
                      <a:pt x="6372" y="19648"/>
                    </a:cubicBezTo>
                    <a:cubicBezTo>
                      <a:pt x="6302" y="20049"/>
                      <a:pt x="6231" y="20449"/>
                      <a:pt x="6278" y="20520"/>
                    </a:cubicBezTo>
                    <a:cubicBezTo>
                      <a:pt x="6325" y="20638"/>
                      <a:pt x="6679" y="20779"/>
                      <a:pt x="6797" y="20732"/>
                    </a:cubicBezTo>
                    <a:cubicBezTo>
                      <a:pt x="6844" y="20732"/>
                      <a:pt x="7127" y="20426"/>
                      <a:pt x="7363" y="20096"/>
                    </a:cubicBezTo>
                    <a:cubicBezTo>
                      <a:pt x="7622" y="19790"/>
                      <a:pt x="7834" y="19460"/>
                      <a:pt x="7882" y="19436"/>
                    </a:cubicBezTo>
                    <a:cubicBezTo>
                      <a:pt x="7952" y="19389"/>
                      <a:pt x="8188" y="19507"/>
                      <a:pt x="8188" y="19507"/>
                    </a:cubicBezTo>
                    <a:cubicBezTo>
                      <a:pt x="8188" y="19507"/>
                      <a:pt x="8188" y="19507"/>
                      <a:pt x="8188" y="19507"/>
                    </a:cubicBezTo>
                    <a:cubicBezTo>
                      <a:pt x="8188" y="19507"/>
                      <a:pt x="8448" y="19554"/>
                      <a:pt x="8495" y="19625"/>
                    </a:cubicBezTo>
                    <a:cubicBezTo>
                      <a:pt x="8518" y="19648"/>
                      <a:pt x="8518" y="20049"/>
                      <a:pt x="8542" y="20449"/>
                    </a:cubicBezTo>
                    <a:cubicBezTo>
                      <a:pt x="8565" y="20850"/>
                      <a:pt x="8589" y="21250"/>
                      <a:pt x="8636" y="21297"/>
                    </a:cubicBezTo>
                    <a:cubicBezTo>
                      <a:pt x="8730" y="21392"/>
                      <a:pt x="9084" y="21462"/>
                      <a:pt x="9202" y="21392"/>
                    </a:cubicBezTo>
                    <a:cubicBezTo>
                      <a:pt x="9249" y="21368"/>
                      <a:pt x="9438" y="21015"/>
                      <a:pt x="9603" y="20638"/>
                    </a:cubicBezTo>
                    <a:cubicBezTo>
                      <a:pt x="9768" y="20284"/>
                      <a:pt x="9933" y="19908"/>
                      <a:pt x="9957" y="19884"/>
                    </a:cubicBezTo>
                    <a:cubicBezTo>
                      <a:pt x="10027" y="19813"/>
                      <a:pt x="10263" y="19860"/>
                      <a:pt x="10263" y="19860"/>
                    </a:cubicBezTo>
                    <a:cubicBezTo>
                      <a:pt x="10287" y="19884"/>
                      <a:pt x="10287" y="19884"/>
                      <a:pt x="10287" y="19884"/>
                    </a:cubicBezTo>
                    <a:cubicBezTo>
                      <a:pt x="10287" y="19884"/>
                      <a:pt x="10546" y="19860"/>
                      <a:pt x="10593" y="19908"/>
                    </a:cubicBezTo>
                    <a:cubicBezTo>
                      <a:pt x="10617" y="19931"/>
                      <a:pt x="10711" y="20332"/>
                      <a:pt x="10829" y="20708"/>
                    </a:cubicBezTo>
                    <a:cubicBezTo>
                      <a:pt x="10947" y="21085"/>
                      <a:pt x="11065" y="21462"/>
                      <a:pt x="11136" y="21509"/>
                    </a:cubicBezTo>
                    <a:cubicBezTo>
                      <a:pt x="11230" y="21580"/>
                      <a:pt x="11607" y="21556"/>
                      <a:pt x="11702" y="21486"/>
                    </a:cubicBezTo>
                    <a:cubicBezTo>
                      <a:pt x="11749" y="21439"/>
                      <a:pt x="11843" y="21038"/>
                      <a:pt x="11914" y="20661"/>
                    </a:cubicBezTo>
                    <a:cubicBezTo>
                      <a:pt x="12008" y="20261"/>
                      <a:pt x="12055" y="19860"/>
                      <a:pt x="12079" y="19837"/>
                    </a:cubicBezTo>
                    <a:cubicBezTo>
                      <a:pt x="12126" y="19766"/>
                      <a:pt x="12385" y="19743"/>
                      <a:pt x="12385" y="19743"/>
                    </a:cubicBezTo>
                    <a:cubicBezTo>
                      <a:pt x="12385" y="19743"/>
                      <a:pt x="12385" y="19743"/>
                      <a:pt x="12385" y="19743"/>
                    </a:cubicBezTo>
                    <a:cubicBezTo>
                      <a:pt x="12385" y="19743"/>
                      <a:pt x="12645" y="19696"/>
                      <a:pt x="12716" y="19719"/>
                    </a:cubicBezTo>
                    <a:cubicBezTo>
                      <a:pt x="12739" y="19743"/>
                      <a:pt x="12928" y="20096"/>
                      <a:pt x="13116" y="20426"/>
                    </a:cubicBezTo>
                    <a:cubicBezTo>
                      <a:pt x="13305" y="20779"/>
                      <a:pt x="13541" y="21132"/>
                      <a:pt x="13588" y="21156"/>
                    </a:cubicBezTo>
                    <a:cubicBezTo>
                      <a:pt x="13730" y="21203"/>
                      <a:pt x="14060" y="21085"/>
                      <a:pt x="14154" y="20991"/>
                    </a:cubicBezTo>
                    <a:cubicBezTo>
                      <a:pt x="14178" y="20944"/>
                      <a:pt x="14178" y="20544"/>
                      <a:pt x="14178" y="20120"/>
                    </a:cubicBezTo>
                    <a:cubicBezTo>
                      <a:pt x="14154" y="19719"/>
                      <a:pt x="14130" y="19342"/>
                      <a:pt x="14130" y="19295"/>
                    </a:cubicBezTo>
                    <a:cubicBezTo>
                      <a:pt x="14178" y="19201"/>
                      <a:pt x="14413" y="19154"/>
                      <a:pt x="14413" y="19154"/>
                    </a:cubicBezTo>
                    <a:cubicBezTo>
                      <a:pt x="14413" y="19154"/>
                      <a:pt x="14413" y="19154"/>
                      <a:pt x="14413" y="19154"/>
                    </a:cubicBezTo>
                    <a:cubicBezTo>
                      <a:pt x="14413" y="19154"/>
                      <a:pt x="14649" y="19012"/>
                      <a:pt x="14720" y="19036"/>
                    </a:cubicBezTo>
                    <a:cubicBezTo>
                      <a:pt x="14767" y="19036"/>
                      <a:pt x="15027" y="19342"/>
                      <a:pt x="15286" y="19648"/>
                    </a:cubicBezTo>
                    <a:cubicBezTo>
                      <a:pt x="15569" y="19931"/>
                      <a:pt x="15852" y="20214"/>
                      <a:pt x="15923" y="20237"/>
                    </a:cubicBezTo>
                    <a:cubicBezTo>
                      <a:pt x="16041" y="20237"/>
                      <a:pt x="16371" y="20049"/>
                      <a:pt x="16418" y="19931"/>
                    </a:cubicBezTo>
                    <a:cubicBezTo>
                      <a:pt x="16441" y="19884"/>
                      <a:pt x="16347" y="19484"/>
                      <a:pt x="16229" y="19107"/>
                    </a:cubicBezTo>
                    <a:cubicBezTo>
                      <a:pt x="16135" y="18706"/>
                      <a:pt x="15993" y="18329"/>
                      <a:pt x="16017" y="18306"/>
                    </a:cubicBezTo>
                    <a:cubicBezTo>
                      <a:pt x="16017" y="18212"/>
                      <a:pt x="16253" y="18094"/>
                      <a:pt x="16253" y="18094"/>
                    </a:cubicBezTo>
                    <a:cubicBezTo>
                      <a:pt x="16253" y="18094"/>
                      <a:pt x="16253" y="18094"/>
                      <a:pt x="16253" y="18094"/>
                    </a:cubicBezTo>
                    <a:cubicBezTo>
                      <a:pt x="16253" y="18094"/>
                      <a:pt x="16441" y="17905"/>
                      <a:pt x="16536" y="17905"/>
                    </a:cubicBezTo>
                    <a:cubicBezTo>
                      <a:pt x="16559" y="17905"/>
                      <a:pt x="16889" y="18141"/>
                      <a:pt x="17220" y="18377"/>
                    </a:cubicBezTo>
                    <a:cubicBezTo>
                      <a:pt x="17550" y="18589"/>
                      <a:pt x="17880" y="18801"/>
                      <a:pt x="17951" y="18801"/>
                    </a:cubicBezTo>
                    <a:cubicBezTo>
                      <a:pt x="18092" y="18777"/>
                      <a:pt x="18351" y="18518"/>
                      <a:pt x="18375" y="18400"/>
                    </a:cubicBezTo>
                    <a:cubicBezTo>
                      <a:pt x="18375" y="18353"/>
                      <a:pt x="18210" y="17976"/>
                      <a:pt x="18021" y="17623"/>
                    </a:cubicBezTo>
                    <a:cubicBezTo>
                      <a:pt x="17809" y="17269"/>
                      <a:pt x="17620" y="16940"/>
                      <a:pt x="17597" y="16893"/>
                    </a:cubicBezTo>
                    <a:cubicBezTo>
                      <a:pt x="17597" y="16798"/>
                      <a:pt x="17785" y="16633"/>
                      <a:pt x="17785" y="16633"/>
                    </a:cubicBezTo>
                    <a:cubicBezTo>
                      <a:pt x="17785" y="16633"/>
                      <a:pt x="17785" y="16633"/>
                      <a:pt x="17785" y="16633"/>
                    </a:cubicBezTo>
                    <a:cubicBezTo>
                      <a:pt x="17785" y="16633"/>
                      <a:pt x="17951" y="16421"/>
                      <a:pt x="18021" y="16398"/>
                    </a:cubicBezTo>
                    <a:cubicBezTo>
                      <a:pt x="18068" y="16398"/>
                      <a:pt x="18422" y="16539"/>
                      <a:pt x="18799" y="16681"/>
                    </a:cubicBezTo>
                    <a:cubicBezTo>
                      <a:pt x="19153" y="16822"/>
                      <a:pt x="19554" y="16963"/>
                      <a:pt x="19625" y="16940"/>
                    </a:cubicBezTo>
                    <a:cubicBezTo>
                      <a:pt x="19743" y="16893"/>
                      <a:pt x="19931" y="16586"/>
                      <a:pt x="19931" y="16445"/>
                    </a:cubicBezTo>
                    <a:cubicBezTo>
                      <a:pt x="19931" y="16398"/>
                      <a:pt x="19672" y="16068"/>
                      <a:pt x="19413" y="15785"/>
                    </a:cubicBezTo>
                    <a:cubicBezTo>
                      <a:pt x="19130" y="15479"/>
                      <a:pt x="18847" y="15197"/>
                      <a:pt x="18847" y="15173"/>
                    </a:cubicBezTo>
                    <a:cubicBezTo>
                      <a:pt x="18823" y="15079"/>
                      <a:pt x="18965" y="14867"/>
                      <a:pt x="18965" y="14867"/>
                    </a:cubicBezTo>
                    <a:cubicBezTo>
                      <a:pt x="18965" y="14867"/>
                      <a:pt x="18965" y="14867"/>
                      <a:pt x="18965" y="14867"/>
                    </a:cubicBezTo>
                    <a:cubicBezTo>
                      <a:pt x="18965" y="14867"/>
                      <a:pt x="19059" y="14631"/>
                      <a:pt x="19130" y="14584"/>
                    </a:cubicBezTo>
                    <a:cubicBezTo>
                      <a:pt x="19153" y="14561"/>
                      <a:pt x="19554" y="14631"/>
                      <a:pt x="19931" y="14678"/>
                    </a:cubicBezTo>
                    <a:cubicBezTo>
                      <a:pt x="20332" y="14749"/>
                      <a:pt x="20733" y="14773"/>
                      <a:pt x="20804" y="14725"/>
                    </a:cubicBezTo>
                    <a:cubicBezTo>
                      <a:pt x="20922" y="14678"/>
                      <a:pt x="21040" y="14325"/>
                      <a:pt x="20992" y="14207"/>
                    </a:cubicBezTo>
                    <a:cubicBezTo>
                      <a:pt x="20992" y="14137"/>
                      <a:pt x="20662" y="13901"/>
                      <a:pt x="20332" y="13665"/>
                    </a:cubicBezTo>
                    <a:cubicBezTo>
                      <a:pt x="20002" y="13430"/>
                      <a:pt x="19648" y="13242"/>
                      <a:pt x="19625" y="13194"/>
                    </a:cubicBezTo>
                    <a:cubicBezTo>
                      <a:pt x="19578" y="13124"/>
                      <a:pt x="19672" y="12888"/>
                      <a:pt x="19672" y="12888"/>
                    </a:cubicBezTo>
                    <a:cubicBezTo>
                      <a:pt x="19672" y="12888"/>
                      <a:pt x="19672" y="12888"/>
                      <a:pt x="19672" y="12888"/>
                    </a:cubicBezTo>
                    <a:cubicBezTo>
                      <a:pt x="19696" y="12888"/>
                      <a:pt x="19719" y="12629"/>
                      <a:pt x="19790" y="12582"/>
                    </a:cubicBezTo>
                    <a:cubicBezTo>
                      <a:pt x="19813" y="12535"/>
                      <a:pt x="20191" y="12535"/>
                      <a:pt x="20592" y="12488"/>
                    </a:cubicBezTo>
                    <a:cubicBezTo>
                      <a:pt x="20992" y="12441"/>
                      <a:pt x="21393" y="12370"/>
                      <a:pt x="21441" y="12323"/>
                    </a:cubicBezTo>
                    <a:cubicBezTo>
                      <a:pt x="21535" y="12229"/>
                      <a:pt x="21582" y="11875"/>
                      <a:pt x="21511" y="11758"/>
                    </a:cubicBezTo>
                    <a:cubicBezTo>
                      <a:pt x="21488" y="11710"/>
                      <a:pt x="21110" y="11546"/>
                      <a:pt x="20733" y="1140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4" name="Shape 403"/>
              <p:cNvSpPr/>
              <p:nvPr/>
            </p:nvSpPr>
            <p:spPr>
              <a:xfrm rot="16200000">
                <a:off x="345073" y="358993"/>
                <a:ext cx="1230771" cy="1231532"/>
              </a:xfrm>
              <a:prstGeom prst="ellipse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FFFFFF"/>
                  </a:gs>
                </a:gsLst>
                <a:lin ang="90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5" name="Grupo 154"/>
            <p:cNvGrpSpPr/>
            <p:nvPr/>
          </p:nvGrpSpPr>
          <p:grpSpPr>
            <a:xfrm>
              <a:off x="13563741" y="3830794"/>
              <a:ext cx="3832715" cy="1482657"/>
              <a:chOff x="8368095" y="2410274"/>
              <a:chExt cx="2526883" cy="684787"/>
            </a:xfrm>
          </p:grpSpPr>
          <p:sp>
            <p:nvSpPr>
              <p:cNvPr id="156" name="TextBox 26"/>
              <p:cNvSpPr txBox="1"/>
              <p:nvPr/>
            </p:nvSpPr>
            <p:spPr>
              <a:xfrm>
                <a:off x="8368095" y="2410274"/>
                <a:ext cx="1947096" cy="5117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1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6600" b="1" i="0" u="none" strike="noStrike" kern="1200" cap="all" spc="0" normalizeH="0" baseline="0" noProof="0" dirty="0">
                    <a:ln>
                      <a:noFill/>
                    </a:ln>
                    <a:solidFill>
                      <a:srgbClr val="849E9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ESTADO</a:t>
                </a:r>
              </a:p>
            </p:txBody>
          </p:sp>
          <p:sp>
            <p:nvSpPr>
              <p:cNvPr id="157" name="Rectangle 41"/>
              <p:cNvSpPr/>
              <p:nvPr/>
            </p:nvSpPr>
            <p:spPr>
              <a:xfrm>
                <a:off x="8398237" y="2853404"/>
                <a:ext cx="2496741" cy="2416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31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AR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E7E6E6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REGULAR Y FISCALIZAR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55854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object 5"/>
          <p:cNvSpPr/>
          <p:nvPr/>
        </p:nvSpPr>
        <p:spPr>
          <a:xfrm>
            <a:off x="0" y="4730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59" dirty="0">
                <a:solidFill>
                  <a:srgbClr val="FFFFFF"/>
                </a:solidFill>
              </a:rPr>
              <a:t>PREVENCIÓN</a:t>
            </a:r>
            <a:endParaRPr sz="9100" dirty="0"/>
          </a:p>
        </p:txBody>
      </p:sp>
      <p:grpSp>
        <p:nvGrpSpPr>
          <p:cNvPr id="73" name="object 8"/>
          <p:cNvGrpSpPr/>
          <p:nvPr/>
        </p:nvGrpSpPr>
        <p:grpSpPr>
          <a:xfrm>
            <a:off x="594533" y="748266"/>
            <a:ext cx="1473201" cy="1435100"/>
            <a:chOff x="594531" y="891777"/>
            <a:chExt cx="1473200" cy="1435100"/>
          </a:xfrm>
        </p:grpSpPr>
        <p:sp>
          <p:nvSpPr>
            <p:cNvPr id="74" name="object 9"/>
            <p:cNvSpPr/>
            <p:nvPr/>
          </p:nvSpPr>
          <p:spPr>
            <a:xfrm>
              <a:off x="2051400" y="891777"/>
              <a:ext cx="0" cy="1435100"/>
            </a:xfrm>
            <a:custGeom>
              <a:avLst/>
              <a:gdLst/>
              <a:ahLst/>
              <a:cxnLst/>
              <a:rect l="l" t="t" r="r" b="b"/>
              <a:pathLst>
                <a:path h="1435100">
                  <a:moveTo>
                    <a:pt x="0" y="0"/>
                  </a:moveTo>
                  <a:lnTo>
                    <a:pt x="0" y="1434511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object 10"/>
            <p:cNvSpPr/>
            <p:nvPr/>
          </p:nvSpPr>
          <p:spPr>
            <a:xfrm>
              <a:off x="594531" y="1195706"/>
              <a:ext cx="958850" cy="838200"/>
            </a:xfrm>
            <a:custGeom>
              <a:avLst/>
              <a:gdLst/>
              <a:ahLst/>
              <a:cxnLst/>
              <a:rect l="l" t="t" r="r" b="b"/>
              <a:pathLst>
                <a:path w="958850" h="838200">
                  <a:moveTo>
                    <a:pt x="535512" y="69809"/>
                  </a:moveTo>
                  <a:lnTo>
                    <a:pt x="154026" y="69809"/>
                  </a:lnTo>
                  <a:lnTo>
                    <a:pt x="123358" y="72689"/>
                  </a:lnTo>
                  <a:lnTo>
                    <a:pt x="68940" y="95726"/>
                  </a:lnTo>
                  <a:lnTo>
                    <a:pt x="25422" y="140103"/>
                  </a:lnTo>
                  <a:lnTo>
                    <a:pt x="2825" y="195594"/>
                  </a:lnTo>
                  <a:lnTo>
                    <a:pt x="0" y="226872"/>
                  </a:lnTo>
                  <a:lnTo>
                    <a:pt x="0" y="680607"/>
                  </a:lnTo>
                  <a:lnTo>
                    <a:pt x="11299" y="740802"/>
                  </a:lnTo>
                  <a:lnTo>
                    <a:pt x="45192" y="791588"/>
                  </a:lnTo>
                  <a:lnTo>
                    <a:pt x="94995" y="826150"/>
                  </a:lnTo>
                  <a:lnTo>
                    <a:pt x="154026" y="837670"/>
                  </a:lnTo>
                  <a:lnTo>
                    <a:pt x="598986" y="837670"/>
                  </a:lnTo>
                  <a:lnTo>
                    <a:pt x="658012" y="826150"/>
                  </a:lnTo>
                  <a:lnTo>
                    <a:pt x="707810" y="791588"/>
                  </a:lnTo>
                  <a:lnTo>
                    <a:pt x="727185" y="767861"/>
                  </a:lnTo>
                  <a:lnTo>
                    <a:pt x="154026" y="767861"/>
                  </a:lnTo>
                  <a:lnTo>
                    <a:pt x="137010" y="766259"/>
                  </a:lnTo>
                  <a:lnTo>
                    <a:pt x="93588" y="742228"/>
                  </a:lnTo>
                  <a:lnTo>
                    <a:pt x="70029" y="697957"/>
                  </a:lnTo>
                  <a:lnTo>
                    <a:pt x="68458" y="680607"/>
                  </a:lnTo>
                  <a:lnTo>
                    <a:pt x="68458" y="226872"/>
                  </a:lnTo>
                  <a:lnTo>
                    <a:pt x="82594" y="178705"/>
                  </a:lnTo>
                  <a:lnTo>
                    <a:pt x="121267" y="146016"/>
                  </a:lnTo>
                  <a:lnTo>
                    <a:pt x="154026" y="139608"/>
                  </a:lnTo>
                  <a:lnTo>
                    <a:pt x="535512" y="139608"/>
                  </a:lnTo>
                  <a:lnTo>
                    <a:pt x="539617" y="137974"/>
                  </a:lnTo>
                  <a:lnTo>
                    <a:pt x="546035" y="131430"/>
                  </a:lnTo>
                  <a:lnTo>
                    <a:pt x="547637" y="127252"/>
                  </a:lnTo>
                  <a:lnTo>
                    <a:pt x="547637" y="82165"/>
                  </a:lnTo>
                  <a:lnTo>
                    <a:pt x="546035" y="77987"/>
                  </a:lnTo>
                  <a:lnTo>
                    <a:pt x="539617" y="71442"/>
                  </a:lnTo>
                  <a:lnTo>
                    <a:pt x="535512" y="69809"/>
                  </a:lnTo>
                  <a:close/>
                </a:path>
                <a:path w="958850" h="838200">
                  <a:moveTo>
                    <a:pt x="740888" y="488644"/>
                  </a:moveTo>
                  <a:lnTo>
                    <a:pt x="696669" y="488644"/>
                  </a:lnTo>
                  <a:lnTo>
                    <a:pt x="692575" y="490278"/>
                  </a:lnTo>
                  <a:lnTo>
                    <a:pt x="686157" y="496822"/>
                  </a:lnTo>
                  <a:lnTo>
                    <a:pt x="684555" y="501000"/>
                  </a:lnTo>
                  <a:lnTo>
                    <a:pt x="684555" y="680607"/>
                  </a:lnTo>
                  <a:lnTo>
                    <a:pt x="682984" y="697957"/>
                  </a:lnTo>
                  <a:lnTo>
                    <a:pt x="659414" y="742228"/>
                  </a:lnTo>
                  <a:lnTo>
                    <a:pt x="615998" y="766259"/>
                  </a:lnTo>
                  <a:lnTo>
                    <a:pt x="598986" y="767861"/>
                  </a:lnTo>
                  <a:lnTo>
                    <a:pt x="727185" y="767861"/>
                  </a:lnTo>
                  <a:lnTo>
                    <a:pt x="727585" y="767371"/>
                  </a:lnTo>
                  <a:lnTo>
                    <a:pt x="741707" y="740802"/>
                  </a:lnTo>
                  <a:lnTo>
                    <a:pt x="750179" y="711880"/>
                  </a:lnTo>
                  <a:lnTo>
                    <a:pt x="753003" y="680607"/>
                  </a:lnTo>
                  <a:lnTo>
                    <a:pt x="753003" y="501000"/>
                  </a:lnTo>
                  <a:lnTo>
                    <a:pt x="751401" y="496822"/>
                  </a:lnTo>
                  <a:lnTo>
                    <a:pt x="744982" y="490278"/>
                  </a:lnTo>
                  <a:lnTo>
                    <a:pt x="740888" y="488644"/>
                  </a:lnTo>
                  <a:close/>
                </a:path>
                <a:path w="958850" h="838200">
                  <a:moveTo>
                    <a:pt x="924149" y="0"/>
                  </a:moveTo>
                  <a:lnTo>
                    <a:pt x="650325" y="0"/>
                  </a:lnTo>
                  <a:lnTo>
                    <a:pt x="643607" y="647"/>
                  </a:lnTo>
                  <a:lnTo>
                    <a:pt x="616732" y="28051"/>
                  </a:lnTo>
                  <a:lnTo>
                    <a:pt x="616096" y="34899"/>
                  </a:lnTo>
                  <a:lnTo>
                    <a:pt x="616732" y="41751"/>
                  </a:lnTo>
                  <a:lnTo>
                    <a:pt x="618639" y="48125"/>
                  </a:lnTo>
                  <a:lnTo>
                    <a:pt x="621816" y="54022"/>
                  </a:lnTo>
                  <a:lnTo>
                    <a:pt x="626263" y="59443"/>
                  </a:lnTo>
                  <a:lnTo>
                    <a:pt x="720386" y="155429"/>
                  </a:lnTo>
                  <a:lnTo>
                    <a:pt x="368124" y="514633"/>
                  </a:lnTo>
                  <a:lnTo>
                    <a:pt x="366344" y="518821"/>
                  </a:lnTo>
                  <a:lnTo>
                    <a:pt x="366344" y="528277"/>
                  </a:lnTo>
                  <a:lnTo>
                    <a:pt x="368124" y="532454"/>
                  </a:lnTo>
                  <a:lnTo>
                    <a:pt x="436227" y="601897"/>
                  </a:lnTo>
                  <a:lnTo>
                    <a:pt x="440321" y="603709"/>
                  </a:lnTo>
                  <a:lnTo>
                    <a:pt x="449598" y="603709"/>
                  </a:lnTo>
                  <a:lnTo>
                    <a:pt x="453692" y="601897"/>
                  </a:lnTo>
                  <a:lnTo>
                    <a:pt x="805954" y="242683"/>
                  </a:lnTo>
                  <a:lnTo>
                    <a:pt x="958368" y="242683"/>
                  </a:lnTo>
                  <a:lnTo>
                    <a:pt x="958368" y="34899"/>
                  </a:lnTo>
                  <a:lnTo>
                    <a:pt x="957734" y="28051"/>
                  </a:lnTo>
                  <a:lnTo>
                    <a:pt x="930866" y="647"/>
                  </a:lnTo>
                  <a:lnTo>
                    <a:pt x="924149" y="0"/>
                  </a:lnTo>
                  <a:close/>
                </a:path>
                <a:path w="958850" h="838200">
                  <a:moveTo>
                    <a:pt x="958368" y="242683"/>
                  </a:moveTo>
                  <a:lnTo>
                    <a:pt x="805954" y="242683"/>
                  </a:lnTo>
                  <a:lnTo>
                    <a:pt x="900077" y="338670"/>
                  </a:lnTo>
                  <a:lnTo>
                    <a:pt x="905392" y="343199"/>
                  </a:lnTo>
                  <a:lnTo>
                    <a:pt x="911175" y="346435"/>
                  </a:lnTo>
                  <a:lnTo>
                    <a:pt x="917427" y="348378"/>
                  </a:lnTo>
                  <a:lnTo>
                    <a:pt x="924149" y="349026"/>
                  </a:lnTo>
                  <a:lnTo>
                    <a:pt x="930866" y="348378"/>
                  </a:lnTo>
                  <a:lnTo>
                    <a:pt x="957734" y="320978"/>
                  </a:lnTo>
                  <a:lnTo>
                    <a:pt x="958368" y="314126"/>
                  </a:lnTo>
                  <a:lnTo>
                    <a:pt x="958368" y="2426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84" name="object 12"/>
          <p:cNvSpPr txBox="1"/>
          <p:nvPr/>
        </p:nvSpPr>
        <p:spPr>
          <a:xfrm>
            <a:off x="680007" y="4076213"/>
            <a:ext cx="3648154" cy="3536007"/>
          </a:xfrm>
          <a:prstGeom prst="rect">
            <a:avLst/>
          </a:prstGeom>
        </p:spPr>
        <p:txBody>
          <a:bodyPr vert="horz" wrap="none" lIns="0" tIns="0" rIns="0" bIns="0" rtlCol="0" anchor="ctr" anchorCtr="0">
            <a:noAutofit/>
          </a:bodyPr>
          <a:lstStyle/>
          <a:p>
            <a:pPr marL="12700" marR="0" lvl="0" indent="0" algn="ctr" defTabSz="914314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600" b="1" i="0" u="none" strike="noStrike" kern="0" cap="none" spc="0" normalizeH="0" baseline="0" noProof="0" dirty="0">
              <a:ln>
                <a:noFill/>
              </a:ln>
              <a:solidFill>
                <a:srgbClr val="C7BE4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7A23E245-9D7A-F829-5361-4276DD5DE6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87" y="3159807"/>
            <a:ext cx="19067606" cy="7421637"/>
          </a:xfrm>
          <a:prstGeom prst="rect">
            <a:avLst/>
          </a:prstGeom>
        </p:spPr>
      </p:pic>
      <p:sp>
        <p:nvSpPr>
          <p:cNvPr id="17" name="object 12">
            <a:extLst>
              <a:ext uri="{FF2B5EF4-FFF2-40B4-BE49-F238E27FC236}">
                <a16:creationId xmlns:a16="http://schemas.microsoft.com/office/drawing/2014/main" id="{968CA577-8E8E-2D84-EECD-B01A10623526}"/>
              </a:ext>
            </a:extLst>
          </p:cNvPr>
          <p:cNvSpPr txBox="1"/>
          <p:nvPr/>
        </p:nvSpPr>
        <p:spPr>
          <a:xfrm>
            <a:off x="680007" y="4076213"/>
            <a:ext cx="3648154" cy="3536007"/>
          </a:xfrm>
          <a:prstGeom prst="rect">
            <a:avLst/>
          </a:prstGeom>
        </p:spPr>
        <p:txBody>
          <a:bodyPr vert="horz" wrap="none" lIns="0" tIns="0" rIns="0" bIns="0" rtlCol="0" anchor="ctr" anchorCtr="0">
            <a:noAutofit/>
          </a:bodyPr>
          <a:lstStyle/>
          <a:p>
            <a:pPr marL="12700" marR="0" lvl="0" indent="0" algn="ctr" defTabSz="914314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600" b="1" i="0" u="none" strike="noStrike" kern="0" cap="none" spc="0" normalizeH="0" baseline="0" noProof="0" dirty="0">
              <a:ln>
                <a:noFill/>
              </a:ln>
              <a:solidFill>
                <a:srgbClr val="C7BE4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1" name="TextBox 19">
            <a:extLst>
              <a:ext uri="{FF2B5EF4-FFF2-40B4-BE49-F238E27FC236}">
                <a16:creationId xmlns:a16="http://schemas.microsoft.com/office/drawing/2014/main" id="{D97E13D0-FF17-4788-65A4-23EF54117DE3}"/>
              </a:ext>
            </a:extLst>
          </p:cNvPr>
          <p:cNvSpPr txBox="1"/>
          <p:nvPr/>
        </p:nvSpPr>
        <p:spPr>
          <a:xfrm>
            <a:off x="958292" y="6870625"/>
            <a:ext cx="36481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Calibri" pitchFamily="34" charset="0"/>
              </a:rPr>
              <a:t>CARACTERÍSTICAS</a:t>
            </a:r>
          </a:p>
          <a:p>
            <a:pPr marL="0" marR="0" lvl="0" indent="0" algn="ctr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Calibri" pitchFamily="34" charset="0"/>
              </a:rPr>
              <a:t>SINIESTRALES</a:t>
            </a:r>
          </a:p>
          <a:p>
            <a:pPr marL="0" marR="0" lvl="0" indent="0" algn="ctr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Calibri" pitchFamily="34" charset="0"/>
              </a:rPr>
              <a:t>DEL EMPLEADOR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9F4564CC-E1AA-30DC-8CC4-EE548FCBBB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71" y="5124521"/>
            <a:ext cx="1772196" cy="1569659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37C6C54F-42CF-4899-D076-E7BB2F854DEB}"/>
              </a:ext>
            </a:extLst>
          </p:cNvPr>
          <p:cNvGrpSpPr/>
          <p:nvPr/>
        </p:nvGrpSpPr>
        <p:grpSpPr>
          <a:xfrm>
            <a:off x="7430886" y="5035985"/>
            <a:ext cx="10832124" cy="1456004"/>
            <a:chOff x="7430886" y="5035985"/>
            <a:chExt cx="10832124" cy="1456004"/>
          </a:xfrm>
        </p:grpSpPr>
        <p:sp>
          <p:nvSpPr>
            <p:cNvPr id="20" name="Rectangle 37">
              <a:extLst>
                <a:ext uri="{FF2B5EF4-FFF2-40B4-BE49-F238E27FC236}">
                  <a16:creationId xmlns:a16="http://schemas.microsoft.com/office/drawing/2014/main" id="{B0F8A74E-FF1B-7098-E310-3914F0F11DE4}"/>
                </a:ext>
              </a:extLst>
            </p:cNvPr>
            <p:cNvSpPr/>
            <p:nvPr/>
          </p:nvSpPr>
          <p:spPr>
            <a:xfrm rot="10800000" flipH="1" flipV="1">
              <a:off x="7430886" y="5907214"/>
              <a:ext cx="1083212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70"/>
                </a:spcBef>
                <a:spcAft>
                  <a:spcPts val="7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PROGRAMAS </a:t>
              </a:r>
              <a:r>
                <a:rPr kumimoji="0" lang="en-US" sz="3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ESPECIALES</a:t>
              </a:r>
            </a:p>
          </p:txBody>
        </p:sp>
        <p:sp>
          <p:nvSpPr>
            <p:cNvPr id="24" name="TextBox 19">
              <a:extLst>
                <a:ext uri="{FF2B5EF4-FFF2-40B4-BE49-F238E27FC236}">
                  <a16:creationId xmlns:a16="http://schemas.microsoft.com/office/drawing/2014/main" id="{DDD70306-634B-BACB-3678-2F9B09B51680}"/>
                </a:ext>
              </a:extLst>
            </p:cNvPr>
            <p:cNvSpPr txBox="1"/>
            <p:nvPr/>
          </p:nvSpPr>
          <p:spPr>
            <a:xfrm>
              <a:off x="7430886" y="5035985"/>
              <a:ext cx="1046384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AR" sz="4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ACTIVIDADES RIESGOS</a:t>
              </a:r>
              <a:r>
                <a:rPr lang="es-AR" sz="4200" b="1" dirty="0">
                  <a:solidFill>
                    <a:prstClr val="white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AS</a:t>
              </a:r>
              <a:endParaRPr kumimoji="0" lang="vi-VN" sz="4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E4A053F6-4C7C-39B6-F3EE-45861EE5C0BB}"/>
              </a:ext>
            </a:extLst>
          </p:cNvPr>
          <p:cNvGrpSpPr/>
          <p:nvPr/>
        </p:nvGrpSpPr>
        <p:grpSpPr>
          <a:xfrm>
            <a:off x="7402128" y="8771978"/>
            <a:ext cx="11473700" cy="1400885"/>
            <a:chOff x="7402128" y="8771978"/>
            <a:chExt cx="8744837" cy="1400885"/>
          </a:xfrm>
        </p:grpSpPr>
        <p:sp>
          <p:nvSpPr>
            <p:cNvPr id="19" name="Rectangle 37">
              <a:extLst>
                <a:ext uri="{FF2B5EF4-FFF2-40B4-BE49-F238E27FC236}">
                  <a16:creationId xmlns:a16="http://schemas.microsoft.com/office/drawing/2014/main" id="{F1F3A47E-79B6-8A8F-BB58-6FFD5988BF06}"/>
                </a:ext>
              </a:extLst>
            </p:cNvPr>
            <p:cNvSpPr/>
            <p:nvPr/>
          </p:nvSpPr>
          <p:spPr>
            <a:xfrm>
              <a:off x="7430886" y="9588088"/>
              <a:ext cx="769188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AR" sz="3200" dirty="0">
                  <a:solidFill>
                    <a:prstClr val="white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OTROS RIESGOS + </a:t>
              </a:r>
              <a:r>
                <a:rPr kumimoji="0" lang="es-AR" sz="32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PUESTA A DISPOSICIÓN + A DEMANDA</a:t>
              </a:r>
            </a:p>
          </p:txBody>
        </p:sp>
        <p:sp>
          <p:nvSpPr>
            <p:cNvPr id="25" name="TextBox 19">
              <a:extLst>
                <a:ext uri="{FF2B5EF4-FFF2-40B4-BE49-F238E27FC236}">
                  <a16:creationId xmlns:a16="http://schemas.microsoft.com/office/drawing/2014/main" id="{F00842A9-CD4C-1CB9-0087-00861F539323}"/>
                </a:ext>
              </a:extLst>
            </p:cNvPr>
            <p:cNvSpPr txBox="1"/>
            <p:nvPr/>
          </p:nvSpPr>
          <p:spPr>
            <a:xfrm>
              <a:off x="7402128" y="8771978"/>
              <a:ext cx="87448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AR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OBLIGACIONES GENERALES</a:t>
              </a:r>
              <a:endParaRPr kumimoji="0" lang="vi-V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5" name="Grupo 4">
            <a:extLst>
              <a:ext uri="{FF2B5EF4-FFF2-40B4-BE49-F238E27FC236}">
                <a16:creationId xmlns:a16="http://schemas.microsoft.com/office/drawing/2014/main" id="{C1EAFE48-95FF-6466-CBCA-6B178609E47F}"/>
              </a:ext>
            </a:extLst>
          </p:cNvPr>
          <p:cNvGrpSpPr/>
          <p:nvPr/>
        </p:nvGrpSpPr>
        <p:grpSpPr>
          <a:xfrm>
            <a:off x="7402129" y="6875716"/>
            <a:ext cx="10860881" cy="1811365"/>
            <a:chOff x="7402129" y="6875716"/>
            <a:chExt cx="10860881" cy="1811365"/>
          </a:xfrm>
        </p:grpSpPr>
        <p:sp>
          <p:nvSpPr>
            <p:cNvPr id="23" name="TextBox 19">
              <a:extLst>
                <a:ext uri="{FF2B5EF4-FFF2-40B4-BE49-F238E27FC236}">
                  <a16:creationId xmlns:a16="http://schemas.microsoft.com/office/drawing/2014/main" id="{E0332F1C-DD7D-74C8-C84C-8AA6C5A08876}"/>
                </a:ext>
              </a:extLst>
            </p:cNvPr>
            <p:cNvSpPr txBox="1"/>
            <p:nvPr/>
          </p:nvSpPr>
          <p:spPr>
            <a:xfrm>
              <a:off x="7402129" y="6875716"/>
              <a:ext cx="98835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AR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ACCIDENTES GRAVES Y MORTALES</a:t>
              </a:r>
              <a:endParaRPr kumimoji="0" lang="vi-V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Calibri" pitchFamily="34" charset="0"/>
              </a:endParaRPr>
            </a:p>
          </p:txBody>
        </p:sp>
        <p:sp>
          <p:nvSpPr>
            <p:cNvPr id="26" name="Rectangle 37">
              <a:extLst>
                <a:ext uri="{FF2B5EF4-FFF2-40B4-BE49-F238E27FC236}">
                  <a16:creationId xmlns:a16="http://schemas.microsoft.com/office/drawing/2014/main" id="{4CC429C6-4C7C-EDC3-77B1-4B7CA45D000B}"/>
                </a:ext>
              </a:extLst>
            </p:cNvPr>
            <p:cNvSpPr/>
            <p:nvPr/>
          </p:nvSpPr>
          <p:spPr>
            <a:xfrm rot="10800000" flipH="1" flipV="1">
              <a:off x="7430886" y="7584215"/>
              <a:ext cx="10832124" cy="11028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70"/>
                </a:spcBef>
                <a:spcAft>
                  <a:spcPts val="7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AR" sz="32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PATOLOGIAS TRAZADORAS </a:t>
              </a:r>
            </a:p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70"/>
                </a:spcBef>
                <a:spcAft>
                  <a:spcPts val="7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AR" sz="32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INVESTIGACIÓN  + PROGRAMAS PREVENTIVOS</a:t>
              </a:r>
            </a:p>
          </p:txBody>
        </p:sp>
      </p:grpSp>
      <p:grpSp>
        <p:nvGrpSpPr>
          <p:cNvPr id="3" name="Grupo 2">
            <a:extLst>
              <a:ext uri="{FF2B5EF4-FFF2-40B4-BE49-F238E27FC236}">
                <a16:creationId xmlns:a16="http://schemas.microsoft.com/office/drawing/2014/main" id="{7CA8507B-C76F-5CC2-2F73-85FD94BC20EB}"/>
              </a:ext>
            </a:extLst>
          </p:cNvPr>
          <p:cNvGrpSpPr/>
          <p:nvPr/>
        </p:nvGrpSpPr>
        <p:grpSpPr>
          <a:xfrm>
            <a:off x="7402128" y="3150234"/>
            <a:ext cx="11473700" cy="1445493"/>
            <a:chOff x="7402128" y="3150234"/>
            <a:chExt cx="11473700" cy="1445493"/>
          </a:xfrm>
        </p:grpSpPr>
        <p:sp>
          <p:nvSpPr>
            <p:cNvPr id="18" name="Rectangle 37">
              <a:extLst>
                <a:ext uri="{FF2B5EF4-FFF2-40B4-BE49-F238E27FC236}">
                  <a16:creationId xmlns:a16="http://schemas.microsoft.com/office/drawing/2014/main" id="{4EEAEAEC-BF49-DBD6-9334-C50151275B7C}"/>
                </a:ext>
              </a:extLst>
            </p:cNvPr>
            <p:cNvSpPr/>
            <p:nvPr/>
          </p:nvSpPr>
          <p:spPr>
            <a:xfrm>
              <a:off x="7402129" y="4010952"/>
              <a:ext cx="1046384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A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34" charset="0"/>
                  <a:ea typeface="Calibri" pitchFamily="34" charset="0"/>
                  <a:cs typeface="Calibri" pitchFamily="34" charset="0"/>
                </a:rPr>
                <a:t>PESE y PESE Pyme</a:t>
              </a:r>
            </a:p>
          </p:txBody>
        </p:sp>
        <p:sp>
          <p:nvSpPr>
            <p:cNvPr id="27" name="TextBox 19">
              <a:extLst>
                <a:ext uri="{FF2B5EF4-FFF2-40B4-BE49-F238E27FC236}">
                  <a16:creationId xmlns:a16="http://schemas.microsoft.com/office/drawing/2014/main" id="{A89A1A60-D583-CF1E-8F19-29DC96B8EC80}"/>
                </a:ext>
              </a:extLst>
            </p:cNvPr>
            <p:cNvSpPr txBox="1"/>
            <p:nvPr/>
          </p:nvSpPr>
          <p:spPr>
            <a:xfrm>
              <a:off x="7402128" y="3150234"/>
              <a:ext cx="114737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AR" sz="4200" b="1" dirty="0">
                  <a:solidFill>
                    <a:prstClr val="white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EMPLEADORES CON SINIESTRALIDAD ELEVADA</a:t>
              </a:r>
              <a:endParaRPr kumimoji="0" lang="vi-VN" sz="4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2" name="object 9">
            <a:extLst>
              <a:ext uri="{FF2B5EF4-FFF2-40B4-BE49-F238E27FC236}">
                <a16:creationId xmlns:a16="http://schemas.microsoft.com/office/drawing/2014/main" id="{C275B50F-F470-5328-9CD2-D79E7D553389}"/>
              </a:ext>
            </a:extLst>
          </p:cNvPr>
          <p:cNvSpPr txBox="1"/>
          <p:nvPr/>
        </p:nvSpPr>
        <p:spPr>
          <a:xfrm>
            <a:off x="11379200" y="587011"/>
            <a:ext cx="8078415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0" marR="13334" lvl="0" indent="0" algn="r" defTabSz="914314" rtl="0" eaLnBrk="1" fontAlgn="auto" latinLnBrk="0" hangingPunct="1">
              <a:lnSpc>
                <a:spcPts val="6665"/>
              </a:lnSpc>
              <a:spcBef>
                <a:spcPts val="9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900" b="0" i="0" u="none" strike="noStrike" kern="1200" cap="none" spc="-30" normalizeH="0" baseline="0" noProof="0" dirty="0">
                <a:ln>
                  <a:noFill/>
                </a:ln>
                <a:solidFill>
                  <a:srgbClr val="9BBB59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Información - Registro de siniestralidad</a:t>
            </a:r>
            <a:endParaRPr kumimoji="0" sz="5900" b="0" i="0" u="none" strike="noStrike" kern="1200" cap="none" spc="-30" normalizeH="0" baseline="0" noProof="0" dirty="0">
              <a:ln>
                <a:noFill/>
              </a:ln>
              <a:solidFill>
                <a:srgbClr val="9BBB59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910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12275820" y="587011"/>
            <a:ext cx="7181795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0" marR="13334" lvl="0" indent="0" algn="r" defTabSz="914314" rtl="0" eaLnBrk="1" fontAlgn="auto" latinLnBrk="0" hangingPunct="1">
              <a:lnSpc>
                <a:spcPts val="6665"/>
              </a:lnSpc>
              <a:spcBef>
                <a:spcPts val="9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900" b="0" i="0" u="none" strike="noStrike" kern="1200" cap="none" spc="-30" normalizeH="0" baseline="0" noProof="0" dirty="0">
                <a:ln>
                  <a:noFill/>
                </a:ln>
                <a:solidFill>
                  <a:srgbClr val="9BBB59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Trabajo Conjunto SRT, ART y otros actores</a:t>
            </a:r>
            <a:endParaRPr kumimoji="0" sz="5900" b="0" i="0" u="none" strike="noStrike" kern="1200" cap="none" spc="-30" normalizeH="0" baseline="0" noProof="0" dirty="0">
              <a:ln>
                <a:noFill/>
              </a:ln>
              <a:solidFill>
                <a:srgbClr val="9BBB59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object 5"/>
          <p:cNvSpPr/>
          <p:nvPr/>
        </p:nvSpPr>
        <p:spPr>
          <a:xfrm>
            <a:off x="0" y="4730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59" dirty="0">
                <a:solidFill>
                  <a:srgbClr val="FFFFFF"/>
                </a:solidFill>
              </a:rPr>
              <a:t>PREVENCIÓN</a:t>
            </a:r>
            <a:endParaRPr sz="9100" dirty="0"/>
          </a:p>
        </p:txBody>
      </p:sp>
      <p:grpSp>
        <p:nvGrpSpPr>
          <p:cNvPr id="73" name="object 8"/>
          <p:cNvGrpSpPr/>
          <p:nvPr/>
        </p:nvGrpSpPr>
        <p:grpSpPr>
          <a:xfrm>
            <a:off x="594533" y="748266"/>
            <a:ext cx="1473201" cy="1435100"/>
            <a:chOff x="594531" y="891777"/>
            <a:chExt cx="1473200" cy="1435100"/>
          </a:xfrm>
        </p:grpSpPr>
        <p:sp>
          <p:nvSpPr>
            <p:cNvPr id="74" name="object 9"/>
            <p:cNvSpPr/>
            <p:nvPr/>
          </p:nvSpPr>
          <p:spPr>
            <a:xfrm>
              <a:off x="2051400" y="891777"/>
              <a:ext cx="0" cy="1435100"/>
            </a:xfrm>
            <a:custGeom>
              <a:avLst/>
              <a:gdLst/>
              <a:ahLst/>
              <a:cxnLst/>
              <a:rect l="l" t="t" r="r" b="b"/>
              <a:pathLst>
                <a:path h="1435100">
                  <a:moveTo>
                    <a:pt x="0" y="0"/>
                  </a:moveTo>
                  <a:lnTo>
                    <a:pt x="0" y="1434511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object 10"/>
            <p:cNvSpPr/>
            <p:nvPr/>
          </p:nvSpPr>
          <p:spPr>
            <a:xfrm>
              <a:off x="594531" y="1195706"/>
              <a:ext cx="958850" cy="838200"/>
            </a:xfrm>
            <a:custGeom>
              <a:avLst/>
              <a:gdLst/>
              <a:ahLst/>
              <a:cxnLst/>
              <a:rect l="l" t="t" r="r" b="b"/>
              <a:pathLst>
                <a:path w="958850" h="838200">
                  <a:moveTo>
                    <a:pt x="535512" y="69809"/>
                  </a:moveTo>
                  <a:lnTo>
                    <a:pt x="154026" y="69809"/>
                  </a:lnTo>
                  <a:lnTo>
                    <a:pt x="123358" y="72689"/>
                  </a:lnTo>
                  <a:lnTo>
                    <a:pt x="68940" y="95726"/>
                  </a:lnTo>
                  <a:lnTo>
                    <a:pt x="25422" y="140103"/>
                  </a:lnTo>
                  <a:lnTo>
                    <a:pt x="2825" y="195594"/>
                  </a:lnTo>
                  <a:lnTo>
                    <a:pt x="0" y="226872"/>
                  </a:lnTo>
                  <a:lnTo>
                    <a:pt x="0" y="680607"/>
                  </a:lnTo>
                  <a:lnTo>
                    <a:pt x="11299" y="740802"/>
                  </a:lnTo>
                  <a:lnTo>
                    <a:pt x="45192" y="791588"/>
                  </a:lnTo>
                  <a:lnTo>
                    <a:pt x="94995" y="826150"/>
                  </a:lnTo>
                  <a:lnTo>
                    <a:pt x="154026" y="837670"/>
                  </a:lnTo>
                  <a:lnTo>
                    <a:pt x="598986" y="837670"/>
                  </a:lnTo>
                  <a:lnTo>
                    <a:pt x="658012" y="826150"/>
                  </a:lnTo>
                  <a:lnTo>
                    <a:pt x="707810" y="791588"/>
                  </a:lnTo>
                  <a:lnTo>
                    <a:pt x="727185" y="767861"/>
                  </a:lnTo>
                  <a:lnTo>
                    <a:pt x="154026" y="767861"/>
                  </a:lnTo>
                  <a:lnTo>
                    <a:pt x="137010" y="766259"/>
                  </a:lnTo>
                  <a:lnTo>
                    <a:pt x="93588" y="742228"/>
                  </a:lnTo>
                  <a:lnTo>
                    <a:pt x="70029" y="697957"/>
                  </a:lnTo>
                  <a:lnTo>
                    <a:pt x="68458" y="680607"/>
                  </a:lnTo>
                  <a:lnTo>
                    <a:pt x="68458" y="226872"/>
                  </a:lnTo>
                  <a:lnTo>
                    <a:pt x="82594" y="178705"/>
                  </a:lnTo>
                  <a:lnTo>
                    <a:pt x="121267" y="146016"/>
                  </a:lnTo>
                  <a:lnTo>
                    <a:pt x="154026" y="139608"/>
                  </a:lnTo>
                  <a:lnTo>
                    <a:pt x="535512" y="139608"/>
                  </a:lnTo>
                  <a:lnTo>
                    <a:pt x="539617" y="137974"/>
                  </a:lnTo>
                  <a:lnTo>
                    <a:pt x="546035" y="131430"/>
                  </a:lnTo>
                  <a:lnTo>
                    <a:pt x="547637" y="127252"/>
                  </a:lnTo>
                  <a:lnTo>
                    <a:pt x="547637" y="82165"/>
                  </a:lnTo>
                  <a:lnTo>
                    <a:pt x="546035" y="77987"/>
                  </a:lnTo>
                  <a:lnTo>
                    <a:pt x="539617" y="71442"/>
                  </a:lnTo>
                  <a:lnTo>
                    <a:pt x="535512" y="69809"/>
                  </a:lnTo>
                  <a:close/>
                </a:path>
                <a:path w="958850" h="838200">
                  <a:moveTo>
                    <a:pt x="740888" y="488644"/>
                  </a:moveTo>
                  <a:lnTo>
                    <a:pt x="696669" y="488644"/>
                  </a:lnTo>
                  <a:lnTo>
                    <a:pt x="692575" y="490278"/>
                  </a:lnTo>
                  <a:lnTo>
                    <a:pt x="686157" y="496822"/>
                  </a:lnTo>
                  <a:lnTo>
                    <a:pt x="684555" y="501000"/>
                  </a:lnTo>
                  <a:lnTo>
                    <a:pt x="684555" y="680607"/>
                  </a:lnTo>
                  <a:lnTo>
                    <a:pt x="682984" y="697957"/>
                  </a:lnTo>
                  <a:lnTo>
                    <a:pt x="659414" y="742228"/>
                  </a:lnTo>
                  <a:lnTo>
                    <a:pt x="615998" y="766259"/>
                  </a:lnTo>
                  <a:lnTo>
                    <a:pt x="598986" y="767861"/>
                  </a:lnTo>
                  <a:lnTo>
                    <a:pt x="727185" y="767861"/>
                  </a:lnTo>
                  <a:lnTo>
                    <a:pt x="727585" y="767371"/>
                  </a:lnTo>
                  <a:lnTo>
                    <a:pt x="741707" y="740802"/>
                  </a:lnTo>
                  <a:lnTo>
                    <a:pt x="750179" y="711880"/>
                  </a:lnTo>
                  <a:lnTo>
                    <a:pt x="753003" y="680607"/>
                  </a:lnTo>
                  <a:lnTo>
                    <a:pt x="753003" y="501000"/>
                  </a:lnTo>
                  <a:lnTo>
                    <a:pt x="751401" y="496822"/>
                  </a:lnTo>
                  <a:lnTo>
                    <a:pt x="744982" y="490278"/>
                  </a:lnTo>
                  <a:lnTo>
                    <a:pt x="740888" y="488644"/>
                  </a:lnTo>
                  <a:close/>
                </a:path>
                <a:path w="958850" h="838200">
                  <a:moveTo>
                    <a:pt x="924149" y="0"/>
                  </a:moveTo>
                  <a:lnTo>
                    <a:pt x="650325" y="0"/>
                  </a:lnTo>
                  <a:lnTo>
                    <a:pt x="643607" y="647"/>
                  </a:lnTo>
                  <a:lnTo>
                    <a:pt x="616732" y="28051"/>
                  </a:lnTo>
                  <a:lnTo>
                    <a:pt x="616096" y="34899"/>
                  </a:lnTo>
                  <a:lnTo>
                    <a:pt x="616732" y="41751"/>
                  </a:lnTo>
                  <a:lnTo>
                    <a:pt x="618639" y="48125"/>
                  </a:lnTo>
                  <a:lnTo>
                    <a:pt x="621816" y="54022"/>
                  </a:lnTo>
                  <a:lnTo>
                    <a:pt x="626263" y="59443"/>
                  </a:lnTo>
                  <a:lnTo>
                    <a:pt x="720386" y="155429"/>
                  </a:lnTo>
                  <a:lnTo>
                    <a:pt x="368124" y="514633"/>
                  </a:lnTo>
                  <a:lnTo>
                    <a:pt x="366344" y="518821"/>
                  </a:lnTo>
                  <a:lnTo>
                    <a:pt x="366344" y="528277"/>
                  </a:lnTo>
                  <a:lnTo>
                    <a:pt x="368124" y="532454"/>
                  </a:lnTo>
                  <a:lnTo>
                    <a:pt x="436227" y="601897"/>
                  </a:lnTo>
                  <a:lnTo>
                    <a:pt x="440321" y="603709"/>
                  </a:lnTo>
                  <a:lnTo>
                    <a:pt x="449598" y="603709"/>
                  </a:lnTo>
                  <a:lnTo>
                    <a:pt x="453692" y="601897"/>
                  </a:lnTo>
                  <a:lnTo>
                    <a:pt x="805954" y="242683"/>
                  </a:lnTo>
                  <a:lnTo>
                    <a:pt x="958368" y="242683"/>
                  </a:lnTo>
                  <a:lnTo>
                    <a:pt x="958368" y="34899"/>
                  </a:lnTo>
                  <a:lnTo>
                    <a:pt x="957734" y="28051"/>
                  </a:lnTo>
                  <a:lnTo>
                    <a:pt x="930866" y="647"/>
                  </a:lnTo>
                  <a:lnTo>
                    <a:pt x="924149" y="0"/>
                  </a:lnTo>
                  <a:close/>
                </a:path>
                <a:path w="958850" h="838200">
                  <a:moveTo>
                    <a:pt x="958368" y="242683"/>
                  </a:moveTo>
                  <a:lnTo>
                    <a:pt x="805954" y="242683"/>
                  </a:lnTo>
                  <a:lnTo>
                    <a:pt x="900077" y="338670"/>
                  </a:lnTo>
                  <a:lnTo>
                    <a:pt x="905392" y="343199"/>
                  </a:lnTo>
                  <a:lnTo>
                    <a:pt x="911175" y="346435"/>
                  </a:lnTo>
                  <a:lnTo>
                    <a:pt x="917427" y="348378"/>
                  </a:lnTo>
                  <a:lnTo>
                    <a:pt x="924149" y="349026"/>
                  </a:lnTo>
                  <a:lnTo>
                    <a:pt x="930866" y="348378"/>
                  </a:lnTo>
                  <a:lnTo>
                    <a:pt x="957734" y="320978"/>
                  </a:lnTo>
                  <a:lnTo>
                    <a:pt x="958368" y="314126"/>
                  </a:lnTo>
                  <a:lnTo>
                    <a:pt x="958368" y="2426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31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62" name="4 Diagrama"/>
          <p:cNvGraphicFramePr/>
          <p:nvPr>
            <p:extLst>
              <p:ext uri="{D42A27DB-BD31-4B8C-83A1-F6EECF244321}">
                <p14:modId xmlns:p14="http://schemas.microsoft.com/office/powerpoint/2010/main" val="2469046399"/>
              </p:ext>
            </p:extLst>
          </p:nvPr>
        </p:nvGraphicFramePr>
        <p:xfrm>
          <a:off x="594533" y="4047460"/>
          <a:ext cx="5431724" cy="1384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3" name="18 Diagrama"/>
          <p:cNvGraphicFramePr/>
          <p:nvPr>
            <p:extLst>
              <p:ext uri="{D42A27DB-BD31-4B8C-83A1-F6EECF244321}">
                <p14:modId xmlns:p14="http://schemas.microsoft.com/office/powerpoint/2010/main" val="1636795548"/>
              </p:ext>
            </p:extLst>
          </p:nvPr>
        </p:nvGraphicFramePr>
        <p:xfrm>
          <a:off x="14077845" y="3924074"/>
          <a:ext cx="4800600" cy="15083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4" name="5 Diagrama"/>
          <p:cNvGraphicFramePr/>
          <p:nvPr>
            <p:extLst>
              <p:ext uri="{D42A27DB-BD31-4B8C-83A1-F6EECF244321}">
                <p14:modId xmlns:p14="http://schemas.microsoft.com/office/powerpoint/2010/main" val="2230325454"/>
              </p:ext>
            </p:extLst>
          </p:nvPr>
        </p:nvGraphicFramePr>
        <p:xfrm>
          <a:off x="7703946" y="4047460"/>
          <a:ext cx="4772097" cy="1384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65" name="28 CuadroTexto"/>
          <p:cNvSpPr txBox="1"/>
          <p:nvPr/>
        </p:nvSpPr>
        <p:spPr>
          <a:xfrm>
            <a:off x="786760" y="6890884"/>
            <a:ext cx="5225420" cy="3416320"/>
          </a:xfrm>
          <a:prstGeom prst="rect">
            <a:avLst/>
          </a:prstGeom>
          <a:noFill/>
          <a:ln w="50800">
            <a:noFill/>
          </a:ln>
        </p:spPr>
        <p:txBody>
          <a:bodyPr wrap="square" rtlCol="0">
            <a:spAutoFit/>
          </a:bodyPr>
          <a:lstStyle/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AR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Desde 2013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AR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57 mesas por actividad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AR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Manuales de Buenas Prácticas, Afiches y Fichas Técnicas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AR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Jornadas de Difusión</a:t>
            </a:r>
          </a:p>
        </p:txBody>
      </p:sp>
      <p:sp>
        <p:nvSpPr>
          <p:cNvPr id="81" name="28 CuadroTexto"/>
          <p:cNvSpPr txBox="1"/>
          <p:nvPr/>
        </p:nvSpPr>
        <p:spPr>
          <a:xfrm>
            <a:off x="7775986" y="6883029"/>
            <a:ext cx="4800600" cy="3416320"/>
          </a:xfrm>
          <a:prstGeom prst="rect">
            <a:avLst/>
          </a:prstGeom>
          <a:noFill/>
          <a:ln w="50800">
            <a:noFill/>
          </a:ln>
        </p:spPr>
        <p:txBody>
          <a:bodyPr wrap="square" rtlCol="0">
            <a:spAutoFit/>
          </a:bodyPr>
          <a:lstStyle/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Ergonomía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Carga Térmica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Radiaciones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Sustancias Químicas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Ruido</a:t>
            </a:r>
          </a:p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Vibraciones</a:t>
            </a:r>
          </a:p>
        </p:txBody>
      </p:sp>
      <p:sp>
        <p:nvSpPr>
          <p:cNvPr id="83" name="28 CuadroTexto"/>
          <p:cNvSpPr txBox="1"/>
          <p:nvPr/>
        </p:nvSpPr>
        <p:spPr>
          <a:xfrm>
            <a:off x="14340392" y="6865855"/>
            <a:ext cx="4800600" cy="1754326"/>
          </a:xfrm>
          <a:prstGeom prst="rect">
            <a:avLst/>
          </a:prstGeom>
          <a:noFill/>
          <a:ln w="50800">
            <a:noFill/>
          </a:ln>
        </p:spPr>
        <p:txBody>
          <a:bodyPr wrap="square" rtlCol="0">
            <a:spAutoFit/>
          </a:bodyPr>
          <a:lstStyle/>
          <a:p>
            <a:pPr marL="457200" marR="0" lvl="0" indent="-45720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AR" sz="3600" b="1" i="0" u="none" strike="noStrike" kern="1200" cap="none" spc="0" normalizeH="0" baseline="0" noProof="0" dirty="0">
                <a:ln>
                  <a:noFill/>
                </a:ln>
                <a:solidFill>
                  <a:srgbClr val="5D99A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Mesa Nacional de Radiaciones Ionizantes</a:t>
            </a:r>
          </a:p>
        </p:txBody>
      </p:sp>
    </p:spTree>
    <p:extLst>
      <p:ext uri="{BB962C8B-B14F-4D97-AF65-F5344CB8AC3E}">
        <p14:creationId xmlns:p14="http://schemas.microsoft.com/office/powerpoint/2010/main" val="9600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12275820" y="933863"/>
            <a:ext cx="7181795" cy="87139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0" marR="13334" lvl="0" indent="0" algn="r" defTabSz="914314" rtl="0" eaLnBrk="1" fontAlgn="auto" latinLnBrk="0" hangingPunct="1">
              <a:lnSpc>
                <a:spcPts val="6665"/>
              </a:lnSpc>
              <a:spcBef>
                <a:spcPts val="9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5900" spc="-30" dirty="0">
                <a:solidFill>
                  <a:srgbClr val="6AA5A6"/>
                </a:solidFill>
                <a:latin typeface="Calibri"/>
                <a:cs typeface="Calibri"/>
              </a:rPr>
              <a:t>Innovación Permanente</a:t>
            </a:r>
            <a:endParaRPr kumimoji="0" sz="5900" b="0" i="0" u="none" strike="noStrike" kern="1200" cap="none" spc="-30" normalizeH="0" baseline="0" noProof="0" dirty="0">
              <a:ln>
                <a:noFill/>
              </a:ln>
              <a:solidFill>
                <a:srgbClr val="6AA5A6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6AA5A6"/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object 5"/>
          <p:cNvSpPr/>
          <p:nvPr/>
        </p:nvSpPr>
        <p:spPr>
          <a:xfrm>
            <a:off x="0" y="4730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6AA5A6"/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AR" sz="9100" b="1" spc="-59" dirty="0">
                <a:solidFill>
                  <a:srgbClr val="FFFFFF"/>
                </a:solidFill>
              </a:rPr>
              <a:t>COBERTURA</a:t>
            </a:r>
            <a:endParaRPr sz="9100" dirty="0"/>
          </a:p>
        </p:txBody>
      </p:sp>
      <p:graphicFrame>
        <p:nvGraphicFramePr>
          <p:cNvPr id="15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142338"/>
              </p:ext>
            </p:extLst>
          </p:nvPr>
        </p:nvGraphicFramePr>
        <p:xfrm>
          <a:off x="551799" y="2711676"/>
          <a:ext cx="18845998" cy="8204462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472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583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15434">
                  <a:extLst>
                    <a:ext uri="{9D8B030D-6E8A-4147-A177-3AD203B41FA5}">
                      <a16:colId xmlns:a16="http://schemas.microsoft.com/office/drawing/2014/main" val="4019893835"/>
                    </a:ext>
                  </a:extLst>
                </a:gridCol>
              </a:tblGrid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1996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Puesta en marcha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1997</a:t>
                      </a:r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Programa de acciones para la Prevención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Aumento de topes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1998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Registro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de siniestralidad / Exámenes médicos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1999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Sistema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de denuncia de </a:t>
                      </a:r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incumplimientos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2544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2000</a:t>
                      </a:r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Programa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de “empresas testigo”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DNU 1278. Sumas fijas + prestaciones + </a:t>
                      </a:r>
                      <a:r>
                        <a:rPr lang="es-AR" sz="2500" b="1" dirty="0" err="1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Enf</a:t>
                      </a: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. </a:t>
                      </a:r>
                      <a:b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</a:b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no LEP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6494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2001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Trabajo seguro para Construcción /Agro /Riesgos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Específicos/Grupo Básico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2002 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Traslados / 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Centro de Atención Permanente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4504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2003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Recalificación Profesional / Semana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de la Salud y la Seguridad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2004</a:t>
                      </a:r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Programa de Reducción de Accidentes Mortales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Fallos adversos</a:t>
                      </a:r>
                      <a:r>
                        <a:rPr lang="es-AR" sz="2500" b="1" baseline="0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 de la CSJN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38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2005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Programa Prevención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en Pymes / Sistema comunicación SRT-ATL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2006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Simplificación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y unificación registral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AR" sz="25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2007</a:t>
                      </a: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Modificación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al Registro de Siniestros</a:t>
                      </a:r>
                      <a:endParaRPr lang="es-ES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ES" sz="2500" b="1" dirty="0">
                        <a:solidFill>
                          <a:srgbClr val="6AA5A6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5662669"/>
                  </a:ext>
                </a:extLst>
              </a:tr>
              <a:tr h="5913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2008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Denuncias accidentes graves / Ventanilla Electrónica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/>
                      <a:endParaRPr lang="es-ES" sz="25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52" y="873600"/>
            <a:ext cx="9747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1298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12275820" y="933863"/>
            <a:ext cx="7181795" cy="87139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0" marR="13334" lvl="0" indent="0" algn="r" defTabSz="914314" rtl="0" eaLnBrk="1" fontAlgn="auto" latinLnBrk="0" hangingPunct="1">
              <a:lnSpc>
                <a:spcPts val="6665"/>
              </a:lnSpc>
              <a:spcBef>
                <a:spcPts val="9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5900" spc="-30" dirty="0">
                <a:solidFill>
                  <a:srgbClr val="6AA5A6"/>
                </a:solidFill>
                <a:latin typeface="Calibri"/>
                <a:cs typeface="Calibri"/>
              </a:rPr>
              <a:t>Innovación Permanente</a:t>
            </a:r>
            <a:endParaRPr kumimoji="0" sz="5900" b="0" i="0" u="none" strike="noStrike" kern="1200" cap="none" spc="-30" normalizeH="0" baseline="0" noProof="0" dirty="0">
              <a:ln>
                <a:noFill/>
              </a:ln>
              <a:solidFill>
                <a:srgbClr val="6AA5A6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6AA5A6"/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object 5"/>
          <p:cNvSpPr/>
          <p:nvPr/>
        </p:nvSpPr>
        <p:spPr>
          <a:xfrm>
            <a:off x="0" y="4730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6AA5A6"/>
          </a:solidFill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AR" sz="9100" b="1" spc="-59" dirty="0">
                <a:solidFill>
                  <a:srgbClr val="FFFFFF"/>
                </a:solidFill>
              </a:rPr>
              <a:t>COBERTURA</a:t>
            </a:r>
            <a:endParaRPr sz="9100" dirty="0"/>
          </a:p>
        </p:txBody>
      </p:sp>
      <p:graphicFrame>
        <p:nvGraphicFramePr>
          <p:cNvPr id="10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415124"/>
              </p:ext>
            </p:extLst>
          </p:nvPr>
        </p:nvGraphicFramePr>
        <p:xfrm>
          <a:off x="321306" y="2557609"/>
          <a:ext cx="18592380" cy="8339436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471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88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21645">
                  <a:extLst>
                    <a:ext uri="{9D8B030D-6E8A-4147-A177-3AD203B41FA5}">
                      <a16:colId xmlns:a16="http://schemas.microsoft.com/office/drawing/2014/main" val="4274390224"/>
                    </a:ext>
                  </a:extLst>
                </a:gridCol>
              </a:tblGrid>
              <a:tr h="713346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2009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Contrato de afiliación / e-servicios / Prog Siniestral Const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Decreto</a:t>
                      </a:r>
                      <a:r>
                        <a:rPr lang="es-AR" sz="2500" b="1" baseline="0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 1694. Transformación de topes en pisos + aumentos de sumas únicas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2010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Registro de juicios / Convenio Corresponsabilidad Gremial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endParaRPr lang="es-AR" sz="2500" b="1" dirty="0">
                        <a:solidFill>
                          <a:srgbClr val="6AA5A6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2011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Nuevo trámite en CCMM / Construcción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endParaRPr lang="es-AR" sz="25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9549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2012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Protocolo de Prevención (ruido, iluminación) 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Ley 26.773. Aumento automático</a:t>
                      </a:r>
                      <a:r>
                        <a:rPr lang="es-ES" sz="2500" b="1" baseline="0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 RIPTE + Opción Civil + 20% daño moral  + pago único</a:t>
                      </a:r>
                      <a:endParaRPr lang="es-ES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2013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Atención al público / Protocolos tratamientos médicos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r>
                        <a:rPr lang="es-AR" sz="25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Ley 26.884. Ley de casas particulares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5074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2014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Prog. Anual de Prev /</a:t>
                      </a:r>
                      <a:r>
                        <a:rPr lang="es-AR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Prog. por ramas de actividad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2015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Procedimiento ante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CCMM / Protocolos de Prevención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695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2016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Empleadores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de Alta Siniestralidad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endParaRPr lang="es-AR" sz="2500" b="1" dirty="0">
                        <a:solidFill>
                          <a:srgbClr val="C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8714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2017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Nuevo Proc. ante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CCMM / Estudios para Valoración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Ley</a:t>
                      </a:r>
                      <a:r>
                        <a:rPr lang="es-AR" sz="2500" b="1" baseline="0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 27.348. Aumento prestacional. Tasa de interés. </a:t>
                      </a:r>
                      <a:r>
                        <a:rPr lang="es-AR" sz="2500" b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Procedimiento Administrativo Previo ante CCMM</a:t>
                      </a:r>
                      <a:endParaRPr lang="es-AR" sz="25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9560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2018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Notificación Programa Pymes / Póliza Digital / nuevas CCMM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r>
                        <a:rPr lang="es-ES" sz="25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Fallos favorables de CSJN y CNAT</a:t>
                      </a:r>
                      <a:endParaRPr lang="es-AR" sz="25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2019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Credencial</a:t>
                      </a:r>
                      <a:r>
                        <a:rPr lang="es-AR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de Cobertura en Formato Digital / nuevas CCMM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lvl="1" algn="l"/>
                      <a:r>
                        <a:rPr lang="es-AR" sz="25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Continuaron</a:t>
                      </a:r>
                      <a:r>
                        <a:rPr lang="es-AR" sz="2500" b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los fallos favorables</a:t>
                      </a:r>
                      <a:endParaRPr lang="es-AR" sz="25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2020-2022</a:t>
                      </a: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AR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Cobertura COVID-19</a:t>
                      </a: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DNU 367/20 y</a:t>
                      </a:r>
                      <a:r>
                        <a:rPr lang="es-AR" sz="2500" b="1" baseline="0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DNU</a:t>
                      </a:r>
                      <a:r>
                        <a:rPr lang="es-AR" sz="2500" b="1" baseline="0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 39/21</a:t>
                      </a:r>
                      <a:r>
                        <a:rPr lang="es-AR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. Res. SRT complementarias.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5662669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2023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Nuevas CCMM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Delegaciones/</a:t>
                      </a:r>
                      <a:r>
                        <a:rPr lang="es-ES" sz="2500" b="1" baseline="0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 Manual de Marca SRT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pPr algn="ctr"/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2025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s-ES" sz="2500" b="1" dirty="0">
                          <a:solidFill>
                            <a:srgbClr val="437071"/>
                          </a:solidFill>
                          <a:latin typeface="+mn-lt"/>
                          <a:cs typeface="Arial" panose="020B0604020202020204" pitchFamily="34" charset="0"/>
                        </a:rPr>
                        <a:t>Nuevo Baremo</a:t>
                      </a:r>
                      <a:endParaRPr lang="es-AR" sz="2500" b="1" dirty="0">
                        <a:solidFill>
                          <a:srgbClr val="43707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15538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5BEC7">
                        <a:alpha val="1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500" b="1" dirty="0">
                          <a:solidFill>
                            <a:srgbClr val="A21E1E"/>
                          </a:solidFill>
                          <a:latin typeface="+mn-lt"/>
                          <a:cs typeface="Arial" panose="020B0604020202020204" pitchFamily="34" charset="0"/>
                        </a:rPr>
                        <a:t>Decreto 549/25.</a:t>
                      </a:r>
                      <a:endParaRPr lang="es-AR" sz="2500" b="1" dirty="0">
                        <a:solidFill>
                          <a:srgbClr val="A21E1E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A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324123"/>
                  </a:ext>
                </a:extLst>
              </a:tr>
            </a:tbl>
          </a:graphicData>
        </a:graphic>
      </p:graphicFrame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52" y="873600"/>
            <a:ext cx="9747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pPr marL="0" marR="0" lvl="0" indent="0" algn="l" defTabSz="9143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4721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13432735" y="587011"/>
            <a:ext cx="6024880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 algn="r">
              <a:lnSpc>
                <a:spcPts val="6665"/>
              </a:lnSpc>
              <a:spcBef>
                <a:spcPts val="96"/>
              </a:spcBef>
            </a:pPr>
            <a:r>
              <a:rPr lang="es-ES" sz="5900" spc="-30" dirty="0">
                <a:solidFill>
                  <a:srgbClr val="BBBD79"/>
                </a:solidFill>
                <a:latin typeface="Calibri"/>
                <a:cs typeface="Calibri"/>
              </a:rPr>
              <a:t>Marcada baja del índice de </a:t>
            </a:r>
            <a:r>
              <a:rPr lang="es-ES" sz="5900" b="1" spc="-30" dirty="0">
                <a:solidFill>
                  <a:srgbClr val="BBBD79"/>
                </a:solidFill>
                <a:latin typeface="Calibri"/>
                <a:cs typeface="Calibri"/>
              </a:rPr>
              <a:t>fallecidos</a:t>
            </a:r>
            <a:endParaRPr sz="5900" b="1" spc="-30" dirty="0">
              <a:solidFill>
                <a:srgbClr val="BBBD79"/>
              </a:solidFill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93677" y="10531502"/>
            <a:ext cx="2781371" cy="4001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699">
              <a:spcBef>
                <a:spcPts val="120"/>
              </a:spcBef>
            </a:pPr>
            <a:r>
              <a:rPr sz="2500" b="1" spc="-1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rPr>
              <a:t>Fuente</a:t>
            </a:r>
            <a:r>
              <a:rPr sz="2500" spc="-1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rPr>
              <a:t>:</a:t>
            </a:r>
            <a:r>
              <a:rPr sz="2500" spc="106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500" spc="-5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rPr>
              <a:t>SRT</a:t>
            </a:r>
            <a:r>
              <a:rPr lang="es-AR" sz="2500" spc="-5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rPr>
              <a:t> y UART</a:t>
            </a:r>
            <a:r>
              <a:rPr sz="2500" spc="-5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rPr>
              <a:t>.</a:t>
            </a:r>
            <a:endParaRPr sz="2500">
              <a:solidFill>
                <a:schemeClr val="bg1">
                  <a:lumMod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5708651" y="2714542"/>
            <a:ext cx="9527539" cy="115223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algn="ctr">
              <a:spcBef>
                <a:spcPts val="125"/>
              </a:spcBef>
            </a:pPr>
            <a:r>
              <a:rPr lang="es-ES" sz="4000" b="1" spc="15" dirty="0" err="1">
                <a:solidFill>
                  <a:schemeClr val="accent3">
                    <a:lumMod val="75000"/>
                  </a:schemeClr>
                </a:solidFill>
                <a:latin typeface="Calibri"/>
                <a:cs typeface="Calibri"/>
              </a:rPr>
              <a:t>Indice</a:t>
            </a:r>
            <a:r>
              <a:rPr lang="es-ES" sz="4000" b="1" spc="15" dirty="0">
                <a:solidFill>
                  <a:schemeClr val="accent3">
                    <a:lumMod val="75000"/>
                  </a:schemeClr>
                </a:solidFill>
                <a:latin typeface="Calibri"/>
                <a:cs typeface="Calibri"/>
              </a:rPr>
              <a:t> de incidencia de fallecidos</a:t>
            </a:r>
          </a:p>
          <a:p>
            <a:pPr algn="ctr">
              <a:spcBef>
                <a:spcPts val="125"/>
              </a:spcBef>
            </a:pPr>
            <a:r>
              <a:rPr lang="es-ES" sz="3300" dirty="0">
                <a:solidFill>
                  <a:schemeClr val="accent3">
                    <a:lumMod val="75000"/>
                  </a:schemeClr>
                </a:solidFill>
                <a:latin typeface="Calibri"/>
                <a:cs typeface="Calibri"/>
              </a:rPr>
              <a:t>(valores por millón de trabajadores cubiertos)</a:t>
            </a:r>
            <a:endParaRPr sz="3300" dirty="0">
              <a:solidFill>
                <a:schemeClr val="accent3">
                  <a:lumMod val="75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BBBD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5"/>
          <p:cNvSpPr/>
          <p:nvPr/>
        </p:nvSpPr>
        <p:spPr>
          <a:xfrm>
            <a:off x="94935" y="3968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BBBD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640066" cy="1414489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RESULTADOS</a:t>
            </a:r>
            <a:endParaRPr sz="9100" dirty="0"/>
          </a:p>
        </p:txBody>
      </p:sp>
      <p:grpSp>
        <p:nvGrpSpPr>
          <p:cNvPr id="28" name="object 19"/>
          <p:cNvGrpSpPr/>
          <p:nvPr/>
        </p:nvGrpSpPr>
        <p:grpSpPr>
          <a:xfrm>
            <a:off x="542293" y="632802"/>
            <a:ext cx="1426845" cy="1435100"/>
            <a:chOff x="640304" y="724242"/>
            <a:chExt cx="1426845" cy="1435100"/>
          </a:xfrm>
        </p:grpSpPr>
        <p:sp>
          <p:nvSpPr>
            <p:cNvPr id="29" name="object 20"/>
            <p:cNvSpPr/>
            <p:nvPr/>
          </p:nvSpPr>
          <p:spPr>
            <a:xfrm>
              <a:off x="640295" y="972838"/>
              <a:ext cx="925830" cy="937894"/>
            </a:xfrm>
            <a:custGeom>
              <a:avLst/>
              <a:gdLst/>
              <a:ahLst/>
              <a:cxnLst/>
              <a:rect l="l" t="t" r="r" b="b"/>
              <a:pathLst>
                <a:path w="925830" h="937894">
                  <a:moveTo>
                    <a:pt x="189344" y="654545"/>
                  </a:moveTo>
                  <a:lnTo>
                    <a:pt x="187769" y="649211"/>
                  </a:lnTo>
                  <a:lnTo>
                    <a:pt x="184619" y="645477"/>
                  </a:lnTo>
                  <a:lnTo>
                    <a:pt x="181851" y="641223"/>
                  </a:lnTo>
                  <a:lnTo>
                    <a:pt x="177901" y="639089"/>
                  </a:lnTo>
                  <a:lnTo>
                    <a:pt x="169227" y="639089"/>
                  </a:lnTo>
                  <a:lnTo>
                    <a:pt x="165290" y="641223"/>
                  </a:lnTo>
                  <a:lnTo>
                    <a:pt x="162521" y="645477"/>
                  </a:lnTo>
                  <a:lnTo>
                    <a:pt x="159372" y="649211"/>
                  </a:lnTo>
                  <a:lnTo>
                    <a:pt x="157784" y="654545"/>
                  </a:lnTo>
                  <a:lnTo>
                    <a:pt x="157784" y="666254"/>
                  </a:lnTo>
                  <a:lnTo>
                    <a:pt x="159372" y="671576"/>
                  </a:lnTo>
                  <a:lnTo>
                    <a:pt x="162521" y="675309"/>
                  </a:lnTo>
                  <a:lnTo>
                    <a:pt x="165290" y="679564"/>
                  </a:lnTo>
                  <a:lnTo>
                    <a:pt x="169227" y="681697"/>
                  </a:lnTo>
                  <a:lnTo>
                    <a:pt x="177901" y="681697"/>
                  </a:lnTo>
                  <a:lnTo>
                    <a:pt x="181851" y="679564"/>
                  </a:lnTo>
                  <a:lnTo>
                    <a:pt x="184619" y="675309"/>
                  </a:lnTo>
                  <a:lnTo>
                    <a:pt x="187769" y="671576"/>
                  </a:lnTo>
                  <a:lnTo>
                    <a:pt x="189344" y="666254"/>
                  </a:lnTo>
                  <a:lnTo>
                    <a:pt x="189344" y="654545"/>
                  </a:lnTo>
                  <a:close/>
                </a:path>
                <a:path w="925830" h="937894">
                  <a:moveTo>
                    <a:pt x="546989" y="378358"/>
                  </a:moveTo>
                  <a:lnTo>
                    <a:pt x="542061" y="330034"/>
                  </a:lnTo>
                  <a:lnTo>
                    <a:pt x="527951" y="285013"/>
                  </a:lnTo>
                  <a:lnTo>
                    <a:pt x="510362" y="252907"/>
                  </a:lnTo>
                  <a:lnTo>
                    <a:pt x="510362" y="378358"/>
                  </a:lnTo>
                  <a:lnTo>
                    <a:pt x="504939" y="424878"/>
                  </a:lnTo>
                  <a:lnTo>
                    <a:pt x="489483" y="467614"/>
                  </a:lnTo>
                  <a:lnTo>
                    <a:pt x="465251" y="505345"/>
                  </a:lnTo>
                  <a:lnTo>
                    <a:pt x="433463" y="536816"/>
                  </a:lnTo>
                  <a:lnTo>
                    <a:pt x="395389" y="560832"/>
                  </a:lnTo>
                  <a:lnTo>
                    <a:pt x="352247" y="576135"/>
                  </a:lnTo>
                  <a:lnTo>
                    <a:pt x="305282" y="581507"/>
                  </a:lnTo>
                  <a:lnTo>
                    <a:pt x="260692" y="576694"/>
                  </a:lnTo>
                  <a:lnTo>
                    <a:pt x="219468" y="562914"/>
                  </a:lnTo>
                  <a:lnTo>
                    <a:pt x="182651" y="541248"/>
                  </a:lnTo>
                  <a:lnTo>
                    <a:pt x="151307" y="512724"/>
                  </a:lnTo>
                  <a:lnTo>
                    <a:pt x="126492" y="478383"/>
                  </a:lnTo>
                  <a:lnTo>
                    <a:pt x="109245" y="439293"/>
                  </a:lnTo>
                  <a:lnTo>
                    <a:pt x="100660" y="396494"/>
                  </a:lnTo>
                  <a:lnTo>
                    <a:pt x="310311" y="396494"/>
                  </a:lnTo>
                  <a:lnTo>
                    <a:pt x="314896" y="394220"/>
                  </a:lnTo>
                  <a:lnTo>
                    <a:pt x="375310" y="334365"/>
                  </a:lnTo>
                  <a:lnTo>
                    <a:pt x="462749" y="247751"/>
                  </a:lnTo>
                  <a:lnTo>
                    <a:pt x="482739" y="276072"/>
                  </a:lnTo>
                  <a:lnTo>
                    <a:pt x="497713" y="307619"/>
                  </a:lnTo>
                  <a:lnTo>
                    <a:pt x="507111" y="341884"/>
                  </a:lnTo>
                  <a:lnTo>
                    <a:pt x="510362" y="378358"/>
                  </a:lnTo>
                  <a:lnTo>
                    <a:pt x="510362" y="252907"/>
                  </a:lnTo>
                  <a:lnTo>
                    <a:pt x="507542" y="247751"/>
                  </a:lnTo>
                  <a:lnTo>
                    <a:pt x="505637" y="244259"/>
                  </a:lnTo>
                  <a:lnTo>
                    <a:pt x="476084" y="208762"/>
                  </a:lnTo>
                  <a:lnTo>
                    <a:pt x="440296" y="179463"/>
                  </a:lnTo>
                  <a:lnTo>
                    <a:pt x="436651" y="177507"/>
                  </a:lnTo>
                  <a:lnTo>
                    <a:pt x="436651" y="222364"/>
                  </a:lnTo>
                  <a:lnTo>
                    <a:pt x="323596" y="334365"/>
                  </a:lnTo>
                  <a:lnTo>
                    <a:pt x="323596" y="175653"/>
                  </a:lnTo>
                  <a:lnTo>
                    <a:pt x="354838" y="180848"/>
                  </a:lnTo>
                  <a:lnTo>
                    <a:pt x="384416" y="190665"/>
                  </a:lnTo>
                  <a:lnTo>
                    <a:pt x="411848" y="204660"/>
                  </a:lnTo>
                  <a:lnTo>
                    <a:pt x="436651" y="222364"/>
                  </a:lnTo>
                  <a:lnTo>
                    <a:pt x="436651" y="177507"/>
                  </a:lnTo>
                  <a:lnTo>
                    <a:pt x="433235" y="175653"/>
                  </a:lnTo>
                  <a:lnTo>
                    <a:pt x="399249" y="157327"/>
                  </a:lnTo>
                  <a:lnTo>
                    <a:pt x="353910" y="143344"/>
                  </a:lnTo>
                  <a:lnTo>
                    <a:pt x="305282" y="138468"/>
                  </a:lnTo>
                  <a:lnTo>
                    <a:pt x="298170" y="139903"/>
                  </a:lnTo>
                  <a:lnTo>
                    <a:pt x="292341" y="143789"/>
                  </a:lnTo>
                  <a:lnTo>
                    <a:pt x="288404" y="149567"/>
                  </a:lnTo>
                  <a:lnTo>
                    <a:pt x="286969" y="156603"/>
                  </a:lnTo>
                  <a:lnTo>
                    <a:pt x="286969" y="360210"/>
                  </a:lnTo>
                  <a:lnTo>
                    <a:pt x="81432" y="360210"/>
                  </a:lnTo>
                  <a:lnTo>
                    <a:pt x="74320" y="361645"/>
                  </a:lnTo>
                  <a:lnTo>
                    <a:pt x="68503" y="365544"/>
                  </a:lnTo>
                  <a:lnTo>
                    <a:pt x="64566" y="371309"/>
                  </a:lnTo>
                  <a:lnTo>
                    <a:pt x="63119" y="378358"/>
                  </a:lnTo>
                  <a:lnTo>
                    <a:pt x="68046" y="426529"/>
                  </a:lnTo>
                  <a:lnTo>
                    <a:pt x="82156" y="471436"/>
                  </a:lnTo>
                  <a:lnTo>
                    <a:pt x="104495" y="512102"/>
                  </a:lnTo>
                  <a:lnTo>
                    <a:pt x="134073" y="547547"/>
                  </a:lnTo>
                  <a:lnTo>
                    <a:pt x="169913" y="576821"/>
                  </a:lnTo>
                  <a:lnTo>
                    <a:pt x="211048" y="598932"/>
                  </a:lnTo>
                  <a:lnTo>
                    <a:pt x="256489" y="612914"/>
                  </a:lnTo>
                  <a:lnTo>
                    <a:pt x="305282" y="617778"/>
                  </a:lnTo>
                  <a:lnTo>
                    <a:pt x="353910" y="612914"/>
                  </a:lnTo>
                  <a:lnTo>
                    <a:pt x="399249" y="598932"/>
                  </a:lnTo>
                  <a:lnTo>
                    <a:pt x="431584" y="581507"/>
                  </a:lnTo>
                  <a:lnTo>
                    <a:pt x="440296" y="576821"/>
                  </a:lnTo>
                  <a:lnTo>
                    <a:pt x="476084" y="547547"/>
                  </a:lnTo>
                  <a:lnTo>
                    <a:pt x="505637" y="512102"/>
                  </a:lnTo>
                  <a:lnTo>
                    <a:pt x="527951" y="471436"/>
                  </a:lnTo>
                  <a:lnTo>
                    <a:pt x="542061" y="426529"/>
                  </a:lnTo>
                  <a:lnTo>
                    <a:pt x="546989" y="378358"/>
                  </a:lnTo>
                  <a:close/>
                </a:path>
                <a:path w="925830" h="937894">
                  <a:moveTo>
                    <a:pt x="725805" y="447357"/>
                  </a:moveTo>
                  <a:lnTo>
                    <a:pt x="724319" y="439089"/>
                  </a:lnTo>
                  <a:lnTo>
                    <a:pt x="720280" y="432320"/>
                  </a:lnTo>
                  <a:lnTo>
                    <a:pt x="714311" y="427736"/>
                  </a:lnTo>
                  <a:lnTo>
                    <a:pt x="707009" y="426059"/>
                  </a:lnTo>
                  <a:lnTo>
                    <a:pt x="607860" y="426059"/>
                  </a:lnTo>
                  <a:lnTo>
                    <a:pt x="600557" y="427736"/>
                  </a:lnTo>
                  <a:lnTo>
                    <a:pt x="594588" y="432320"/>
                  </a:lnTo>
                  <a:lnTo>
                    <a:pt x="590550" y="439089"/>
                  </a:lnTo>
                  <a:lnTo>
                    <a:pt x="589064" y="447357"/>
                  </a:lnTo>
                  <a:lnTo>
                    <a:pt x="590550" y="455625"/>
                  </a:lnTo>
                  <a:lnTo>
                    <a:pt x="594588" y="462407"/>
                  </a:lnTo>
                  <a:lnTo>
                    <a:pt x="600557" y="466979"/>
                  </a:lnTo>
                  <a:lnTo>
                    <a:pt x="607860" y="468668"/>
                  </a:lnTo>
                  <a:lnTo>
                    <a:pt x="707009" y="468668"/>
                  </a:lnTo>
                  <a:lnTo>
                    <a:pt x="714311" y="466979"/>
                  </a:lnTo>
                  <a:lnTo>
                    <a:pt x="720280" y="462407"/>
                  </a:lnTo>
                  <a:lnTo>
                    <a:pt x="724319" y="455625"/>
                  </a:lnTo>
                  <a:lnTo>
                    <a:pt x="725805" y="447357"/>
                  </a:lnTo>
                  <a:close/>
                </a:path>
                <a:path w="925830" h="937894">
                  <a:moveTo>
                    <a:pt x="809955" y="441502"/>
                  </a:moveTo>
                  <a:lnTo>
                    <a:pt x="807859" y="436181"/>
                  </a:lnTo>
                  <a:lnTo>
                    <a:pt x="799960" y="428193"/>
                  </a:lnTo>
                  <a:lnTo>
                    <a:pt x="794702" y="426059"/>
                  </a:lnTo>
                  <a:lnTo>
                    <a:pt x="783653" y="426059"/>
                  </a:lnTo>
                  <a:lnTo>
                    <a:pt x="778395" y="428193"/>
                  </a:lnTo>
                  <a:lnTo>
                    <a:pt x="774192" y="432447"/>
                  </a:lnTo>
                  <a:lnTo>
                    <a:pt x="770509" y="436181"/>
                  </a:lnTo>
                  <a:lnTo>
                    <a:pt x="767880" y="441502"/>
                  </a:lnTo>
                  <a:lnTo>
                    <a:pt x="767880" y="453224"/>
                  </a:lnTo>
                  <a:lnTo>
                    <a:pt x="770509" y="458546"/>
                  </a:lnTo>
                  <a:lnTo>
                    <a:pt x="778395" y="466534"/>
                  </a:lnTo>
                  <a:lnTo>
                    <a:pt x="783653" y="468668"/>
                  </a:lnTo>
                  <a:lnTo>
                    <a:pt x="794702" y="468668"/>
                  </a:lnTo>
                  <a:lnTo>
                    <a:pt x="799960" y="466534"/>
                  </a:lnTo>
                  <a:lnTo>
                    <a:pt x="807859" y="458546"/>
                  </a:lnTo>
                  <a:lnTo>
                    <a:pt x="809955" y="453224"/>
                  </a:lnTo>
                  <a:lnTo>
                    <a:pt x="809955" y="441502"/>
                  </a:lnTo>
                  <a:close/>
                </a:path>
                <a:path w="925830" h="937894">
                  <a:moveTo>
                    <a:pt x="852030" y="630313"/>
                  </a:moveTo>
                  <a:lnTo>
                    <a:pt x="848347" y="611936"/>
                  </a:lnTo>
                  <a:lnTo>
                    <a:pt x="847750" y="608901"/>
                  </a:lnTo>
                  <a:lnTo>
                    <a:pt x="836091" y="591375"/>
                  </a:lnTo>
                  <a:lnTo>
                    <a:pt x="818832" y="579526"/>
                  </a:lnTo>
                  <a:lnTo>
                    <a:pt x="815848" y="578916"/>
                  </a:lnTo>
                  <a:lnTo>
                    <a:pt x="815848" y="630313"/>
                  </a:lnTo>
                  <a:lnTo>
                    <a:pt x="814425" y="637451"/>
                  </a:lnTo>
                  <a:lnTo>
                    <a:pt x="810539" y="643293"/>
                  </a:lnTo>
                  <a:lnTo>
                    <a:pt x="804786" y="647242"/>
                  </a:lnTo>
                  <a:lnTo>
                    <a:pt x="797763" y="648690"/>
                  </a:lnTo>
                  <a:lnTo>
                    <a:pt x="790740" y="647242"/>
                  </a:lnTo>
                  <a:lnTo>
                    <a:pt x="784987" y="643293"/>
                  </a:lnTo>
                  <a:lnTo>
                    <a:pt x="781100" y="637451"/>
                  </a:lnTo>
                  <a:lnTo>
                    <a:pt x="779678" y="630313"/>
                  </a:lnTo>
                  <a:lnTo>
                    <a:pt x="781100" y="623176"/>
                  </a:lnTo>
                  <a:lnTo>
                    <a:pt x="784987" y="617334"/>
                  </a:lnTo>
                  <a:lnTo>
                    <a:pt x="790740" y="613384"/>
                  </a:lnTo>
                  <a:lnTo>
                    <a:pt x="797763" y="611936"/>
                  </a:lnTo>
                  <a:lnTo>
                    <a:pt x="804786" y="613384"/>
                  </a:lnTo>
                  <a:lnTo>
                    <a:pt x="810539" y="617334"/>
                  </a:lnTo>
                  <a:lnTo>
                    <a:pt x="814425" y="623176"/>
                  </a:lnTo>
                  <a:lnTo>
                    <a:pt x="815848" y="630313"/>
                  </a:lnTo>
                  <a:lnTo>
                    <a:pt x="815848" y="578916"/>
                  </a:lnTo>
                  <a:lnTo>
                    <a:pt x="776693" y="579526"/>
                  </a:lnTo>
                  <a:lnTo>
                    <a:pt x="747776" y="608901"/>
                  </a:lnTo>
                  <a:lnTo>
                    <a:pt x="743483" y="630313"/>
                  </a:lnTo>
                  <a:lnTo>
                    <a:pt x="743483" y="638124"/>
                  </a:lnTo>
                  <a:lnTo>
                    <a:pt x="745299" y="645477"/>
                  </a:lnTo>
                  <a:lnTo>
                    <a:pt x="748017" y="651903"/>
                  </a:lnTo>
                  <a:lnTo>
                    <a:pt x="643547" y="758024"/>
                  </a:lnTo>
                  <a:lnTo>
                    <a:pt x="642658" y="757580"/>
                  </a:lnTo>
                  <a:lnTo>
                    <a:pt x="638124" y="755281"/>
                  </a:lnTo>
                  <a:lnTo>
                    <a:pt x="638124" y="807643"/>
                  </a:lnTo>
                  <a:lnTo>
                    <a:pt x="636689" y="814781"/>
                  </a:lnTo>
                  <a:lnTo>
                    <a:pt x="632802" y="820623"/>
                  </a:lnTo>
                  <a:lnTo>
                    <a:pt x="627049" y="824572"/>
                  </a:lnTo>
                  <a:lnTo>
                    <a:pt x="620026" y="826020"/>
                  </a:lnTo>
                  <a:lnTo>
                    <a:pt x="613003" y="824572"/>
                  </a:lnTo>
                  <a:lnTo>
                    <a:pt x="607250" y="820623"/>
                  </a:lnTo>
                  <a:lnTo>
                    <a:pt x="603364" y="814781"/>
                  </a:lnTo>
                  <a:lnTo>
                    <a:pt x="601941" y="807643"/>
                  </a:lnTo>
                  <a:lnTo>
                    <a:pt x="603364" y="800506"/>
                  </a:lnTo>
                  <a:lnTo>
                    <a:pt x="607250" y="794664"/>
                  </a:lnTo>
                  <a:lnTo>
                    <a:pt x="613003" y="790714"/>
                  </a:lnTo>
                  <a:lnTo>
                    <a:pt x="620026" y="789266"/>
                  </a:lnTo>
                  <a:lnTo>
                    <a:pt x="627049" y="790714"/>
                  </a:lnTo>
                  <a:lnTo>
                    <a:pt x="632802" y="794664"/>
                  </a:lnTo>
                  <a:lnTo>
                    <a:pt x="636689" y="800506"/>
                  </a:lnTo>
                  <a:lnTo>
                    <a:pt x="638124" y="807643"/>
                  </a:lnTo>
                  <a:lnTo>
                    <a:pt x="638124" y="755281"/>
                  </a:lnTo>
                  <a:lnTo>
                    <a:pt x="636308" y="754354"/>
                  </a:lnTo>
                  <a:lnTo>
                    <a:pt x="628624" y="752513"/>
                  </a:lnTo>
                  <a:lnTo>
                    <a:pt x="611886" y="752513"/>
                  </a:lnTo>
                  <a:lnTo>
                    <a:pt x="603758" y="754354"/>
                  </a:lnTo>
                  <a:lnTo>
                    <a:pt x="596963" y="757580"/>
                  </a:lnTo>
                  <a:lnTo>
                    <a:pt x="555358" y="715302"/>
                  </a:lnTo>
                  <a:lnTo>
                    <a:pt x="527773" y="687285"/>
                  </a:lnTo>
                  <a:lnTo>
                    <a:pt x="528472" y="685444"/>
                  </a:lnTo>
                  <a:lnTo>
                    <a:pt x="530034" y="681304"/>
                  </a:lnTo>
                  <a:lnTo>
                    <a:pt x="531393" y="674420"/>
                  </a:lnTo>
                  <a:lnTo>
                    <a:pt x="531393" y="667067"/>
                  </a:lnTo>
                  <a:lnTo>
                    <a:pt x="527710" y="648690"/>
                  </a:lnTo>
                  <a:lnTo>
                    <a:pt x="527113" y="645655"/>
                  </a:lnTo>
                  <a:lnTo>
                    <a:pt x="515454" y="628129"/>
                  </a:lnTo>
                  <a:lnTo>
                    <a:pt x="498195" y="616280"/>
                  </a:lnTo>
                  <a:lnTo>
                    <a:pt x="495211" y="615670"/>
                  </a:lnTo>
                  <a:lnTo>
                    <a:pt x="495211" y="667067"/>
                  </a:lnTo>
                  <a:lnTo>
                    <a:pt x="493788" y="674192"/>
                  </a:lnTo>
                  <a:lnTo>
                    <a:pt x="489902" y="680046"/>
                  </a:lnTo>
                  <a:lnTo>
                    <a:pt x="484136" y="683983"/>
                  </a:lnTo>
                  <a:lnTo>
                    <a:pt x="477113" y="685444"/>
                  </a:lnTo>
                  <a:lnTo>
                    <a:pt x="470103" y="683983"/>
                  </a:lnTo>
                  <a:lnTo>
                    <a:pt x="464350" y="680046"/>
                  </a:lnTo>
                  <a:lnTo>
                    <a:pt x="460463" y="674192"/>
                  </a:lnTo>
                  <a:lnTo>
                    <a:pt x="459041" y="667067"/>
                  </a:lnTo>
                  <a:lnTo>
                    <a:pt x="460463" y="659930"/>
                  </a:lnTo>
                  <a:lnTo>
                    <a:pt x="464350" y="654088"/>
                  </a:lnTo>
                  <a:lnTo>
                    <a:pt x="470103" y="650138"/>
                  </a:lnTo>
                  <a:lnTo>
                    <a:pt x="477113" y="648690"/>
                  </a:lnTo>
                  <a:lnTo>
                    <a:pt x="484136" y="650138"/>
                  </a:lnTo>
                  <a:lnTo>
                    <a:pt x="489902" y="654088"/>
                  </a:lnTo>
                  <a:lnTo>
                    <a:pt x="493788" y="659930"/>
                  </a:lnTo>
                  <a:lnTo>
                    <a:pt x="495211" y="667067"/>
                  </a:lnTo>
                  <a:lnTo>
                    <a:pt x="495211" y="615670"/>
                  </a:lnTo>
                  <a:lnTo>
                    <a:pt x="456044" y="616280"/>
                  </a:lnTo>
                  <a:lnTo>
                    <a:pt x="427126" y="645655"/>
                  </a:lnTo>
                  <a:lnTo>
                    <a:pt x="422846" y="667067"/>
                  </a:lnTo>
                  <a:lnTo>
                    <a:pt x="422846" y="675335"/>
                  </a:lnTo>
                  <a:lnTo>
                    <a:pt x="424662" y="683145"/>
                  </a:lnTo>
                  <a:lnTo>
                    <a:pt x="427824" y="690499"/>
                  </a:lnTo>
                  <a:lnTo>
                    <a:pt x="361340" y="757580"/>
                  </a:lnTo>
                  <a:lnTo>
                    <a:pt x="356374" y="755218"/>
                  </a:lnTo>
                  <a:lnTo>
                    <a:pt x="356374" y="802589"/>
                  </a:lnTo>
                  <a:lnTo>
                    <a:pt x="356374" y="807643"/>
                  </a:lnTo>
                  <a:lnTo>
                    <a:pt x="354939" y="814781"/>
                  </a:lnTo>
                  <a:lnTo>
                    <a:pt x="351053" y="820623"/>
                  </a:lnTo>
                  <a:lnTo>
                    <a:pt x="345313" y="824572"/>
                  </a:lnTo>
                  <a:lnTo>
                    <a:pt x="338289" y="826020"/>
                  </a:lnTo>
                  <a:lnTo>
                    <a:pt x="331266" y="824572"/>
                  </a:lnTo>
                  <a:lnTo>
                    <a:pt x="325513" y="820623"/>
                  </a:lnTo>
                  <a:lnTo>
                    <a:pt x="321614" y="814781"/>
                  </a:lnTo>
                  <a:lnTo>
                    <a:pt x="320192" y="807643"/>
                  </a:lnTo>
                  <a:lnTo>
                    <a:pt x="321614" y="800506"/>
                  </a:lnTo>
                  <a:lnTo>
                    <a:pt x="325513" y="794664"/>
                  </a:lnTo>
                  <a:lnTo>
                    <a:pt x="331266" y="790714"/>
                  </a:lnTo>
                  <a:lnTo>
                    <a:pt x="338289" y="789266"/>
                  </a:lnTo>
                  <a:lnTo>
                    <a:pt x="342811" y="789266"/>
                  </a:lnTo>
                  <a:lnTo>
                    <a:pt x="347332" y="791108"/>
                  </a:lnTo>
                  <a:lnTo>
                    <a:pt x="350494" y="794321"/>
                  </a:lnTo>
                  <a:lnTo>
                    <a:pt x="350939" y="794321"/>
                  </a:lnTo>
                  <a:lnTo>
                    <a:pt x="350939" y="794778"/>
                  </a:lnTo>
                  <a:lnTo>
                    <a:pt x="354101" y="798004"/>
                  </a:lnTo>
                  <a:lnTo>
                    <a:pt x="356374" y="802589"/>
                  </a:lnTo>
                  <a:lnTo>
                    <a:pt x="356374" y="755218"/>
                  </a:lnTo>
                  <a:lnTo>
                    <a:pt x="354571" y="754354"/>
                  </a:lnTo>
                  <a:lnTo>
                    <a:pt x="346417" y="752513"/>
                  </a:lnTo>
                  <a:lnTo>
                    <a:pt x="338289" y="752513"/>
                  </a:lnTo>
                  <a:lnTo>
                    <a:pt x="317017" y="756869"/>
                  </a:lnTo>
                  <a:lnTo>
                    <a:pt x="299783" y="768705"/>
                  </a:lnTo>
                  <a:lnTo>
                    <a:pt x="288239" y="786244"/>
                  </a:lnTo>
                  <a:lnTo>
                    <a:pt x="284010" y="807643"/>
                  </a:lnTo>
                  <a:lnTo>
                    <a:pt x="288239" y="829056"/>
                  </a:lnTo>
                  <a:lnTo>
                    <a:pt x="299783" y="846582"/>
                  </a:lnTo>
                  <a:lnTo>
                    <a:pt x="317017" y="858431"/>
                  </a:lnTo>
                  <a:lnTo>
                    <a:pt x="338289" y="862774"/>
                  </a:lnTo>
                  <a:lnTo>
                    <a:pt x="359359" y="858431"/>
                  </a:lnTo>
                  <a:lnTo>
                    <a:pt x="376605" y="846582"/>
                  </a:lnTo>
                  <a:lnTo>
                    <a:pt x="388277" y="829056"/>
                  </a:lnTo>
                  <a:lnTo>
                    <a:pt x="388874" y="826020"/>
                  </a:lnTo>
                  <a:lnTo>
                    <a:pt x="392557" y="807643"/>
                  </a:lnTo>
                  <a:lnTo>
                    <a:pt x="392557" y="798918"/>
                  </a:lnTo>
                  <a:lnTo>
                    <a:pt x="390296" y="791108"/>
                  </a:lnTo>
                  <a:lnTo>
                    <a:pt x="389509" y="789266"/>
                  </a:lnTo>
                  <a:lnTo>
                    <a:pt x="387121" y="783755"/>
                  </a:lnTo>
                  <a:lnTo>
                    <a:pt x="412889" y="757580"/>
                  </a:lnTo>
                  <a:lnTo>
                    <a:pt x="453148" y="716686"/>
                  </a:lnTo>
                  <a:lnTo>
                    <a:pt x="460387" y="720356"/>
                  </a:lnTo>
                  <a:lnTo>
                    <a:pt x="468528" y="722198"/>
                  </a:lnTo>
                  <a:lnTo>
                    <a:pt x="477113" y="722198"/>
                  </a:lnTo>
                  <a:lnTo>
                    <a:pt x="484212" y="721766"/>
                  </a:lnTo>
                  <a:lnTo>
                    <a:pt x="491134" y="720471"/>
                  </a:lnTo>
                  <a:lnTo>
                    <a:pt x="497725" y="718324"/>
                  </a:lnTo>
                  <a:lnTo>
                    <a:pt x="501015" y="716686"/>
                  </a:lnTo>
                  <a:lnTo>
                    <a:pt x="503796" y="715302"/>
                  </a:lnTo>
                  <a:lnTo>
                    <a:pt x="571195" y="783297"/>
                  </a:lnTo>
                  <a:lnTo>
                    <a:pt x="567563" y="790651"/>
                  </a:lnTo>
                  <a:lnTo>
                    <a:pt x="565759" y="798918"/>
                  </a:lnTo>
                  <a:lnTo>
                    <a:pt x="565759" y="807643"/>
                  </a:lnTo>
                  <a:lnTo>
                    <a:pt x="570052" y="829056"/>
                  </a:lnTo>
                  <a:lnTo>
                    <a:pt x="581710" y="846582"/>
                  </a:lnTo>
                  <a:lnTo>
                    <a:pt x="598957" y="858431"/>
                  </a:lnTo>
                  <a:lnTo>
                    <a:pt x="620026" y="862774"/>
                  </a:lnTo>
                  <a:lnTo>
                    <a:pt x="641096" y="858431"/>
                  </a:lnTo>
                  <a:lnTo>
                    <a:pt x="658355" y="846582"/>
                  </a:lnTo>
                  <a:lnTo>
                    <a:pt x="670013" y="829056"/>
                  </a:lnTo>
                  <a:lnTo>
                    <a:pt x="670623" y="826020"/>
                  </a:lnTo>
                  <a:lnTo>
                    <a:pt x="674293" y="807643"/>
                  </a:lnTo>
                  <a:lnTo>
                    <a:pt x="674293" y="798918"/>
                  </a:lnTo>
                  <a:lnTo>
                    <a:pt x="672490" y="791108"/>
                  </a:lnTo>
                  <a:lnTo>
                    <a:pt x="671639" y="789266"/>
                  </a:lnTo>
                  <a:lnTo>
                    <a:pt x="669328" y="784212"/>
                  </a:lnTo>
                  <a:lnTo>
                    <a:pt x="694994" y="758024"/>
                  </a:lnTo>
                  <a:lnTo>
                    <a:pt x="772439" y="679005"/>
                  </a:lnTo>
                  <a:lnTo>
                    <a:pt x="778370" y="681761"/>
                  </a:lnTo>
                  <a:lnTo>
                    <a:pt x="784593" y="683780"/>
                  </a:lnTo>
                  <a:lnTo>
                    <a:pt x="791070" y="685012"/>
                  </a:lnTo>
                  <a:lnTo>
                    <a:pt x="797763" y="685444"/>
                  </a:lnTo>
                  <a:lnTo>
                    <a:pt x="818832" y="681151"/>
                  </a:lnTo>
                  <a:lnTo>
                    <a:pt x="821982" y="679005"/>
                  </a:lnTo>
                  <a:lnTo>
                    <a:pt x="836091" y="669417"/>
                  </a:lnTo>
                  <a:lnTo>
                    <a:pt x="847750" y="651903"/>
                  </a:lnTo>
                  <a:lnTo>
                    <a:pt x="848385" y="648690"/>
                  </a:lnTo>
                  <a:lnTo>
                    <a:pt x="852030" y="630313"/>
                  </a:lnTo>
                  <a:close/>
                </a:path>
                <a:path w="925830" h="937894">
                  <a:moveTo>
                    <a:pt x="852030" y="348043"/>
                  </a:moveTo>
                  <a:lnTo>
                    <a:pt x="843711" y="340842"/>
                  </a:lnTo>
                  <a:lnTo>
                    <a:pt x="597382" y="340842"/>
                  </a:lnTo>
                  <a:lnTo>
                    <a:pt x="589051" y="348043"/>
                  </a:lnTo>
                  <a:lnTo>
                    <a:pt x="589051" y="365607"/>
                  </a:lnTo>
                  <a:lnTo>
                    <a:pt x="597382" y="372795"/>
                  </a:lnTo>
                  <a:lnTo>
                    <a:pt x="607542" y="372795"/>
                  </a:lnTo>
                  <a:lnTo>
                    <a:pt x="843711" y="372795"/>
                  </a:lnTo>
                  <a:lnTo>
                    <a:pt x="852030" y="365607"/>
                  </a:lnTo>
                  <a:lnTo>
                    <a:pt x="852030" y="348043"/>
                  </a:lnTo>
                  <a:close/>
                </a:path>
                <a:path w="925830" h="937894">
                  <a:moveTo>
                    <a:pt x="852030" y="262826"/>
                  </a:moveTo>
                  <a:lnTo>
                    <a:pt x="843711" y="255625"/>
                  </a:lnTo>
                  <a:lnTo>
                    <a:pt x="597382" y="255625"/>
                  </a:lnTo>
                  <a:lnTo>
                    <a:pt x="589051" y="262826"/>
                  </a:lnTo>
                  <a:lnTo>
                    <a:pt x="589051" y="280390"/>
                  </a:lnTo>
                  <a:lnTo>
                    <a:pt x="597382" y="287591"/>
                  </a:lnTo>
                  <a:lnTo>
                    <a:pt x="607542" y="287591"/>
                  </a:lnTo>
                  <a:lnTo>
                    <a:pt x="843711" y="287591"/>
                  </a:lnTo>
                  <a:lnTo>
                    <a:pt x="852030" y="280390"/>
                  </a:lnTo>
                  <a:lnTo>
                    <a:pt x="852030" y="262826"/>
                  </a:lnTo>
                  <a:close/>
                </a:path>
                <a:path w="925830" h="937894">
                  <a:moveTo>
                    <a:pt x="925664" y="179870"/>
                  </a:moveTo>
                  <a:lnTo>
                    <a:pt x="923861" y="175285"/>
                  </a:lnTo>
                  <a:lnTo>
                    <a:pt x="920229" y="172085"/>
                  </a:lnTo>
                  <a:lnTo>
                    <a:pt x="914806" y="166585"/>
                  </a:lnTo>
                  <a:lnTo>
                    <a:pt x="863739" y="114884"/>
                  </a:lnTo>
                  <a:lnTo>
                    <a:pt x="863739" y="166585"/>
                  </a:lnTo>
                  <a:lnTo>
                    <a:pt x="779221" y="166585"/>
                  </a:lnTo>
                  <a:lnTo>
                    <a:pt x="772198" y="165150"/>
                  </a:lnTo>
                  <a:lnTo>
                    <a:pt x="766457" y="161213"/>
                  </a:lnTo>
                  <a:lnTo>
                    <a:pt x="762571" y="155397"/>
                  </a:lnTo>
                  <a:lnTo>
                    <a:pt x="761136" y="148285"/>
                  </a:lnTo>
                  <a:lnTo>
                    <a:pt x="761136" y="62699"/>
                  </a:lnTo>
                  <a:lnTo>
                    <a:pt x="863739" y="166585"/>
                  </a:lnTo>
                  <a:lnTo>
                    <a:pt x="863739" y="114884"/>
                  </a:lnTo>
                  <a:lnTo>
                    <a:pt x="812215" y="62699"/>
                  </a:lnTo>
                  <a:lnTo>
                    <a:pt x="786460" y="36614"/>
                  </a:lnTo>
                  <a:lnTo>
                    <a:pt x="755713" y="5486"/>
                  </a:lnTo>
                  <a:lnTo>
                    <a:pt x="752551" y="1828"/>
                  </a:lnTo>
                  <a:lnTo>
                    <a:pt x="748030" y="0"/>
                  </a:lnTo>
                  <a:lnTo>
                    <a:pt x="206108" y="0"/>
                  </a:lnTo>
                  <a:lnTo>
                    <a:pt x="185051" y="4330"/>
                  </a:lnTo>
                  <a:lnTo>
                    <a:pt x="167805" y="16129"/>
                  </a:lnTo>
                  <a:lnTo>
                    <a:pt x="156146" y="33591"/>
                  </a:lnTo>
                  <a:lnTo>
                    <a:pt x="151866" y="54914"/>
                  </a:lnTo>
                  <a:lnTo>
                    <a:pt x="151866" y="89700"/>
                  </a:lnTo>
                  <a:lnTo>
                    <a:pt x="109867" y="111531"/>
                  </a:lnTo>
                  <a:lnTo>
                    <a:pt x="73126" y="141058"/>
                  </a:lnTo>
                  <a:lnTo>
                    <a:pt x="42722" y="177228"/>
                  </a:lnTo>
                  <a:lnTo>
                    <a:pt x="19685" y="218973"/>
                  </a:lnTo>
                  <a:lnTo>
                    <a:pt x="5105" y="265214"/>
                  </a:lnTo>
                  <a:lnTo>
                    <a:pt x="0" y="314883"/>
                  </a:lnTo>
                  <a:lnTo>
                    <a:pt x="1422" y="321995"/>
                  </a:lnTo>
                  <a:lnTo>
                    <a:pt x="5308" y="327812"/>
                  </a:lnTo>
                  <a:lnTo>
                    <a:pt x="11061" y="331749"/>
                  </a:lnTo>
                  <a:lnTo>
                    <a:pt x="18084" y="333184"/>
                  </a:lnTo>
                  <a:lnTo>
                    <a:pt x="238658" y="333184"/>
                  </a:lnTo>
                  <a:lnTo>
                    <a:pt x="245668" y="331749"/>
                  </a:lnTo>
                  <a:lnTo>
                    <a:pt x="251421" y="327812"/>
                  </a:lnTo>
                  <a:lnTo>
                    <a:pt x="255295" y="321995"/>
                  </a:lnTo>
                  <a:lnTo>
                    <a:pt x="256730" y="314883"/>
                  </a:lnTo>
                  <a:lnTo>
                    <a:pt x="256730" y="296570"/>
                  </a:lnTo>
                  <a:lnTo>
                    <a:pt x="256730" y="110756"/>
                  </a:lnTo>
                  <a:lnTo>
                    <a:pt x="256730" y="91528"/>
                  </a:lnTo>
                  <a:lnTo>
                    <a:pt x="255295" y="84416"/>
                  </a:lnTo>
                  <a:lnTo>
                    <a:pt x="251498" y="78714"/>
                  </a:lnTo>
                  <a:lnTo>
                    <a:pt x="245668" y="74663"/>
                  </a:lnTo>
                  <a:lnTo>
                    <a:pt x="238658" y="73215"/>
                  </a:lnTo>
                  <a:lnTo>
                    <a:pt x="225780" y="73558"/>
                  </a:lnTo>
                  <a:lnTo>
                    <a:pt x="220573" y="73990"/>
                  </a:lnTo>
                  <a:lnTo>
                    <a:pt x="220573" y="110756"/>
                  </a:lnTo>
                  <a:lnTo>
                    <a:pt x="220573" y="296570"/>
                  </a:lnTo>
                  <a:lnTo>
                    <a:pt x="37071" y="296570"/>
                  </a:lnTo>
                  <a:lnTo>
                    <a:pt x="46901" y="249250"/>
                  </a:lnTo>
                  <a:lnTo>
                    <a:pt x="66865" y="206590"/>
                  </a:lnTo>
                  <a:lnTo>
                    <a:pt x="95605" y="170027"/>
                  </a:lnTo>
                  <a:lnTo>
                    <a:pt x="131711" y="140931"/>
                  </a:lnTo>
                  <a:lnTo>
                    <a:pt x="173837" y="120700"/>
                  </a:lnTo>
                  <a:lnTo>
                    <a:pt x="220573" y="110756"/>
                  </a:lnTo>
                  <a:lnTo>
                    <a:pt x="220573" y="73990"/>
                  </a:lnTo>
                  <a:lnTo>
                    <a:pt x="213004" y="74599"/>
                  </a:lnTo>
                  <a:lnTo>
                    <a:pt x="200380" y="76314"/>
                  </a:lnTo>
                  <a:lnTo>
                    <a:pt x="188023" y="78714"/>
                  </a:lnTo>
                  <a:lnTo>
                    <a:pt x="188023" y="54914"/>
                  </a:lnTo>
                  <a:lnTo>
                    <a:pt x="189458" y="47802"/>
                  </a:lnTo>
                  <a:lnTo>
                    <a:pt x="193344" y="41986"/>
                  </a:lnTo>
                  <a:lnTo>
                    <a:pt x="199085" y="38061"/>
                  </a:lnTo>
                  <a:lnTo>
                    <a:pt x="206108" y="36614"/>
                  </a:lnTo>
                  <a:lnTo>
                    <a:pt x="724979" y="36614"/>
                  </a:lnTo>
                  <a:lnTo>
                    <a:pt x="724979" y="148285"/>
                  </a:lnTo>
                  <a:lnTo>
                    <a:pt x="729259" y="169608"/>
                  </a:lnTo>
                  <a:lnTo>
                    <a:pt x="740918" y="187071"/>
                  </a:lnTo>
                  <a:lnTo>
                    <a:pt x="758164" y="198869"/>
                  </a:lnTo>
                  <a:lnTo>
                    <a:pt x="779221" y="203200"/>
                  </a:lnTo>
                  <a:lnTo>
                    <a:pt x="889508" y="203200"/>
                  </a:lnTo>
                  <a:lnTo>
                    <a:pt x="889508" y="882421"/>
                  </a:lnTo>
                  <a:lnTo>
                    <a:pt x="888072" y="889520"/>
                  </a:lnTo>
                  <a:lnTo>
                    <a:pt x="884186" y="895350"/>
                  </a:lnTo>
                  <a:lnTo>
                    <a:pt x="878446" y="899274"/>
                  </a:lnTo>
                  <a:lnTo>
                    <a:pt x="871423" y="900722"/>
                  </a:lnTo>
                  <a:lnTo>
                    <a:pt x="206108" y="900722"/>
                  </a:lnTo>
                  <a:lnTo>
                    <a:pt x="199085" y="899274"/>
                  </a:lnTo>
                  <a:lnTo>
                    <a:pt x="193344" y="895350"/>
                  </a:lnTo>
                  <a:lnTo>
                    <a:pt x="189458" y="889520"/>
                  </a:lnTo>
                  <a:lnTo>
                    <a:pt x="188023" y="882421"/>
                  </a:lnTo>
                  <a:lnTo>
                    <a:pt x="188023" y="725424"/>
                  </a:lnTo>
                  <a:lnTo>
                    <a:pt x="186601" y="718324"/>
                  </a:lnTo>
                  <a:lnTo>
                    <a:pt x="182714" y="712495"/>
                  </a:lnTo>
                  <a:lnTo>
                    <a:pt x="176974" y="708558"/>
                  </a:lnTo>
                  <a:lnTo>
                    <a:pt x="169951" y="707110"/>
                  </a:lnTo>
                  <a:lnTo>
                    <a:pt x="162928" y="708558"/>
                  </a:lnTo>
                  <a:lnTo>
                    <a:pt x="157187" y="712495"/>
                  </a:lnTo>
                  <a:lnTo>
                    <a:pt x="153301" y="718324"/>
                  </a:lnTo>
                  <a:lnTo>
                    <a:pt x="151866" y="725424"/>
                  </a:lnTo>
                  <a:lnTo>
                    <a:pt x="151866" y="882421"/>
                  </a:lnTo>
                  <a:lnTo>
                    <a:pt x="156146" y="903744"/>
                  </a:lnTo>
                  <a:lnTo>
                    <a:pt x="167805" y="921207"/>
                  </a:lnTo>
                  <a:lnTo>
                    <a:pt x="185051" y="933005"/>
                  </a:lnTo>
                  <a:lnTo>
                    <a:pt x="206108" y="937336"/>
                  </a:lnTo>
                  <a:lnTo>
                    <a:pt x="871423" y="937336"/>
                  </a:lnTo>
                  <a:lnTo>
                    <a:pt x="892479" y="933005"/>
                  </a:lnTo>
                  <a:lnTo>
                    <a:pt x="909726" y="921207"/>
                  </a:lnTo>
                  <a:lnTo>
                    <a:pt x="921385" y="903744"/>
                  </a:lnTo>
                  <a:lnTo>
                    <a:pt x="921981" y="900722"/>
                  </a:lnTo>
                  <a:lnTo>
                    <a:pt x="925664" y="882421"/>
                  </a:lnTo>
                  <a:lnTo>
                    <a:pt x="925664" y="179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1"/>
            <p:cNvSpPr/>
            <p:nvPr/>
          </p:nvSpPr>
          <p:spPr>
            <a:xfrm>
              <a:off x="2051304" y="724242"/>
              <a:ext cx="0" cy="5715"/>
            </a:xfrm>
            <a:custGeom>
              <a:avLst/>
              <a:gdLst/>
              <a:ahLst/>
              <a:cxnLst/>
              <a:rect l="l" t="t" r="r" b="b"/>
              <a:pathLst>
                <a:path h="5715">
                  <a:moveTo>
                    <a:pt x="0" y="0"/>
                  </a:moveTo>
                  <a:lnTo>
                    <a:pt x="0" y="5235"/>
                  </a:lnTo>
                </a:path>
              </a:pathLst>
            </a:custGeom>
            <a:ln w="314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2"/>
            <p:cNvSpPr/>
            <p:nvPr/>
          </p:nvSpPr>
          <p:spPr>
            <a:xfrm>
              <a:off x="2051304" y="838183"/>
              <a:ext cx="0" cy="1261110"/>
            </a:xfrm>
            <a:custGeom>
              <a:avLst/>
              <a:gdLst/>
              <a:ahLst/>
              <a:cxnLst/>
              <a:rect l="l" t="t" r="r" b="b"/>
              <a:pathLst>
                <a:path h="1261110">
                  <a:moveTo>
                    <a:pt x="0" y="0"/>
                  </a:moveTo>
                  <a:lnTo>
                    <a:pt x="0" y="1260977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3"/>
            <p:cNvSpPr/>
            <p:nvPr/>
          </p:nvSpPr>
          <p:spPr>
            <a:xfrm>
              <a:off x="2051304" y="2153518"/>
              <a:ext cx="0" cy="5715"/>
            </a:xfrm>
            <a:custGeom>
              <a:avLst/>
              <a:gdLst/>
              <a:ahLst/>
              <a:cxnLst/>
              <a:rect l="l" t="t" r="r" b="b"/>
              <a:pathLst>
                <a:path h="5714">
                  <a:moveTo>
                    <a:pt x="0" y="0"/>
                  </a:moveTo>
                  <a:lnTo>
                    <a:pt x="0" y="5235"/>
                  </a:lnTo>
                </a:path>
              </a:pathLst>
            </a:custGeom>
            <a:ln w="314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" name="Text Box 31">
            <a:extLst>
              <a:ext uri="{FF2B5EF4-FFF2-40B4-BE49-F238E27FC236}">
                <a16:creationId xmlns:a16="http://schemas.microsoft.com/office/drawing/2014/main" id="{6AF1DD65-4CF9-EEA7-4530-0E730DD1A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16200" y="10367123"/>
            <a:ext cx="3637009" cy="71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lnSpc>
                <a:spcPct val="110000"/>
              </a:lnSpc>
              <a:defRPr/>
            </a:pPr>
            <a:r>
              <a:rPr lang="es-ES" dirty="0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Excluye casos COVID-19</a:t>
            </a:r>
            <a:endParaRPr lang="es-ES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graphicFrame>
        <p:nvGraphicFramePr>
          <p:cNvPr id="5" name="Object 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724932"/>
              </p:ext>
            </p:extLst>
          </p:nvPr>
        </p:nvGraphicFramePr>
        <p:xfrm>
          <a:off x="876674" y="3422483"/>
          <a:ext cx="18242369" cy="6944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object 62"/>
          <p:cNvSpPr/>
          <p:nvPr/>
        </p:nvSpPr>
        <p:spPr>
          <a:xfrm>
            <a:off x="94935" y="6643104"/>
            <a:ext cx="3542665" cy="2139951"/>
          </a:xfrm>
          <a:custGeom>
            <a:avLst/>
            <a:gdLst/>
            <a:ahLst/>
            <a:cxnLst/>
            <a:rect l="l" t="t" r="r" b="b"/>
            <a:pathLst>
              <a:path w="3542665" h="2139950">
                <a:moveTo>
                  <a:pt x="3256550" y="403087"/>
                </a:moveTo>
                <a:lnTo>
                  <a:pt x="285802" y="403087"/>
                </a:lnTo>
                <a:lnTo>
                  <a:pt x="239443" y="406875"/>
                </a:lnTo>
                <a:lnTo>
                  <a:pt x="195465" y="417841"/>
                </a:lnTo>
                <a:lnTo>
                  <a:pt x="154458" y="435391"/>
                </a:lnTo>
                <a:lnTo>
                  <a:pt x="117009" y="458928"/>
                </a:lnTo>
                <a:lnTo>
                  <a:pt x="83708" y="487855"/>
                </a:lnTo>
                <a:lnTo>
                  <a:pt x="55142" y="521578"/>
                </a:lnTo>
                <a:lnTo>
                  <a:pt x="31900" y="559500"/>
                </a:lnTo>
                <a:lnTo>
                  <a:pt x="14570" y="601025"/>
                </a:lnTo>
                <a:lnTo>
                  <a:pt x="3740" y="645558"/>
                </a:lnTo>
                <a:lnTo>
                  <a:pt x="0" y="692492"/>
                </a:lnTo>
                <a:lnTo>
                  <a:pt x="0" y="1850100"/>
                </a:lnTo>
                <a:lnTo>
                  <a:pt x="3740" y="1897045"/>
                </a:lnTo>
                <a:lnTo>
                  <a:pt x="14570" y="1941577"/>
                </a:lnTo>
                <a:lnTo>
                  <a:pt x="31900" y="1983103"/>
                </a:lnTo>
                <a:lnTo>
                  <a:pt x="55142" y="2021024"/>
                </a:lnTo>
                <a:lnTo>
                  <a:pt x="83708" y="2054747"/>
                </a:lnTo>
                <a:lnTo>
                  <a:pt x="117009" y="2083675"/>
                </a:lnTo>
                <a:lnTo>
                  <a:pt x="154458" y="2107211"/>
                </a:lnTo>
                <a:lnTo>
                  <a:pt x="195465" y="2124761"/>
                </a:lnTo>
                <a:lnTo>
                  <a:pt x="239443" y="2135728"/>
                </a:lnTo>
                <a:lnTo>
                  <a:pt x="285802" y="2139516"/>
                </a:lnTo>
                <a:lnTo>
                  <a:pt x="3256550" y="2139516"/>
                </a:lnTo>
                <a:lnTo>
                  <a:pt x="3302909" y="2135728"/>
                </a:lnTo>
                <a:lnTo>
                  <a:pt x="3346887" y="2124761"/>
                </a:lnTo>
                <a:lnTo>
                  <a:pt x="3387894" y="2107211"/>
                </a:lnTo>
                <a:lnTo>
                  <a:pt x="3425343" y="2083675"/>
                </a:lnTo>
                <a:lnTo>
                  <a:pt x="3458644" y="2054747"/>
                </a:lnTo>
                <a:lnTo>
                  <a:pt x="3487210" y="2021024"/>
                </a:lnTo>
                <a:lnTo>
                  <a:pt x="3510452" y="1983103"/>
                </a:lnTo>
                <a:lnTo>
                  <a:pt x="3527782" y="1941577"/>
                </a:lnTo>
                <a:lnTo>
                  <a:pt x="3538612" y="1897045"/>
                </a:lnTo>
                <a:lnTo>
                  <a:pt x="3542352" y="1850100"/>
                </a:lnTo>
                <a:lnTo>
                  <a:pt x="3542352" y="692492"/>
                </a:lnTo>
                <a:lnTo>
                  <a:pt x="3538612" y="645558"/>
                </a:lnTo>
                <a:lnTo>
                  <a:pt x="3527782" y="601025"/>
                </a:lnTo>
                <a:lnTo>
                  <a:pt x="3510452" y="559500"/>
                </a:lnTo>
                <a:lnTo>
                  <a:pt x="3487210" y="521578"/>
                </a:lnTo>
                <a:lnTo>
                  <a:pt x="3458644" y="487855"/>
                </a:lnTo>
                <a:lnTo>
                  <a:pt x="3425343" y="458928"/>
                </a:lnTo>
                <a:lnTo>
                  <a:pt x="3387894" y="435391"/>
                </a:lnTo>
                <a:lnTo>
                  <a:pt x="3346887" y="417841"/>
                </a:lnTo>
                <a:lnTo>
                  <a:pt x="3302909" y="406875"/>
                </a:lnTo>
                <a:lnTo>
                  <a:pt x="3256550" y="403087"/>
                </a:lnTo>
                <a:close/>
              </a:path>
              <a:path w="3542665" h="2139950">
                <a:moveTo>
                  <a:pt x="1009466" y="0"/>
                </a:moveTo>
                <a:lnTo>
                  <a:pt x="590390" y="403087"/>
                </a:lnTo>
                <a:lnTo>
                  <a:pt x="1475986" y="403087"/>
                </a:lnTo>
                <a:lnTo>
                  <a:pt x="1009466" y="0"/>
                </a:lnTo>
                <a:close/>
              </a:path>
            </a:pathLst>
          </a:custGeom>
          <a:solidFill>
            <a:srgbClr val="CBBF7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63"/>
          <p:cNvSpPr txBox="1"/>
          <p:nvPr/>
        </p:nvSpPr>
        <p:spPr>
          <a:xfrm>
            <a:off x="480379" y="7286765"/>
            <a:ext cx="2771775" cy="14141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ts val="7099"/>
              </a:lnSpc>
              <a:spcBef>
                <a:spcPts val="130"/>
              </a:spcBef>
            </a:pPr>
            <a:r>
              <a:rPr sz="6400" b="1" spc="-91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lang="es-MX" sz="6400" b="1" spc="-91" dirty="0">
                <a:solidFill>
                  <a:srgbClr val="FFFFFF"/>
                </a:solidFill>
                <a:latin typeface="Calibri"/>
                <a:cs typeface="Calibri"/>
              </a:rPr>
              <a:t>79</a:t>
            </a:r>
            <a:r>
              <a:rPr sz="6400" b="1" spc="-91" dirty="0">
                <a:solidFill>
                  <a:srgbClr val="FFFFFF"/>
                </a:solidFill>
                <a:latin typeface="Calibri"/>
                <a:cs typeface="Calibri"/>
              </a:rPr>
              <a:t>%</a:t>
            </a:r>
            <a:endParaRPr sz="6400" dirty="0">
              <a:latin typeface="Calibri"/>
              <a:cs typeface="Calibri"/>
            </a:endParaRPr>
          </a:p>
          <a:p>
            <a:pPr algn="ctr">
              <a:lnSpc>
                <a:spcPts val="3799"/>
              </a:lnSpc>
            </a:pPr>
            <a:r>
              <a:rPr sz="3600" b="1" spc="-49" dirty="0">
                <a:solidFill>
                  <a:srgbClr val="FFFFFF"/>
                </a:solidFill>
                <a:latin typeface="Calibri"/>
                <a:cs typeface="Calibri"/>
              </a:rPr>
              <a:t>SIN IN ITINERE</a:t>
            </a:r>
            <a:endParaRPr sz="3600" dirty="0">
              <a:latin typeface="Calibri"/>
              <a:cs typeface="Calibri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16167818" y="4804346"/>
            <a:ext cx="3542665" cy="2139951"/>
            <a:chOff x="15339203" y="4465961"/>
            <a:chExt cx="3542665" cy="2139950"/>
          </a:xfrm>
        </p:grpSpPr>
        <p:sp>
          <p:nvSpPr>
            <p:cNvPr id="11" name="object 60"/>
            <p:cNvSpPr/>
            <p:nvPr/>
          </p:nvSpPr>
          <p:spPr>
            <a:xfrm>
              <a:off x="15339203" y="4465961"/>
              <a:ext cx="3542665" cy="2139950"/>
            </a:xfrm>
            <a:custGeom>
              <a:avLst/>
              <a:gdLst/>
              <a:ahLst/>
              <a:cxnLst/>
              <a:rect l="l" t="t" r="r" b="b"/>
              <a:pathLst>
                <a:path w="3542665" h="2139950">
                  <a:moveTo>
                    <a:pt x="2951962" y="1736428"/>
                  </a:moveTo>
                  <a:lnTo>
                    <a:pt x="2066366" y="1736428"/>
                  </a:lnTo>
                  <a:lnTo>
                    <a:pt x="2532886" y="2139516"/>
                  </a:lnTo>
                  <a:lnTo>
                    <a:pt x="2951962" y="1736428"/>
                  </a:lnTo>
                  <a:close/>
                </a:path>
                <a:path w="3542665" h="2139950">
                  <a:moveTo>
                    <a:pt x="3256550" y="0"/>
                  </a:moveTo>
                  <a:lnTo>
                    <a:pt x="285802" y="0"/>
                  </a:lnTo>
                  <a:lnTo>
                    <a:pt x="239443" y="3787"/>
                  </a:lnTo>
                  <a:lnTo>
                    <a:pt x="195465" y="14754"/>
                  </a:lnTo>
                  <a:lnTo>
                    <a:pt x="154458" y="32304"/>
                  </a:lnTo>
                  <a:lnTo>
                    <a:pt x="117009" y="55840"/>
                  </a:lnTo>
                  <a:lnTo>
                    <a:pt x="83708" y="84768"/>
                  </a:lnTo>
                  <a:lnTo>
                    <a:pt x="55142" y="118491"/>
                  </a:lnTo>
                  <a:lnTo>
                    <a:pt x="31900" y="156412"/>
                  </a:lnTo>
                  <a:lnTo>
                    <a:pt x="14570" y="197938"/>
                  </a:lnTo>
                  <a:lnTo>
                    <a:pt x="3740" y="242470"/>
                  </a:lnTo>
                  <a:lnTo>
                    <a:pt x="0" y="289415"/>
                  </a:lnTo>
                  <a:lnTo>
                    <a:pt x="0" y="1447024"/>
                  </a:lnTo>
                  <a:lnTo>
                    <a:pt x="3740" y="1493957"/>
                  </a:lnTo>
                  <a:lnTo>
                    <a:pt x="14570" y="1538490"/>
                  </a:lnTo>
                  <a:lnTo>
                    <a:pt x="31900" y="1580015"/>
                  </a:lnTo>
                  <a:lnTo>
                    <a:pt x="55142" y="1617937"/>
                  </a:lnTo>
                  <a:lnTo>
                    <a:pt x="83708" y="1651660"/>
                  </a:lnTo>
                  <a:lnTo>
                    <a:pt x="117009" y="1680587"/>
                  </a:lnTo>
                  <a:lnTo>
                    <a:pt x="154458" y="1704124"/>
                  </a:lnTo>
                  <a:lnTo>
                    <a:pt x="195465" y="1721674"/>
                  </a:lnTo>
                  <a:lnTo>
                    <a:pt x="239443" y="1732640"/>
                  </a:lnTo>
                  <a:lnTo>
                    <a:pt x="285802" y="1736428"/>
                  </a:lnTo>
                  <a:lnTo>
                    <a:pt x="3256550" y="1736428"/>
                  </a:lnTo>
                  <a:lnTo>
                    <a:pt x="3302909" y="1732640"/>
                  </a:lnTo>
                  <a:lnTo>
                    <a:pt x="3346887" y="1721674"/>
                  </a:lnTo>
                  <a:lnTo>
                    <a:pt x="3387894" y="1704124"/>
                  </a:lnTo>
                  <a:lnTo>
                    <a:pt x="3425343" y="1680587"/>
                  </a:lnTo>
                  <a:lnTo>
                    <a:pt x="3458644" y="1651660"/>
                  </a:lnTo>
                  <a:lnTo>
                    <a:pt x="3487210" y="1617937"/>
                  </a:lnTo>
                  <a:lnTo>
                    <a:pt x="3510452" y="1580015"/>
                  </a:lnTo>
                  <a:lnTo>
                    <a:pt x="3527782" y="1538490"/>
                  </a:lnTo>
                  <a:lnTo>
                    <a:pt x="3538612" y="1493957"/>
                  </a:lnTo>
                  <a:lnTo>
                    <a:pt x="3542352" y="1447024"/>
                  </a:lnTo>
                  <a:lnTo>
                    <a:pt x="3542352" y="289415"/>
                  </a:lnTo>
                  <a:lnTo>
                    <a:pt x="3538612" y="242470"/>
                  </a:lnTo>
                  <a:lnTo>
                    <a:pt x="3527782" y="197938"/>
                  </a:lnTo>
                  <a:lnTo>
                    <a:pt x="3510452" y="156412"/>
                  </a:lnTo>
                  <a:lnTo>
                    <a:pt x="3487210" y="118491"/>
                  </a:lnTo>
                  <a:lnTo>
                    <a:pt x="3458644" y="84768"/>
                  </a:lnTo>
                  <a:lnTo>
                    <a:pt x="3425343" y="55840"/>
                  </a:lnTo>
                  <a:lnTo>
                    <a:pt x="3387894" y="32304"/>
                  </a:lnTo>
                  <a:lnTo>
                    <a:pt x="3346887" y="14754"/>
                  </a:lnTo>
                  <a:lnTo>
                    <a:pt x="3302909" y="3787"/>
                  </a:lnTo>
                  <a:lnTo>
                    <a:pt x="3256550" y="0"/>
                  </a:lnTo>
                  <a:close/>
                </a:path>
              </a:pathLst>
            </a:custGeom>
            <a:solidFill>
              <a:srgbClr val="2574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1"/>
            <p:cNvSpPr txBox="1"/>
            <p:nvPr/>
          </p:nvSpPr>
          <p:spPr>
            <a:xfrm>
              <a:off x="15583937" y="4609217"/>
              <a:ext cx="2983230" cy="141414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algn="ctr">
                <a:lnSpc>
                  <a:spcPts val="7099"/>
                </a:lnSpc>
                <a:spcBef>
                  <a:spcPts val="130"/>
                </a:spcBef>
              </a:pPr>
              <a:r>
                <a:rPr sz="6400" b="1" spc="-91" dirty="0">
                  <a:solidFill>
                    <a:srgbClr val="FFFFFF"/>
                  </a:solidFill>
                  <a:latin typeface="Calibri"/>
                  <a:cs typeface="Calibri"/>
                </a:rPr>
                <a:t>-7</a:t>
              </a:r>
              <a:r>
                <a:rPr lang="es-ES" sz="6400" b="1" spc="-91" dirty="0">
                  <a:solidFill>
                    <a:srgbClr val="FFFFFF"/>
                  </a:solidFill>
                  <a:latin typeface="Calibri"/>
                  <a:cs typeface="Calibri"/>
                </a:rPr>
                <a:t>6</a:t>
              </a:r>
              <a:r>
                <a:rPr sz="6400" b="1" spc="-91" dirty="0">
                  <a:solidFill>
                    <a:srgbClr val="FFFFFF"/>
                  </a:solidFill>
                  <a:latin typeface="Calibri"/>
                  <a:cs typeface="Calibri"/>
                </a:rPr>
                <a:t>%</a:t>
              </a:r>
              <a:endParaRPr sz="6400" dirty="0">
                <a:latin typeface="Calibri"/>
                <a:cs typeface="Calibri"/>
              </a:endParaRPr>
            </a:p>
            <a:p>
              <a:pPr algn="ctr">
                <a:lnSpc>
                  <a:spcPts val="3799"/>
                </a:lnSpc>
              </a:pPr>
              <a:r>
                <a:rPr sz="3600" b="1" spc="-69" dirty="0">
                  <a:solidFill>
                    <a:srgbClr val="FFFFFF"/>
                  </a:solidFill>
                  <a:latin typeface="Calibri"/>
                  <a:cs typeface="Calibri"/>
                </a:rPr>
                <a:t>CON</a:t>
              </a:r>
              <a:r>
                <a:rPr sz="3600" b="1" spc="-54" dirty="0">
                  <a:solidFill>
                    <a:srgbClr val="FFFFFF"/>
                  </a:solidFill>
                  <a:latin typeface="Calibri"/>
                  <a:cs typeface="Calibri"/>
                </a:rPr>
                <a:t> </a:t>
              </a:r>
              <a:r>
                <a:rPr sz="3600" b="1" spc="-49" dirty="0">
                  <a:solidFill>
                    <a:srgbClr val="FFFFFF"/>
                  </a:solidFill>
                  <a:latin typeface="Calibri"/>
                  <a:cs typeface="Calibri"/>
                </a:rPr>
                <a:t>IN ITINERE</a:t>
              </a:r>
              <a:endParaRPr sz="3600" dirty="0">
                <a:latin typeface="Calibri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2831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BBBD7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0" name="Chart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8018795"/>
              </p:ext>
            </p:extLst>
          </p:nvPr>
        </p:nvGraphicFramePr>
        <p:xfrm>
          <a:off x="337038" y="2762851"/>
          <a:ext cx="19274029" cy="7604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 Box 31"/>
          <p:cNvSpPr txBox="1">
            <a:spLocks noChangeArrowheads="1"/>
          </p:cNvSpPr>
          <p:nvPr/>
        </p:nvSpPr>
        <p:spPr bwMode="auto">
          <a:xfrm>
            <a:off x="15316200" y="10367123"/>
            <a:ext cx="3637009" cy="71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lnSpc>
                <a:spcPct val="110000"/>
              </a:lnSpc>
              <a:defRPr/>
            </a:pPr>
            <a:r>
              <a:rPr lang="es-ES" dirty="0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Excluye casos COVID-19</a:t>
            </a:r>
            <a:endParaRPr lang="es-ES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2" name="Text Box 32"/>
          <p:cNvSpPr txBox="1">
            <a:spLocks noChangeArrowheads="1"/>
          </p:cNvSpPr>
          <p:nvPr/>
        </p:nvSpPr>
        <p:spPr bwMode="auto">
          <a:xfrm>
            <a:off x="538191" y="10505189"/>
            <a:ext cx="3323085" cy="399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1507846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814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Fuente</a:t>
            </a:r>
            <a:r>
              <a:rPr lang="es-AR" sz="1814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: SRT.</a:t>
            </a:r>
            <a:endParaRPr lang="es-ES" sz="1814" dirty="0">
              <a:solidFill>
                <a:schemeClr val="bg1">
                  <a:lumMod val="50000"/>
                </a:schemeClr>
              </a:solidFill>
              <a:latin typeface="+mn-lt"/>
              <a:ea typeface="ＭＳ Ｐゴシック" pitchFamily="34" charset="-128"/>
            </a:endParaRPr>
          </a:p>
        </p:txBody>
      </p:sp>
      <p:sp>
        <p:nvSpPr>
          <p:cNvPr id="13" name="object 14"/>
          <p:cNvSpPr txBox="1"/>
          <p:nvPr/>
        </p:nvSpPr>
        <p:spPr>
          <a:xfrm>
            <a:off x="4549458" y="2908403"/>
            <a:ext cx="10094768" cy="1131843"/>
          </a:xfrm>
          <a:prstGeom prst="rect">
            <a:avLst/>
          </a:prstGeom>
          <a:noFill/>
        </p:spPr>
        <p:txBody>
          <a:bodyPr vert="horz" wrap="square" lIns="0" tIns="8377" rIns="0" bIns="0" rtlCol="0" anchor="ctr" anchorCtr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4000" b="1" dirty="0" err="1">
                <a:solidFill>
                  <a:srgbClr val="938C2D"/>
                </a:solidFill>
              </a:rPr>
              <a:t>Indice</a:t>
            </a:r>
            <a:r>
              <a:rPr lang="es-ES" sz="4000" b="1" dirty="0">
                <a:solidFill>
                  <a:srgbClr val="938C2D"/>
                </a:solidFill>
              </a:rPr>
              <a:t> de incidencia Global y en ATEP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3300" dirty="0">
                <a:solidFill>
                  <a:srgbClr val="938C2D"/>
                </a:solidFill>
              </a:rPr>
              <a:t>(siniestros por cada 1.000 trabajadores expuestos)</a:t>
            </a:r>
          </a:p>
        </p:txBody>
      </p:sp>
      <p:sp>
        <p:nvSpPr>
          <p:cNvPr id="4" name="object 9">
            <a:extLst>
              <a:ext uri="{FF2B5EF4-FFF2-40B4-BE49-F238E27FC236}">
                <a16:creationId xmlns:a16="http://schemas.microsoft.com/office/drawing/2014/main" id="{E4655C56-6720-0E6C-2B3E-CD74D63C7DAB}"/>
              </a:ext>
            </a:extLst>
          </p:cNvPr>
          <p:cNvSpPr txBox="1"/>
          <p:nvPr/>
        </p:nvSpPr>
        <p:spPr>
          <a:xfrm>
            <a:off x="13432735" y="587011"/>
            <a:ext cx="6024880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 algn="r">
              <a:lnSpc>
                <a:spcPts val="6665"/>
              </a:lnSpc>
              <a:spcBef>
                <a:spcPts val="96"/>
              </a:spcBef>
            </a:pPr>
            <a:r>
              <a:rPr lang="es-ES" sz="5900" spc="-30" dirty="0">
                <a:solidFill>
                  <a:srgbClr val="BBBD79"/>
                </a:solidFill>
                <a:latin typeface="Calibri"/>
                <a:cs typeface="Calibri"/>
              </a:rPr>
              <a:t>Marcada baja del índice de </a:t>
            </a:r>
            <a:r>
              <a:rPr lang="es-ES" sz="5900" b="1" spc="-30" dirty="0">
                <a:solidFill>
                  <a:srgbClr val="BBBD79"/>
                </a:solidFill>
                <a:latin typeface="Calibri"/>
                <a:cs typeface="Calibri"/>
              </a:rPr>
              <a:t>incidencia</a:t>
            </a:r>
            <a:endParaRPr sz="5900" b="1" spc="-30" dirty="0">
              <a:solidFill>
                <a:srgbClr val="BBBD79"/>
              </a:solidFill>
              <a:latin typeface="Calibri"/>
              <a:cs typeface="Calibri"/>
            </a:endParaRPr>
          </a:p>
        </p:txBody>
      </p:sp>
      <p:sp>
        <p:nvSpPr>
          <p:cNvPr id="5" name="object 62">
            <a:extLst>
              <a:ext uri="{FF2B5EF4-FFF2-40B4-BE49-F238E27FC236}">
                <a16:creationId xmlns:a16="http://schemas.microsoft.com/office/drawing/2014/main" id="{F168E71F-962B-2F97-3F13-A7368BBFAD40}"/>
              </a:ext>
            </a:extLst>
          </p:cNvPr>
          <p:cNvSpPr/>
          <p:nvPr/>
        </p:nvSpPr>
        <p:spPr>
          <a:xfrm>
            <a:off x="542284" y="6425440"/>
            <a:ext cx="3542665" cy="2139951"/>
          </a:xfrm>
          <a:custGeom>
            <a:avLst/>
            <a:gdLst/>
            <a:ahLst/>
            <a:cxnLst/>
            <a:rect l="l" t="t" r="r" b="b"/>
            <a:pathLst>
              <a:path w="3542665" h="2139950">
                <a:moveTo>
                  <a:pt x="3256550" y="403087"/>
                </a:moveTo>
                <a:lnTo>
                  <a:pt x="285802" y="403087"/>
                </a:lnTo>
                <a:lnTo>
                  <a:pt x="239443" y="406875"/>
                </a:lnTo>
                <a:lnTo>
                  <a:pt x="195465" y="417841"/>
                </a:lnTo>
                <a:lnTo>
                  <a:pt x="154458" y="435391"/>
                </a:lnTo>
                <a:lnTo>
                  <a:pt x="117009" y="458928"/>
                </a:lnTo>
                <a:lnTo>
                  <a:pt x="83708" y="487855"/>
                </a:lnTo>
                <a:lnTo>
                  <a:pt x="55142" y="521578"/>
                </a:lnTo>
                <a:lnTo>
                  <a:pt x="31900" y="559500"/>
                </a:lnTo>
                <a:lnTo>
                  <a:pt x="14570" y="601025"/>
                </a:lnTo>
                <a:lnTo>
                  <a:pt x="3740" y="645558"/>
                </a:lnTo>
                <a:lnTo>
                  <a:pt x="0" y="692492"/>
                </a:lnTo>
                <a:lnTo>
                  <a:pt x="0" y="1850100"/>
                </a:lnTo>
                <a:lnTo>
                  <a:pt x="3740" y="1897045"/>
                </a:lnTo>
                <a:lnTo>
                  <a:pt x="14570" y="1941577"/>
                </a:lnTo>
                <a:lnTo>
                  <a:pt x="31900" y="1983103"/>
                </a:lnTo>
                <a:lnTo>
                  <a:pt x="55142" y="2021024"/>
                </a:lnTo>
                <a:lnTo>
                  <a:pt x="83708" y="2054747"/>
                </a:lnTo>
                <a:lnTo>
                  <a:pt x="117009" y="2083675"/>
                </a:lnTo>
                <a:lnTo>
                  <a:pt x="154458" y="2107211"/>
                </a:lnTo>
                <a:lnTo>
                  <a:pt x="195465" y="2124761"/>
                </a:lnTo>
                <a:lnTo>
                  <a:pt x="239443" y="2135728"/>
                </a:lnTo>
                <a:lnTo>
                  <a:pt x="285802" y="2139516"/>
                </a:lnTo>
                <a:lnTo>
                  <a:pt x="3256550" y="2139516"/>
                </a:lnTo>
                <a:lnTo>
                  <a:pt x="3302909" y="2135728"/>
                </a:lnTo>
                <a:lnTo>
                  <a:pt x="3346887" y="2124761"/>
                </a:lnTo>
                <a:lnTo>
                  <a:pt x="3387894" y="2107211"/>
                </a:lnTo>
                <a:lnTo>
                  <a:pt x="3425343" y="2083675"/>
                </a:lnTo>
                <a:lnTo>
                  <a:pt x="3458644" y="2054747"/>
                </a:lnTo>
                <a:lnTo>
                  <a:pt x="3487210" y="2021024"/>
                </a:lnTo>
                <a:lnTo>
                  <a:pt x="3510452" y="1983103"/>
                </a:lnTo>
                <a:lnTo>
                  <a:pt x="3527782" y="1941577"/>
                </a:lnTo>
                <a:lnTo>
                  <a:pt x="3538612" y="1897045"/>
                </a:lnTo>
                <a:lnTo>
                  <a:pt x="3542352" y="1850100"/>
                </a:lnTo>
                <a:lnTo>
                  <a:pt x="3542352" y="692492"/>
                </a:lnTo>
                <a:lnTo>
                  <a:pt x="3538612" y="645558"/>
                </a:lnTo>
                <a:lnTo>
                  <a:pt x="3527782" y="601025"/>
                </a:lnTo>
                <a:lnTo>
                  <a:pt x="3510452" y="559500"/>
                </a:lnTo>
                <a:lnTo>
                  <a:pt x="3487210" y="521578"/>
                </a:lnTo>
                <a:lnTo>
                  <a:pt x="3458644" y="487855"/>
                </a:lnTo>
                <a:lnTo>
                  <a:pt x="3425343" y="458928"/>
                </a:lnTo>
                <a:lnTo>
                  <a:pt x="3387894" y="435391"/>
                </a:lnTo>
                <a:lnTo>
                  <a:pt x="3346887" y="417841"/>
                </a:lnTo>
                <a:lnTo>
                  <a:pt x="3302909" y="406875"/>
                </a:lnTo>
                <a:lnTo>
                  <a:pt x="3256550" y="403087"/>
                </a:lnTo>
                <a:close/>
              </a:path>
              <a:path w="3542665" h="2139950">
                <a:moveTo>
                  <a:pt x="1009466" y="0"/>
                </a:moveTo>
                <a:lnTo>
                  <a:pt x="590390" y="403087"/>
                </a:lnTo>
                <a:lnTo>
                  <a:pt x="1475986" y="403087"/>
                </a:lnTo>
                <a:lnTo>
                  <a:pt x="1009466" y="0"/>
                </a:lnTo>
                <a:close/>
              </a:path>
            </a:pathLst>
          </a:custGeom>
          <a:solidFill>
            <a:srgbClr val="CBBF7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3">
            <a:extLst>
              <a:ext uri="{FF2B5EF4-FFF2-40B4-BE49-F238E27FC236}">
                <a16:creationId xmlns:a16="http://schemas.microsoft.com/office/drawing/2014/main" id="{7FFB8289-2D31-326E-0190-C19C33F5594A}"/>
              </a:ext>
            </a:extLst>
          </p:cNvPr>
          <p:cNvSpPr txBox="1"/>
          <p:nvPr/>
        </p:nvSpPr>
        <p:spPr>
          <a:xfrm>
            <a:off x="876674" y="7004605"/>
            <a:ext cx="2771775" cy="14141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ts val="7099"/>
              </a:lnSpc>
              <a:spcBef>
                <a:spcPts val="130"/>
              </a:spcBef>
            </a:pPr>
            <a:r>
              <a:rPr sz="6400" b="1" spc="-91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lang="es-ES" sz="6400" b="1" spc="-91" dirty="0">
                <a:solidFill>
                  <a:srgbClr val="FFFFFF"/>
                </a:solidFill>
                <a:latin typeface="Calibri"/>
                <a:cs typeface="Calibri"/>
              </a:rPr>
              <a:t>54</a:t>
            </a:r>
            <a:r>
              <a:rPr sz="6400" b="1" spc="-91" dirty="0">
                <a:solidFill>
                  <a:srgbClr val="FFFFFF"/>
                </a:solidFill>
                <a:latin typeface="Calibri"/>
                <a:cs typeface="Calibri"/>
              </a:rPr>
              <a:t>%</a:t>
            </a:r>
            <a:endParaRPr sz="6400" dirty="0">
              <a:latin typeface="Calibri"/>
              <a:cs typeface="Calibri"/>
            </a:endParaRPr>
          </a:p>
          <a:p>
            <a:pPr algn="ctr">
              <a:lnSpc>
                <a:spcPts val="3799"/>
              </a:lnSpc>
            </a:pPr>
            <a:r>
              <a:rPr sz="3600" b="1" spc="-49" dirty="0">
                <a:solidFill>
                  <a:srgbClr val="FFFFFF"/>
                </a:solidFill>
                <a:latin typeface="Calibri"/>
                <a:cs typeface="Calibri"/>
              </a:rPr>
              <a:t>SIN IN ITINERE</a:t>
            </a:r>
            <a:endParaRPr sz="3600" dirty="0">
              <a:latin typeface="Calibri"/>
              <a:cs typeface="Calibri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FE245116-C6CB-F6DD-0190-6BB4B8AD9E2E}"/>
              </a:ext>
            </a:extLst>
          </p:cNvPr>
          <p:cNvGrpSpPr/>
          <p:nvPr/>
        </p:nvGrpSpPr>
        <p:grpSpPr>
          <a:xfrm>
            <a:off x="15914950" y="3839146"/>
            <a:ext cx="3542665" cy="2139951"/>
            <a:chOff x="15339203" y="4465961"/>
            <a:chExt cx="3542665" cy="2139950"/>
          </a:xfrm>
        </p:grpSpPr>
        <p:sp>
          <p:nvSpPr>
            <p:cNvPr id="8" name="object 60">
              <a:extLst>
                <a:ext uri="{FF2B5EF4-FFF2-40B4-BE49-F238E27FC236}">
                  <a16:creationId xmlns:a16="http://schemas.microsoft.com/office/drawing/2014/main" id="{8772FF13-D753-BFDE-1D23-6976FC9C009B}"/>
                </a:ext>
              </a:extLst>
            </p:cNvPr>
            <p:cNvSpPr/>
            <p:nvPr/>
          </p:nvSpPr>
          <p:spPr>
            <a:xfrm>
              <a:off x="15339203" y="4465961"/>
              <a:ext cx="3542665" cy="2139950"/>
            </a:xfrm>
            <a:custGeom>
              <a:avLst/>
              <a:gdLst/>
              <a:ahLst/>
              <a:cxnLst/>
              <a:rect l="l" t="t" r="r" b="b"/>
              <a:pathLst>
                <a:path w="3542665" h="2139950">
                  <a:moveTo>
                    <a:pt x="2951962" y="1736428"/>
                  </a:moveTo>
                  <a:lnTo>
                    <a:pt x="2066366" y="1736428"/>
                  </a:lnTo>
                  <a:lnTo>
                    <a:pt x="2532886" y="2139516"/>
                  </a:lnTo>
                  <a:lnTo>
                    <a:pt x="2951962" y="1736428"/>
                  </a:lnTo>
                  <a:close/>
                </a:path>
                <a:path w="3542665" h="2139950">
                  <a:moveTo>
                    <a:pt x="3256550" y="0"/>
                  </a:moveTo>
                  <a:lnTo>
                    <a:pt x="285802" y="0"/>
                  </a:lnTo>
                  <a:lnTo>
                    <a:pt x="239443" y="3787"/>
                  </a:lnTo>
                  <a:lnTo>
                    <a:pt x="195465" y="14754"/>
                  </a:lnTo>
                  <a:lnTo>
                    <a:pt x="154458" y="32304"/>
                  </a:lnTo>
                  <a:lnTo>
                    <a:pt x="117009" y="55840"/>
                  </a:lnTo>
                  <a:lnTo>
                    <a:pt x="83708" y="84768"/>
                  </a:lnTo>
                  <a:lnTo>
                    <a:pt x="55142" y="118491"/>
                  </a:lnTo>
                  <a:lnTo>
                    <a:pt x="31900" y="156412"/>
                  </a:lnTo>
                  <a:lnTo>
                    <a:pt x="14570" y="197938"/>
                  </a:lnTo>
                  <a:lnTo>
                    <a:pt x="3740" y="242470"/>
                  </a:lnTo>
                  <a:lnTo>
                    <a:pt x="0" y="289415"/>
                  </a:lnTo>
                  <a:lnTo>
                    <a:pt x="0" y="1447024"/>
                  </a:lnTo>
                  <a:lnTo>
                    <a:pt x="3740" y="1493957"/>
                  </a:lnTo>
                  <a:lnTo>
                    <a:pt x="14570" y="1538490"/>
                  </a:lnTo>
                  <a:lnTo>
                    <a:pt x="31900" y="1580015"/>
                  </a:lnTo>
                  <a:lnTo>
                    <a:pt x="55142" y="1617937"/>
                  </a:lnTo>
                  <a:lnTo>
                    <a:pt x="83708" y="1651660"/>
                  </a:lnTo>
                  <a:lnTo>
                    <a:pt x="117009" y="1680587"/>
                  </a:lnTo>
                  <a:lnTo>
                    <a:pt x="154458" y="1704124"/>
                  </a:lnTo>
                  <a:lnTo>
                    <a:pt x="195465" y="1721674"/>
                  </a:lnTo>
                  <a:lnTo>
                    <a:pt x="239443" y="1732640"/>
                  </a:lnTo>
                  <a:lnTo>
                    <a:pt x="285802" y="1736428"/>
                  </a:lnTo>
                  <a:lnTo>
                    <a:pt x="3256550" y="1736428"/>
                  </a:lnTo>
                  <a:lnTo>
                    <a:pt x="3302909" y="1732640"/>
                  </a:lnTo>
                  <a:lnTo>
                    <a:pt x="3346887" y="1721674"/>
                  </a:lnTo>
                  <a:lnTo>
                    <a:pt x="3387894" y="1704124"/>
                  </a:lnTo>
                  <a:lnTo>
                    <a:pt x="3425343" y="1680587"/>
                  </a:lnTo>
                  <a:lnTo>
                    <a:pt x="3458644" y="1651660"/>
                  </a:lnTo>
                  <a:lnTo>
                    <a:pt x="3487210" y="1617937"/>
                  </a:lnTo>
                  <a:lnTo>
                    <a:pt x="3510452" y="1580015"/>
                  </a:lnTo>
                  <a:lnTo>
                    <a:pt x="3527782" y="1538490"/>
                  </a:lnTo>
                  <a:lnTo>
                    <a:pt x="3538612" y="1493957"/>
                  </a:lnTo>
                  <a:lnTo>
                    <a:pt x="3542352" y="1447024"/>
                  </a:lnTo>
                  <a:lnTo>
                    <a:pt x="3542352" y="289415"/>
                  </a:lnTo>
                  <a:lnTo>
                    <a:pt x="3538612" y="242470"/>
                  </a:lnTo>
                  <a:lnTo>
                    <a:pt x="3527782" y="197938"/>
                  </a:lnTo>
                  <a:lnTo>
                    <a:pt x="3510452" y="156412"/>
                  </a:lnTo>
                  <a:lnTo>
                    <a:pt x="3487210" y="118491"/>
                  </a:lnTo>
                  <a:lnTo>
                    <a:pt x="3458644" y="84768"/>
                  </a:lnTo>
                  <a:lnTo>
                    <a:pt x="3425343" y="55840"/>
                  </a:lnTo>
                  <a:lnTo>
                    <a:pt x="3387894" y="32304"/>
                  </a:lnTo>
                  <a:lnTo>
                    <a:pt x="3346887" y="14754"/>
                  </a:lnTo>
                  <a:lnTo>
                    <a:pt x="3302909" y="3787"/>
                  </a:lnTo>
                  <a:lnTo>
                    <a:pt x="3256550" y="0"/>
                  </a:lnTo>
                  <a:close/>
                </a:path>
              </a:pathLst>
            </a:custGeom>
            <a:solidFill>
              <a:srgbClr val="2574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61">
              <a:extLst>
                <a:ext uri="{FF2B5EF4-FFF2-40B4-BE49-F238E27FC236}">
                  <a16:creationId xmlns:a16="http://schemas.microsoft.com/office/drawing/2014/main" id="{C114EB26-4D66-705B-995F-387D5ED90782}"/>
                </a:ext>
              </a:extLst>
            </p:cNvPr>
            <p:cNvSpPr txBox="1"/>
            <p:nvPr/>
          </p:nvSpPr>
          <p:spPr>
            <a:xfrm>
              <a:off x="15618921" y="4602031"/>
              <a:ext cx="2983230" cy="141414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algn="ctr">
                <a:lnSpc>
                  <a:spcPts val="7099"/>
                </a:lnSpc>
                <a:spcBef>
                  <a:spcPts val="130"/>
                </a:spcBef>
              </a:pPr>
              <a:r>
                <a:rPr sz="6400" b="1" spc="-91" dirty="0">
                  <a:solidFill>
                    <a:srgbClr val="FFFFFF"/>
                  </a:solidFill>
                  <a:latin typeface="Calibri"/>
                  <a:cs typeface="Calibri"/>
                </a:rPr>
                <a:t>-</a:t>
              </a:r>
              <a:r>
                <a:rPr lang="es-ES" sz="6400" b="1" spc="-91" dirty="0">
                  <a:solidFill>
                    <a:srgbClr val="FFFFFF"/>
                  </a:solidFill>
                  <a:latin typeface="Calibri"/>
                  <a:cs typeface="Calibri"/>
                </a:rPr>
                <a:t>41</a:t>
              </a:r>
              <a:r>
                <a:rPr sz="6400" b="1" spc="-91" dirty="0">
                  <a:solidFill>
                    <a:srgbClr val="FFFFFF"/>
                  </a:solidFill>
                  <a:latin typeface="Calibri"/>
                  <a:cs typeface="Calibri"/>
                </a:rPr>
                <a:t>%</a:t>
              </a:r>
              <a:endParaRPr sz="6400" dirty="0">
                <a:latin typeface="Calibri"/>
                <a:cs typeface="Calibri"/>
              </a:endParaRPr>
            </a:p>
            <a:p>
              <a:pPr algn="ctr">
                <a:lnSpc>
                  <a:spcPts val="3799"/>
                </a:lnSpc>
              </a:pPr>
              <a:r>
                <a:rPr sz="3600" b="1" spc="-69" dirty="0">
                  <a:solidFill>
                    <a:srgbClr val="FFFFFF"/>
                  </a:solidFill>
                  <a:latin typeface="Calibri"/>
                  <a:cs typeface="Calibri"/>
                </a:rPr>
                <a:t>CON</a:t>
              </a:r>
              <a:r>
                <a:rPr sz="3600" b="1" spc="-54" dirty="0">
                  <a:solidFill>
                    <a:srgbClr val="FFFFFF"/>
                  </a:solidFill>
                  <a:latin typeface="Calibri"/>
                  <a:cs typeface="Calibri"/>
                </a:rPr>
                <a:t> </a:t>
              </a:r>
              <a:r>
                <a:rPr sz="3600" b="1" spc="-49" dirty="0">
                  <a:solidFill>
                    <a:srgbClr val="FFFFFF"/>
                  </a:solidFill>
                  <a:latin typeface="Calibri"/>
                  <a:cs typeface="Calibri"/>
                </a:rPr>
                <a:t>IN ITINERE</a:t>
              </a:r>
              <a:endParaRPr sz="3600" dirty="0">
                <a:latin typeface="Calibri"/>
                <a:cs typeface="Calibri"/>
              </a:endParaRPr>
            </a:p>
          </p:txBody>
        </p:sp>
      </p:grpSp>
      <p:sp>
        <p:nvSpPr>
          <p:cNvPr id="23" name="object 5">
            <a:extLst>
              <a:ext uri="{FF2B5EF4-FFF2-40B4-BE49-F238E27FC236}">
                <a16:creationId xmlns:a16="http://schemas.microsoft.com/office/drawing/2014/main" id="{59279C16-FDAF-54E7-E66B-691E3D15B408}"/>
              </a:ext>
            </a:extLst>
          </p:cNvPr>
          <p:cNvSpPr/>
          <p:nvPr/>
        </p:nvSpPr>
        <p:spPr>
          <a:xfrm>
            <a:off x="94935" y="3968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BBBD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7">
            <a:extLst>
              <a:ext uri="{FF2B5EF4-FFF2-40B4-BE49-F238E27FC236}">
                <a16:creationId xmlns:a16="http://schemas.microsoft.com/office/drawing/2014/main" id="{C7263390-482D-043E-4F34-19F2F3FB26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640066" cy="1414489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RESULTADOS</a:t>
            </a:r>
            <a:endParaRPr sz="9100" dirty="0"/>
          </a:p>
        </p:txBody>
      </p:sp>
      <p:grpSp>
        <p:nvGrpSpPr>
          <p:cNvPr id="25" name="object 19">
            <a:extLst>
              <a:ext uri="{FF2B5EF4-FFF2-40B4-BE49-F238E27FC236}">
                <a16:creationId xmlns:a16="http://schemas.microsoft.com/office/drawing/2014/main" id="{772FEFCC-2102-AD77-C2A8-E846EB69B6CC}"/>
              </a:ext>
            </a:extLst>
          </p:cNvPr>
          <p:cNvGrpSpPr/>
          <p:nvPr/>
        </p:nvGrpSpPr>
        <p:grpSpPr>
          <a:xfrm>
            <a:off x="542293" y="632802"/>
            <a:ext cx="1426845" cy="1435100"/>
            <a:chOff x="640304" y="724242"/>
            <a:chExt cx="1426845" cy="1435100"/>
          </a:xfrm>
        </p:grpSpPr>
        <p:sp>
          <p:nvSpPr>
            <p:cNvPr id="26" name="object 20">
              <a:extLst>
                <a:ext uri="{FF2B5EF4-FFF2-40B4-BE49-F238E27FC236}">
                  <a16:creationId xmlns:a16="http://schemas.microsoft.com/office/drawing/2014/main" id="{B5F1E539-88E5-E5A7-28E4-8E3BD6B114AA}"/>
                </a:ext>
              </a:extLst>
            </p:cNvPr>
            <p:cNvSpPr/>
            <p:nvPr/>
          </p:nvSpPr>
          <p:spPr>
            <a:xfrm>
              <a:off x="640295" y="972838"/>
              <a:ext cx="925830" cy="937894"/>
            </a:xfrm>
            <a:custGeom>
              <a:avLst/>
              <a:gdLst/>
              <a:ahLst/>
              <a:cxnLst/>
              <a:rect l="l" t="t" r="r" b="b"/>
              <a:pathLst>
                <a:path w="925830" h="937894">
                  <a:moveTo>
                    <a:pt x="189344" y="654545"/>
                  </a:moveTo>
                  <a:lnTo>
                    <a:pt x="187769" y="649211"/>
                  </a:lnTo>
                  <a:lnTo>
                    <a:pt x="184619" y="645477"/>
                  </a:lnTo>
                  <a:lnTo>
                    <a:pt x="181851" y="641223"/>
                  </a:lnTo>
                  <a:lnTo>
                    <a:pt x="177901" y="639089"/>
                  </a:lnTo>
                  <a:lnTo>
                    <a:pt x="169227" y="639089"/>
                  </a:lnTo>
                  <a:lnTo>
                    <a:pt x="165290" y="641223"/>
                  </a:lnTo>
                  <a:lnTo>
                    <a:pt x="162521" y="645477"/>
                  </a:lnTo>
                  <a:lnTo>
                    <a:pt x="159372" y="649211"/>
                  </a:lnTo>
                  <a:lnTo>
                    <a:pt x="157784" y="654545"/>
                  </a:lnTo>
                  <a:lnTo>
                    <a:pt x="157784" y="666254"/>
                  </a:lnTo>
                  <a:lnTo>
                    <a:pt x="159372" y="671576"/>
                  </a:lnTo>
                  <a:lnTo>
                    <a:pt x="162521" y="675309"/>
                  </a:lnTo>
                  <a:lnTo>
                    <a:pt x="165290" y="679564"/>
                  </a:lnTo>
                  <a:lnTo>
                    <a:pt x="169227" y="681697"/>
                  </a:lnTo>
                  <a:lnTo>
                    <a:pt x="177901" y="681697"/>
                  </a:lnTo>
                  <a:lnTo>
                    <a:pt x="181851" y="679564"/>
                  </a:lnTo>
                  <a:lnTo>
                    <a:pt x="184619" y="675309"/>
                  </a:lnTo>
                  <a:lnTo>
                    <a:pt x="187769" y="671576"/>
                  </a:lnTo>
                  <a:lnTo>
                    <a:pt x="189344" y="666254"/>
                  </a:lnTo>
                  <a:lnTo>
                    <a:pt x="189344" y="654545"/>
                  </a:lnTo>
                  <a:close/>
                </a:path>
                <a:path w="925830" h="937894">
                  <a:moveTo>
                    <a:pt x="546989" y="378358"/>
                  </a:moveTo>
                  <a:lnTo>
                    <a:pt x="542061" y="330034"/>
                  </a:lnTo>
                  <a:lnTo>
                    <a:pt x="527951" y="285013"/>
                  </a:lnTo>
                  <a:lnTo>
                    <a:pt x="510362" y="252907"/>
                  </a:lnTo>
                  <a:lnTo>
                    <a:pt x="510362" y="378358"/>
                  </a:lnTo>
                  <a:lnTo>
                    <a:pt x="504939" y="424878"/>
                  </a:lnTo>
                  <a:lnTo>
                    <a:pt x="489483" y="467614"/>
                  </a:lnTo>
                  <a:lnTo>
                    <a:pt x="465251" y="505345"/>
                  </a:lnTo>
                  <a:lnTo>
                    <a:pt x="433463" y="536816"/>
                  </a:lnTo>
                  <a:lnTo>
                    <a:pt x="395389" y="560832"/>
                  </a:lnTo>
                  <a:lnTo>
                    <a:pt x="352247" y="576135"/>
                  </a:lnTo>
                  <a:lnTo>
                    <a:pt x="305282" y="581507"/>
                  </a:lnTo>
                  <a:lnTo>
                    <a:pt x="260692" y="576694"/>
                  </a:lnTo>
                  <a:lnTo>
                    <a:pt x="219468" y="562914"/>
                  </a:lnTo>
                  <a:lnTo>
                    <a:pt x="182651" y="541248"/>
                  </a:lnTo>
                  <a:lnTo>
                    <a:pt x="151307" y="512724"/>
                  </a:lnTo>
                  <a:lnTo>
                    <a:pt x="126492" y="478383"/>
                  </a:lnTo>
                  <a:lnTo>
                    <a:pt x="109245" y="439293"/>
                  </a:lnTo>
                  <a:lnTo>
                    <a:pt x="100660" y="396494"/>
                  </a:lnTo>
                  <a:lnTo>
                    <a:pt x="310311" y="396494"/>
                  </a:lnTo>
                  <a:lnTo>
                    <a:pt x="314896" y="394220"/>
                  </a:lnTo>
                  <a:lnTo>
                    <a:pt x="375310" y="334365"/>
                  </a:lnTo>
                  <a:lnTo>
                    <a:pt x="462749" y="247751"/>
                  </a:lnTo>
                  <a:lnTo>
                    <a:pt x="482739" y="276072"/>
                  </a:lnTo>
                  <a:lnTo>
                    <a:pt x="497713" y="307619"/>
                  </a:lnTo>
                  <a:lnTo>
                    <a:pt x="507111" y="341884"/>
                  </a:lnTo>
                  <a:lnTo>
                    <a:pt x="510362" y="378358"/>
                  </a:lnTo>
                  <a:lnTo>
                    <a:pt x="510362" y="252907"/>
                  </a:lnTo>
                  <a:lnTo>
                    <a:pt x="507542" y="247751"/>
                  </a:lnTo>
                  <a:lnTo>
                    <a:pt x="505637" y="244259"/>
                  </a:lnTo>
                  <a:lnTo>
                    <a:pt x="476084" y="208762"/>
                  </a:lnTo>
                  <a:lnTo>
                    <a:pt x="440296" y="179463"/>
                  </a:lnTo>
                  <a:lnTo>
                    <a:pt x="436651" y="177507"/>
                  </a:lnTo>
                  <a:lnTo>
                    <a:pt x="436651" y="222364"/>
                  </a:lnTo>
                  <a:lnTo>
                    <a:pt x="323596" y="334365"/>
                  </a:lnTo>
                  <a:lnTo>
                    <a:pt x="323596" y="175653"/>
                  </a:lnTo>
                  <a:lnTo>
                    <a:pt x="354838" y="180848"/>
                  </a:lnTo>
                  <a:lnTo>
                    <a:pt x="384416" y="190665"/>
                  </a:lnTo>
                  <a:lnTo>
                    <a:pt x="411848" y="204660"/>
                  </a:lnTo>
                  <a:lnTo>
                    <a:pt x="436651" y="222364"/>
                  </a:lnTo>
                  <a:lnTo>
                    <a:pt x="436651" y="177507"/>
                  </a:lnTo>
                  <a:lnTo>
                    <a:pt x="433235" y="175653"/>
                  </a:lnTo>
                  <a:lnTo>
                    <a:pt x="399249" y="157327"/>
                  </a:lnTo>
                  <a:lnTo>
                    <a:pt x="353910" y="143344"/>
                  </a:lnTo>
                  <a:lnTo>
                    <a:pt x="305282" y="138468"/>
                  </a:lnTo>
                  <a:lnTo>
                    <a:pt x="298170" y="139903"/>
                  </a:lnTo>
                  <a:lnTo>
                    <a:pt x="292341" y="143789"/>
                  </a:lnTo>
                  <a:lnTo>
                    <a:pt x="288404" y="149567"/>
                  </a:lnTo>
                  <a:lnTo>
                    <a:pt x="286969" y="156603"/>
                  </a:lnTo>
                  <a:lnTo>
                    <a:pt x="286969" y="360210"/>
                  </a:lnTo>
                  <a:lnTo>
                    <a:pt x="81432" y="360210"/>
                  </a:lnTo>
                  <a:lnTo>
                    <a:pt x="74320" y="361645"/>
                  </a:lnTo>
                  <a:lnTo>
                    <a:pt x="68503" y="365544"/>
                  </a:lnTo>
                  <a:lnTo>
                    <a:pt x="64566" y="371309"/>
                  </a:lnTo>
                  <a:lnTo>
                    <a:pt x="63119" y="378358"/>
                  </a:lnTo>
                  <a:lnTo>
                    <a:pt x="68046" y="426529"/>
                  </a:lnTo>
                  <a:lnTo>
                    <a:pt x="82156" y="471436"/>
                  </a:lnTo>
                  <a:lnTo>
                    <a:pt x="104495" y="512102"/>
                  </a:lnTo>
                  <a:lnTo>
                    <a:pt x="134073" y="547547"/>
                  </a:lnTo>
                  <a:lnTo>
                    <a:pt x="169913" y="576821"/>
                  </a:lnTo>
                  <a:lnTo>
                    <a:pt x="211048" y="598932"/>
                  </a:lnTo>
                  <a:lnTo>
                    <a:pt x="256489" y="612914"/>
                  </a:lnTo>
                  <a:lnTo>
                    <a:pt x="305282" y="617778"/>
                  </a:lnTo>
                  <a:lnTo>
                    <a:pt x="353910" y="612914"/>
                  </a:lnTo>
                  <a:lnTo>
                    <a:pt x="399249" y="598932"/>
                  </a:lnTo>
                  <a:lnTo>
                    <a:pt x="431584" y="581507"/>
                  </a:lnTo>
                  <a:lnTo>
                    <a:pt x="440296" y="576821"/>
                  </a:lnTo>
                  <a:lnTo>
                    <a:pt x="476084" y="547547"/>
                  </a:lnTo>
                  <a:lnTo>
                    <a:pt x="505637" y="512102"/>
                  </a:lnTo>
                  <a:lnTo>
                    <a:pt x="527951" y="471436"/>
                  </a:lnTo>
                  <a:lnTo>
                    <a:pt x="542061" y="426529"/>
                  </a:lnTo>
                  <a:lnTo>
                    <a:pt x="546989" y="378358"/>
                  </a:lnTo>
                  <a:close/>
                </a:path>
                <a:path w="925830" h="937894">
                  <a:moveTo>
                    <a:pt x="725805" y="447357"/>
                  </a:moveTo>
                  <a:lnTo>
                    <a:pt x="724319" y="439089"/>
                  </a:lnTo>
                  <a:lnTo>
                    <a:pt x="720280" y="432320"/>
                  </a:lnTo>
                  <a:lnTo>
                    <a:pt x="714311" y="427736"/>
                  </a:lnTo>
                  <a:lnTo>
                    <a:pt x="707009" y="426059"/>
                  </a:lnTo>
                  <a:lnTo>
                    <a:pt x="607860" y="426059"/>
                  </a:lnTo>
                  <a:lnTo>
                    <a:pt x="600557" y="427736"/>
                  </a:lnTo>
                  <a:lnTo>
                    <a:pt x="594588" y="432320"/>
                  </a:lnTo>
                  <a:lnTo>
                    <a:pt x="590550" y="439089"/>
                  </a:lnTo>
                  <a:lnTo>
                    <a:pt x="589064" y="447357"/>
                  </a:lnTo>
                  <a:lnTo>
                    <a:pt x="590550" y="455625"/>
                  </a:lnTo>
                  <a:lnTo>
                    <a:pt x="594588" y="462407"/>
                  </a:lnTo>
                  <a:lnTo>
                    <a:pt x="600557" y="466979"/>
                  </a:lnTo>
                  <a:lnTo>
                    <a:pt x="607860" y="468668"/>
                  </a:lnTo>
                  <a:lnTo>
                    <a:pt x="707009" y="468668"/>
                  </a:lnTo>
                  <a:lnTo>
                    <a:pt x="714311" y="466979"/>
                  </a:lnTo>
                  <a:lnTo>
                    <a:pt x="720280" y="462407"/>
                  </a:lnTo>
                  <a:lnTo>
                    <a:pt x="724319" y="455625"/>
                  </a:lnTo>
                  <a:lnTo>
                    <a:pt x="725805" y="447357"/>
                  </a:lnTo>
                  <a:close/>
                </a:path>
                <a:path w="925830" h="937894">
                  <a:moveTo>
                    <a:pt x="809955" y="441502"/>
                  </a:moveTo>
                  <a:lnTo>
                    <a:pt x="807859" y="436181"/>
                  </a:lnTo>
                  <a:lnTo>
                    <a:pt x="799960" y="428193"/>
                  </a:lnTo>
                  <a:lnTo>
                    <a:pt x="794702" y="426059"/>
                  </a:lnTo>
                  <a:lnTo>
                    <a:pt x="783653" y="426059"/>
                  </a:lnTo>
                  <a:lnTo>
                    <a:pt x="778395" y="428193"/>
                  </a:lnTo>
                  <a:lnTo>
                    <a:pt x="774192" y="432447"/>
                  </a:lnTo>
                  <a:lnTo>
                    <a:pt x="770509" y="436181"/>
                  </a:lnTo>
                  <a:lnTo>
                    <a:pt x="767880" y="441502"/>
                  </a:lnTo>
                  <a:lnTo>
                    <a:pt x="767880" y="453224"/>
                  </a:lnTo>
                  <a:lnTo>
                    <a:pt x="770509" y="458546"/>
                  </a:lnTo>
                  <a:lnTo>
                    <a:pt x="778395" y="466534"/>
                  </a:lnTo>
                  <a:lnTo>
                    <a:pt x="783653" y="468668"/>
                  </a:lnTo>
                  <a:lnTo>
                    <a:pt x="794702" y="468668"/>
                  </a:lnTo>
                  <a:lnTo>
                    <a:pt x="799960" y="466534"/>
                  </a:lnTo>
                  <a:lnTo>
                    <a:pt x="807859" y="458546"/>
                  </a:lnTo>
                  <a:lnTo>
                    <a:pt x="809955" y="453224"/>
                  </a:lnTo>
                  <a:lnTo>
                    <a:pt x="809955" y="441502"/>
                  </a:lnTo>
                  <a:close/>
                </a:path>
                <a:path w="925830" h="937894">
                  <a:moveTo>
                    <a:pt x="852030" y="630313"/>
                  </a:moveTo>
                  <a:lnTo>
                    <a:pt x="848347" y="611936"/>
                  </a:lnTo>
                  <a:lnTo>
                    <a:pt x="847750" y="608901"/>
                  </a:lnTo>
                  <a:lnTo>
                    <a:pt x="836091" y="591375"/>
                  </a:lnTo>
                  <a:lnTo>
                    <a:pt x="818832" y="579526"/>
                  </a:lnTo>
                  <a:lnTo>
                    <a:pt x="815848" y="578916"/>
                  </a:lnTo>
                  <a:lnTo>
                    <a:pt x="815848" y="630313"/>
                  </a:lnTo>
                  <a:lnTo>
                    <a:pt x="814425" y="637451"/>
                  </a:lnTo>
                  <a:lnTo>
                    <a:pt x="810539" y="643293"/>
                  </a:lnTo>
                  <a:lnTo>
                    <a:pt x="804786" y="647242"/>
                  </a:lnTo>
                  <a:lnTo>
                    <a:pt x="797763" y="648690"/>
                  </a:lnTo>
                  <a:lnTo>
                    <a:pt x="790740" y="647242"/>
                  </a:lnTo>
                  <a:lnTo>
                    <a:pt x="784987" y="643293"/>
                  </a:lnTo>
                  <a:lnTo>
                    <a:pt x="781100" y="637451"/>
                  </a:lnTo>
                  <a:lnTo>
                    <a:pt x="779678" y="630313"/>
                  </a:lnTo>
                  <a:lnTo>
                    <a:pt x="781100" y="623176"/>
                  </a:lnTo>
                  <a:lnTo>
                    <a:pt x="784987" y="617334"/>
                  </a:lnTo>
                  <a:lnTo>
                    <a:pt x="790740" y="613384"/>
                  </a:lnTo>
                  <a:lnTo>
                    <a:pt x="797763" y="611936"/>
                  </a:lnTo>
                  <a:lnTo>
                    <a:pt x="804786" y="613384"/>
                  </a:lnTo>
                  <a:lnTo>
                    <a:pt x="810539" y="617334"/>
                  </a:lnTo>
                  <a:lnTo>
                    <a:pt x="814425" y="623176"/>
                  </a:lnTo>
                  <a:lnTo>
                    <a:pt x="815848" y="630313"/>
                  </a:lnTo>
                  <a:lnTo>
                    <a:pt x="815848" y="578916"/>
                  </a:lnTo>
                  <a:lnTo>
                    <a:pt x="776693" y="579526"/>
                  </a:lnTo>
                  <a:lnTo>
                    <a:pt x="747776" y="608901"/>
                  </a:lnTo>
                  <a:lnTo>
                    <a:pt x="743483" y="630313"/>
                  </a:lnTo>
                  <a:lnTo>
                    <a:pt x="743483" y="638124"/>
                  </a:lnTo>
                  <a:lnTo>
                    <a:pt x="745299" y="645477"/>
                  </a:lnTo>
                  <a:lnTo>
                    <a:pt x="748017" y="651903"/>
                  </a:lnTo>
                  <a:lnTo>
                    <a:pt x="643547" y="758024"/>
                  </a:lnTo>
                  <a:lnTo>
                    <a:pt x="642658" y="757580"/>
                  </a:lnTo>
                  <a:lnTo>
                    <a:pt x="638124" y="755281"/>
                  </a:lnTo>
                  <a:lnTo>
                    <a:pt x="638124" y="807643"/>
                  </a:lnTo>
                  <a:lnTo>
                    <a:pt x="636689" y="814781"/>
                  </a:lnTo>
                  <a:lnTo>
                    <a:pt x="632802" y="820623"/>
                  </a:lnTo>
                  <a:lnTo>
                    <a:pt x="627049" y="824572"/>
                  </a:lnTo>
                  <a:lnTo>
                    <a:pt x="620026" y="826020"/>
                  </a:lnTo>
                  <a:lnTo>
                    <a:pt x="613003" y="824572"/>
                  </a:lnTo>
                  <a:lnTo>
                    <a:pt x="607250" y="820623"/>
                  </a:lnTo>
                  <a:lnTo>
                    <a:pt x="603364" y="814781"/>
                  </a:lnTo>
                  <a:lnTo>
                    <a:pt x="601941" y="807643"/>
                  </a:lnTo>
                  <a:lnTo>
                    <a:pt x="603364" y="800506"/>
                  </a:lnTo>
                  <a:lnTo>
                    <a:pt x="607250" y="794664"/>
                  </a:lnTo>
                  <a:lnTo>
                    <a:pt x="613003" y="790714"/>
                  </a:lnTo>
                  <a:lnTo>
                    <a:pt x="620026" y="789266"/>
                  </a:lnTo>
                  <a:lnTo>
                    <a:pt x="627049" y="790714"/>
                  </a:lnTo>
                  <a:lnTo>
                    <a:pt x="632802" y="794664"/>
                  </a:lnTo>
                  <a:lnTo>
                    <a:pt x="636689" y="800506"/>
                  </a:lnTo>
                  <a:lnTo>
                    <a:pt x="638124" y="807643"/>
                  </a:lnTo>
                  <a:lnTo>
                    <a:pt x="638124" y="755281"/>
                  </a:lnTo>
                  <a:lnTo>
                    <a:pt x="636308" y="754354"/>
                  </a:lnTo>
                  <a:lnTo>
                    <a:pt x="628624" y="752513"/>
                  </a:lnTo>
                  <a:lnTo>
                    <a:pt x="611886" y="752513"/>
                  </a:lnTo>
                  <a:lnTo>
                    <a:pt x="603758" y="754354"/>
                  </a:lnTo>
                  <a:lnTo>
                    <a:pt x="596963" y="757580"/>
                  </a:lnTo>
                  <a:lnTo>
                    <a:pt x="555358" y="715302"/>
                  </a:lnTo>
                  <a:lnTo>
                    <a:pt x="527773" y="687285"/>
                  </a:lnTo>
                  <a:lnTo>
                    <a:pt x="528472" y="685444"/>
                  </a:lnTo>
                  <a:lnTo>
                    <a:pt x="530034" y="681304"/>
                  </a:lnTo>
                  <a:lnTo>
                    <a:pt x="531393" y="674420"/>
                  </a:lnTo>
                  <a:lnTo>
                    <a:pt x="531393" y="667067"/>
                  </a:lnTo>
                  <a:lnTo>
                    <a:pt x="527710" y="648690"/>
                  </a:lnTo>
                  <a:lnTo>
                    <a:pt x="527113" y="645655"/>
                  </a:lnTo>
                  <a:lnTo>
                    <a:pt x="515454" y="628129"/>
                  </a:lnTo>
                  <a:lnTo>
                    <a:pt x="498195" y="616280"/>
                  </a:lnTo>
                  <a:lnTo>
                    <a:pt x="495211" y="615670"/>
                  </a:lnTo>
                  <a:lnTo>
                    <a:pt x="495211" y="667067"/>
                  </a:lnTo>
                  <a:lnTo>
                    <a:pt x="493788" y="674192"/>
                  </a:lnTo>
                  <a:lnTo>
                    <a:pt x="489902" y="680046"/>
                  </a:lnTo>
                  <a:lnTo>
                    <a:pt x="484136" y="683983"/>
                  </a:lnTo>
                  <a:lnTo>
                    <a:pt x="477113" y="685444"/>
                  </a:lnTo>
                  <a:lnTo>
                    <a:pt x="470103" y="683983"/>
                  </a:lnTo>
                  <a:lnTo>
                    <a:pt x="464350" y="680046"/>
                  </a:lnTo>
                  <a:lnTo>
                    <a:pt x="460463" y="674192"/>
                  </a:lnTo>
                  <a:lnTo>
                    <a:pt x="459041" y="667067"/>
                  </a:lnTo>
                  <a:lnTo>
                    <a:pt x="460463" y="659930"/>
                  </a:lnTo>
                  <a:lnTo>
                    <a:pt x="464350" y="654088"/>
                  </a:lnTo>
                  <a:lnTo>
                    <a:pt x="470103" y="650138"/>
                  </a:lnTo>
                  <a:lnTo>
                    <a:pt x="477113" y="648690"/>
                  </a:lnTo>
                  <a:lnTo>
                    <a:pt x="484136" y="650138"/>
                  </a:lnTo>
                  <a:lnTo>
                    <a:pt x="489902" y="654088"/>
                  </a:lnTo>
                  <a:lnTo>
                    <a:pt x="493788" y="659930"/>
                  </a:lnTo>
                  <a:lnTo>
                    <a:pt x="495211" y="667067"/>
                  </a:lnTo>
                  <a:lnTo>
                    <a:pt x="495211" y="615670"/>
                  </a:lnTo>
                  <a:lnTo>
                    <a:pt x="456044" y="616280"/>
                  </a:lnTo>
                  <a:lnTo>
                    <a:pt x="427126" y="645655"/>
                  </a:lnTo>
                  <a:lnTo>
                    <a:pt x="422846" y="667067"/>
                  </a:lnTo>
                  <a:lnTo>
                    <a:pt x="422846" y="675335"/>
                  </a:lnTo>
                  <a:lnTo>
                    <a:pt x="424662" y="683145"/>
                  </a:lnTo>
                  <a:lnTo>
                    <a:pt x="427824" y="690499"/>
                  </a:lnTo>
                  <a:lnTo>
                    <a:pt x="361340" y="757580"/>
                  </a:lnTo>
                  <a:lnTo>
                    <a:pt x="356374" y="755218"/>
                  </a:lnTo>
                  <a:lnTo>
                    <a:pt x="356374" y="802589"/>
                  </a:lnTo>
                  <a:lnTo>
                    <a:pt x="356374" y="807643"/>
                  </a:lnTo>
                  <a:lnTo>
                    <a:pt x="354939" y="814781"/>
                  </a:lnTo>
                  <a:lnTo>
                    <a:pt x="351053" y="820623"/>
                  </a:lnTo>
                  <a:lnTo>
                    <a:pt x="345313" y="824572"/>
                  </a:lnTo>
                  <a:lnTo>
                    <a:pt x="338289" y="826020"/>
                  </a:lnTo>
                  <a:lnTo>
                    <a:pt x="331266" y="824572"/>
                  </a:lnTo>
                  <a:lnTo>
                    <a:pt x="325513" y="820623"/>
                  </a:lnTo>
                  <a:lnTo>
                    <a:pt x="321614" y="814781"/>
                  </a:lnTo>
                  <a:lnTo>
                    <a:pt x="320192" y="807643"/>
                  </a:lnTo>
                  <a:lnTo>
                    <a:pt x="321614" y="800506"/>
                  </a:lnTo>
                  <a:lnTo>
                    <a:pt x="325513" y="794664"/>
                  </a:lnTo>
                  <a:lnTo>
                    <a:pt x="331266" y="790714"/>
                  </a:lnTo>
                  <a:lnTo>
                    <a:pt x="338289" y="789266"/>
                  </a:lnTo>
                  <a:lnTo>
                    <a:pt x="342811" y="789266"/>
                  </a:lnTo>
                  <a:lnTo>
                    <a:pt x="347332" y="791108"/>
                  </a:lnTo>
                  <a:lnTo>
                    <a:pt x="350494" y="794321"/>
                  </a:lnTo>
                  <a:lnTo>
                    <a:pt x="350939" y="794321"/>
                  </a:lnTo>
                  <a:lnTo>
                    <a:pt x="350939" y="794778"/>
                  </a:lnTo>
                  <a:lnTo>
                    <a:pt x="354101" y="798004"/>
                  </a:lnTo>
                  <a:lnTo>
                    <a:pt x="356374" y="802589"/>
                  </a:lnTo>
                  <a:lnTo>
                    <a:pt x="356374" y="755218"/>
                  </a:lnTo>
                  <a:lnTo>
                    <a:pt x="354571" y="754354"/>
                  </a:lnTo>
                  <a:lnTo>
                    <a:pt x="346417" y="752513"/>
                  </a:lnTo>
                  <a:lnTo>
                    <a:pt x="338289" y="752513"/>
                  </a:lnTo>
                  <a:lnTo>
                    <a:pt x="317017" y="756869"/>
                  </a:lnTo>
                  <a:lnTo>
                    <a:pt x="299783" y="768705"/>
                  </a:lnTo>
                  <a:lnTo>
                    <a:pt x="288239" y="786244"/>
                  </a:lnTo>
                  <a:lnTo>
                    <a:pt x="284010" y="807643"/>
                  </a:lnTo>
                  <a:lnTo>
                    <a:pt x="288239" y="829056"/>
                  </a:lnTo>
                  <a:lnTo>
                    <a:pt x="299783" y="846582"/>
                  </a:lnTo>
                  <a:lnTo>
                    <a:pt x="317017" y="858431"/>
                  </a:lnTo>
                  <a:lnTo>
                    <a:pt x="338289" y="862774"/>
                  </a:lnTo>
                  <a:lnTo>
                    <a:pt x="359359" y="858431"/>
                  </a:lnTo>
                  <a:lnTo>
                    <a:pt x="376605" y="846582"/>
                  </a:lnTo>
                  <a:lnTo>
                    <a:pt x="388277" y="829056"/>
                  </a:lnTo>
                  <a:lnTo>
                    <a:pt x="388874" y="826020"/>
                  </a:lnTo>
                  <a:lnTo>
                    <a:pt x="392557" y="807643"/>
                  </a:lnTo>
                  <a:lnTo>
                    <a:pt x="392557" y="798918"/>
                  </a:lnTo>
                  <a:lnTo>
                    <a:pt x="390296" y="791108"/>
                  </a:lnTo>
                  <a:lnTo>
                    <a:pt x="389509" y="789266"/>
                  </a:lnTo>
                  <a:lnTo>
                    <a:pt x="387121" y="783755"/>
                  </a:lnTo>
                  <a:lnTo>
                    <a:pt x="412889" y="757580"/>
                  </a:lnTo>
                  <a:lnTo>
                    <a:pt x="453148" y="716686"/>
                  </a:lnTo>
                  <a:lnTo>
                    <a:pt x="460387" y="720356"/>
                  </a:lnTo>
                  <a:lnTo>
                    <a:pt x="468528" y="722198"/>
                  </a:lnTo>
                  <a:lnTo>
                    <a:pt x="477113" y="722198"/>
                  </a:lnTo>
                  <a:lnTo>
                    <a:pt x="484212" y="721766"/>
                  </a:lnTo>
                  <a:lnTo>
                    <a:pt x="491134" y="720471"/>
                  </a:lnTo>
                  <a:lnTo>
                    <a:pt x="497725" y="718324"/>
                  </a:lnTo>
                  <a:lnTo>
                    <a:pt x="501015" y="716686"/>
                  </a:lnTo>
                  <a:lnTo>
                    <a:pt x="503796" y="715302"/>
                  </a:lnTo>
                  <a:lnTo>
                    <a:pt x="571195" y="783297"/>
                  </a:lnTo>
                  <a:lnTo>
                    <a:pt x="567563" y="790651"/>
                  </a:lnTo>
                  <a:lnTo>
                    <a:pt x="565759" y="798918"/>
                  </a:lnTo>
                  <a:lnTo>
                    <a:pt x="565759" y="807643"/>
                  </a:lnTo>
                  <a:lnTo>
                    <a:pt x="570052" y="829056"/>
                  </a:lnTo>
                  <a:lnTo>
                    <a:pt x="581710" y="846582"/>
                  </a:lnTo>
                  <a:lnTo>
                    <a:pt x="598957" y="858431"/>
                  </a:lnTo>
                  <a:lnTo>
                    <a:pt x="620026" y="862774"/>
                  </a:lnTo>
                  <a:lnTo>
                    <a:pt x="641096" y="858431"/>
                  </a:lnTo>
                  <a:lnTo>
                    <a:pt x="658355" y="846582"/>
                  </a:lnTo>
                  <a:lnTo>
                    <a:pt x="670013" y="829056"/>
                  </a:lnTo>
                  <a:lnTo>
                    <a:pt x="670623" y="826020"/>
                  </a:lnTo>
                  <a:lnTo>
                    <a:pt x="674293" y="807643"/>
                  </a:lnTo>
                  <a:lnTo>
                    <a:pt x="674293" y="798918"/>
                  </a:lnTo>
                  <a:lnTo>
                    <a:pt x="672490" y="791108"/>
                  </a:lnTo>
                  <a:lnTo>
                    <a:pt x="671639" y="789266"/>
                  </a:lnTo>
                  <a:lnTo>
                    <a:pt x="669328" y="784212"/>
                  </a:lnTo>
                  <a:lnTo>
                    <a:pt x="694994" y="758024"/>
                  </a:lnTo>
                  <a:lnTo>
                    <a:pt x="772439" y="679005"/>
                  </a:lnTo>
                  <a:lnTo>
                    <a:pt x="778370" y="681761"/>
                  </a:lnTo>
                  <a:lnTo>
                    <a:pt x="784593" y="683780"/>
                  </a:lnTo>
                  <a:lnTo>
                    <a:pt x="791070" y="685012"/>
                  </a:lnTo>
                  <a:lnTo>
                    <a:pt x="797763" y="685444"/>
                  </a:lnTo>
                  <a:lnTo>
                    <a:pt x="818832" y="681151"/>
                  </a:lnTo>
                  <a:lnTo>
                    <a:pt x="821982" y="679005"/>
                  </a:lnTo>
                  <a:lnTo>
                    <a:pt x="836091" y="669417"/>
                  </a:lnTo>
                  <a:lnTo>
                    <a:pt x="847750" y="651903"/>
                  </a:lnTo>
                  <a:lnTo>
                    <a:pt x="848385" y="648690"/>
                  </a:lnTo>
                  <a:lnTo>
                    <a:pt x="852030" y="630313"/>
                  </a:lnTo>
                  <a:close/>
                </a:path>
                <a:path w="925830" h="937894">
                  <a:moveTo>
                    <a:pt x="852030" y="348043"/>
                  </a:moveTo>
                  <a:lnTo>
                    <a:pt x="843711" y="340842"/>
                  </a:lnTo>
                  <a:lnTo>
                    <a:pt x="597382" y="340842"/>
                  </a:lnTo>
                  <a:lnTo>
                    <a:pt x="589051" y="348043"/>
                  </a:lnTo>
                  <a:lnTo>
                    <a:pt x="589051" y="365607"/>
                  </a:lnTo>
                  <a:lnTo>
                    <a:pt x="597382" y="372795"/>
                  </a:lnTo>
                  <a:lnTo>
                    <a:pt x="607542" y="372795"/>
                  </a:lnTo>
                  <a:lnTo>
                    <a:pt x="843711" y="372795"/>
                  </a:lnTo>
                  <a:lnTo>
                    <a:pt x="852030" y="365607"/>
                  </a:lnTo>
                  <a:lnTo>
                    <a:pt x="852030" y="348043"/>
                  </a:lnTo>
                  <a:close/>
                </a:path>
                <a:path w="925830" h="937894">
                  <a:moveTo>
                    <a:pt x="852030" y="262826"/>
                  </a:moveTo>
                  <a:lnTo>
                    <a:pt x="843711" y="255625"/>
                  </a:lnTo>
                  <a:lnTo>
                    <a:pt x="597382" y="255625"/>
                  </a:lnTo>
                  <a:lnTo>
                    <a:pt x="589051" y="262826"/>
                  </a:lnTo>
                  <a:lnTo>
                    <a:pt x="589051" y="280390"/>
                  </a:lnTo>
                  <a:lnTo>
                    <a:pt x="597382" y="287591"/>
                  </a:lnTo>
                  <a:lnTo>
                    <a:pt x="607542" y="287591"/>
                  </a:lnTo>
                  <a:lnTo>
                    <a:pt x="843711" y="287591"/>
                  </a:lnTo>
                  <a:lnTo>
                    <a:pt x="852030" y="280390"/>
                  </a:lnTo>
                  <a:lnTo>
                    <a:pt x="852030" y="262826"/>
                  </a:lnTo>
                  <a:close/>
                </a:path>
                <a:path w="925830" h="937894">
                  <a:moveTo>
                    <a:pt x="925664" y="179870"/>
                  </a:moveTo>
                  <a:lnTo>
                    <a:pt x="923861" y="175285"/>
                  </a:lnTo>
                  <a:lnTo>
                    <a:pt x="920229" y="172085"/>
                  </a:lnTo>
                  <a:lnTo>
                    <a:pt x="914806" y="166585"/>
                  </a:lnTo>
                  <a:lnTo>
                    <a:pt x="863739" y="114884"/>
                  </a:lnTo>
                  <a:lnTo>
                    <a:pt x="863739" y="166585"/>
                  </a:lnTo>
                  <a:lnTo>
                    <a:pt x="779221" y="166585"/>
                  </a:lnTo>
                  <a:lnTo>
                    <a:pt x="772198" y="165150"/>
                  </a:lnTo>
                  <a:lnTo>
                    <a:pt x="766457" y="161213"/>
                  </a:lnTo>
                  <a:lnTo>
                    <a:pt x="762571" y="155397"/>
                  </a:lnTo>
                  <a:lnTo>
                    <a:pt x="761136" y="148285"/>
                  </a:lnTo>
                  <a:lnTo>
                    <a:pt x="761136" y="62699"/>
                  </a:lnTo>
                  <a:lnTo>
                    <a:pt x="863739" y="166585"/>
                  </a:lnTo>
                  <a:lnTo>
                    <a:pt x="863739" y="114884"/>
                  </a:lnTo>
                  <a:lnTo>
                    <a:pt x="812215" y="62699"/>
                  </a:lnTo>
                  <a:lnTo>
                    <a:pt x="786460" y="36614"/>
                  </a:lnTo>
                  <a:lnTo>
                    <a:pt x="755713" y="5486"/>
                  </a:lnTo>
                  <a:lnTo>
                    <a:pt x="752551" y="1828"/>
                  </a:lnTo>
                  <a:lnTo>
                    <a:pt x="748030" y="0"/>
                  </a:lnTo>
                  <a:lnTo>
                    <a:pt x="206108" y="0"/>
                  </a:lnTo>
                  <a:lnTo>
                    <a:pt x="185051" y="4330"/>
                  </a:lnTo>
                  <a:lnTo>
                    <a:pt x="167805" y="16129"/>
                  </a:lnTo>
                  <a:lnTo>
                    <a:pt x="156146" y="33591"/>
                  </a:lnTo>
                  <a:lnTo>
                    <a:pt x="151866" y="54914"/>
                  </a:lnTo>
                  <a:lnTo>
                    <a:pt x="151866" y="89700"/>
                  </a:lnTo>
                  <a:lnTo>
                    <a:pt x="109867" y="111531"/>
                  </a:lnTo>
                  <a:lnTo>
                    <a:pt x="73126" y="141058"/>
                  </a:lnTo>
                  <a:lnTo>
                    <a:pt x="42722" y="177228"/>
                  </a:lnTo>
                  <a:lnTo>
                    <a:pt x="19685" y="218973"/>
                  </a:lnTo>
                  <a:lnTo>
                    <a:pt x="5105" y="265214"/>
                  </a:lnTo>
                  <a:lnTo>
                    <a:pt x="0" y="314883"/>
                  </a:lnTo>
                  <a:lnTo>
                    <a:pt x="1422" y="321995"/>
                  </a:lnTo>
                  <a:lnTo>
                    <a:pt x="5308" y="327812"/>
                  </a:lnTo>
                  <a:lnTo>
                    <a:pt x="11061" y="331749"/>
                  </a:lnTo>
                  <a:lnTo>
                    <a:pt x="18084" y="333184"/>
                  </a:lnTo>
                  <a:lnTo>
                    <a:pt x="238658" y="333184"/>
                  </a:lnTo>
                  <a:lnTo>
                    <a:pt x="245668" y="331749"/>
                  </a:lnTo>
                  <a:lnTo>
                    <a:pt x="251421" y="327812"/>
                  </a:lnTo>
                  <a:lnTo>
                    <a:pt x="255295" y="321995"/>
                  </a:lnTo>
                  <a:lnTo>
                    <a:pt x="256730" y="314883"/>
                  </a:lnTo>
                  <a:lnTo>
                    <a:pt x="256730" y="296570"/>
                  </a:lnTo>
                  <a:lnTo>
                    <a:pt x="256730" y="110756"/>
                  </a:lnTo>
                  <a:lnTo>
                    <a:pt x="256730" y="91528"/>
                  </a:lnTo>
                  <a:lnTo>
                    <a:pt x="255295" y="84416"/>
                  </a:lnTo>
                  <a:lnTo>
                    <a:pt x="251498" y="78714"/>
                  </a:lnTo>
                  <a:lnTo>
                    <a:pt x="245668" y="74663"/>
                  </a:lnTo>
                  <a:lnTo>
                    <a:pt x="238658" y="73215"/>
                  </a:lnTo>
                  <a:lnTo>
                    <a:pt x="225780" y="73558"/>
                  </a:lnTo>
                  <a:lnTo>
                    <a:pt x="220573" y="73990"/>
                  </a:lnTo>
                  <a:lnTo>
                    <a:pt x="220573" y="110756"/>
                  </a:lnTo>
                  <a:lnTo>
                    <a:pt x="220573" y="296570"/>
                  </a:lnTo>
                  <a:lnTo>
                    <a:pt x="37071" y="296570"/>
                  </a:lnTo>
                  <a:lnTo>
                    <a:pt x="46901" y="249250"/>
                  </a:lnTo>
                  <a:lnTo>
                    <a:pt x="66865" y="206590"/>
                  </a:lnTo>
                  <a:lnTo>
                    <a:pt x="95605" y="170027"/>
                  </a:lnTo>
                  <a:lnTo>
                    <a:pt x="131711" y="140931"/>
                  </a:lnTo>
                  <a:lnTo>
                    <a:pt x="173837" y="120700"/>
                  </a:lnTo>
                  <a:lnTo>
                    <a:pt x="220573" y="110756"/>
                  </a:lnTo>
                  <a:lnTo>
                    <a:pt x="220573" y="73990"/>
                  </a:lnTo>
                  <a:lnTo>
                    <a:pt x="213004" y="74599"/>
                  </a:lnTo>
                  <a:lnTo>
                    <a:pt x="200380" y="76314"/>
                  </a:lnTo>
                  <a:lnTo>
                    <a:pt x="188023" y="78714"/>
                  </a:lnTo>
                  <a:lnTo>
                    <a:pt x="188023" y="54914"/>
                  </a:lnTo>
                  <a:lnTo>
                    <a:pt x="189458" y="47802"/>
                  </a:lnTo>
                  <a:lnTo>
                    <a:pt x="193344" y="41986"/>
                  </a:lnTo>
                  <a:lnTo>
                    <a:pt x="199085" y="38061"/>
                  </a:lnTo>
                  <a:lnTo>
                    <a:pt x="206108" y="36614"/>
                  </a:lnTo>
                  <a:lnTo>
                    <a:pt x="724979" y="36614"/>
                  </a:lnTo>
                  <a:lnTo>
                    <a:pt x="724979" y="148285"/>
                  </a:lnTo>
                  <a:lnTo>
                    <a:pt x="729259" y="169608"/>
                  </a:lnTo>
                  <a:lnTo>
                    <a:pt x="740918" y="187071"/>
                  </a:lnTo>
                  <a:lnTo>
                    <a:pt x="758164" y="198869"/>
                  </a:lnTo>
                  <a:lnTo>
                    <a:pt x="779221" y="203200"/>
                  </a:lnTo>
                  <a:lnTo>
                    <a:pt x="889508" y="203200"/>
                  </a:lnTo>
                  <a:lnTo>
                    <a:pt x="889508" y="882421"/>
                  </a:lnTo>
                  <a:lnTo>
                    <a:pt x="888072" y="889520"/>
                  </a:lnTo>
                  <a:lnTo>
                    <a:pt x="884186" y="895350"/>
                  </a:lnTo>
                  <a:lnTo>
                    <a:pt x="878446" y="899274"/>
                  </a:lnTo>
                  <a:lnTo>
                    <a:pt x="871423" y="900722"/>
                  </a:lnTo>
                  <a:lnTo>
                    <a:pt x="206108" y="900722"/>
                  </a:lnTo>
                  <a:lnTo>
                    <a:pt x="199085" y="899274"/>
                  </a:lnTo>
                  <a:lnTo>
                    <a:pt x="193344" y="895350"/>
                  </a:lnTo>
                  <a:lnTo>
                    <a:pt x="189458" y="889520"/>
                  </a:lnTo>
                  <a:lnTo>
                    <a:pt x="188023" y="882421"/>
                  </a:lnTo>
                  <a:lnTo>
                    <a:pt x="188023" y="725424"/>
                  </a:lnTo>
                  <a:lnTo>
                    <a:pt x="186601" y="718324"/>
                  </a:lnTo>
                  <a:lnTo>
                    <a:pt x="182714" y="712495"/>
                  </a:lnTo>
                  <a:lnTo>
                    <a:pt x="176974" y="708558"/>
                  </a:lnTo>
                  <a:lnTo>
                    <a:pt x="169951" y="707110"/>
                  </a:lnTo>
                  <a:lnTo>
                    <a:pt x="162928" y="708558"/>
                  </a:lnTo>
                  <a:lnTo>
                    <a:pt x="157187" y="712495"/>
                  </a:lnTo>
                  <a:lnTo>
                    <a:pt x="153301" y="718324"/>
                  </a:lnTo>
                  <a:lnTo>
                    <a:pt x="151866" y="725424"/>
                  </a:lnTo>
                  <a:lnTo>
                    <a:pt x="151866" y="882421"/>
                  </a:lnTo>
                  <a:lnTo>
                    <a:pt x="156146" y="903744"/>
                  </a:lnTo>
                  <a:lnTo>
                    <a:pt x="167805" y="921207"/>
                  </a:lnTo>
                  <a:lnTo>
                    <a:pt x="185051" y="933005"/>
                  </a:lnTo>
                  <a:lnTo>
                    <a:pt x="206108" y="937336"/>
                  </a:lnTo>
                  <a:lnTo>
                    <a:pt x="871423" y="937336"/>
                  </a:lnTo>
                  <a:lnTo>
                    <a:pt x="892479" y="933005"/>
                  </a:lnTo>
                  <a:lnTo>
                    <a:pt x="909726" y="921207"/>
                  </a:lnTo>
                  <a:lnTo>
                    <a:pt x="921385" y="903744"/>
                  </a:lnTo>
                  <a:lnTo>
                    <a:pt x="921981" y="900722"/>
                  </a:lnTo>
                  <a:lnTo>
                    <a:pt x="925664" y="882421"/>
                  </a:lnTo>
                  <a:lnTo>
                    <a:pt x="925664" y="179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1">
              <a:extLst>
                <a:ext uri="{FF2B5EF4-FFF2-40B4-BE49-F238E27FC236}">
                  <a16:creationId xmlns:a16="http://schemas.microsoft.com/office/drawing/2014/main" id="{767EF038-BA32-BE6E-CC22-C7DA36298982}"/>
                </a:ext>
              </a:extLst>
            </p:cNvPr>
            <p:cNvSpPr/>
            <p:nvPr/>
          </p:nvSpPr>
          <p:spPr>
            <a:xfrm>
              <a:off x="2051304" y="724242"/>
              <a:ext cx="0" cy="5715"/>
            </a:xfrm>
            <a:custGeom>
              <a:avLst/>
              <a:gdLst/>
              <a:ahLst/>
              <a:cxnLst/>
              <a:rect l="l" t="t" r="r" b="b"/>
              <a:pathLst>
                <a:path h="5715">
                  <a:moveTo>
                    <a:pt x="0" y="0"/>
                  </a:moveTo>
                  <a:lnTo>
                    <a:pt x="0" y="5235"/>
                  </a:lnTo>
                </a:path>
              </a:pathLst>
            </a:custGeom>
            <a:ln w="314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2">
              <a:extLst>
                <a:ext uri="{FF2B5EF4-FFF2-40B4-BE49-F238E27FC236}">
                  <a16:creationId xmlns:a16="http://schemas.microsoft.com/office/drawing/2014/main" id="{80D52066-F7E3-7F6D-D538-EB946815245D}"/>
                </a:ext>
              </a:extLst>
            </p:cNvPr>
            <p:cNvSpPr/>
            <p:nvPr/>
          </p:nvSpPr>
          <p:spPr>
            <a:xfrm>
              <a:off x="2051304" y="838183"/>
              <a:ext cx="0" cy="1261110"/>
            </a:xfrm>
            <a:custGeom>
              <a:avLst/>
              <a:gdLst/>
              <a:ahLst/>
              <a:cxnLst/>
              <a:rect l="l" t="t" r="r" b="b"/>
              <a:pathLst>
                <a:path h="1261110">
                  <a:moveTo>
                    <a:pt x="0" y="0"/>
                  </a:moveTo>
                  <a:lnTo>
                    <a:pt x="0" y="1260977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3">
              <a:extLst>
                <a:ext uri="{FF2B5EF4-FFF2-40B4-BE49-F238E27FC236}">
                  <a16:creationId xmlns:a16="http://schemas.microsoft.com/office/drawing/2014/main" id="{22E331D3-A5D0-6B01-ACAF-445E318B9B77}"/>
                </a:ext>
              </a:extLst>
            </p:cNvPr>
            <p:cNvSpPr/>
            <p:nvPr/>
          </p:nvSpPr>
          <p:spPr>
            <a:xfrm>
              <a:off x="2051304" y="2153518"/>
              <a:ext cx="0" cy="5715"/>
            </a:xfrm>
            <a:custGeom>
              <a:avLst/>
              <a:gdLst/>
              <a:ahLst/>
              <a:cxnLst/>
              <a:rect l="l" t="t" r="r" b="b"/>
              <a:pathLst>
                <a:path h="5714">
                  <a:moveTo>
                    <a:pt x="0" y="0"/>
                  </a:moveTo>
                  <a:lnTo>
                    <a:pt x="0" y="5235"/>
                  </a:lnTo>
                </a:path>
              </a:pathLst>
            </a:custGeom>
            <a:ln w="314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43960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9">
            <a:extLst>
              <a:ext uri="{FF2B5EF4-FFF2-40B4-BE49-F238E27FC236}">
                <a16:creationId xmlns:a16="http://schemas.microsoft.com/office/drawing/2014/main" id="{CF877F17-E801-4C40-340A-B6D1BDABC420}"/>
              </a:ext>
            </a:extLst>
          </p:cNvPr>
          <p:cNvSpPr txBox="1"/>
          <p:nvPr/>
        </p:nvSpPr>
        <p:spPr>
          <a:xfrm>
            <a:off x="11920145" y="587011"/>
            <a:ext cx="7537470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 algn="r">
              <a:lnSpc>
                <a:spcPts val="6665"/>
              </a:lnSpc>
              <a:spcBef>
                <a:spcPts val="96"/>
              </a:spcBef>
            </a:pPr>
            <a:r>
              <a:rPr lang="es-ES" sz="5900" spc="-30" dirty="0">
                <a:solidFill>
                  <a:srgbClr val="BBBD79"/>
                </a:solidFill>
                <a:latin typeface="Calibri"/>
                <a:cs typeface="Calibri"/>
              </a:rPr>
              <a:t>Muy elevada proporción </a:t>
            </a:r>
            <a:r>
              <a:rPr lang="es-ES" sz="5900" b="1" spc="-30" dirty="0">
                <a:solidFill>
                  <a:srgbClr val="BBBD79"/>
                </a:solidFill>
                <a:latin typeface="Calibri"/>
                <a:cs typeface="Calibri"/>
              </a:rPr>
              <a:t>en vía pública</a:t>
            </a:r>
            <a:endParaRPr sz="5900" b="1" spc="-30" dirty="0">
              <a:solidFill>
                <a:srgbClr val="BBBD79"/>
              </a:solidFill>
              <a:latin typeface="Calibri"/>
              <a:cs typeface="Calibri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9A5B5AC9-04A6-8EA9-2B6C-4CFC1F2C01BA}"/>
              </a:ext>
            </a:extLst>
          </p:cNvPr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BBBD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EDE12BE4-5F5C-B045-9678-8B2E740739DE}"/>
              </a:ext>
            </a:extLst>
          </p:cNvPr>
          <p:cNvSpPr/>
          <p:nvPr/>
        </p:nvSpPr>
        <p:spPr>
          <a:xfrm>
            <a:off x="94935" y="39687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BBBD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FD86C2FE-A9AD-ABF6-80D5-8597E284543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640066" cy="1414489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RESULTADOS</a:t>
            </a:r>
            <a:endParaRPr sz="9100" dirty="0"/>
          </a:p>
        </p:txBody>
      </p:sp>
      <p:grpSp>
        <p:nvGrpSpPr>
          <p:cNvPr id="11" name="object 19">
            <a:extLst>
              <a:ext uri="{FF2B5EF4-FFF2-40B4-BE49-F238E27FC236}">
                <a16:creationId xmlns:a16="http://schemas.microsoft.com/office/drawing/2014/main" id="{C1EB6C1A-AAD9-B23C-7C2A-64181CE0EA1A}"/>
              </a:ext>
            </a:extLst>
          </p:cNvPr>
          <p:cNvGrpSpPr/>
          <p:nvPr/>
        </p:nvGrpSpPr>
        <p:grpSpPr>
          <a:xfrm>
            <a:off x="542293" y="632802"/>
            <a:ext cx="1426845" cy="1435100"/>
            <a:chOff x="640304" y="724242"/>
            <a:chExt cx="1426845" cy="1435100"/>
          </a:xfrm>
        </p:grpSpPr>
        <p:sp>
          <p:nvSpPr>
            <p:cNvPr id="12" name="object 20">
              <a:extLst>
                <a:ext uri="{FF2B5EF4-FFF2-40B4-BE49-F238E27FC236}">
                  <a16:creationId xmlns:a16="http://schemas.microsoft.com/office/drawing/2014/main" id="{B35ADA67-EC9D-65DE-0D90-FD8B852753B5}"/>
                </a:ext>
              </a:extLst>
            </p:cNvPr>
            <p:cNvSpPr/>
            <p:nvPr/>
          </p:nvSpPr>
          <p:spPr>
            <a:xfrm>
              <a:off x="640295" y="972838"/>
              <a:ext cx="925830" cy="937894"/>
            </a:xfrm>
            <a:custGeom>
              <a:avLst/>
              <a:gdLst/>
              <a:ahLst/>
              <a:cxnLst/>
              <a:rect l="l" t="t" r="r" b="b"/>
              <a:pathLst>
                <a:path w="925830" h="937894">
                  <a:moveTo>
                    <a:pt x="189344" y="654545"/>
                  </a:moveTo>
                  <a:lnTo>
                    <a:pt x="187769" y="649211"/>
                  </a:lnTo>
                  <a:lnTo>
                    <a:pt x="184619" y="645477"/>
                  </a:lnTo>
                  <a:lnTo>
                    <a:pt x="181851" y="641223"/>
                  </a:lnTo>
                  <a:lnTo>
                    <a:pt x="177901" y="639089"/>
                  </a:lnTo>
                  <a:lnTo>
                    <a:pt x="169227" y="639089"/>
                  </a:lnTo>
                  <a:lnTo>
                    <a:pt x="165290" y="641223"/>
                  </a:lnTo>
                  <a:lnTo>
                    <a:pt x="162521" y="645477"/>
                  </a:lnTo>
                  <a:lnTo>
                    <a:pt x="159372" y="649211"/>
                  </a:lnTo>
                  <a:lnTo>
                    <a:pt x="157784" y="654545"/>
                  </a:lnTo>
                  <a:lnTo>
                    <a:pt x="157784" y="666254"/>
                  </a:lnTo>
                  <a:lnTo>
                    <a:pt x="159372" y="671576"/>
                  </a:lnTo>
                  <a:lnTo>
                    <a:pt x="162521" y="675309"/>
                  </a:lnTo>
                  <a:lnTo>
                    <a:pt x="165290" y="679564"/>
                  </a:lnTo>
                  <a:lnTo>
                    <a:pt x="169227" y="681697"/>
                  </a:lnTo>
                  <a:lnTo>
                    <a:pt x="177901" y="681697"/>
                  </a:lnTo>
                  <a:lnTo>
                    <a:pt x="181851" y="679564"/>
                  </a:lnTo>
                  <a:lnTo>
                    <a:pt x="184619" y="675309"/>
                  </a:lnTo>
                  <a:lnTo>
                    <a:pt x="187769" y="671576"/>
                  </a:lnTo>
                  <a:lnTo>
                    <a:pt x="189344" y="666254"/>
                  </a:lnTo>
                  <a:lnTo>
                    <a:pt x="189344" y="654545"/>
                  </a:lnTo>
                  <a:close/>
                </a:path>
                <a:path w="925830" h="937894">
                  <a:moveTo>
                    <a:pt x="546989" y="378358"/>
                  </a:moveTo>
                  <a:lnTo>
                    <a:pt x="542061" y="330034"/>
                  </a:lnTo>
                  <a:lnTo>
                    <a:pt x="527951" y="285013"/>
                  </a:lnTo>
                  <a:lnTo>
                    <a:pt x="510362" y="252907"/>
                  </a:lnTo>
                  <a:lnTo>
                    <a:pt x="510362" y="378358"/>
                  </a:lnTo>
                  <a:lnTo>
                    <a:pt x="504939" y="424878"/>
                  </a:lnTo>
                  <a:lnTo>
                    <a:pt x="489483" y="467614"/>
                  </a:lnTo>
                  <a:lnTo>
                    <a:pt x="465251" y="505345"/>
                  </a:lnTo>
                  <a:lnTo>
                    <a:pt x="433463" y="536816"/>
                  </a:lnTo>
                  <a:lnTo>
                    <a:pt x="395389" y="560832"/>
                  </a:lnTo>
                  <a:lnTo>
                    <a:pt x="352247" y="576135"/>
                  </a:lnTo>
                  <a:lnTo>
                    <a:pt x="305282" y="581507"/>
                  </a:lnTo>
                  <a:lnTo>
                    <a:pt x="260692" y="576694"/>
                  </a:lnTo>
                  <a:lnTo>
                    <a:pt x="219468" y="562914"/>
                  </a:lnTo>
                  <a:lnTo>
                    <a:pt x="182651" y="541248"/>
                  </a:lnTo>
                  <a:lnTo>
                    <a:pt x="151307" y="512724"/>
                  </a:lnTo>
                  <a:lnTo>
                    <a:pt x="126492" y="478383"/>
                  </a:lnTo>
                  <a:lnTo>
                    <a:pt x="109245" y="439293"/>
                  </a:lnTo>
                  <a:lnTo>
                    <a:pt x="100660" y="396494"/>
                  </a:lnTo>
                  <a:lnTo>
                    <a:pt x="310311" y="396494"/>
                  </a:lnTo>
                  <a:lnTo>
                    <a:pt x="314896" y="394220"/>
                  </a:lnTo>
                  <a:lnTo>
                    <a:pt x="375310" y="334365"/>
                  </a:lnTo>
                  <a:lnTo>
                    <a:pt x="462749" y="247751"/>
                  </a:lnTo>
                  <a:lnTo>
                    <a:pt x="482739" y="276072"/>
                  </a:lnTo>
                  <a:lnTo>
                    <a:pt x="497713" y="307619"/>
                  </a:lnTo>
                  <a:lnTo>
                    <a:pt x="507111" y="341884"/>
                  </a:lnTo>
                  <a:lnTo>
                    <a:pt x="510362" y="378358"/>
                  </a:lnTo>
                  <a:lnTo>
                    <a:pt x="510362" y="252907"/>
                  </a:lnTo>
                  <a:lnTo>
                    <a:pt x="507542" y="247751"/>
                  </a:lnTo>
                  <a:lnTo>
                    <a:pt x="505637" y="244259"/>
                  </a:lnTo>
                  <a:lnTo>
                    <a:pt x="476084" y="208762"/>
                  </a:lnTo>
                  <a:lnTo>
                    <a:pt x="440296" y="179463"/>
                  </a:lnTo>
                  <a:lnTo>
                    <a:pt x="436651" y="177507"/>
                  </a:lnTo>
                  <a:lnTo>
                    <a:pt x="436651" y="222364"/>
                  </a:lnTo>
                  <a:lnTo>
                    <a:pt x="323596" y="334365"/>
                  </a:lnTo>
                  <a:lnTo>
                    <a:pt x="323596" y="175653"/>
                  </a:lnTo>
                  <a:lnTo>
                    <a:pt x="354838" y="180848"/>
                  </a:lnTo>
                  <a:lnTo>
                    <a:pt x="384416" y="190665"/>
                  </a:lnTo>
                  <a:lnTo>
                    <a:pt x="411848" y="204660"/>
                  </a:lnTo>
                  <a:lnTo>
                    <a:pt x="436651" y="222364"/>
                  </a:lnTo>
                  <a:lnTo>
                    <a:pt x="436651" y="177507"/>
                  </a:lnTo>
                  <a:lnTo>
                    <a:pt x="433235" y="175653"/>
                  </a:lnTo>
                  <a:lnTo>
                    <a:pt x="399249" y="157327"/>
                  </a:lnTo>
                  <a:lnTo>
                    <a:pt x="353910" y="143344"/>
                  </a:lnTo>
                  <a:lnTo>
                    <a:pt x="305282" y="138468"/>
                  </a:lnTo>
                  <a:lnTo>
                    <a:pt x="298170" y="139903"/>
                  </a:lnTo>
                  <a:lnTo>
                    <a:pt x="292341" y="143789"/>
                  </a:lnTo>
                  <a:lnTo>
                    <a:pt x="288404" y="149567"/>
                  </a:lnTo>
                  <a:lnTo>
                    <a:pt x="286969" y="156603"/>
                  </a:lnTo>
                  <a:lnTo>
                    <a:pt x="286969" y="360210"/>
                  </a:lnTo>
                  <a:lnTo>
                    <a:pt x="81432" y="360210"/>
                  </a:lnTo>
                  <a:lnTo>
                    <a:pt x="74320" y="361645"/>
                  </a:lnTo>
                  <a:lnTo>
                    <a:pt x="68503" y="365544"/>
                  </a:lnTo>
                  <a:lnTo>
                    <a:pt x="64566" y="371309"/>
                  </a:lnTo>
                  <a:lnTo>
                    <a:pt x="63119" y="378358"/>
                  </a:lnTo>
                  <a:lnTo>
                    <a:pt x="68046" y="426529"/>
                  </a:lnTo>
                  <a:lnTo>
                    <a:pt x="82156" y="471436"/>
                  </a:lnTo>
                  <a:lnTo>
                    <a:pt x="104495" y="512102"/>
                  </a:lnTo>
                  <a:lnTo>
                    <a:pt x="134073" y="547547"/>
                  </a:lnTo>
                  <a:lnTo>
                    <a:pt x="169913" y="576821"/>
                  </a:lnTo>
                  <a:lnTo>
                    <a:pt x="211048" y="598932"/>
                  </a:lnTo>
                  <a:lnTo>
                    <a:pt x="256489" y="612914"/>
                  </a:lnTo>
                  <a:lnTo>
                    <a:pt x="305282" y="617778"/>
                  </a:lnTo>
                  <a:lnTo>
                    <a:pt x="353910" y="612914"/>
                  </a:lnTo>
                  <a:lnTo>
                    <a:pt x="399249" y="598932"/>
                  </a:lnTo>
                  <a:lnTo>
                    <a:pt x="431584" y="581507"/>
                  </a:lnTo>
                  <a:lnTo>
                    <a:pt x="440296" y="576821"/>
                  </a:lnTo>
                  <a:lnTo>
                    <a:pt x="476084" y="547547"/>
                  </a:lnTo>
                  <a:lnTo>
                    <a:pt x="505637" y="512102"/>
                  </a:lnTo>
                  <a:lnTo>
                    <a:pt x="527951" y="471436"/>
                  </a:lnTo>
                  <a:lnTo>
                    <a:pt x="542061" y="426529"/>
                  </a:lnTo>
                  <a:lnTo>
                    <a:pt x="546989" y="378358"/>
                  </a:lnTo>
                  <a:close/>
                </a:path>
                <a:path w="925830" h="937894">
                  <a:moveTo>
                    <a:pt x="725805" y="447357"/>
                  </a:moveTo>
                  <a:lnTo>
                    <a:pt x="724319" y="439089"/>
                  </a:lnTo>
                  <a:lnTo>
                    <a:pt x="720280" y="432320"/>
                  </a:lnTo>
                  <a:lnTo>
                    <a:pt x="714311" y="427736"/>
                  </a:lnTo>
                  <a:lnTo>
                    <a:pt x="707009" y="426059"/>
                  </a:lnTo>
                  <a:lnTo>
                    <a:pt x="607860" y="426059"/>
                  </a:lnTo>
                  <a:lnTo>
                    <a:pt x="600557" y="427736"/>
                  </a:lnTo>
                  <a:lnTo>
                    <a:pt x="594588" y="432320"/>
                  </a:lnTo>
                  <a:lnTo>
                    <a:pt x="590550" y="439089"/>
                  </a:lnTo>
                  <a:lnTo>
                    <a:pt x="589064" y="447357"/>
                  </a:lnTo>
                  <a:lnTo>
                    <a:pt x="590550" y="455625"/>
                  </a:lnTo>
                  <a:lnTo>
                    <a:pt x="594588" y="462407"/>
                  </a:lnTo>
                  <a:lnTo>
                    <a:pt x="600557" y="466979"/>
                  </a:lnTo>
                  <a:lnTo>
                    <a:pt x="607860" y="468668"/>
                  </a:lnTo>
                  <a:lnTo>
                    <a:pt x="707009" y="468668"/>
                  </a:lnTo>
                  <a:lnTo>
                    <a:pt x="714311" y="466979"/>
                  </a:lnTo>
                  <a:lnTo>
                    <a:pt x="720280" y="462407"/>
                  </a:lnTo>
                  <a:lnTo>
                    <a:pt x="724319" y="455625"/>
                  </a:lnTo>
                  <a:lnTo>
                    <a:pt x="725805" y="447357"/>
                  </a:lnTo>
                  <a:close/>
                </a:path>
                <a:path w="925830" h="937894">
                  <a:moveTo>
                    <a:pt x="809955" y="441502"/>
                  </a:moveTo>
                  <a:lnTo>
                    <a:pt x="807859" y="436181"/>
                  </a:lnTo>
                  <a:lnTo>
                    <a:pt x="799960" y="428193"/>
                  </a:lnTo>
                  <a:lnTo>
                    <a:pt x="794702" y="426059"/>
                  </a:lnTo>
                  <a:lnTo>
                    <a:pt x="783653" y="426059"/>
                  </a:lnTo>
                  <a:lnTo>
                    <a:pt x="778395" y="428193"/>
                  </a:lnTo>
                  <a:lnTo>
                    <a:pt x="774192" y="432447"/>
                  </a:lnTo>
                  <a:lnTo>
                    <a:pt x="770509" y="436181"/>
                  </a:lnTo>
                  <a:lnTo>
                    <a:pt x="767880" y="441502"/>
                  </a:lnTo>
                  <a:lnTo>
                    <a:pt x="767880" y="453224"/>
                  </a:lnTo>
                  <a:lnTo>
                    <a:pt x="770509" y="458546"/>
                  </a:lnTo>
                  <a:lnTo>
                    <a:pt x="778395" y="466534"/>
                  </a:lnTo>
                  <a:lnTo>
                    <a:pt x="783653" y="468668"/>
                  </a:lnTo>
                  <a:lnTo>
                    <a:pt x="794702" y="468668"/>
                  </a:lnTo>
                  <a:lnTo>
                    <a:pt x="799960" y="466534"/>
                  </a:lnTo>
                  <a:lnTo>
                    <a:pt x="807859" y="458546"/>
                  </a:lnTo>
                  <a:lnTo>
                    <a:pt x="809955" y="453224"/>
                  </a:lnTo>
                  <a:lnTo>
                    <a:pt x="809955" y="441502"/>
                  </a:lnTo>
                  <a:close/>
                </a:path>
                <a:path w="925830" h="937894">
                  <a:moveTo>
                    <a:pt x="852030" y="630313"/>
                  </a:moveTo>
                  <a:lnTo>
                    <a:pt x="848347" y="611936"/>
                  </a:lnTo>
                  <a:lnTo>
                    <a:pt x="847750" y="608901"/>
                  </a:lnTo>
                  <a:lnTo>
                    <a:pt x="836091" y="591375"/>
                  </a:lnTo>
                  <a:lnTo>
                    <a:pt x="818832" y="579526"/>
                  </a:lnTo>
                  <a:lnTo>
                    <a:pt x="815848" y="578916"/>
                  </a:lnTo>
                  <a:lnTo>
                    <a:pt x="815848" y="630313"/>
                  </a:lnTo>
                  <a:lnTo>
                    <a:pt x="814425" y="637451"/>
                  </a:lnTo>
                  <a:lnTo>
                    <a:pt x="810539" y="643293"/>
                  </a:lnTo>
                  <a:lnTo>
                    <a:pt x="804786" y="647242"/>
                  </a:lnTo>
                  <a:lnTo>
                    <a:pt x="797763" y="648690"/>
                  </a:lnTo>
                  <a:lnTo>
                    <a:pt x="790740" y="647242"/>
                  </a:lnTo>
                  <a:lnTo>
                    <a:pt x="784987" y="643293"/>
                  </a:lnTo>
                  <a:lnTo>
                    <a:pt x="781100" y="637451"/>
                  </a:lnTo>
                  <a:lnTo>
                    <a:pt x="779678" y="630313"/>
                  </a:lnTo>
                  <a:lnTo>
                    <a:pt x="781100" y="623176"/>
                  </a:lnTo>
                  <a:lnTo>
                    <a:pt x="784987" y="617334"/>
                  </a:lnTo>
                  <a:lnTo>
                    <a:pt x="790740" y="613384"/>
                  </a:lnTo>
                  <a:lnTo>
                    <a:pt x="797763" y="611936"/>
                  </a:lnTo>
                  <a:lnTo>
                    <a:pt x="804786" y="613384"/>
                  </a:lnTo>
                  <a:lnTo>
                    <a:pt x="810539" y="617334"/>
                  </a:lnTo>
                  <a:lnTo>
                    <a:pt x="814425" y="623176"/>
                  </a:lnTo>
                  <a:lnTo>
                    <a:pt x="815848" y="630313"/>
                  </a:lnTo>
                  <a:lnTo>
                    <a:pt x="815848" y="578916"/>
                  </a:lnTo>
                  <a:lnTo>
                    <a:pt x="776693" y="579526"/>
                  </a:lnTo>
                  <a:lnTo>
                    <a:pt x="747776" y="608901"/>
                  </a:lnTo>
                  <a:lnTo>
                    <a:pt x="743483" y="630313"/>
                  </a:lnTo>
                  <a:lnTo>
                    <a:pt x="743483" y="638124"/>
                  </a:lnTo>
                  <a:lnTo>
                    <a:pt x="745299" y="645477"/>
                  </a:lnTo>
                  <a:lnTo>
                    <a:pt x="748017" y="651903"/>
                  </a:lnTo>
                  <a:lnTo>
                    <a:pt x="643547" y="758024"/>
                  </a:lnTo>
                  <a:lnTo>
                    <a:pt x="642658" y="757580"/>
                  </a:lnTo>
                  <a:lnTo>
                    <a:pt x="638124" y="755281"/>
                  </a:lnTo>
                  <a:lnTo>
                    <a:pt x="638124" y="807643"/>
                  </a:lnTo>
                  <a:lnTo>
                    <a:pt x="636689" y="814781"/>
                  </a:lnTo>
                  <a:lnTo>
                    <a:pt x="632802" y="820623"/>
                  </a:lnTo>
                  <a:lnTo>
                    <a:pt x="627049" y="824572"/>
                  </a:lnTo>
                  <a:lnTo>
                    <a:pt x="620026" y="826020"/>
                  </a:lnTo>
                  <a:lnTo>
                    <a:pt x="613003" y="824572"/>
                  </a:lnTo>
                  <a:lnTo>
                    <a:pt x="607250" y="820623"/>
                  </a:lnTo>
                  <a:lnTo>
                    <a:pt x="603364" y="814781"/>
                  </a:lnTo>
                  <a:lnTo>
                    <a:pt x="601941" y="807643"/>
                  </a:lnTo>
                  <a:lnTo>
                    <a:pt x="603364" y="800506"/>
                  </a:lnTo>
                  <a:lnTo>
                    <a:pt x="607250" y="794664"/>
                  </a:lnTo>
                  <a:lnTo>
                    <a:pt x="613003" y="790714"/>
                  </a:lnTo>
                  <a:lnTo>
                    <a:pt x="620026" y="789266"/>
                  </a:lnTo>
                  <a:lnTo>
                    <a:pt x="627049" y="790714"/>
                  </a:lnTo>
                  <a:lnTo>
                    <a:pt x="632802" y="794664"/>
                  </a:lnTo>
                  <a:lnTo>
                    <a:pt x="636689" y="800506"/>
                  </a:lnTo>
                  <a:lnTo>
                    <a:pt x="638124" y="807643"/>
                  </a:lnTo>
                  <a:lnTo>
                    <a:pt x="638124" y="755281"/>
                  </a:lnTo>
                  <a:lnTo>
                    <a:pt x="636308" y="754354"/>
                  </a:lnTo>
                  <a:lnTo>
                    <a:pt x="628624" y="752513"/>
                  </a:lnTo>
                  <a:lnTo>
                    <a:pt x="611886" y="752513"/>
                  </a:lnTo>
                  <a:lnTo>
                    <a:pt x="603758" y="754354"/>
                  </a:lnTo>
                  <a:lnTo>
                    <a:pt x="596963" y="757580"/>
                  </a:lnTo>
                  <a:lnTo>
                    <a:pt x="555358" y="715302"/>
                  </a:lnTo>
                  <a:lnTo>
                    <a:pt x="527773" y="687285"/>
                  </a:lnTo>
                  <a:lnTo>
                    <a:pt x="528472" y="685444"/>
                  </a:lnTo>
                  <a:lnTo>
                    <a:pt x="530034" y="681304"/>
                  </a:lnTo>
                  <a:lnTo>
                    <a:pt x="531393" y="674420"/>
                  </a:lnTo>
                  <a:lnTo>
                    <a:pt x="531393" y="667067"/>
                  </a:lnTo>
                  <a:lnTo>
                    <a:pt x="527710" y="648690"/>
                  </a:lnTo>
                  <a:lnTo>
                    <a:pt x="527113" y="645655"/>
                  </a:lnTo>
                  <a:lnTo>
                    <a:pt x="515454" y="628129"/>
                  </a:lnTo>
                  <a:lnTo>
                    <a:pt x="498195" y="616280"/>
                  </a:lnTo>
                  <a:lnTo>
                    <a:pt x="495211" y="615670"/>
                  </a:lnTo>
                  <a:lnTo>
                    <a:pt x="495211" y="667067"/>
                  </a:lnTo>
                  <a:lnTo>
                    <a:pt x="493788" y="674192"/>
                  </a:lnTo>
                  <a:lnTo>
                    <a:pt x="489902" y="680046"/>
                  </a:lnTo>
                  <a:lnTo>
                    <a:pt x="484136" y="683983"/>
                  </a:lnTo>
                  <a:lnTo>
                    <a:pt x="477113" y="685444"/>
                  </a:lnTo>
                  <a:lnTo>
                    <a:pt x="470103" y="683983"/>
                  </a:lnTo>
                  <a:lnTo>
                    <a:pt x="464350" y="680046"/>
                  </a:lnTo>
                  <a:lnTo>
                    <a:pt x="460463" y="674192"/>
                  </a:lnTo>
                  <a:lnTo>
                    <a:pt x="459041" y="667067"/>
                  </a:lnTo>
                  <a:lnTo>
                    <a:pt x="460463" y="659930"/>
                  </a:lnTo>
                  <a:lnTo>
                    <a:pt x="464350" y="654088"/>
                  </a:lnTo>
                  <a:lnTo>
                    <a:pt x="470103" y="650138"/>
                  </a:lnTo>
                  <a:lnTo>
                    <a:pt x="477113" y="648690"/>
                  </a:lnTo>
                  <a:lnTo>
                    <a:pt x="484136" y="650138"/>
                  </a:lnTo>
                  <a:lnTo>
                    <a:pt x="489902" y="654088"/>
                  </a:lnTo>
                  <a:lnTo>
                    <a:pt x="493788" y="659930"/>
                  </a:lnTo>
                  <a:lnTo>
                    <a:pt x="495211" y="667067"/>
                  </a:lnTo>
                  <a:lnTo>
                    <a:pt x="495211" y="615670"/>
                  </a:lnTo>
                  <a:lnTo>
                    <a:pt x="456044" y="616280"/>
                  </a:lnTo>
                  <a:lnTo>
                    <a:pt x="427126" y="645655"/>
                  </a:lnTo>
                  <a:lnTo>
                    <a:pt x="422846" y="667067"/>
                  </a:lnTo>
                  <a:lnTo>
                    <a:pt x="422846" y="675335"/>
                  </a:lnTo>
                  <a:lnTo>
                    <a:pt x="424662" y="683145"/>
                  </a:lnTo>
                  <a:lnTo>
                    <a:pt x="427824" y="690499"/>
                  </a:lnTo>
                  <a:lnTo>
                    <a:pt x="361340" y="757580"/>
                  </a:lnTo>
                  <a:lnTo>
                    <a:pt x="356374" y="755218"/>
                  </a:lnTo>
                  <a:lnTo>
                    <a:pt x="356374" y="802589"/>
                  </a:lnTo>
                  <a:lnTo>
                    <a:pt x="356374" y="807643"/>
                  </a:lnTo>
                  <a:lnTo>
                    <a:pt x="354939" y="814781"/>
                  </a:lnTo>
                  <a:lnTo>
                    <a:pt x="351053" y="820623"/>
                  </a:lnTo>
                  <a:lnTo>
                    <a:pt x="345313" y="824572"/>
                  </a:lnTo>
                  <a:lnTo>
                    <a:pt x="338289" y="826020"/>
                  </a:lnTo>
                  <a:lnTo>
                    <a:pt x="331266" y="824572"/>
                  </a:lnTo>
                  <a:lnTo>
                    <a:pt x="325513" y="820623"/>
                  </a:lnTo>
                  <a:lnTo>
                    <a:pt x="321614" y="814781"/>
                  </a:lnTo>
                  <a:lnTo>
                    <a:pt x="320192" y="807643"/>
                  </a:lnTo>
                  <a:lnTo>
                    <a:pt x="321614" y="800506"/>
                  </a:lnTo>
                  <a:lnTo>
                    <a:pt x="325513" y="794664"/>
                  </a:lnTo>
                  <a:lnTo>
                    <a:pt x="331266" y="790714"/>
                  </a:lnTo>
                  <a:lnTo>
                    <a:pt x="338289" y="789266"/>
                  </a:lnTo>
                  <a:lnTo>
                    <a:pt x="342811" y="789266"/>
                  </a:lnTo>
                  <a:lnTo>
                    <a:pt x="347332" y="791108"/>
                  </a:lnTo>
                  <a:lnTo>
                    <a:pt x="350494" y="794321"/>
                  </a:lnTo>
                  <a:lnTo>
                    <a:pt x="350939" y="794321"/>
                  </a:lnTo>
                  <a:lnTo>
                    <a:pt x="350939" y="794778"/>
                  </a:lnTo>
                  <a:lnTo>
                    <a:pt x="354101" y="798004"/>
                  </a:lnTo>
                  <a:lnTo>
                    <a:pt x="356374" y="802589"/>
                  </a:lnTo>
                  <a:lnTo>
                    <a:pt x="356374" y="755218"/>
                  </a:lnTo>
                  <a:lnTo>
                    <a:pt x="354571" y="754354"/>
                  </a:lnTo>
                  <a:lnTo>
                    <a:pt x="346417" y="752513"/>
                  </a:lnTo>
                  <a:lnTo>
                    <a:pt x="338289" y="752513"/>
                  </a:lnTo>
                  <a:lnTo>
                    <a:pt x="317017" y="756869"/>
                  </a:lnTo>
                  <a:lnTo>
                    <a:pt x="299783" y="768705"/>
                  </a:lnTo>
                  <a:lnTo>
                    <a:pt x="288239" y="786244"/>
                  </a:lnTo>
                  <a:lnTo>
                    <a:pt x="284010" y="807643"/>
                  </a:lnTo>
                  <a:lnTo>
                    <a:pt x="288239" y="829056"/>
                  </a:lnTo>
                  <a:lnTo>
                    <a:pt x="299783" y="846582"/>
                  </a:lnTo>
                  <a:lnTo>
                    <a:pt x="317017" y="858431"/>
                  </a:lnTo>
                  <a:lnTo>
                    <a:pt x="338289" y="862774"/>
                  </a:lnTo>
                  <a:lnTo>
                    <a:pt x="359359" y="858431"/>
                  </a:lnTo>
                  <a:lnTo>
                    <a:pt x="376605" y="846582"/>
                  </a:lnTo>
                  <a:lnTo>
                    <a:pt x="388277" y="829056"/>
                  </a:lnTo>
                  <a:lnTo>
                    <a:pt x="388874" y="826020"/>
                  </a:lnTo>
                  <a:lnTo>
                    <a:pt x="392557" y="807643"/>
                  </a:lnTo>
                  <a:lnTo>
                    <a:pt x="392557" y="798918"/>
                  </a:lnTo>
                  <a:lnTo>
                    <a:pt x="390296" y="791108"/>
                  </a:lnTo>
                  <a:lnTo>
                    <a:pt x="389509" y="789266"/>
                  </a:lnTo>
                  <a:lnTo>
                    <a:pt x="387121" y="783755"/>
                  </a:lnTo>
                  <a:lnTo>
                    <a:pt x="412889" y="757580"/>
                  </a:lnTo>
                  <a:lnTo>
                    <a:pt x="453148" y="716686"/>
                  </a:lnTo>
                  <a:lnTo>
                    <a:pt x="460387" y="720356"/>
                  </a:lnTo>
                  <a:lnTo>
                    <a:pt x="468528" y="722198"/>
                  </a:lnTo>
                  <a:lnTo>
                    <a:pt x="477113" y="722198"/>
                  </a:lnTo>
                  <a:lnTo>
                    <a:pt x="484212" y="721766"/>
                  </a:lnTo>
                  <a:lnTo>
                    <a:pt x="491134" y="720471"/>
                  </a:lnTo>
                  <a:lnTo>
                    <a:pt x="497725" y="718324"/>
                  </a:lnTo>
                  <a:lnTo>
                    <a:pt x="501015" y="716686"/>
                  </a:lnTo>
                  <a:lnTo>
                    <a:pt x="503796" y="715302"/>
                  </a:lnTo>
                  <a:lnTo>
                    <a:pt x="571195" y="783297"/>
                  </a:lnTo>
                  <a:lnTo>
                    <a:pt x="567563" y="790651"/>
                  </a:lnTo>
                  <a:lnTo>
                    <a:pt x="565759" y="798918"/>
                  </a:lnTo>
                  <a:lnTo>
                    <a:pt x="565759" y="807643"/>
                  </a:lnTo>
                  <a:lnTo>
                    <a:pt x="570052" y="829056"/>
                  </a:lnTo>
                  <a:lnTo>
                    <a:pt x="581710" y="846582"/>
                  </a:lnTo>
                  <a:lnTo>
                    <a:pt x="598957" y="858431"/>
                  </a:lnTo>
                  <a:lnTo>
                    <a:pt x="620026" y="862774"/>
                  </a:lnTo>
                  <a:lnTo>
                    <a:pt x="641096" y="858431"/>
                  </a:lnTo>
                  <a:lnTo>
                    <a:pt x="658355" y="846582"/>
                  </a:lnTo>
                  <a:lnTo>
                    <a:pt x="670013" y="829056"/>
                  </a:lnTo>
                  <a:lnTo>
                    <a:pt x="670623" y="826020"/>
                  </a:lnTo>
                  <a:lnTo>
                    <a:pt x="674293" y="807643"/>
                  </a:lnTo>
                  <a:lnTo>
                    <a:pt x="674293" y="798918"/>
                  </a:lnTo>
                  <a:lnTo>
                    <a:pt x="672490" y="791108"/>
                  </a:lnTo>
                  <a:lnTo>
                    <a:pt x="671639" y="789266"/>
                  </a:lnTo>
                  <a:lnTo>
                    <a:pt x="669328" y="784212"/>
                  </a:lnTo>
                  <a:lnTo>
                    <a:pt x="694994" y="758024"/>
                  </a:lnTo>
                  <a:lnTo>
                    <a:pt x="772439" y="679005"/>
                  </a:lnTo>
                  <a:lnTo>
                    <a:pt x="778370" y="681761"/>
                  </a:lnTo>
                  <a:lnTo>
                    <a:pt x="784593" y="683780"/>
                  </a:lnTo>
                  <a:lnTo>
                    <a:pt x="791070" y="685012"/>
                  </a:lnTo>
                  <a:lnTo>
                    <a:pt x="797763" y="685444"/>
                  </a:lnTo>
                  <a:lnTo>
                    <a:pt x="818832" y="681151"/>
                  </a:lnTo>
                  <a:lnTo>
                    <a:pt x="821982" y="679005"/>
                  </a:lnTo>
                  <a:lnTo>
                    <a:pt x="836091" y="669417"/>
                  </a:lnTo>
                  <a:lnTo>
                    <a:pt x="847750" y="651903"/>
                  </a:lnTo>
                  <a:lnTo>
                    <a:pt x="848385" y="648690"/>
                  </a:lnTo>
                  <a:lnTo>
                    <a:pt x="852030" y="630313"/>
                  </a:lnTo>
                  <a:close/>
                </a:path>
                <a:path w="925830" h="937894">
                  <a:moveTo>
                    <a:pt x="852030" y="348043"/>
                  </a:moveTo>
                  <a:lnTo>
                    <a:pt x="843711" y="340842"/>
                  </a:lnTo>
                  <a:lnTo>
                    <a:pt x="597382" y="340842"/>
                  </a:lnTo>
                  <a:lnTo>
                    <a:pt x="589051" y="348043"/>
                  </a:lnTo>
                  <a:lnTo>
                    <a:pt x="589051" y="365607"/>
                  </a:lnTo>
                  <a:lnTo>
                    <a:pt x="597382" y="372795"/>
                  </a:lnTo>
                  <a:lnTo>
                    <a:pt x="607542" y="372795"/>
                  </a:lnTo>
                  <a:lnTo>
                    <a:pt x="843711" y="372795"/>
                  </a:lnTo>
                  <a:lnTo>
                    <a:pt x="852030" y="365607"/>
                  </a:lnTo>
                  <a:lnTo>
                    <a:pt x="852030" y="348043"/>
                  </a:lnTo>
                  <a:close/>
                </a:path>
                <a:path w="925830" h="937894">
                  <a:moveTo>
                    <a:pt x="852030" y="262826"/>
                  </a:moveTo>
                  <a:lnTo>
                    <a:pt x="843711" y="255625"/>
                  </a:lnTo>
                  <a:lnTo>
                    <a:pt x="597382" y="255625"/>
                  </a:lnTo>
                  <a:lnTo>
                    <a:pt x="589051" y="262826"/>
                  </a:lnTo>
                  <a:lnTo>
                    <a:pt x="589051" y="280390"/>
                  </a:lnTo>
                  <a:lnTo>
                    <a:pt x="597382" y="287591"/>
                  </a:lnTo>
                  <a:lnTo>
                    <a:pt x="607542" y="287591"/>
                  </a:lnTo>
                  <a:lnTo>
                    <a:pt x="843711" y="287591"/>
                  </a:lnTo>
                  <a:lnTo>
                    <a:pt x="852030" y="280390"/>
                  </a:lnTo>
                  <a:lnTo>
                    <a:pt x="852030" y="262826"/>
                  </a:lnTo>
                  <a:close/>
                </a:path>
                <a:path w="925830" h="937894">
                  <a:moveTo>
                    <a:pt x="925664" y="179870"/>
                  </a:moveTo>
                  <a:lnTo>
                    <a:pt x="923861" y="175285"/>
                  </a:lnTo>
                  <a:lnTo>
                    <a:pt x="920229" y="172085"/>
                  </a:lnTo>
                  <a:lnTo>
                    <a:pt x="914806" y="166585"/>
                  </a:lnTo>
                  <a:lnTo>
                    <a:pt x="863739" y="114884"/>
                  </a:lnTo>
                  <a:lnTo>
                    <a:pt x="863739" y="166585"/>
                  </a:lnTo>
                  <a:lnTo>
                    <a:pt x="779221" y="166585"/>
                  </a:lnTo>
                  <a:lnTo>
                    <a:pt x="772198" y="165150"/>
                  </a:lnTo>
                  <a:lnTo>
                    <a:pt x="766457" y="161213"/>
                  </a:lnTo>
                  <a:lnTo>
                    <a:pt x="762571" y="155397"/>
                  </a:lnTo>
                  <a:lnTo>
                    <a:pt x="761136" y="148285"/>
                  </a:lnTo>
                  <a:lnTo>
                    <a:pt x="761136" y="62699"/>
                  </a:lnTo>
                  <a:lnTo>
                    <a:pt x="863739" y="166585"/>
                  </a:lnTo>
                  <a:lnTo>
                    <a:pt x="863739" y="114884"/>
                  </a:lnTo>
                  <a:lnTo>
                    <a:pt x="812215" y="62699"/>
                  </a:lnTo>
                  <a:lnTo>
                    <a:pt x="786460" y="36614"/>
                  </a:lnTo>
                  <a:lnTo>
                    <a:pt x="755713" y="5486"/>
                  </a:lnTo>
                  <a:lnTo>
                    <a:pt x="752551" y="1828"/>
                  </a:lnTo>
                  <a:lnTo>
                    <a:pt x="748030" y="0"/>
                  </a:lnTo>
                  <a:lnTo>
                    <a:pt x="206108" y="0"/>
                  </a:lnTo>
                  <a:lnTo>
                    <a:pt x="185051" y="4330"/>
                  </a:lnTo>
                  <a:lnTo>
                    <a:pt x="167805" y="16129"/>
                  </a:lnTo>
                  <a:lnTo>
                    <a:pt x="156146" y="33591"/>
                  </a:lnTo>
                  <a:lnTo>
                    <a:pt x="151866" y="54914"/>
                  </a:lnTo>
                  <a:lnTo>
                    <a:pt x="151866" y="89700"/>
                  </a:lnTo>
                  <a:lnTo>
                    <a:pt x="109867" y="111531"/>
                  </a:lnTo>
                  <a:lnTo>
                    <a:pt x="73126" y="141058"/>
                  </a:lnTo>
                  <a:lnTo>
                    <a:pt x="42722" y="177228"/>
                  </a:lnTo>
                  <a:lnTo>
                    <a:pt x="19685" y="218973"/>
                  </a:lnTo>
                  <a:lnTo>
                    <a:pt x="5105" y="265214"/>
                  </a:lnTo>
                  <a:lnTo>
                    <a:pt x="0" y="314883"/>
                  </a:lnTo>
                  <a:lnTo>
                    <a:pt x="1422" y="321995"/>
                  </a:lnTo>
                  <a:lnTo>
                    <a:pt x="5308" y="327812"/>
                  </a:lnTo>
                  <a:lnTo>
                    <a:pt x="11061" y="331749"/>
                  </a:lnTo>
                  <a:lnTo>
                    <a:pt x="18084" y="333184"/>
                  </a:lnTo>
                  <a:lnTo>
                    <a:pt x="238658" y="333184"/>
                  </a:lnTo>
                  <a:lnTo>
                    <a:pt x="245668" y="331749"/>
                  </a:lnTo>
                  <a:lnTo>
                    <a:pt x="251421" y="327812"/>
                  </a:lnTo>
                  <a:lnTo>
                    <a:pt x="255295" y="321995"/>
                  </a:lnTo>
                  <a:lnTo>
                    <a:pt x="256730" y="314883"/>
                  </a:lnTo>
                  <a:lnTo>
                    <a:pt x="256730" y="296570"/>
                  </a:lnTo>
                  <a:lnTo>
                    <a:pt x="256730" y="110756"/>
                  </a:lnTo>
                  <a:lnTo>
                    <a:pt x="256730" y="91528"/>
                  </a:lnTo>
                  <a:lnTo>
                    <a:pt x="255295" y="84416"/>
                  </a:lnTo>
                  <a:lnTo>
                    <a:pt x="251498" y="78714"/>
                  </a:lnTo>
                  <a:lnTo>
                    <a:pt x="245668" y="74663"/>
                  </a:lnTo>
                  <a:lnTo>
                    <a:pt x="238658" y="73215"/>
                  </a:lnTo>
                  <a:lnTo>
                    <a:pt x="225780" y="73558"/>
                  </a:lnTo>
                  <a:lnTo>
                    <a:pt x="220573" y="73990"/>
                  </a:lnTo>
                  <a:lnTo>
                    <a:pt x="220573" y="110756"/>
                  </a:lnTo>
                  <a:lnTo>
                    <a:pt x="220573" y="296570"/>
                  </a:lnTo>
                  <a:lnTo>
                    <a:pt x="37071" y="296570"/>
                  </a:lnTo>
                  <a:lnTo>
                    <a:pt x="46901" y="249250"/>
                  </a:lnTo>
                  <a:lnTo>
                    <a:pt x="66865" y="206590"/>
                  </a:lnTo>
                  <a:lnTo>
                    <a:pt x="95605" y="170027"/>
                  </a:lnTo>
                  <a:lnTo>
                    <a:pt x="131711" y="140931"/>
                  </a:lnTo>
                  <a:lnTo>
                    <a:pt x="173837" y="120700"/>
                  </a:lnTo>
                  <a:lnTo>
                    <a:pt x="220573" y="110756"/>
                  </a:lnTo>
                  <a:lnTo>
                    <a:pt x="220573" y="73990"/>
                  </a:lnTo>
                  <a:lnTo>
                    <a:pt x="213004" y="74599"/>
                  </a:lnTo>
                  <a:lnTo>
                    <a:pt x="200380" y="76314"/>
                  </a:lnTo>
                  <a:lnTo>
                    <a:pt x="188023" y="78714"/>
                  </a:lnTo>
                  <a:lnTo>
                    <a:pt x="188023" y="54914"/>
                  </a:lnTo>
                  <a:lnTo>
                    <a:pt x="189458" y="47802"/>
                  </a:lnTo>
                  <a:lnTo>
                    <a:pt x="193344" y="41986"/>
                  </a:lnTo>
                  <a:lnTo>
                    <a:pt x="199085" y="38061"/>
                  </a:lnTo>
                  <a:lnTo>
                    <a:pt x="206108" y="36614"/>
                  </a:lnTo>
                  <a:lnTo>
                    <a:pt x="724979" y="36614"/>
                  </a:lnTo>
                  <a:lnTo>
                    <a:pt x="724979" y="148285"/>
                  </a:lnTo>
                  <a:lnTo>
                    <a:pt x="729259" y="169608"/>
                  </a:lnTo>
                  <a:lnTo>
                    <a:pt x="740918" y="187071"/>
                  </a:lnTo>
                  <a:lnTo>
                    <a:pt x="758164" y="198869"/>
                  </a:lnTo>
                  <a:lnTo>
                    <a:pt x="779221" y="203200"/>
                  </a:lnTo>
                  <a:lnTo>
                    <a:pt x="889508" y="203200"/>
                  </a:lnTo>
                  <a:lnTo>
                    <a:pt x="889508" y="882421"/>
                  </a:lnTo>
                  <a:lnTo>
                    <a:pt x="888072" y="889520"/>
                  </a:lnTo>
                  <a:lnTo>
                    <a:pt x="884186" y="895350"/>
                  </a:lnTo>
                  <a:lnTo>
                    <a:pt x="878446" y="899274"/>
                  </a:lnTo>
                  <a:lnTo>
                    <a:pt x="871423" y="900722"/>
                  </a:lnTo>
                  <a:lnTo>
                    <a:pt x="206108" y="900722"/>
                  </a:lnTo>
                  <a:lnTo>
                    <a:pt x="199085" y="899274"/>
                  </a:lnTo>
                  <a:lnTo>
                    <a:pt x="193344" y="895350"/>
                  </a:lnTo>
                  <a:lnTo>
                    <a:pt x="189458" y="889520"/>
                  </a:lnTo>
                  <a:lnTo>
                    <a:pt x="188023" y="882421"/>
                  </a:lnTo>
                  <a:lnTo>
                    <a:pt x="188023" y="725424"/>
                  </a:lnTo>
                  <a:lnTo>
                    <a:pt x="186601" y="718324"/>
                  </a:lnTo>
                  <a:lnTo>
                    <a:pt x="182714" y="712495"/>
                  </a:lnTo>
                  <a:lnTo>
                    <a:pt x="176974" y="708558"/>
                  </a:lnTo>
                  <a:lnTo>
                    <a:pt x="169951" y="707110"/>
                  </a:lnTo>
                  <a:lnTo>
                    <a:pt x="162928" y="708558"/>
                  </a:lnTo>
                  <a:lnTo>
                    <a:pt x="157187" y="712495"/>
                  </a:lnTo>
                  <a:lnTo>
                    <a:pt x="153301" y="718324"/>
                  </a:lnTo>
                  <a:lnTo>
                    <a:pt x="151866" y="725424"/>
                  </a:lnTo>
                  <a:lnTo>
                    <a:pt x="151866" y="882421"/>
                  </a:lnTo>
                  <a:lnTo>
                    <a:pt x="156146" y="903744"/>
                  </a:lnTo>
                  <a:lnTo>
                    <a:pt x="167805" y="921207"/>
                  </a:lnTo>
                  <a:lnTo>
                    <a:pt x="185051" y="933005"/>
                  </a:lnTo>
                  <a:lnTo>
                    <a:pt x="206108" y="937336"/>
                  </a:lnTo>
                  <a:lnTo>
                    <a:pt x="871423" y="937336"/>
                  </a:lnTo>
                  <a:lnTo>
                    <a:pt x="892479" y="933005"/>
                  </a:lnTo>
                  <a:lnTo>
                    <a:pt x="909726" y="921207"/>
                  </a:lnTo>
                  <a:lnTo>
                    <a:pt x="921385" y="903744"/>
                  </a:lnTo>
                  <a:lnTo>
                    <a:pt x="921981" y="900722"/>
                  </a:lnTo>
                  <a:lnTo>
                    <a:pt x="925664" y="882421"/>
                  </a:lnTo>
                  <a:lnTo>
                    <a:pt x="925664" y="179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21">
              <a:extLst>
                <a:ext uri="{FF2B5EF4-FFF2-40B4-BE49-F238E27FC236}">
                  <a16:creationId xmlns:a16="http://schemas.microsoft.com/office/drawing/2014/main" id="{3E0981A4-AB57-F54E-17C4-5BDEEB4C10B7}"/>
                </a:ext>
              </a:extLst>
            </p:cNvPr>
            <p:cNvSpPr/>
            <p:nvPr/>
          </p:nvSpPr>
          <p:spPr>
            <a:xfrm>
              <a:off x="2051304" y="724242"/>
              <a:ext cx="0" cy="5715"/>
            </a:xfrm>
            <a:custGeom>
              <a:avLst/>
              <a:gdLst/>
              <a:ahLst/>
              <a:cxnLst/>
              <a:rect l="l" t="t" r="r" b="b"/>
              <a:pathLst>
                <a:path h="5715">
                  <a:moveTo>
                    <a:pt x="0" y="0"/>
                  </a:moveTo>
                  <a:lnTo>
                    <a:pt x="0" y="5235"/>
                  </a:lnTo>
                </a:path>
              </a:pathLst>
            </a:custGeom>
            <a:ln w="314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22">
              <a:extLst>
                <a:ext uri="{FF2B5EF4-FFF2-40B4-BE49-F238E27FC236}">
                  <a16:creationId xmlns:a16="http://schemas.microsoft.com/office/drawing/2014/main" id="{9143270B-9F13-517A-CD6D-D8D076E37246}"/>
                </a:ext>
              </a:extLst>
            </p:cNvPr>
            <p:cNvSpPr/>
            <p:nvPr/>
          </p:nvSpPr>
          <p:spPr>
            <a:xfrm>
              <a:off x="2051304" y="838183"/>
              <a:ext cx="0" cy="1261110"/>
            </a:xfrm>
            <a:custGeom>
              <a:avLst/>
              <a:gdLst/>
              <a:ahLst/>
              <a:cxnLst/>
              <a:rect l="l" t="t" r="r" b="b"/>
              <a:pathLst>
                <a:path h="1261110">
                  <a:moveTo>
                    <a:pt x="0" y="0"/>
                  </a:moveTo>
                  <a:lnTo>
                    <a:pt x="0" y="1260977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3">
              <a:extLst>
                <a:ext uri="{FF2B5EF4-FFF2-40B4-BE49-F238E27FC236}">
                  <a16:creationId xmlns:a16="http://schemas.microsoft.com/office/drawing/2014/main" id="{3A0C0410-C4A9-EA36-BE51-556C66704CB3}"/>
                </a:ext>
              </a:extLst>
            </p:cNvPr>
            <p:cNvSpPr/>
            <p:nvPr/>
          </p:nvSpPr>
          <p:spPr>
            <a:xfrm>
              <a:off x="2051304" y="2153518"/>
              <a:ext cx="0" cy="5715"/>
            </a:xfrm>
            <a:custGeom>
              <a:avLst/>
              <a:gdLst/>
              <a:ahLst/>
              <a:cxnLst/>
              <a:rect l="l" t="t" r="r" b="b"/>
              <a:pathLst>
                <a:path h="5714">
                  <a:moveTo>
                    <a:pt x="0" y="0"/>
                  </a:moveTo>
                  <a:lnTo>
                    <a:pt x="0" y="5235"/>
                  </a:lnTo>
                </a:path>
              </a:pathLst>
            </a:custGeom>
            <a:ln w="314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3" name="Gráfico 2">
            <a:extLst>
              <a:ext uri="{FF2B5EF4-FFF2-40B4-BE49-F238E27FC236}">
                <a16:creationId xmlns:a16="http://schemas.microsoft.com/office/drawing/2014/main" id="{D5082C4E-98E6-75D6-54C8-41561698C2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9564659"/>
              </p:ext>
            </p:extLst>
          </p:nvPr>
        </p:nvGraphicFramePr>
        <p:xfrm>
          <a:off x="314468" y="2963499"/>
          <a:ext cx="9737582" cy="7768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9F8E1BCE-2E3D-5233-20B4-7028AD4015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1965362"/>
              </p:ext>
            </p:extLst>
          </p:nvPr>
        </p:nvGraphicFramePr>
        <p:xfrm>
          <a:off x="10358701" y="2963499"/>
          <a:ext cx="9430931" cy="7768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92614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11557766" y="609871"/>
            <a:ext cx="7899850" cy="173060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 algn="r">
              <a:lnSpc>
                <a:spcPts val="6665"/>
              </a:lnSpc>
              <a:spcBef>
                <a:spcPts val="96"/>
              </a:spcBef>
            </a:pPr>
            <a:r>
              <a:rPr lang="es-MX" sz="5900" spc="-30" dirty="0">
                <a:solidFill>
                  <a:srgbClr val="9BBB59"/>
                </a:solidFill>
                <a:latin typeface="Calibri"/>
                <a:cs typeface="Calibri"/>
              </a:rPr>
              <a:t>ART - Evolución de las acciones de Prevención</a:t>
            </a:r>
            <a:endParaRPr sz="4800" spc="-30" dirty="0">
              <a:solidFill>
                <a:srgbClr val="9BBB59"/>
              </a:solidFill>
              <a:latin typeface="Calibri"/>
              <a:cs typeface="Calibri"/>
            </a:endParaRP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5"/>
          <p:cNvSpPr/>
          <p:nvPr/>
        </p:nvSpPr>
        <p:spPr>
          <a:xfrm>
            <a:off x="0" y="424538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algn="r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SERVICIOS</a:t>
            </a:r>
            <a:endParaRPr sz="9100" dirty="0"/>
          </a:p>
        </p:txBody>
      </p:sp>
      <p:graphicFrame>
        <p:nvGraphicFramePr>
          <p:cNvPr id="57" name="Gráfico 56">
            <a:extLst>
              <a:ext uri="{FF2B5EF4-FFF2-40B4-BE49-F238E27FC236}">
                <a16:creationId xmlns:a16="http://schemas.microsoft.com/office/drawing/2014/main" id="{9DE7D54E-7E63-4020-A85E-402529D7AFF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0574951"/>
              </p:ext>
            </p:extLst>
          </p:nvPr>
        </p:nvGraphicFramePr>
        <p:xfrm>
          <a:off x="856196" y="2854542"/>
          <a:ext cx="18601420" cy="8186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Google Shape;14138;p77"/>
          <p:cNvSpPr/>
          <p:nvPr/>
        </p:nvSpPr>
        <p:spPr>
          <a:xfrm>
            <a:off x="499982" y="990030"/>
            <a:ext cx="940198" cy="838770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object 12"/>
          <p:cNvSpPr/>
          <p:nvPr/>
        </p:nvSpPr>
        <p:spPr>
          <a:xfrm>
            <a:off x="2005680" y="733175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32024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5"/>
          <p:cNvSpPr/>
          <p:nvPr/>
        </p:nvSpPr>
        <p:spPr>
          <a:xfrm>
            <a:off x="0" y="44259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algn="r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SERVICIOS</a:t>
            </a:r>
            <a:endParaRPr sz="9100" dirty="0"/>
          </a:p>
        </p:txBody>
      </p:sp>
      <p:sp>
        <p:nvSpPr>
          <p:cNvPr id="19" name="CuadroTexto 8"/>
          <p:cNvSpPr txBox="1"/>
          <p:nvPr/>
        </p:nvSpPr>
        <p:spPr>
          <a:xfrm>
            <a:off x="2051403" y="3470382"/>
            <a:ext cx="1589369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b="1" dirty="0">
                <a:solidFill>
                  <a:srgbClr val="30678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Tarea colectiva anual desde 2011 en forma ininterrumpida</a:t>
            </a:r>
            <a:br>
              <a:rPr lang="es-MX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s-MX" sz="4800" b="1" dirty="0">
                <a:solidFill>
                  <a:srgbClr val="FF74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Organizan las 17 ART asociadas a la UART</a:t>
            </a:r>
          </a:p>
          <a:p>
            <a:pPr algn="ctr"/>
            <a:endParaRPr lang="es-MX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es-MX" sz="4800" b="1" dirty="0">
                <a:solidFill>
                  <a:srgbClr val="30678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Amplio alcance</a:t>
            </a:r>
            <a:br>
              <a:rPr lang="es-MX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s-MX" sz="4800" dirty="0">
                <a:solidFill>
                  <a:srgbClr val="FF74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r>
              <a:rPr lang="es-MX" sz="4800" b="1" dirty="0">
                <a:solidFill>
                  <a:srgbClr val="FF74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73.000 participantes de todo el país</a:t>
            </a:r>
          </a:p>
          <a:p>
            <a:pPr lvl="0" algn="ctr"/>
            <a:endParaRPr lang="es-MX" sz="4800" b="1" dirty="0">
              <a:solidFill>
                <a:srgbClr val="FF74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s-MX" sz="4800" b="1" dirty="0">
                <a:solidFill>
                  <a:srgbClr val="30678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Desarrollo de múltiples actividades</a:t>
            </a:r>
          </a:p>
          <a:p>
            <a:pPr algn="ctr"/>
            <a:r>
              <a:rPr lang="es-ES" sz="4800" b="1" dirty="0">
                <a:solidFill>
                  <a:srgbClr val="FF74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Seminarios + Cursos Virtuales + Benchmarking + Congresos</a:t>
            </a:r>
          </a:p>
          <a:p>
            <a:pPr lvl="0" algn="ctr"/>
            <a:endParaRPr lang="es-MX" sz="4800" b="1" dirty="0">
              <a:solidFill>
                <a:srgbClr val="FF74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7720" y="911001"/>
            <a:ext cx="3512302" cy="1080709"/>
          </a:xfrm>
          <a:prstGeom prst="rect">
            <a:avLst/>
          </a:prstGeom>
        </p:spPr>
      </p:pic>
      <p:sp>
        <p:nvSpPr>
          <p:cNvPr id="11" name="Google Shape;14138;p77"/>
          <p:cNvSpPr/>
          <p:nvPr/>
        </p:nvSpPr>
        <p:spPr>
          <a:xfrm>
            <a:off x="499982" y="990030"/>
            <a:ext cx="940198" cy="838770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05680" y="756035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82">
            <a:extLst>
              <a:ext uri="{FF2B5EF4-FFF2-40B4-BE49-F238E27FC236}">
                <a16:creationId xmlns:a16="http://schemas.microsoft.com/office/drawing/2014/main" id="{CD4C9865-ABF1-940F-BF61-1642C5B302D6}"/>
              </a:ext>
            </a:extLst>
          </p:cNvPr>
          <p:cNvSpPr/>
          <p:nvPr/>
        </p:nvSpPr>
        <p:spPr>
          <a:xfrm rot="20675380">
            <a:off x="453676" y="3067049"/>
            <a:ext cx="4508904" cy="1458570"/>
          </a:xfrm>
          <a:custGeom>
            <a:avLst/>
            <a:gdLst/>
            <a:ahLst/>
            <a:cxnLst/>
            <a:rect l="l" t="t" r="r" b="b"/>
            <a:pathLst>
              <a:path w="6959600" h="2853690">
                <a:moveTo>
                  <a:pt x="6263359" y="0"/>
                </a:moveTo>
                <a:lnTo>
                  <a:pt x="0" y="0"/>
                </a:lnTo>
                <a:lnTo>
                  <a:pt x="0" y="2157379"/>
                </a:lnTo>
                <a:lnTo>
                  <a:pt x="1605" y="2205027"/>
                </a:lnTo>
                <a:lnTo>
                  <a:pt x="6353" y="2251813"/>
                </a:lnTo>
                <a:lnTo>
                  <a:pt x="14138" y="2297634"/>
                </a:lnTo>
                <a:lnTo>
                  <a:pt x="24859" y="2342385"/>
                </a:lnTo>
                <a:lnTo>
                  <a:pt x="38411" y="2385964"/>
                </a:lnTo>
                <a:lnTo>
                  <a:pt x="54690" y="2428267"/>
                </a:lnTo>
                <a:lnTo>
                  <a:pt x="73592" y="2469190"/>
                </a:lnTo>
                <a:lnTo>
                  <a:pt x="95015" y="2508629"/>
                </a:lnTo>
                <a:lnTo>
                  <a:pt x="118854" y="2546480"/>
                </a:lnTo>
                <a:lnTo>
                  <a:pt x="145006" y="2582641"/>
                </a:lnTo>
                <a:lnTo>
                  <a:pt x="173367" y="2617007"/>
                </a:lnTo>
                <a:lnTo>
                  <a:pt x="203834" y="2649475"/>
                </a:lnTo>
                <a:lnTo>
                  <a:pt x="236302" y="2679941"/>
                </a:lnTo>
                <a:lnTo>
                  <a:pt x="270668" y="2708302"/>
                </a:lnTo>
                <a:lnTo>
                  <a:pt x="306829" y="2734453"/>
                </a:lnTo>
                <a:lnTo>
                  <a:pt x="344681" y="2758292"/>
                </a:lnTo>
                <a:lnTo>
                  <a:pt x="384120" y="2779714"/>
                </a:lnTo>
                <a:lnTo>
                  <a:pt x="425042" y="2798617"/>
                </a:lnTo>
                <a:lnTo>
                  <a:pt x="467344" y="2814895"/>
                </a:lnTo>
                <a:lnTo>
                  <a:pt x="510923" y="2828446"/>
                </a:lnTo>
                <a:lnTo>
                  <a:pt x="555674" y="2839167"/>
                </a:lnTo>
                <a:lnTo>
                  <a:pt x="601494" y="2846952"/>
                </a:lnTo>
                <a:lnTo>
                  <a:pt x="648279" y="2851700"/>
                </a:lnTo>
                <a:lnTo>
                  <a:pt x="695926" y="2853305"/>
                </a:lnTo>
                <a:lnTo>
                  <a:pt x="6263359" y="2853305"/>
                </a:lnTo>
                <a:lnTo>
                  <a:pt x="6311005" y="2851700"/>
                </a:lnTo>
                <a:lnTo>
                  <a:pt x="6357791" y="2846952"/>
                </a:lnTo>
                <a:lnTo>
                  <a:pt x="6403610" y="2839167"/>
                </a:lnTo>
                <a:lnTo>
                  <a:pt x="6448362" y="2828446"/>
                </a:lnTo>
                <a:lnTo>
                  <a:pt x="6491940" y="2814895"/>
                </a:lnTo>
                <a:lnTo>
                  <a:pt x="6534242" y="2798617"/>
                </a:lnTo>
                <a:lnTo>
                  <a:pt x="6575165" y="2779714"/>
                </a:lnTo>
                <a:lnTo>
                  <a:pt x="6614604" y="2758292"/>
                </a:lnTo>
                <a:lnTo>
                  <a:pt x="6652455" y="2734453"/>
                </a:lnTo>
                <a:lnTo>
                  <a:pt x="6688616" y="2708302"/>
                </a:lnTo>
                <a:lnTo>
                  <a:pt x="6722983" y="2679941"/>
                </a:lnTo>
                <a:lnTo>
                  <a:pt x="6755451" y="2649475"/>
                </a:lnTo>
                <a:lnTo>
                  <a:pt x="6785917" y="2617007"/>
                </a:lnTo>
                <a:lnTo>
                  <a:pt x="6814278" y="2582641"/>
                </a:lnTo>
                <a:lnTo>
                  <a:pt x="6840430" y="2546480"/>
                </a:lnTo>
                <a:lnTo>
                  <a:pt x="6864269" y="2508629"/>
                </a:lnTo>
                <a:lnTo>
                  <a:pt x="6885692" y="2469190"/>
                </a:lnTo>
                <a:lnTo>
                  <a:pt x="6904595" y="2428267"/>
                </a:lnTo>
                <a:lnTo>
                  <a:pt x="6920874" y="2385964"/>
                </a:lnTo>
                <a:lnTo>
                  <a:pt x="6934425" y="2342385"/>
                </a:lnTo>
                <a:lnTo>
                  <a:pt x="6945146" y="2297634"/>
                </a:lnTo>
                <a:lnTo>
                  <a:pt x="6952932" y="2251813"/>
                </a:lnTo>
                <a:lnTo>
                  <a:pt x="6957679" y="2205027"/>
                </a:lnTo>
                <a:lnTo>
                  <a:pt x="6959285" y="2157379"/>
                </a:lnTo>
                <a:lnTo>
                  <a:pt x="6959285" y="695926"/>
                </a:lnTo>
                <a:lnTo>
                  <a:pt x="6957679" y="648279"/>
                </a:lnTo>
                <a:lnTo>
                  <a:pt x="6952932" y="601494"/>
                </a:lnTo>
                <a:lnTo>
                  <a:pt x="6945146" y="555674"/>
                </a:lnTo>
                <a:lnTo>
                  <a:pt x="6934425" y="510923"/>
                </a:lnTo>
                <a:lnTo>
                  <a:pt x="6920874" y="467344"/>
                </a:lnTo>
                <a:lnTo>
                  <a:pt x="6904595" y="425042"/>
                </a:lnTo>
                <a:lnTo>
                  <a:pt x="6885692" y="384120"/>
                </a:lnTo>
                <a:lnTo>
                  <a:pt x="6864269" y="344681"/>
                </a:lnTo>
                <a:lnTo>
                  <a:pt x="6840430" y="306829"/>
                </a:lnTo>
                <a:lnTo>
                  <a:pt x="6814278" y="270668"/>
                </a:lnTo>
                <a:lnTo>
                  <a:pt x="6785917" y="236302"/>
                </a:lnTo>
                <a:lnTo>
                  <a:pt x="6755451" y="203834"/>
                </a:lnTo>
                <a:lnTo>
                  <a:pt x="6722983" y="173367"/>
                </a:lnTo>
                <a:lnTo>
                  <a:pt x="6688616" y="145006"/>
                </a:lnTo>
                <a:lnTo>
                  <a:pt x="6652455" y="118854"/>
                </a:lnTo>
                <a:lnTo>
                  <a:pt x="6614604" y="95015"/>
                </a:lnTo>
                <a:lnTo>
                  <a:pt x="6575165" y="73592"/>
                </a:lnTo>
                <a:lnTo>
                  <a:pt x="6534242" y="54690"/>
                </a:lnTo>
                <a:lnTo>
                  <a:pt x="6491940" y="38411"/>
                </a:lnTo>
                <a:lnTo>
                  <a:pt x="6448362" y="24859"/>
                </a:lnTo>
                <a:lnTo>
                  <a:pt x="6403610" y="14138"/>
                </a:lnTo>
                <a:lnTo>
                  <a:pt x="6357791" y="6353"/>
                </a:lnTo>
                <a:lnTo>
                  <a:pt x="6311005" y="1605"/>
                </a:lnTo>
                <a:lnTo>
                  <a:pt x="6263359" y="0"/>
                </a:lnTo>
                <a:close/>
              </a:path>
            </a:pathLst>
          </a:custGeom>
          <a:noFill/>
          <a:ln w="76200">
            <a:noFill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/>
          <p:nvPr/>
        </p:nvSpPr>
        <p:spPr>
          <a:xfrm>
            <a:off x="9983534" y="991763"/>
            <a:ext cx="6064186" cy="87139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>
              <a:lnSpc>
                <a:spcPts val="6665"/>
              </a:lnSpc>
              <a:spcBef>
                <a:spcPts val="96"/>
              </a:spcBef>
            </a:pPr>
            <a:r>
              <a:rPr lang="es-MX" sz="5900" spc="-30" dirty="0">
                <a:solidFill>
                  <a:srgbClr val="9BBB59"/>
                </a:solidFill>
                <a:latin typeface="Calibri"/>
                <a:cs typeface="Calibri"/>
              </a:rPr>
              <a:t>Año 2025 Programa </a:t>
            </a:r>
          </a:p>
        </p:txBody>
      </p:sp>
    </p:spTree>
    <p:extLst>
      <p:ext uri="{BB962C8B-B14F-4D97-AF65-F5344CB8AC3E}">
        <p14:creationId xmlns:p14="http://schemas.microsoft.com/office/powerpoint/2010/main" val="3897265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9983534" y="1007529"/>
            <a:ext cx="6064186" cy="87139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>
              <a:lnSpc>
                <a:spcPts val="6665"/>
              </a:lnSpc>
              <a:spcBef>
                <a:spcPts val="96"/>
              </a:spcBef>
            </a:pPr>
            <a:r>
              <a:rPr lang="es-MX" sz="5900" spc="-30" dirty="0">
                <a:solidFill>
                  <a:srgbClr val="9BBB59"/>
                </a:solidFill>
                <a:latin typeface="Calibri"/>
                <a:cs typeface="Calibri"/>
              </a:rPr>
              <a:t>Año 2025 Programa </a:t>
            </a:r>
          </a:p>
        </p:txBody>
      </p:sp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5"/>
          <p:cNvSpPr/>
          <p:nvPr/>
        </p:nvSpPr>
        <p:spPr>
          <a:xfrm>
            <a:off x="-14793" y="45379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"/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algn="r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SERVICIOS</a:t>
            </a:r>
            <a:endParaRPr sz="9100" dirty="0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7720" y="911001"/>
            <a:ext cx="3512302" cy="1080709"/>
          </a:xfrm>
          <a:prstGeom prst="rect">
            <a:avLst/>
          </a:prstGeom>
        </p:spPr>
      </p:pic>
      <p:grpSp>
        <p:nvGrpSpPr>
          <p:cNvPr id="12" name="2 Grupo"/>
          <p:cNvGrpSpPr/>
          <p:nvPr/>
        </p:nvGrpSpPr>
        <p:grpSpPr>
          <a:xfrm>
            <a:off x="920203" y="2324167"/>
            <a:ext cx="17706635" cy="8586710"/>
            <a:chOff x="571674" y="1330647"/>
            <a:chExt cx="10738073" cy="5492300"/>
          </a:xfrm>
        </p:grpSpPr>
        <p:pic>
          <p:nvPicPr>
            <p:cNvPr id="13" name="Imagen 13"/>
            <p:cNvPicPr>
              <a:picLocks noChangeAspect="1"/>
            </p:cNvPicPr>
            <p:nvPr/>
          </p:nvPicPr>
          <p:blipFill rotWithShape="1">
            <a:blip r:embed="rId4"/>
            <a:srcRect l="27499" t="37768" r="53534" b="35803"/>
            <a:stretch/>
          </p:blipFill>
          <p:spPr>
            <a:xfrm>
              <a:off x="785847" y="4678322"/>
              <a:ext cx="1622170" cy="1270838"/>
            </a:xfrm>
            <a:prstGeom prst="rect">
              <a:avLst/>
            </a:prstGeom>
          </p:spPr>
        </p:pic>
        <p:pic>
          <p:nvPicPr>
            <p:cNvPr id="14" name="Imagen 14"/>
            <p:cNvPicPr>
              <a:picLocks noChangeAspect="1"/>
            </p:cNvPicPr>
            <p:nvPr/>
          </p:nvPicPr>
          <p:blipFill rotWithShape="1">
            <a:blip r:embed="rId4"/>
            <a:srcRect l="1006" t="40330" r="78827" b="35058"/>
            <a:stretch/>
          </p:blipFill>
          <p:spPr>
            <a:xfrm>
              <a:off x="571674" y="2369177"/>
              <a:ext cx="2170756" cy="1505516"/>
            </a:xfrm>
            <a:prstGeom prst="rect">
              <a:avLst/>
            </a:prstGeom>
          </p:spPr>
        </p:pic>
        <p:sp>
          <p:nvSpPr>
            <p:cNvPr id="15" name="CuadroTexto 3"/>
            <p:cNvSpPr txBox="1"/>
            <p:nvPr/>
          </p:nvSpPr>
          <p:spPr>
            <a:xfrm>
              <a:off x="2763641" y="1330647"/>
              <a:ext cx="3304431" cy="5492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r>
                <a:rPr lang="es-MX" sz="44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Gadugi" panose="020B0502040204020203" pitchFamily="34" charset="0"/>
                </a:rPr>
                <a:t>2.916</a:t>
              </a:r>
            </a:p>
            <a:p>
              <a:r>
                <a:rPr lang="es-MX" sz="44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Gadugi" panose="020B0502040204020203" pitchFamily="34" charset="0"/>
                </a:rPr>
                <a:t>participantes</a:t>
              </a:r>
            </a:p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1649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1649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1649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1649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1649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1649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r>
                <a:rPr lang="es-MX" sz="44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Gadugi" panose="020B0502040204020203" pitchFamily="34" charset="0"/>
                </a:rPr>
                <a:t>3.530</a:t>
              </a:r>
            </a:p>
            <a:p>
              <a:r>
                <a:rPr lang="es-MX" sz="44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Gadugi" panose="020B0502040204020203" pitchFamily="34" charset="0"/>
                </a:rPr>
                <a:t>participantes</a:t>
              </a:r>
            </a:p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  <a:p>
              <a:endParaRPr lang="es-MX" sz="3463" b="1" dirty="0">
                <a:solidFill>
                  <a:schemeClr val="tx1">
                    <a:lumMod val="50000"/>
                    <a:lumOff val="50000"/>
                  </a:schemeClr>
                </a:solidFill>
                <a:ea typeface="Gadugi" panose="020B0502040204020203" pitchFamily="34" charset="0"/>
              </a:endParaRPr>
            </a:p>
          </p:txBody>
        </p:sp>
        <p:sp>
          <p:nvSpPr>
            <p:cNvPr id="16" name="Rectangle 8"/>
            <p:cNvSpPr/>
            <p:nvPr/>
          </p:nvSpPr>
          <p:spPr>
            <a:xfrm>
              <a:off x="6241273" y="1785585"/>
              <a:ext cx="5068474" cy="4811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65442" indent="-565442">
                <a:buFont typeface="Arial" panose="020B0604020202020204" pitchFamily="34" charset="0"/>
                <a:buChar char="•"/>
              </a:pPr>
              <a:endParaRPr lang="es-AR" sz="3298" dirty="0">
                <a:solidFill>
                  <a:srgbClr val="849E9F"/>
                </a:solidFill>
                <a:ea typeface="Gadugi" panose="020B0502040204020203" pitchFamily="34" charset="0"/>
              </a:endParaRPr>
            </a:p>
            <a:p>
              <a:r>
                <a:rPr lang="es-ES" sz="6596" b="1" dirty="0">
                  <a:solidFill>
                    <a:srgbClr val="849E9F"/>
                  </a:solidFill>
                  <a:latin typeface="Gadugi" pitchFamily="34" charset="0"/>
                  <a:ea typeface="Gadugi" pitchFamily="34" charset="0"/>
                </a:rPr>
                <a:t>6.446</a:t>
              </a:r>
              <a:endParaRPr lang="es-AR" sz="6596" b="1" dirty="0">
                <a:solidFill>
                  <a:srgbClr val="849E9F"/>
                </a:solidFill>
                <a:latin typeface="Gadugi" pitchFamily="34" charset="0"/>
                <a:ea typeface="Gadugi" pitchFamily="34" charset="0"/>
              </a:endParaRPr>
            </a:p>
            <a:p>
              <a:r>
                <a:rPr lang="es-AR" sz="6596" b="1" dirty="0">
                  <a:solidFill>
                    <a:srgbClr val="849E9F"/>
                  </a:solidFill>
                  <a:latin typeface="Gadugi" pitchFamily="34" charset="0"/>
                  <a:ea typeface="Gadugi" pitchFamily="34" charset="0"/>
                </a:rPr>
                <a:t>participantes</a:t>
              </a:r>
            </a:p>
            <a:p>
              <a:endParaRPr lang="es-AR" sz="3298" dirty="0">
                <a:solidFill>
                  <a:srgbClr val="849E9F"/>
                </a:solidFill>
                <a:ea typeface="Gadugi" panose="020B0502040204020203" pitchFamily="34" charset="0"/>
              </a:endParaRPr>
            </a:p>
            <a:p>
              <a:pPr marL="565442" indent="-565442">
                <a:buFont typeface="Arial" panose="020B0604020202020204" pitchFamily="34" charset="0"/>
                <a:buChar char="•"/>
              </a:pPr>
              <a:endParaRPr lang="es-AR" sz="3298" dirty="0">
                <a:solidFill>
                  <a:srgbClr val="849E9F"/>
                </a:solidFill>
                <a:ea typeface="Gadugi" panose="020B0502040204020203" pitchFamily="34" charset="0"/>
              </a:endParaRPr>
            </a:p>
            <a:p>
              <a:pPr marL="565442" indent="-565442">
                <a:buFont typeface="Arial" panose="020B0604020202020204" pitchFamily="34" charset="0"/>
                <a:buChar char="•"/>
              </a:pPr>
              <a:r>
                <a:rPr lang="es-AR" sz="3600" dirty="0">
                  <a:solidFill>
                    <a:srgbClr val="849E9F"/>
                  </a:solidFill>
                  <a:ea typeface="Gadugi" panose="020B0502040204020203" pitchFamily="34" charset="0"/>
                </a:rPr>
                <a:t>Federalización del programa</a:t>
              </a:r>
            </a:p>
            <a:p>
              <a:endParaRPr lang="es-AR" sz="3600" dirty="0">
                <a:solidFill>
                  <a:srgbClr val="849E9F"/>
                </a:solidFill>
                <a:ea typeface="Gadugi" panose="020B0502040204020203" pitchFamily="34" charset="0"/>
              </a:endParaRPr>
            </a:p>
            <a:p>
              <a:pPr marL="565442" indent="-565442">
                <a:buFont typeface="Arial" panose="020B0604020202020204" pitchFamily="34" charset="0"/>
                <a:buChar char="•"/>
              </a:pPr>
              <a:r>
                <a:rPr lang="es-AR" sz="3600" dirty="0">
                  <a:solidFill>
                    <a:srgbClr val="849E9F"/>
                  </a:solidFill>
                  <a:ea typeface="Gadugi" panose="020B0502040204020203" pitchFamily="34" charset="0"/>
                </a:rPr>
                <a:t>Trabajo en red con 37 instituciones </a:t>
              </a:r>
              <a:br>
                <a:rPr lang="es-AR" sz="3600" dirty="0">
                  <a:solidFill>
                    <a:srgbClr val="849E9F"/>
                  </a:solidFill>
                  <a:ea typeface="Gadugi" panose="020B0502040204020203" pitchFamily="34" charset="0"/>
                </a:rPr>
              </a:br>
              <a:r>
                <a:rPr lang="es-AR" sz="3600" dirty="0">
                  <a:solidFill>
                    <a:srgbClr val="849E9F"/>
                  </a:solidFill>
                  <a:ea typeface="Gadugi" panose="020B0502040204020203" pitchFamily="34" charset="0"/>
                </a:rPr>
                <a:t>en simultáneo</a:t>
              </a:r>
            </a:p>
            <a:p>
              <a:endParaRPr lang="es-AR" sz="3600" dirty="0">
                <a:solidFill>
                  <a:srgbClr val="849E9F"/>
                </a:solidFill>
                <a:ea typeface="Gadugi" panose="020B0502040204020203" pitchFamily="34" charset="0"/>
              </a:endParaRPr>
            </a:p>
            <a:p>
              <a:pPr marL="565442" indent="-565442">
                <a:buFont typeface="Arial" panose="020B0604020202020204" pitchFamily="34" charset="0"/>
                <a:buChar char="•"/>
              </a:pPr>
              <a:r>
                <a:rPr lang="es-AR" sz="3600" dirty="0">
                  <a:solidFill>
                    <a:srgbClr val="849E9F"/>
                  </a:solidFill>
                  <a:ea typeface="Gadugi" panose="020B0502040204020203" pitchFamily="34" charset="0"/>
                </a:rPr>
                <a:t>Participación activa y cercanía con los participantes</a:t>
              </a:r>
            </a:p>
          </p:txBody>
        </p:sp>
      </p:grpSp>
      <p:sp>
        <p:nvSpPr>
          <p:cNvPr id="17" name="Google Shape;14138;p77"/>
          <p:cNvSpPr/>
          <p:nvPr/>
        </p:nvSpPr>
        <p:spPr>
          <a:xfrm>
            <a:off x="499982" y="990030"/>
            <a:ext cx="940198" cy="838770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object 12"/>
          <p:cNvSpPr/>
          <p:nvPr/>
        </p:nvSpPr>
        <p:spPr>
          <a:xfrm>
            <a:off x="2028540" y="778895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54721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object 4"/>
          <p:cNvSpPr/>
          <p:nvPr/>
        </p:nvSpPr>
        <p:spPr>
          <a:xfrm>
            <a:off x="19642387" y="396876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7720" y="911001"/>
            <a:ext cx="3512302" cy="1080709"/>
          </a:xfrm>
          <a:prstGeom prst="rect">
            <a:avLst/>
          </a:prstGeom>
        </p:spPr>
      </p:pic>
      <p:sp>
        <p:nvSpPr>
          <p:cNvPr id="27" name="object 29"/>
          <p:cNvSpPr/>
          <p:nvPr/>
        </p:nvSpPr>
        <p:spPr>
          <a:xfrm>
            <a:off x="1073958" y="3710413"/>
            <a:ext cx="6476999" cy="7056241"/>
          </a:xfrm>
          <a:custGeom>
            <a:avLst/>
            <a:gdLst/>
            <a:ahLst/>
            <a:cxnLst/>
            <a:rect l="l" t="t" r="r" b="b"/>
            <a:pathLst>
              <a:path w="5516880" h="4516755">
                <a:moveTo>
                  <a:pt x="5433695" y="0"/>
                </a:moveTo>
                <a:lnTo>
                  <a:pt x="82702" y="0"/>
                </a:lnTo>
                <a:lnTo>
                  <a:pt x="50507" y="6476"/>
                </a:lnTo>
                <a:lnTo>
                  <a:pt x="24218" y="24257"/>
                </a:lnTo>
                <a:lnTo>
                  <a:pt x="6502" y="50546"/>
                </a:lnTo>
                <a:lnTo>
                  <a:pt x="0" y="82676"/>
                </a:lnTo>
                <a:lnTo>
                  <a:pt x="0" y="4433836"/>
                </a:lnTo>
                <a:lnTo>
                  <a:pt x="6502" y="4466043"/>
                </a:lnTo>
                <a:lnTo>
                  <a:pt x="24218" y="4492345"/>
                </a:lnTo>
                <a:lnTo>
                  <a:pt x="50507" y="4510074"/>
                </a:lnTo>
                <a:lnTo>
                  <a:pt x="82702" y="4516577"/>
                </a:lnTo>
                <a:lnTo>
                  <a:pt x="5433695" y="4516577"/>
                </a:lnTo>
                <a:lnTo>
                  <a:pt x="5465826" y="4510074"/>
                </a:lnTo>
                <a:lnTo>
                  <a:pt x="5492115" y="4492345"/>
                </a:lnTo>
                <a:lnTo>
                  <a:pt x="5509895" y="4466043"/>
                </a:lnTo>
                <a:lnTo>
                  <a:pt x="5516372" y="4433836"/>
                </a:lnTo>
                <a:lnTo>
                  <a:pt x="5516372" y="82676"/>
                </a:lnTo>
                <a:lnTo>
                  <a:pt x="5509895" y="50546"/>
                </a:lnTo>
                <a:lnTo>
                  <a:pt x="5492115" y="24257"/>
                </a:lnTo>
                <a:lnTo>
                  <a:pt x="5465826" y="6476"/>
                </a:lnTo>
                <a:lnTo>
                  <a:pt x="5433695" y="0"/>
                </a:lnTo>
                <a:close/>
              </a:path>
            </a:pathLst>
          </a:custGeom>
          <a:solidFill>
            <a:srgbClr val="E4EDD3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8" name="2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120497"/>
              </p:ext>
            </p:extLst>
          </p:nvPr>
        </p:nvGraphicFramePr>
        <p:xfrm>
          <a:off x="1498748" y="4177374"/>
          <a:ext cx="5659638" cy="608616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659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22654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3600" b="1" kern="0" dirty="0">
                          <a:solidFill>
                            <a:srgbClr val="005D62"/>
                          </a:solidFill>
                          <a:latin typeface="+mn-lt"/>
                          <a:ea typeface="+mn-ea"/>
                          <a:cs typeface="Calibri"/>
                        </a:rPr>
                        <a:t>TOTAL</a:t>
                      </a:r>
                      <a:r>
                        <a:rPr lang="es-AR" sz="3600" b="1" kern="0" baseline="0" dirty="0">
                          <a:solidFill>
                            <a:srgbClr val="005D62"/>
                          </a:solidFill>
                          <a:latin typeface="+mn-lt"/>
                          <a:ea typeface="+mn-ea"/>
                          <a:cs typeface="Calibri"/>
                        </a:rPr>
                        <a:t> ASISTENTES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4400" b="1" kern="0" dirty="0">
                          <a:solidFill>
                            <a:srgbClr val="005D62"/>
                          </a:solidFill>
                          <a:latin typeface="+mn-lt"/>
                          <a:ea typeface="+mn-ea"/>
                          <a:cs typeface="Calibri"/>
                        </a:rPr>
                        <a:t>3.530</a:t>
                      </a:r>
                    </a:p>
                  </a:txBody>
                  <a:tcPr marL="145917" marR="145917" marT="68369" marB="6836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5916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400" b="1" kern="0" dirty="0" err="1">
                          <a:solidFill>
                            <a:srgbClr val="005D62"/>
                          </a:solidFill>
                          <a:cs typeface="Tahoma"/>
                        </a:rPr>
                        <a:t>Profesionales</a:t>
                      </a:r>
                      <a:r>
                        <a:rPr lang="en-US" sz="4400" b="1" kern="0" baseline="0" dirty="0">
                          <a:solidFill>
                            <a:srgbClr val="005D62"/>
                          </a:solidFill>
                          <a:cs typeface="Tahoma"/>
                        </a:rPr>
                        <a:t> en HyS</a:t>
                      </a:r>
                    </a:p>
                  </a:txBody>
                  <a:tcPr marL="145917" marR="145917" marT="68369" marB="68369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7591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4400" b="1" kern="0" dirty="0">
                          <a:solidFill>
                            <a:srgbClr val="005D62"/>
                          </a:solidFill>
                          <a:cs typeface="Tahoma"/>
                        </a:rPr>
                        <a:t>Participación</a:t>
                      </a:r>
                      <a:r>
                        <a:rPr lang="es-AR" sz="4400" b="1" kern="0" baseline="0" dirty="0">
                          <a:solidFill>
                            <a:srgbClr val="005D62"/>
                          </a:solidFill>
                          <a:cs typeface="Tahoma"/>
                        </a:rPr>
                        <a:t> de las 23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4400" b="1" kern="0" baseline="0" dirty="0">
                          <a:solidFill>
                            <a:srgbClr val="005D62"/>
                          </a:solidFill>
                          <a:cs typeface="Tahoma"/>
                        </a:rPr>
                        <a:t>provincias + CABA</a:t>
                      </a:r>
                      <a:endParaRPr lang="en-US" sz="4400" b="1" kern="0" dirty="0">
                        <a:solidFill>
                          <a:srgbClr val="005D62"/>
                        </a:solidFill>
                        <a:cs typeface="Tahoma"/>
                      </a:endParaRPr>
                    </a:p>
                  </a:txBody>
                  <a:tcPr marL="145917" marR="145917" marT="68369" marB="6836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9" name="Google Shape;126;p18"/>
          <p:cNvGraphicFramePr/>
          <p:nvPr>
            <p:extLst>
              <p:ext uri="{D42A27DB-BD31-4B8C-83A1-F6EECF244321}">
                <p14:modId xmlns:p14="http://schemas.microsoft.com/office/powerpoint/2010/main" val="3442154902"/>
              </p:ext>
            </p:extLst>
          </p:nvPr>
        </p:nvGraphicFramePr>
        <p:xfrm>
          <a:off x="7975748" y="4194573"/>
          <a:ext cx="11694418" cy="5966716"/>
        </p:xfrm>
        <a:graphic>
          <a:graphicData uri="http://schemas.openxmlformats.org/drawingml/2006/table">
            <a:tbl>
              <a:tblPr>
                <a:noFill/>
                <a:effectLst/>
              </a:tblPr>
              <a:tblGrid>
                <a:gridCol w="116944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2269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ES" sz="320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</a:rPr>
                        <a:t>Certificaciones BPA – agro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7488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ES" sz="320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</a:rPr>
                        <a:t>Ganadería: seguridad y salud – agro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912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ES" sz="3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Prevención de incendios – baterías de ion litio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0912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ES" sz="3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</a:rPr>
                        <a:t>IA: la ética en la prevención de riesgos laborales – agro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4481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ES" sz="3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</a:rPr>
                        <a:t>Ergonomía: cosecha y poda de frutas – agro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142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AR" sz="32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Iluminación: medición espectro que afecta a la prevención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0878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ES" sz="32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EPP para el trabajo - agro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0878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AR" sz="32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Seguridad y salud en la actividad vitivinícola - agro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50878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AR" sz="3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Prevención 4.0: la IA al servicio de la higiene y seguridad</a:t>
                      </a: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50878">
                <a:tc>
                  <a:txBody>
                    <a:bodyPr/>
                    <a:lstStyle/>
                    <a:p>
                      <a:pPr marL="0" indent="0" algn="ctr" fontAlgn="ctr">
                        <a:buFontTx/>
                        <a:buNone/>
                      </a:pPr>
                      <a:r>
                        <a:rPr lang="es-AR" sz="3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</a:rPr>
                        <a:t>Casos de éxito en la innovación en prevención</a:t>
                      </a:r>
                      <a:endParaRPr lang="es-AR" sz="3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15706" marR="15706" marT="15706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object 9">
            <a:extLst>
              <a:ext uri="{FF2B5EF4-FFF2-40B4-BE49-F238E27FC236}">
                <a16:creationId xmlns:a16="http://schemas.microsoft.com/office/drawing/2014/main" id="{8D5C3070-782A-336C-7F93-27DD9635D8F4}"/>
              </a:ext>
            </a:extLst>
          </p:cNvPr>
          <p:cNvSpPr txBox="1"/>
          <p:nvPr/>
        </p:nvSpPr>
        <p:spPr>
          <a:xfrm>
            <a:off x="9983534" y="1007529"/>
            <a:ext cx="6064186" cy="871391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R="13334">
              <a:lnSpc>
                <a:spcPts val="6665"/>
              </a:lnSpc>
              <a:spcBef>
                <a:spcPts val="96"/>
              </a:spcBef>
            </a:pPr>
            <a:r>
              <a:rPr lang="es-MX" sz="5900" spc="-30" dirty="0">
                <a:solidFill>
                  <a:srgbClr val="9BBB59"/>
                </a:solidFill>
                <a:latin typeface="Calibri"/>
                <a:cs typeface="Calibri"/>
              </a:rPr>
              <a:t>Año 2025 Programa </a:t>
            </a: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4F8FBAC7-5700-7D49-260B-EBB9861D8D18}"/>
              </a:ext>
            </a:extLst>
          </p:cNvPr>
          <p:cNvSpPr/>
          <p:nvPr/>
        </p:nvSpPr>
        <p:spPr>
          <a:xfrm>
            <a:off x="-14793" y="453795"/>
            <a:ext cx="9098916" cy="1990089"/>
          </a:xfrm>
          <a:custGeom>
            <a:avLst/>
            <a:gdLst/>
            <a:ahLst/>
            <a:cxnLst/>
            <a:rect l="l" t="t" r="r" b="b"/>
            <a:pathLst>
              <a:path w="9098915" h="1990089">
                <a:moveTo>
                  <a:pt x="9098675" y="0"/>
                </a:moveTo>
                <a:lnTo>
                  <a:pt x="0" y="0"/>
                </a:lnTo>
                <a:lnTo>
                  <a:pt x="0" y="1989468"/>
                </a:lnTo>
                <a:lnTo>
                  <a:pt x="9098675" y="1989468"/>
                </a:lnTo>
                <a:lnTo>
                  <a:pt x="9098675" y="0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138DA30C-7897-CF5C-8142-F8A0E02BA45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58850" y="691231"/>
            <a:ext cx="6254115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algn="r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SERVICIOS</a:t>
            </a:r>
            <a:endParaRPr sz="9100" dirty="0"/>
          </a:p>
        </p:txBody>
      </p:sp>
      <p:sp>
        <p:nvSpPr>
          <p:cNvPr id="7" name="Google Shape;14138;p77">
            <a:extLst>
              <a:ext uri="{FF2B5EF4-FFF2-40B4-BE49-F238E27FC236}">
                <a16:creationId xmlns:a16="http://schemas.microsoft.com/office/drawing/2014/main" id="{4B743C74-B51C-99CC-1A4D-4F2C28975B5B}"/>
              </a:ext>
            </a:extLst>
          </p:cNvPr>
          <p:cNvSpPr/>
          <p:nvPr/>
        </p:nvSpPr>
        <p:spPr>
          <a:xfrm>
            <a:off x="499982" y="990030"/>
            <a:ext cx="940198" cy="838770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object 12">
            <a:extLst>
              <a:ext uri="{FF2B5EF4-FFF2-40B4-BE49-F238E27FC236}">
                <a16:creationId xmlns:a16="http://schemas.microsoft.com/office/drawing/2014/main" id="{BADC0B9E-252B-02E2-943D-6C76D2599FCF}"/>
              </a:ext>
            </a:extLst>
          </p:cNvPr>
          <p:cNvSpPr/>
          <p:nvPr/>
        </p:nvSpPr>
        <p:spPr>
          <a:xfrm>
            <a:off x="2028540" y="778895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3169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1964239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" y="473075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458862" y="693522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</a:rPr>
              <a:t>LITIGIOSIDAD</a:t>
            </a:r>
            <a:endParaRPr sz="9100"/>
          </a:p>
        </p:txBody>
      </p:sp>
      <p:pic>
        <p:nvPicPr>
          <p:cNvPr id="78" name="Imagen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79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2"/>
          <p:cNvSpPr txBox="1"/>
          <p:nvPr/>
        </p:nvSpPr>
        <p:spPr>
          <a:xfrm>
            <a:off x="11528822" y="582314"/>
            <a:ext cx="7920356" cy="1717777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12699" algn="r">
              <a:spcBef>
                <a:spcPts val="96"/>
              </a:spcBef>
            </a:pPr>
            <a:r>
              <a:rPr lang="es-ES" sz="5500" spc="-5" dirty="0">
                <a:solidFill>
                  <a:srgbClr val="851919"/>
                </a:solidFill>
                <a:cs typeface="Calibri"/>
              </a:rPr>
              <a:t>Destacados de la</a:t>
            </a:r>
          </a:p>
          <a:p>
            <a:pPr marL="12699" algn="r">
              <a:spcBef>
                <a:spcPts val="96"/>
              </a:spcBef>
            </a:pPr>
            <a:r>
              <a:rPr lang="es-ES" sz="5500" spc="-5" dirty="0">
                <a:solidFill>
                  <a:srgbClr val="851919"/>
                </a:solidFill>
                <a:cs typeface="Calibri"/>
              </a:rPr>
              <a:t>Ley 27.348</a:t>
            </a:r>
            <a:endParaRPr sz="5500" dirty="0">
              <a:solidFill>
                <a:srgbClr val="851919"/>
              </a:solidFill>
              <a:cs typeface="Calibri"/>
            </a:endParaRPr>
          </a:p>
        </p:txBody>
      </p:sp>
      <p:graphicFrame>
        <p:nvGraphicFramePr>
          <p:cNvPr id="8" name="Google Shape;76;p15"/>
          <p:cNvGraphicFramePr/>
          <p:nvPr>
            <p:extLst>
              <p:ext uri="{D42A27DB-BD31-4B8C-83A1-F6EECF244321}">
                <p14:modId xmlns:p14="http://schemas.microsoft.com/office/powerpoint/2010/main" val="455743079"/>
              </p:ext>
            </p:extLst>
          </p:nvPr>
        </p:nvGraphicFramePr>
        <p:xfrm>
          <a:off x="1138093" y="3242710"/>
          <a:ext cx="8547286" cy="7577896"/>
        </p:xfrm>
        <a:graphic>
          <a:graphicData uri="http://schemas.openxmlformats.org/drawingml/2006/table">
            <a:tbl>
              <a:tblPr>
                <a:noFill/>
                <a:effectLst>
                  <a:innerShdw blurRad="419100">
                    <a:srgbClr val="938C2D"/>
                  </a:innerShdw>
                </a:effectLst>
              </a:tblPr>
              <a:tblGrid>
                <a:gridCol w="8547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12990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1" dirty="0">
                          <a:solidFill>
                            <a:schemeClr val="bg1"/>
                          </a:solidFill>
                          <a:latin typeface="+mn-lt"/>
                        </a:rPr>
                        <a:t>SUJETO A ADHESIÓN</a:t>
                      </a:r>
                      <a:r>
                        <a:rPr lang="es" sz="33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br>
                        <a:rPr lang="es" sz="3300" b="1" baseline="0" dirty="0">
                          <a:solidFill>
                            <a:schemeClr val="bg1"/>
                          </a:solidFill>
                          <a:latin typeface="+mn-lt"/>
                        </a:rPr>
                      </a:br>
                      <a:r>
                        <a:rPr lang="es" sz="3300" b="0" baseline="0" dirty="0">
                          <a:solidFill>
                            <a:schemeClr val="bg1"/>
                          </a:solidFill>
                          <a:latin typeface="+mn-lt"/>
                        </a:rPr>
                        <a:t>(Procedimiento)</a:t>
                      </a:r>
                      <a:endParaRPr sz="33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50756" marR="150756" marT="150756" marB="150756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CA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5489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lvl="1" indent="0" algn="ctr" defTabSz="914400" rtl="0" eaLnBrk="1" latinLnBrk="0" hangingPunct="1">
                        <a:spcBef>
                          <a:spcPts val="1800"/>
                        </a:spcBef>
                        <a:spcAft>
                          <a:spcPts val="1800"/>
                        </a:spcAft>
                        <a:buClr>
                          <a:srgbClr val="004B53"/>
                        </a:buClr>
                        <a:buFontTx/>
                        <a:buNone/>
                      </a:pPr>
                      <a:r>
                        <a:rPr lang="es" sz="3300" b="0" kern="1200" dirty="0">
                          <a:solidFill>
                            <a:srgbClr val="938C2D"/>
                          </a:solidFill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lang="es-AR" sz="3300" b="0" kern="1200" dirty="0">
                          <a:solidFill>
                            <a:srgbClr val="938C2D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s" sz="3300" b="0" kern="1200" dirty="0">
                          <a:solidFill>
                            <a:srgbClr val="938C2D"/>
                          </a:solidFill>
                          <a:latin typeface="+mn-lt"/>
                          <a:ea typeface="+mn-ea"/>
                          <a:cs typeface="+mn-cs"/>
                        </a:rPr>
                        <a:t>so previo y obligatorio ante CCMM</a:t>
                      </a:r>
                      <a:endParaRPr sz="3300" b="0" kern="1200" dirty="0">
                        <a:solidFill>
                          <a:srgbClr val="938C2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0756" marR="150756" marT="150756" marB="150756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DF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1363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marR="0" lvl="1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ts val="1800"/>
                        </a:spcAft>
                        <a:buClr>
                          <a:srgbClr val="004B53"/>
                        </a:buClr>
                        <a:buFontTx/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938C2D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Utilización del BAREMO</a:t>
                      </a:r>
                      <a:endParaRPr sz="3300" b="0" i="0" u="none" strike="noStrike" kern="1200" cap="none" dirty="0">
                        <a:solidFill>
                          <a:srgbClr val="938C2D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150756" marR="150756" marT="150756" marB="150756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DF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900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marR="0" lvl="1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ts val="1800"/>
                        </a:spcAft>
                        <a:buClr>
                          <a:srgbClr val="004B53"/>
                        </a:buClr>
                        <a:buFontTx/>
                        <a:buNone/>
                      </a:pPr>
                      <a:r>
                        <a:rPr lang="es" sz="3300" b="1" i="0" u="none" strike="noStrike" kern="1200" cap="none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Creación de CMF</a:t>
                      </a:r>
                      <a:endParaRPr sz="3300" b="1" i="0" u="none" strike="noStrike" kern="1200" cap="none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150756" marR="150756" marT="150756" marB="150756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DF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53141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marR="0" lvl="1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ts val="1800"/>
                        </a:spcAft>
                        <a:buClr>
                          <a:srgbClr val="004B53"/>
                        </a:buClr>
                        <a:buFontTx/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938C2D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Patrocinio letrado gratuito para el trabajador</a:t>
                      </a:r>
                      <a:endParaRPr sz="3300" b="0" i="0" u="none" strike="noStrike" kern="1200" cap="none" dirty="0">
                        <a:solidFill>
                          <a:srgbClr val="938C2D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150756" marR="150756" marT="150756" marB="150756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DF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6013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marR="0" lvl="1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ts val="1800"/>
                        </a:spcAft>
                        <a:buClr>
                          <a:srgbClr val="004B53"/>
                        </a:buClr>
                        <a:buFontTx/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938C2D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Nuevas y más CCMM</a:t>
                      </a:r>
                      <a:endParaRPr sz="3300" b="0" i="0" u="none" strike="noStrike" kern="1200" cap="none" dirty="0">
                        <a:solidFill>
                          <a:srgbClr val="938C2D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150756" marR="150756" marT="150756" marB="150756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DF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112684"/>
              </p:ext>
            </p:extLst>
          </p:nvPr>
        </p:nvGraphicFramePr>
        <p:xfrm>
          <a:off x="10008414" y="3242710"/>
          <a:ext cx="9060917" cy="7545565"/>
        </p:xfrm>
        <a:graphic>
          <a:graphicData uri="http://schemas.openxmlformats.org/drawingml/2006/table">
            <a:tbl>
              <a:tblPr>
                <a:noFill/>
                <a:effectLst>
                  <a:innerShdw blurRad="279400">
                    <a:srgbClr val="437071"/>
                  </a:innerShdw>
                </a:effectLst>
              </a:tblPr>
              <a:tblGrid>
                <a:gridCol w="9060917">
                  <a:extLst>
                    <a:ext uri="{9D8B030D-6E8A-4147-A177-3AD203B41FA5}">
                      <a16:colId xmlns:a16="http://schemas.microsoft.com/office/drawing/2014/main" val="2919409331"/>
                    </a:ext>
                  </a:extLst>
                </a:gridCol>
              </a:tblGrid>
              <a:tr h="1429266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1" dirty="0">
                          <a:solidFill>
                            <a:schemeClr val="bg1"/>
                          </a:solidFill>
                          <a:latin typeface="+mn-lt"/>
                        </a:rPr>
                        <a:t>VIGENCIA INMEDIATA 5/3/17 PARA TODOS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dirty="0">
                          <a:solidFill>
                            <a:schemeClr val="bg1"/>
                          </a:solidFill>
                          <a:latin typeface="+mn-lt"/>
                        </a:rPr>
                        <a:t>(NO sujeta a adhesión)</a:t>
                      </a:r>
                      <a:endParaRPr sz="33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50756" marR="150756" marT="150756" marB="15075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AA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3625511"/>
                  </a:ext>
                </a:extLst>
              </a:tr>
              <a:tr h="2513013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- Aumentos prestaciones en + del 50%: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- Ampliación de la base cálculo de IBM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- Ajustes IBM tasa activa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- Actualizaciones RIPTE desde fecha de la  </a:t>
                      </a:r>
                      <a:b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</a:b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  contingencia</a:t>
                      </a:r>
                      <a:endParaRPr sz="3300" b="0" i="0" u="none" strike="noStrike" kern="1200" cap="none" dirty="0">
                        <a:solidFill>
                          <a:srgbClr val="43707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296813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1CB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510501"/>
                  </a:ext>
                </a:extLst>
              </a:tr>
              <a:tr h="1249889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Autoseguro público provincial</a:t>
                      </a:r>
                      <a:endParaRPr sz="3300" b="0" i="0" u="none" strike="noStrike" kern="1200" cap="none" dirty="0">
                        <a:solidFill>
                          <a:srgbClr val="43707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296813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1CB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5190960"/>
                  </a:ext>
                </a:extLst>
              </a:tr>
              <a:tr h="1051501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Plazo máximo ILT pasa de 1 a 2 años</a:t>
                      </a:r>
                      <a:endParaRPr sz="3300" b="0" i="0" u="none" strike="noStrike" kern="1200" cap="none" dirty="0">
                        <a:solidFill>
                          <a:srgbClr val="43707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296813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1CB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041391"/>
                  </a:ext>
                </a:extLst>
              </a:tr>
              <a:tr h="1300309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3300" b="0" i="0" u="none" strike="noStrike" kern="1200" cap="none" dirty="0">
                          <a:solidFill>
                            <a:srgbClr val="43707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Otros: proyectos de ley prevención, compensación OOSS-ART</a:t>
                      </a:r>
                      <a:endParaRPr sz="3300" b="0" i="0" u="none" strike="noStrike" kern="1200" cap="none" dirty="0">
                        <a:solidFill>
                          <a:srgbClr val="43707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296813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1CB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1206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7193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1964239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" y="473075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458862" y="693522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</a:rPr>
              <a:t>LITIGIOSIDAD</a:t>
            </a:r>
            <a:endParaRPr sz="9100"/>
          </a:p>
        </p:txBody>
      </p:sp>
      <p:pic>
        <p:nvPicPr>
          <p:cNvPr id="78" name="Imagen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79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2"/>
          <p:cNvSpPr txBox="1"/>
          <p:nvPr/>
        </p:nvSpPr>
        <p:spPr>
          <a:xfrm>
            <a:off x="11528822" y="582314"/>
            <a:ext cx="7920356" cy="1717777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12699" algn="r">
              <a:spcBef>
                <a:spcPts val="96"/>
              </a:spcBef>
            </a:pPr>
            <a:r>
              <a:rPr lang="es-ES" sz="5500" spc="-5" dirty="0">
                <a:solidFill>
                  <a:srgbClr val="851919"/>
                </a:solidFill>
                <a:cs typeface="Calibri"/>
              </a:rPr>
              <a:t>Buena Adhesión</a:t>
            </a:r>
          </a:p>
          <a:p>
            <a:pPr marL="12699" algn="r">
              <a:spcBef>
                <a:spcPts val="96"/>
              </a:spcBef>
            </a:pPr>
            <a:r>
              <a:rPr lang="es-ES" sz="5500" spc="-5" dirty="0">
                <a:solidFill>
                  <a:srgbClr val="851919"/>
                </a:solidFill>
                <a:cs typeface="Calibri"/>
              </a:rPr>
              <a:t>17 provincias más CABA</a:t>
            </a:r>
            <a:endParaRPr sz="5500" dirty="0">
              <a:solidFill>
                <a:srgbClr val="851919"/>
              </a:solidFill>
              <a:cs typeface="Calibri"/>
            </a:endParaRPr>
          </a:p>
        </p:txBody>
      </p:sp>
      <p:graphicFrame>
        <p:nvGraphicFramePr>
          <p:cNvPr id="10" name="Chart 16"/>
          <p:cNvGraphicFramePr/>
          <p:nvPr>
            <p:extLst>
              <p:ext uri="{D42A27DB-BD31-4B8C-83A1-F6EECF244321}">
                <p14:modId xmlns:p14="http://schemas.microsoft.com/office/powerpoint/2010/main" val="3711070799"/>
              </p:ext>
            </p:extLst>
          </p:nvPr>
        </p:nvGraphicFramePr>
        <p:xfrm>
          <a:off x="3253690" y="4417769"/>
          <a:ext cx="7821046" cy="6152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ectángulo 3"/>
          <p:cNvSpPr/>
          <p:nvPr/>
        </p:nvSpPr>
        <p:spPr>
          <a:xfrm>
            <a:off x="518693" y="2621088"/>
            <a:ext cx="4750019" cy="498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08579">
              <a:spcBef>
                <a:spcPct val="0"/>
              </a:spcBef>
              <a:defRPr/>
            </a:pPr>
            <a:r>
              <a:rPr lang="es-ES" altLang="es-AR" sz="2638" b="1" dirty="0">
                <a:solidFill>
                  <a:srgbClr val="46855C"/>
                </a:solidFill>
                <a:latin typeface="Arial" charset="0"/>
                <a:ea typeface="Arial" charset="0"/>
                <a:cs typeface="Arial" charset="0"/>
              </a:rPr>
              <a:t>JUICIOS INGRESADOS 2025</a:t>
            </a:r>
          </a:p>
        </p:txBody>
      </p:sp>
      <p:sp>
        <p:nvSpPr>
          <p:cNvPr id="12" name="Rectángulo 6"/>
          <p:cNvSpPr/>
          <p:nvPr/>
        </p:nvSpPr>
        <p:spPr>
          <a:xfrm>
            <a:off x="3839330" y="3379450"/>
            <a:ext cx="3583172" cy="1614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507846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fld id="{261A0625-2BA5-47C2-9228-C0E2CCC52512}" type="CATEGORYNAME">
              <a:rPr lang="en-US" sz="3298" b="1">
                <a:solidFill>
                  <a:schemeClr val="bg1">
                    <a:lumMod val="50000"/>
                  </a:schemeClr>
                </a:solidFill>
                <a:latin typeface="Calibri"/>
              </a:rPr>
              <a:pPr algn="ctr" defTabSz="1507846">
                <a:defRPr sz="1600" b="1" i="0" u="none" strike="noStrike" kern="1200" baseline="0">
                  <a:solidFill>
                    <a:prstClr val="black"/>
                  </a:solidFill>
                  <a:latin typeface="+mn-lt"/>
                  <a:ea typeface="+mn-ea"/>
                  <a:cs typeface="+mn-cs"/>
                </a:defRPr>
              </a:pPr>
              <a:t>No Adheridas</a:t>
            </a:fld>
            <a:endParaRPr lang="en-US" sz="3298" b="1" dirty="0">
              <a:solidFill>
                <a:schemeClr val="bg1">
                  <a:lumMod val="50000"/>
                </a:schemeClr>
              </a:solidFill>
              <a:latin typeface="Calibri"/>
            </a:endParaRPr>
          </a:p>
          <a:p>
            <a:pPr algn="ctr" defTabSz="1507846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3298" b="1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1.695   </a:t>
            </a:r>
          </a:p>
          <a:p>
            <a:pPr algn="ctr" defTabSz="1507846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3298" b="1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1,3%</a:t>
            </a:r>
          </a:p>
        </p:txBody>
      </p:sp>
      <p:sp>
        <p:nvSpPr>
          <p:cNvPr id="14" name="Rectángulo 7"/>
          <p:cNvSpPr/>
          <p:nvPr/>
        </p:nvSpPr>
        <p:spPr>
          <a:xfrm>
            <a:off x="5769673" y="7961358"/>
            <a:ext cx="2789079" cy="1614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507846">
              <a:defRPr sz="16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fld id="{09D257CB-4B1A-4CF2-91CD-825AAEF68C0B}" type="CATEGORYNAME">
              <a:rPr lang="en-US" sz="3298" b="1">
                <a:solidFill>
                  <a:prstClr val="white"/>
                </a:solidFill>
                <a:latin typeface="Calibri"/>
              </a:rPr>
              <a:pPr algn="ctr" defTabSz="1507846">
                <a:defRPr sz="1600" b="1" i="0" u="none" strike="noStrike" kern="1200" baseline="0">
                  <a:solidFill>
                    <a:prstClr val="white"/>
                  </a:solidFill>
                  <a:latin typeface="+mn-lt"/>
                  <a:ea typeface="+mn-ea"/>
                  <a:cs typeface="+mn-cs"/>
                </a:defRPr>
              </a:pPr>
              <a:t>Adheridas</a:t>
            </a:fld>
            <a:endParaRPr lang="en-US" sz="3298" b="1" dirty="0">
              <a:solidFill>
                <a:prstClr val="white"/>
              </a:solidFill>
              <a:latin typeface="Calibri"/>
            </a:endParaRPr>
          </a:p>
          <a:p>
            <a:pPr algn="ctr" defTabSz="1507846">
              <a:defRPr sz="16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sz="3298" b="1" dirty="0">
                <a:solidFill>
                  <a:prstClr val="white"/>
                </a:solidFill>
              </a:rPr>
              <a:t>132.446 </a:t>
            </a:r>
          </a:p>
          <a:p>
            <a:pPr algn="ctr" defTabSz="1507846">
              <a:defRPr sz="16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sz="3298" b="1" dirty="0">
                <a:solidFill>
                  <a:prstClr val="white"/>
                </a:solidFill>
              </a:rPr>
              <a:t>98,7%</a:t>
            </a:r>
            <a:endParaRPr lang="en-US" sz="3298" b="1" dirty="0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15" name="Grupo 1"/>
          <p:cNvGrpSpPr/>
          <p:nvPr/>
        </p:nvGrpSpPr>
        <p:grpSpPr>
          <a:xfrm>
            <a:off x="13253470" y="2763725"/>
            <a:ext cx="3401750" cy="8169016"/>
            <a:chOff x="1911414" y="1276644"/>
            <a:chExt cx="2298558" cy="5237911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2887588" y="3127245"/>
              <a:ext cx="799675" cy="1209727"/>
            </a:xfrm>
            <a:custGeom>
              <a:avLst/>
              <a:gdLst>
                <a:gd name="T0" fmla="*/ 2350 w 2593"/>
                <a:gd name="T1" fmla="*/ 871 h 3697"/>
                <a:gd name="T2" fmla="*/ 2256 w 2593"/>
                <a:gd name="T3" fmla="*/ 786 h 3697"/>
                <a:gd name="T4" fmla="*/ 2138 w 2593"/>
                <a:gd name="T5" fmla="*/ 712 h 3697"/>
                <a:gd name="T6" fmla="*/ 1937 w 2593"/>
                <a:gd name="T7" fmla="*/ 545 h 3697"/>
                <a:gd name="T8" fmla="*/ 1929 w 2593"/>
                <a:gd name="T9" fmla="*/ 412 h 3697"/>
                <a:gd name="T10" fmla="*/ 1752 w 2593"/>
                <a:gd name="T11" fmla="*/ 257 h 3697"/>
                <a:gd name="T12" fmla="*/ 1247 w 2593"/>
                <a:gd name="T13" fmla="*/ 0 h 3697"/>
                <a:gd name="T14" fmla="*/ 1161 w 2593"/>
                <a:gd name="T15" fmla="*/ 29 h 3697"/>
                <a:gd name="T16" fmla="*/ 1070 w 2593"/>
                <a:gd name="T17" fmla="*/ 2 h 3697"/>
                <a:gd name="T18" fmla="*/ 892 w 2593"/>
                <a:gd name="T19" fmla="*/ 196 h 3697"/>
                <a:gd name="T20" fmla="*/ 714 w 2593"/>
                <a:gd name="T21" fmla="*/ 392 h 3697"/>
                <a:gd name="T22" fmla="*/ 391 w 2593"/>
                <a:gd name="T23" fmla="*/ 432 h 3697"/>
                <a:gd name="T24" fmla="*/ 60 w 2593"/>
                <a:gd name="T25" fmla="*/ 435 h 3697"/>
                <a:gd name="T26" fmla="*/ 55 w 2593"/>
                <a:gd name="T27" fmla="*/ 627 h 3697"/>
                <a:gd name="T28" fmla="*/ 32 w 2593"/>
                <a:gd name="T29" fmla="*/ 787 h 3697"/>
                <a:gd name="T30" fmla="*/ 24 w 2593"/>
                <a:gd name="T31" fmla="*/ 1933 h 3697"/>
                <a:gd name="T32" fmla="*/ 15 w 2593"/>
                <a:gd name="T33" fmla="*/ 3452 h 3697"/>
                <a:gd name="T34" fmla="*/ 126 w 2593"/>
                <a:gd name="T35" fmla="*/ 3501 h 3697"/>
                <a:gd name="T36" fmla="*/ 398 w 2593"/>
                <a:gd name="T37" fmla="*/ 3526 h 3697"/>
                <a:gd name="T38" fmla="*/ 285 w 2593"/>
                <a:gd name="T39" fmla="*/ 3240 h 3697"/>
                <a:gd name="T40" fmla="*/ 326 w 2593"/>
                <a:gd name="T41" fmla="*/ 3128 h 3697"/>
                <a:gd name="T42" fmla="*/ 347 w 2593"/>
                <a:gd name="T43" fmla="*/ 3011 h 3697"/>
                <a:gd name="T44" fmla="*/ 430 w 2593"/>
                <a:gd name="T45" fmla="*/ 2996 h 3697"/>
                <a:gd name="T46" fmla="*/ 375 w 2593"/>
                <a:gd name="T47" fmla="*/ 2464 h 3697"/>
                <a:gd name="T48" fmla="*/ 577 w 2593"/>
                <a:gd name="T49" fmla="*/ 2565 h 3697"/>
                <a:gd name="T50" fmla="*/ 1086 w 2593"/>
                <a:gd name="T51" fmla="*/ 2590 h 3697"/>
                <a:gd name="T52" fmla="*/ 1593 w 2593"/>
                <a:gd name="T53" fmla="*/ 2512 h 3697"/>
                <a:gd name="T54" fmla="*/ 2203 w 2593"/>
                <a:gd name="T55" fmla="*/ 2257 h 3697"/>
                <a:gd name="T56" fmla="*/ 2182 w 2593"/>
                <a:gd name="T57" fmla="*/ 2148 h 3697"/>
                <a:gd name="T58" fmla="*/ 2539 w 2593"/>
                <a:gd name="T59" fmla="*/ 1731 h 3697"/>
                <a:gd name="T60" fmla="*/ 2578 w 2593"/>
                <a:gd name="T61" fmla="*/ 1472 h 3697"/>
                <a:gd name="T62" fmla="*/ 2512 w 2593"/>
                <a:gd name="T63" fmla="*/ 1454 h 3697"/>
                <a:gd name="T64" fmla="*/ 2333 w 2593"/>
                <a:gd name="T65" fmla="*/ 1295 h 3697"/>
                <a:gd name="T66" fmla="*/ 2332 w 2593"/>
                <a:gd name="T67" fmla="*/ 1100 h 3697"/>
                <a:gd name="T68" fmla="*/ 2467 w 2593"/>
                <a:gd name="T69" fmla="*/ 1012 h 3697"/>
                <a:gd name="T70" fmla="*/ 2350 w 2593"/>
                <a:gd name="T71" fmla="*/ 871 h 3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93" h="3697">
                  <a:moveTo>
                    <a:pt x="2350" y="871"/>
                  </a:moveTo>
                  <a:lnTo>
                    <a:pt x="2256" y="786"/>
                  </a:lnTo>
                  <a:cubicBezTo>
                    <a:pt x="2217" y="757"/>
                    <a:pt x="2178" y="732"/>
                    <a:pt x="2138" y="712"/>
                  </a:cubicBezTo>
                  <a:cubicBezTo>
                    <a:pt x="2098" y="662"/>
                    <a:pt x="1993" y="599"/>
                    <a:pt x="1937" y="545"/>
                  </a:cubicBezTo>
                  <a:cubicBezTo>
                    <a:pt x="1895" y="505"/>
                    <a:pt x="1901" y="468"/>
                    <a:pt x="1929" y="412"/>
                  </a:cubicBezTo>
                  <a:cubicBezTo>
                    <a:pt x="2009" y="250"/>
                    <a:pt x="1999" y="324"/>
                    <a:pt x="1752" y="257"/>
                  </a:cubicBezTo>
                  <a:cubicBezTo>
                    <a:pt x="1415" y="166"/>
                    <a:pt x="1440" y="121"/>
                    <a:pt x="1247" y="0"/>
                  </a:cubicBezTo>
                  <a:cubicBezTo>
                    <a:pt x="1204" y="15"/>
                    <a:pt x="1209" y="31"/>
                    <a:pt x="1161" y="29"/>
                  </a:cubicBezTo>
                  <a:cubicBezTo>
                    <a:pt x="1111" y="27"/>
                    <a:pt x="1127" y="9"/>
                    <a:pt x="1070" y="2"/>
                  </a:cubicBezTo>
                  <a:cubicBezTo>
                    <a:pt x="1021" y="75"/>
                    <a:pt x="958" y="125"/>
                    <a:pt x="892" y="196"/>
                  </a:cubicBezTo>
                  <a:cubicBezTo>
                    <a:pt x="834" y="259"/>
                    <a:pt x="771" y="324"/>
                    <a:pt x="714" y="392"/>
                  </a:cubicBezTo>
                  <a:cubicBezTo>
                    <a:pt x="652" y="465"/>
                    <a:pt x="581" y="437"/>
                    <a:pt x="391" y="432"/>
                  </a:cubicBezTo>
                  <a:cubicBezTo>
                    <a:pt x="259" y="428"/>
                    <a:pt x="197" y="412"/>
                    <a:pt x="60" y="435"/>
                  </a:cubicBezTo>
                  <a:cubicBezTo>
                    <a:pt x="48" y="497"/>
                    <a:pt x="57" y="563"/>
                    <a:pt x="55" y="627"/>
                  </a:cubicBezTo>
                  <a:cubicBezTo>
                    <a:pt x="53" y="711"/>
                    <a:pt x="32" y="696"/>
                    <a:pt x="32" y="787"/>
                  </a:cubicBezTo>
                  <a:lnTo>
                    <a:pt x="24" y="1933"/>
                  </a:lnTo>
                  <a:cubicBezTo>
                    <a:pt x="22" y="2214"/>
                    <a:pt x="0" y="3260"/>
                    <a:pt x="15" y="3452"/>
                  </a:cubicBezTo>
                  <a:cubicBezTo>
                    <a:pt x="48" y="3476"/>
                    <a:pt x="86" y="3482"/>
                    <a:pt x="126" y="3501"/>
                  </a:cubicBezTo>
                  <a:cubicBezTo>
                    <a:pt x="253" y="3563"/>
                    <a:pt x="200" y="3697"/>
                    <a:pt x="398" y="3526"/>
                  </a:cubicBezTo>
                  <a:cubicBezTo>
                    <a:pt x="386" y="3460"/>
                    <a:pt x="288" y="3410"/>
                    <a:pt x="285" y="3240"/>
                  </a:cubicBezTo>
                  <a:cubicBezTo>
                    <a:pt x="318" y="3189"/>
                    <a:pt x="322" y="3215"/>
                    <a:pt x="326" y="3128"/>
                  </a:cubicBezTo>
                  <a:cubicBezTo>
                    <a:pt x="329" y="3078"/>
                    <a:pt x="333" y="3049"/>
                    <a:pt x="347" y="3011"/>
                  </a:cubicBezTo>
                  <a:lnTo>
                    <a:pt x="430" y="2996"/>
                  </a:lnTo>
                  <a:cubicBezTo>
                    <a:pt x="460" y="2835"/>
                    <a:pt x="185" y="2582"/>
                    <a:pt x="375" y="2464"/>
                  </a:cubicBezTo>
                  <a:cubicBezTo>
                    <a:pt x="436" y="2446"/>
                    <a:pt x="435" y="2509"/>
                    <a:pt x="577" y="2565"/>
                  </a:cubicBezTo>
                  <a:cubicBezTo>
                    <a:pt x="853" y="2672"/>
                    <a:pt x="878" y="2561"/>
                    <a:pt x="1086" y="2590"/>
                  </a:cubicBezTo>
                  <a:cubicBezTo>
                    <a:pt x="1325" y="2622"/>
                    <a:pt x="1392" y="2533"/>
                    <a:pt x="1593" y="2512"/>
                  </a:cubicBezTo>
                  <a:cubicBezTo>
                    <a:pt x="1728" y="2497"/>
                    <a:pt x="2133" y="2334"/>
                    <a:pt x="2203" y="2257"/>
                  </a:cubicBezTo>
                  <a:cubicBezTo>
                    <a:pt x="2183" y="2209"/>
                    <a:pt x="2153" y="2209"/>
                    <a:pt x="2182" y="2148"/>
                  </a:cubicBezTo>
                  <a:cubicBezTo>
                    <a:pt x="2248" y="2012"/>
                    <a:pt x="2417" y="1953"/>
                    <a:pt x="2539" y="1731"/>
                  </a:cubicBezTo>
                  <a:cubicBezTo>
                    <a:pt x="2593" y="1631"/>
                    <a:pt x="2574" y="1595"/>
                    <a:pt x="2578" y="1472"/>
                  </a:cubicBezTo>
                  <a:lnTo>
                    <a:pt x="2512" y="1454"/>
                  </a:lnTo>
                  <a:cubicBezTo>
                    <a:pt x="2453" y="1420"/>
                    <a:pt x="2354" y="1359"/>
                    <a:pt x="2333" y="1295"/>
                  </a:cubicBezTo>
                  <a:cubicBezTo>
                    <a:pt x="2318" y="1250"/>
                    <a:pt x="2312" y="1142"/>
                    <a:pt x="2332" y="1100"/>
                  </a:cubicBezTo>
                  <a:cubicBezTo>
                    <a:pt x="2360" y="1043"/>
                    <a:pt x="2413" y="1057"/>
                    <a:pt x="2467" y="1012"/>
                  </a:cubicBezTo>
                  <a:cubicBezTo>
                    <a:pt x="2469" y="939"/>
                    <a:pt x="2405" y="878"/>
                    <a:pt x="2350" y="871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914130" y="5121849"/>
              <a:ext cx="756229" cy="976423"/>
            </a:xfrm>
            <a:custGeom>
              <a:avLst/>
              <a:gdLst>
                <a:gd name="T0" fmla="*/ 333 w 2448"/>
                <a:gd name="T1" fmla="*/ 1258 h 2984"/>
                <a:gd name="T2" fmla="*/ 242 w 2448"/>
                <a:gd name="T3" fmla="*/ 1380 h 2984"/>
                <a:gd name="T4" fmla="*/ 186 w 2448"/>
                <a:gd name="T5" fmla="*/ 1523 h 2984"/>
                <a:gd name="T6" fmla="*/ 123 w 2448"/>
                <a:gd name="T7" fmla="*/ 1672 h 2984"/>
                <a:gd name="T8" fmla="*/ 17 w 2448"/>
                <a:gd name="T9" fmla="*/ 1678 h 2984"/>
                <a:gd name="T10" fmla="*/ 24 w 2448"/>
                <a:gd name="T11" fmla="*/ 1829 h 2984"/>
                <a:gd name="T12" fmla="*/ 90 w 2448"/>
                <a:gd name="T13" fmla="*/ 2073 h 2984"/>
                <a:gd name="T14" fmla="*/ 86 w 2448"/>
                <a:gd name="T15" fmla="*/ 2315 h 2984"/>
                <a:gd name="T16" fmla="*/ 172 w 2448"/>
                <a:gd name="T17" fmla="*/ 2391 h 2984"/>
                <a:gd name="T18" fmla="*/ 215 w 2448"/>
                <a:gd name="T19" fmla="*/ 2496 h 2984"/>
                <a:gd name="T20" fmla="*/ 371 w 2448"/>
                <a:gd name="T21" fmla="*/ 2354 h 2984"/>
                <a:gd name="T22" fmla="*/ 561 w 2448"/>
                <a:gd name="T23" fmla="*/ 2411 h 2984"/>
                <a:gd name="T24" fmla="*/ 497 w 2448"/>
                <a:gd name="T25" fmla="*/ 2588 h 2984"/>
                <a:gd name="T26" fmla="*/ 485 w 2448"/>
                <a:gd name="T27" fmla="*/ 2691 h 2984"/>
                <a:gd name="T28" fmla="*/ 498 w 2448"/>
                <a:gd name="T29" fmla="*/ 2798 h 2984"/>
                <a:gd name="T30" fmla="*/ 670 w 2448"/>
                <a:gd name="T31" fmla="*/ 2976 h 2984"/>
                <a:gd name="T32" fmla="*/ 1165 w 2448"/>
                <a:gd name="T33" fmla="*/ 2938 h 2984"/>
                <a:gd name="T34" fmla="*/ 1422 w 2448"/>
                <a:gd name="T35" fmla="*/ 2920 h 2984"/>
                <a:gd name="T36" fmla="*/ 1649 w 2448"/>
                <a:gd name="T37" fmla="*/ 2974 h 2984"/>
                <a:gd name="T38" fmla="*/ 1492 w 2448"/>
                <a:gd name="T39" fmla="*/ 2765 h 2984"/>
                <a:gd name="T40" fmla="*/ 1438 w 2448"/>
                <a:gd name="T41" fmla="*/ 2469 h 2984"/>
                <a:gd name="T42" fmla="*/ 1391 w 2448"/>
                <a:gd name="T43" fmla="*/ 2340 h 2984"/>
                <a:gd name="T44" fmla="*/ 1394 w 2448"/>
                <a:gd name="T45" fmla="*/ 2196 h 2984"/>
                <a:gd name="T46" fmla="*/ 1441 w 2448"/>
                <a:gd name="T47" fmla="*/ 2068 h 2984"/>
                <a:gd name="T48" fmla="*/ 1566 w 2448"/>
                <a:gd name="T49" fmla="*/ 2020 h 2984"/>
                <a:gd name="T50" fmla="*/ 1727 w 2448"/>
                <a:gd name="T51" fmla="*/ 1919 h 2984"/>
                <a:gd name="T52" fmla="*/ 1934 w 2448"/>
                <a:gd name="T53" fmla="*/ 1279 h 2984"/>
                <a:gd name="T54" fmla="*/ 2023 w 2448"/>
                <a:gd name="T55" fmla="*/ 1157 h 2984"/>
                <a:gd name="T56" fmla="*/ 2164 w 2448"/>
                <a:gd name="T57" fmla="*/ 1085 h 2984"/>
                <a:gd name="T58" fmla="*/ 2258 w 2448"/>
                <a:gd name="T59" fmla="*/ 968 h 2984"/>
                <a:gd name="T60" fmla="*/ 2368 w 2448"/>
                <a:gd name="T61" fmla="*/ 867 h 2984"/>
                <a:gd name="T62" fmla="*/ 2347 w 2448"/>
                <a:gd name="T63" fmla="*/ 709 h 2984"/>
                <a:gd name="T64" fmla="*/ 2344 w 2448"/>
                <a:gd name="T65" fmla="*/ 519 h 2984"/>
                <a:gd name="T66" fmla="*/ 2281 w 2448"/>
                <a:gd name="T67" fmla="*/ 505 h 2984"/>
                <a:gd name="T68" fmla="*/ 1959 w 2448"/>
                <a:gd name="T69" fmla="*/ 380 h 2984"/>
                <a:gd name="T70" fmla="*/ 1770 w 2448"/>
                <a:gd name="T71" fmla="*/ 258 h 2984"/>
                <a:gd name="T72" fmla="*/ 1693 w 2448"/>
                <a:gd name="T73" fmla="*/ 2 h 2984"/>
                <a:gd name="T74" fmla="*/ 1651 w 2448"/>
                <a:gd name="T75" fmla="*/ 0 h 2984"/>
                <a:gd name="T76" fmla="*/ 1572 w 2448"/>
                <a:gd name="T77" fmla="*/ 5 h 2984"/>
                <a:gd name="T78" fmla="*/ 464 w 2448"/>
                <a:gd name="T79" fmla="*/ 73 h 2984"/>
                <a:gd name="T80" fmla="*/ 452 w 2448"/>
                <a:gd name="T81" fmla="*/ 97 h 2984"/>
                <a:gd name="T82" fmla="*/ 327 w 2448"/>
                <a:gd name="T83" fmla="*/ 182 h 2984"/>
                <a:gd name="T84" fmla="*/ 457 w 2448"/>
                <a:gd name="T85" fmla="*/ 352 h 2984"/>
                <a:gd name="T86" fmla="*/ 333 w 2448"/>
                <a:gd name="T87" fmla="*/ 519 h 2984"/>
                <a:gd name="T88" fmla="*/ 296 w 2448"/>
                <a:gd name="T89" fmla="*/ 787 h 2984"/>
                <a:gd name="T90" fmla="*/ 215 w 2448"/>
                <a:gd name="T91" fmla="*/ 992 h 2984"/>
                <a:gd name="T92" fmla="*/ 268 w 2448"/>
                <a:gd name="T93" fmla="*/ 1141 h 2984"/>
                <a:gd name="T94" fmla="*/ 333 w 2448"/>
                <a:gd name="T95" fmla="*/ 1258 h 2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48" h="2984">
                  <a:moveTo>
                    <a:pt x="333" y="1258"/>
                  </a:moveTo>
                  <a:cubicBezTo>
                    <a:pt x="305" y="1297"/>
                    <a:pt x="249" y="1326"/>
                    <a:pt x="242" y="1380"/>
                  </a:cubicBezTo>
                  <a:cubicBezTo>
                    <a:pt x="228" y="1485"/>
                    <a:pt x="292" y="1425"/>
                    <a:pt x="186" y="1523"/>
                  </a:cubicBezTo>
                  <a:cubicBezTo>
                    <a:pt x="141" y="1564"/>
                    <a:pt x="150" y="1616"/>
                    <a:pt x="123" y="1672"/>
                  </a:cubicBezTo>
                  <a:cubicBezTo>
                    <a:pt x="32" y="1700"/>
                    <a:pt x="44" y="1614"/>
                    <a:pt x="17" y="1678"/>
                  </a:cubicBezTo>
                  <a:cubicBezTo>
                    <a:pt x="0" y="1720"/>
                    <a:pt x="12" y="1788"/>
                    <a:pt x="24" y="1829"/>
                  </a:cubicBezTo>
                  <a:cubicBezTo>
                    <a:pt x="50" y="1915"/>
                    <a:pt x="107" y="1973"/>
                    <a:pt x="90" y="2073"/>
                  </a:cubicBezTo>
                  <a:cubicBezTo>
                    <a:pt x="74" y="2165"/>
                    <a:pt x="11" y="2236"/>
                    <a:pt x="86" y="2315"/>
                  </a:cubicBezTo>
                  <a:cubicBezTo>
                    <a:pt x="115" y="2346"/>
                    <a:pt x="145" y="2359"/>
                    <a:pt x="172" y="2391"/>
                  </a:cubicBezTo>
                  <a:cubicBezTo>
                    <a:pt x="208" y="2434"/>
                    <a:pt x="193" y="2452"/>
                    <a:pt x="215" y="2496"/>
                  </a:cubicBezTo>
                  <a:cubicBezTo>
                    <a:pt x="284" y="2467"/>
                    <a:pt x="311" y="2386"/>
                    <a:pt x="371" y="2354"/>
                  </a:cubicBezTo>
                  <a:cubicBezTo>
                    <a:pt x="438" y="2319"/>
                    <a:pt x="524" y="2363"/>
                    <a:pt x="561" y="2411"/>
                  </a:cubicBezTo>
                  <a:cubicBezTo>
                    <a:pt x="549" y="2512"/>
                    <a:pt x="488" y="2444"/>
                    <a:pt x="497" y="2588"/>
                  </a:cubicBezTo>
                  <a:cubicBezTo>
                    <a:pt x="502" y="2653"/>
                    <a:pt x="478" y="2645"/>
                    <a:pt x="485" y="2691"/>
                  </a:cubicBezTo>
                  <a:cubicBezTo>
                    <a:pt x="494" y="2746"/>
                    <a:pt x="505" y="2714"/>
                    <a:pt x="498" y="2798"/>
                  </a:cubicBezTo>
                  <a:cubicBezTo>
                    <a:pt x="657" y="2843"/>
                    <a:pt x="647" y="2914"/>
                    <a:pt x="670" y="2976"/>
                  </a:cubicBezTo>
                  <a:cubicBezTo>
                    <a:pt x="710" y="2984"/>
                    <a:pt x="1085" y="2944"/>
                    <a:pt x="1165" y="2938"/>
                  </a:cubicBezTo>
                  <a:cubicBezTo>
                    <a:pt x="1242" y="2932"/>
                    <a:pt x="1351" y="2910"/>
                    <a:pt x="1422" y="2920"/>
                  </a:cubicBezTo>
                  <a:cubicBezTo>
                    <a:pt x="1504" y="2931"/>
                    <a:pt x="1562" y="2966"/>
                    <a:pt x="1649" y="2974"/>
                  </a:cubicBezTo>
                  <a:cubicBezTo>
                    <a:pt x="1614" y="2879"/>
                    <a:pt x="1529" y="2861"/>
                    <a:pt x="1492" y="2765"/>
                  </a:cubicBezTo>
                  <a:cubicBezTo>
                    <a:pt x="1455" y="2668"/>
                    <a:pt x="1467" y="2548"/>
                    <a:pt x="1438" y="2469"/>
                  </a:cubicBezTo>
                  <a:cubicBezTo>
                    <a:pt x="1415" y="2408"/>
                    <a:pt x="1386" y="2421"/>
                    <a:pt x="1391" y="2340"/>
                  </a:cubicBezTo>
                  <a:cubicBezTo>
                    <a:pt x="1393" y="2292"/>
                    <a:pt x="1384" y="2242"/>
                    <a:pt x="1394" y="2196"/>
                  </a:cubicBezTo>
                  <a:cubicBezTo>
                    <a:pt x="1400" y="2173"/>
                    <a:pt x="1432" y="2083"/>
                    <a:pt x="1441" y="2068"/>
                  </a:cubicBezTo>
                  <a:cubicBezTo>
                    <a:pt x="1471" y="2018"/>
                    <a:pt x="1501" y="2036"/>
                    <a:pt x="1566" y="2020"/>
                  </a:cubicBezTo>
                  <a:cubicBezTo>
                    <a:pt x="1622" y="1903"/>
                    <a:pt x="1606" y="1942"/>
                    <a:pt x="1727" y="1919"/>
                  </a:cubicBezTo>
                  <a:cubicBezTo>
                    <a:pt x="1852" y="1667"/>
                    <a:pt x="1727" y="1499"/>
                    <a:pt x="1934" y="1279"/>
                  </a:cubicBezTo>
                  <a:cubicBezTo>
                    <a:pt x="1979" y="1230"/>
                    <a:pt x="1986" y="1195"/>
                    <a:pt x="2023" y="1157"/>
                  </a:cubicBezTo>
                  <a:cubicBezTo>
                    <a:pt x="2061" y="1115"/>
                    <a:pt x="2111" y="1112"/>
                    <a:pt x="2164" y="1085"/>
                  </a:cubicBezTo>
                  <a:cubicBezTo>
                    <a:pt x="2213" y="1061"/>
                    <a:pt x="2227" y="1020"/>
                    <a:pt x="2258" y="968"/>
                  </a:cubicBezTo>
                  <a:cubicBezTo>
                    <a:pt x="2313" y="878"/>
                    <a:pt x="2335" y="899"/>
                    <a:pt x="2368" y="867"/>
                  </a:cubicBezTo>
                  <a:cubicBezTo>
                    <a:pt x="2340" y="842"/>
                    <a:pt x="2298" y="825"/>
                    <a:pt x="2347" y="709"/>
                  </a:cubicBezTo>
                  <a:cubicBezTo>
                    <a:pt x="2380" y="627"/>
                    <a:pt x="2448" y="557"/>
                    <a:pt x="2344" y="519"/>
                  </a:cubicBezTo>
                  <a:cubicBezTo>
                    <a:pt x="2328" y="513"/>
                    <a:pt x="2299" y="507"/>
                    <a:pt x="2281" y="505"/>
                  </a:cubicBezTo>
                  <a:cubicBezTo>
                    <a:pt x="2190" y="494"/>
                    <a:pt x="2065" y="558"/>
                    <a:pt x="1959" y="380"/>
                  </a:cubicBezTo>
                  <a:cubicBezTo>
                    <a:pt x="1915" y="306"/>
                    <a:pt x="1835" y="309"/>
                    <a:pt x="1770" y="258"/>
                  </a:cubicBezTo>
                  <a:cubicBezTo>
                    <a:pt x="1672" y="181"/>
                    <a:pt x="1789" y="23"/>
                    <a:pt x="1693" y="2"/>
                  </a:cubicBezTo>
                  <a:lnTo>
                    <a:pt x="1651" y="0"/>
                  </a:lnTo>
                  <a:cubicBezTo>
                    <a:pt x="1627" y="0"/>
                    <a:pt x="1598" y="4"/>
                    <a:pt x="1572" y="5"/>
                  </a:cubicBezTo>
                  <a:lnTo>
                    <a:pt x="464" y="73"/>
                  </a:lnTo>
                  <a:cubicBezTo>
                    <a:pt x="426" y="123"/>
                    <a:pt x="494" y="23"/>
                    <a:pt x="452" y="97"/>
                  </a:cubicBezTo>
                  <a:cubicBezTo>
                    <a:pt x="409" y="174"/>
                    <a:pt x="375" y="125"/>
                    <a:pt x="327" y="182"/>
                  </a:cubicBezTo>
                  <a:cubicBezTo>
                    <a:pt x="402" y="241"/>
                    <a:pt x="467" y="230"/>
                    <a:pt x="457" y="352"/>
                  </a:cubicBezTo>
                  <a:cubicBezTo>
                    <a:pt x="445" y="499"/>
                    <a:pt x="407" y="454"/>
                    <a:pt x="333" y="519"/>
                  </a:cubicBezTo>
                  <a:cubicBezTo>
                    <a:pt x="403" y="618"/>
                    <a:pt x="448" y="562"/>
                    <a:pt x="296" y="787"/>
                  </a:cubicBezTo>
                  <a:cubicBezTo>
                    <a:pt x="255" y="848"/>
                    <a:pt x="208" y="897"/>
                    <a:pt x="215" y="992"/>
                  </a:cubicBezTo>
                  <a:cubicBezTo>
                    <a:pt x="272" y="1078"/>
                    <a:pt x="300" y="1005"/>
                    <a:pt x="268" y="1141"/>
                  </a:cubicBezTo>
                  <a:cubicBezTo>
                    <a:pt x="317" y="1176"/>
                    <a:pt x="394" y="1172"/>
                    <a:pt x="333" y="1258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1911414" y="4462263"/>
              <a:ext cx="843121" cy="675431"/>
            </a:xfrm>
            <a:custGeom>
              <a:avLst/>
              <a:gdLst>
                <a:gd name="T0" fmla="*/ 211 w 2728"/>
                <a:gd name="T1" fmla="*/ 925 h 2067"/>
                <a:gd name="T2" fmla="*/ 235 w 2728"/>
                <a:gd name="T3" fmla="*/ 956 h 2067"/>
                <a:gd name="T4" fmla="*/ 257 w 2728"/>
                <a:gd name="T5" fmla="*/ 971 h 2067"/>
                <a:gd name="T6" fmla="*/ 245 w 2728"/>
                <a:gd name="T7" fmla="*/ 1354 h 2067"/>
                <a:gd name="T8" fmla="*/ 453 w 2728"/>
                <a:gd name="T9" fmla="*/ 1349 h 2067"/>
                <a:gd name="T10" fmla="*/ 508 w 2728"/>
                <a:gd name="T11" fmla="*/ 1514 h 2067"/>
                <a:gd name="T12" fmla="*/ 472 w 2728"/>
                <a:gd name="T13" fmla="*/ 1528 h 2067"/>
                <a:gd name="T14" fmla="*/ 384 w 2728"/>
                <a:gd name="T15" fmla="*/ 1500 h 2067"/>
                <a:gd name="T16" fmla="*/ 273 w 2728"/>
                <a:gd name="T17" fmla="*/ 1529 h 2067"/>
                <a:gd name="T18" fmla="*/ 158 w 2728"/>
                <a:gd name="T19" fmla="*/ 1540 h 2067"/>
                <a:gd name="T20" fmla="*/ 223 w 2728"/>
                <a:gd name="T21" fmla="*/ 1628 h 2067"/>
                <a:gd name="T22" fmla="*/ 320 w 2728"/>
                <a:gd name="T23" fmla="*/ 1637 h 2067"/>
                <a:gd name="T24" fmla="*/ 468 w 2728"/>
                <a:gd name="T25" fmla="*/ 1752 h 2067"/>
                <a:gd name="T26" fmla="*/ 432 w 2728"/>
                <a:gd name="T27" fmla="*/ 1810 h 2067"/>
                <a:gd name="T28" fmla="*/ 435 w 2728"/>
                <a:gd name="T29" fmla="*/ 1889 h 2067"/>
                <a:gd name="T30" fmla="*/ 339 w 2728"/>
                <a:gd name="T31" fmla="*/ 1893 h 2067"/>
                <a:gd name="T32" fmla="*/ 440 w 2728"/>
                <a:gd name="T33" fmla="*/ 2057 h 2067"/>
                <a:gd name="T34" fmla="*/ 870 w 2728"/>
                <a:gd name="T35" fmla="*/ 2022 h 2067"/>
                <a:gd name="T36" fmla="*/ 1731 w 2728"/>
                <a:gd name="T37" fmla="*/ 1975 h 2067"/>
                <a:gd name="T38" fmla="*/ 1827 w 2728"/>
                <a:gd name="T39" fmla="*/ 1776 h 2067"/>
                <a:gd name="T40" fmla="*/ 1961 w 2728"/>
                <a:gd name="T41" fmla="*/ 1611 h 2067"/>
                <a:gd name="T42" fmla="*/ 2058 w 2728"/>
                <a:gd name="T43" fmla="*/ 1559 h 2067"/>
                <a:gd name="T44" fmla="*/ 2123 w 2728"/>
                <a:gd name="T45" fmla="*/ 1474 h 2067"/>
                <a:gd name="T46" fmla="*/ 2402 w 2728"/>
                <a:gd name="T47" fmla="*/ 1467 h 2067"/>
                <a:gd name="T48" fmla="*/ 2419 w 2728"/>
                <a:gd name="T49" fmla="*/ 1284 h 2067"/>
                <a:gd name="T50" fmla="*/ 2494 w 2728"/>
                <a:gd name="T51" fmla="*/ 1043 h 2067"/>
                <a:gd name="T52" fmla="*/ 2449 w 2728"/>
                <a:gd name="T53" fmla="*/ 893 h 2067"/>
                <a:gd name="T54" fmla="*/ 2507 w 2728"/>
                <a:gd name="T55" fmla="*/ 750 h 2067"/>
                <a:gd name="T56" fmla="*/ 2723 w 2728"/>
                <a:gd name="T57" fmla="*/ 553 h 2067"/>
                <a:gd name="T58" fmla="*/ 2625 w 2728"/>
                <a:gd name="T59" fmla="*/ 482 h 2067"/>
                <a:gd name="T60" fmla="*/ 2517 w 2728"/>
                <a:gd name="T61" fmla="*/ 433 h 2067"/>
                <a:gd name="T62" fmla="*/ 2717 w 2728"/>
                <a:gd name="T63" fmla="*/ 263 h 2067"/>
                <a:gd name="T64" fmla="*/ 2728 w 2728"/>
                <a:gd name="T65" fmla="*/ 178 h 2067"/>
                <a:gd name="T66" fmla="*/ 2513 w 2728"/>
                <a:gd name="T67" fmla="*/ 0 h 2067"/>
                <a:gd name="T68" fmla="*/ 160 w 2728"/>
                <a:gd name="T69" fmla="*/ 159 h 2067"/>
                <a:gd name="T70" fmla="*/ 0 w 2728"/>
                <a:gd name="T71" fmla="*/ 308 h 2067"/>
                <a:gd name="T72" fmla="*/ 76 w 2728"/>
                <a:gd name="T73" fmla="*/ 409 h 2067"/>
                <a:gd name="T74" fmla="*/ 31 w 2728"/>
                <a:gd name="T75" fmla="*/ 532 h 2067"/>
                <a:gd name="T76" fmla="*/ 127 w 2728"/>
                <a:gd name="T77" fmla="*/ 739 h 2067"/>
                <a:gd name="T78" fmla="*/ 205 w 2728"/>
                <a:gd name="T79" fmla="*/ 772 h 2067"/>
                <a:gd name="T80" fmla="*/ 211 w 2728"/>
                <a:gd name="T81" fmla="*/ 925 h 2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728" h="2067">
                  <a:moveTo>
                    <a:pt x="211" y="925"/>
                  </a:moveTo>
                  <a:cubicBezTo>
                    <a:pt x="227" y="950"/>
                    <a:pt x="202" y="923"/>
                    <a:pt x="235" y="956"/>
                  </a:cubicBezTo>
                  <a:cubicBezTo>
                    <a:pt x="248" y="969"/>
                    <a:pt x="245" y="963"/>
                    <a:pt x="257" y="971"/>
                  </a:cubicBezTo>
                  <a:cubicBezTo>
                    <a:pt x="288" y="1118"/>
                    <a:pt x="216" y="1249"/>
                    <a:pt x="245" y="1354"/>
                  </a:cubicBezTo>
                  <a:cubicBezTo>
                    <a:pt x="302" y="1378"/>
                    <a:pt x="380" y="1328"/>
                    <a:pt x="453" y="1349"/>
                  </a:cubicBezTo>
                  <a:cubicBezTo>
                    <a:pt x="507" y="1365"/>
                    <a:pt x="542" y="1464"/>
                    <a:pt x="508" y="1514"/>
                  </a:cubicBezTo>
                  <a:cubicBezTo>
                    <a:pt x="486" y="1533"/>
                    <a:pt x="537" y="1524"/>
                    <a:pt x="472" y="1528"/>
                  </a:cubicBezTo>
                  <a:cubicBezTo>
                    <a:pt x="438" y="1530"/>
                    <a:pt x="397" y="1499"/>
                    <a:pt x="384" y="1500"/>
                  </a:cubicBezTo>
                  <a:cubicBezTo>
                    <a:pt x="340" y="1524"/>
                    <a:pt x="345" y="1534"/>
                    <a:pt x="273" y="1529"/>
                  </a:cubicBezTo>
                  <a:cubicBezTo>
                    <a:pt x="214" y="1524"/>
                    <a:pt x="211" y="1528"/>
                    <a:pt x="158" y="1540"/>
                  </a:cubicBezTo>
                  <a:cubicBezTo>
                    <a:pt x="165" y="1580"/>
                    <a:pt x="189" y="1602"/>
                    <a:pt x="223" y="1628"/>
                  </a:cubicBezTo>
                  <a:cubicBezTo>
                    <a:pt x="270" y="1662"/>
                    <a:pt x="267" y="1655"/>
                    <a:pt x="320" y="1637"/>
                  </a:cubicBezTo>
                  <a:cubicBezTo>
                    <a:pt x="396" y="1610"/>
                    <a:pt x="449" y="1703"/>
                    <a:pt x="468" y="1752"/>
                  </a:cubicBezTo>
                  <a:cubicBezTo>
                    <a:pt x="452" y="1801"/>
                    <a:pt x="443" y="1779"/>
                    <a:pt x="432" y="1810"/>
                  </a:cubicBezTo>
                  <a:cubicBezTo>
                    <a:pt x="420" y="1845"/>
                    <a:pt x="439" y="1833"/>
                    <a:pt x="435" y="1889"/>
                  </a:cubicBezTo>
                  <a:cubicBezTo>
                    <a:pt x="388" y="1886"/>
                    <a:pt x="369" y="1867"/>
                    <a:pt x="339" y="1893"/>
                  </a:cubicBezTo>
                  <a:cubicBezTo>
                    <a:pt x="274" y="1947"/>
                    <a:pt x="325" y="2067"/>
                    <a:pt x="440" y="2057"/>
                  </a:cubicBezTo>
                  <a:cubicBezTo>
                    <a:pt x="584" y="2043"/>
                    <a:pt x="722" y="2032"/>
                    <a:pt x="870" y="2022"/>
                  </a:cubicBezTo>
                  <a:cubicBezTo>
                    <a:pt x="1155" y="2005"/>
                    <a:pt x="1447" y="1983"/>
                    <a:pt x="1731" y="1975"/>
                  </a:cubicBezTo>
                  <a:cubicBezTo>
                    <a:pt x="1781" y="1894"/>
                    <a:pt x="1785" y="1881"/>
                    <a:pt x="1827" y="1776"/>
                  </a:cubicBezTo>
                  <a:cubicBezTo>
                    <a:pt x="1852" y="1714"/>
                    <a:pt x="1900" y="1633"/>
                    <a:pt x="1961" y="1611"/>
                  </a:cubicBezTo>
                  <a:cubicBezTo>
                    <a:pt x="2043" y="1582"/>
                    <a:pt x="2023" y="1633"/>
                    <a:pt x="2058" y="1559"/>
                  </a:cubicBezTo>
                  <a:cubicBezTo>
                    <a:pt x="2078" y="1517"/>
                    <a:pt x="2085" y="1492"/>
                    <a:pt x="2123" y="1474"/>
                  </a:cubicBezTo>
                  <a:cubicBezTo>
                    <a:pt x="2195" y="1440"/>
                    <a:pt x="2320" y="1464"/>
                    <a:pt x="2402" y="1467"/>
                  </a:cubicBezTo>
                  <a:cubicBezTo>
                    <a:pt x="2359" y="1396"/>
                    <a:pt x="2272" y="1420"/>
                    <a:pt x="2419" y="1284"/>
                  </a:cubicBezTo>
                  <a:cubicBezTo>
                    <a:pt x="2503" y="1205"/>
                    <a:pt x="2490" y="1190"/>
                    <a:pt x="2494" y="1043"/>
                  </a:cubicBezTo>
                  <a:cubicBezTo>
                    <a:pt x="2457" y="977"/>
                    <a:pt x="2419" y="995"/>
                    <a:pt x="2449" y="893"/>
                  </a:cubicBezTo>
                  <a:cubicBezTo>
                    <a:pt x="2465" y="838"/>
                    <a:pt x="2486" y="799"/>
                    <a:pt x="2507" y="750"/>
                  </a:cubicBezTo>
                  <a:cubicBezTo>
                    <a:pt x="2564" y="613"/>
                    <a:pt x="2567" y="596"/>
                    <a:pt x="2723" y="553"/>
                  </a:cubicBezTo>
                  <a:cubicBezTo>
                    <a:pt x="2682" y="510"/>
                    <a:pt x="2703" y="492"/>
                    <a:pt x="2625" y="482"/>
                  </a:cubicBezTo>
                  <a:cubicBezTo>
                    <a:pt x="2550" y="472"/>
                    <a:pt x="2558" y="485"/>
                    <a:pt x="2517" y="433"/>
                  </a:cubicBezTo>
                  <a:cubicBezTo>
                    <a:pt x="2478" y="336"/>
                    <a:pt x="2653" y="276"/>
                    <a:pt x="2717" y="263"/>
                  </a:cubicBezTo>
                  <a:lnTo>
                    <a:pt x="2728" y="178"/>
                  </a:lnTo>
                  <a:cubicBezTo>
                    <a:pt x="2591" y="176"/>
                    <a:pt x="2550" y="147"/>
                    <a:pt x="2513" y="0"/>
                  </a:cubicBezTo>
                  <a:lnTo>
                    <a:pt x="160" y="159"/>
                  </a:lnTo>
                  <a:cubicBezTo>
                    <a:pt x="190" y="308"/>
                    <a:pt x="75" y="227"/>
                    <a:pt x="0" y="308"/>
                  </a:cubicBezTo>
                  <a:cubicBezTo>
                    <a:pt x="24" y="353"/>
                    <a:pt x="68" y="353"/>
                    <a:pt x="76" y="409"/>
                  </a:cubicBezTo>
                  <a:cubicBezTo>
                    <a:pt x="85" y="471"/>
                    <a:pt x="47" y="476"/>
                    <a:pt x="31" y="532"/>
                  </a:cubicBezTo>
                  <a:cubicBezTo>
                    <a:pt x="98" y="643"/>
                    <a:pt x="92" y="574"/>
                    <a:pt x="127" y="739"/>
                  </a:cubicBezTo>
                  <a:cubicBezTo>
                    <a:pt x="174" y="753"/>
                    <a:pt x="174" y="747"/>
                    <a:pt x="205" y="772"/>
                  </a:cubicBezTo>
                  <a:cubicBezTo>
                    <a:pt x="205" y="839"/>
                    <a:pt x="144" y="911"/>
                    <a:pt x="211" y="925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/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1934494" y="3781068"/>
              <a:ext cx="1022335" cy="721516"/>
            </a:xfrm>
            <a:custGeom>
              <a:avLst/>
              <a:gdLst>
                <a:gd name="T0" fmla="*/ 1583 w 3312"/>
                <a:gd name="T1" fmla="*/ 219 h 2205"/>
                <a:gd name="T2" fmla="*/ 1457 w 3312"/>
                <a:gd name="T3" fmla="*/ 268 h 2205"/>
                <a:gd name="T4" fmla="*/ 1335 w 3312"/>
                <a:gd name="T5" fmla="*/ 233 h 2205"/>
                <a:gd name="T6" fmla="*/ 1371 w 3312"/>
                <a:gd name="T7" fmla="*/ 0 h 2205"/>
                <a:gd name="T8" fmla="*/ 1264 w 3312"/>
                <a:gd name="T9" fmla="*/ 30 h 2205"/>
                <a:gd name="T10" fmla="*/ 1259 w 3312"/>
                <a:gd name="T11" fmla="*/ 847 h 2205"/>
                <a:gd name="T12" fmla="*/ 1038 w 3312"/>
                <a:gd name="T13" fmla="*/ 945 h 2205"/>
                <a:gd name="T14" fmla="*/ 836 w 3312"/>
                <a:gd name="T15" fmla="*/ 1158 h 2205"/>
                <a:gd name="T16" fmla="*/ 592 w 3312"/>
                <a:gd name="T17" fmla="*/ 1511 h 2205"/>
                <a:gd name="T18" fmla="*/ 344 w 3312"/>
                <a:gd name="T19" fmla="*/ 1611 h 2205"/>
                <a:gd name="T20" fmla="*/ 349 w 3312"/>
                <a:gd name="T21" fmla="*/ 1767 h 2205"/>
                <a:gd name="T22" fmla="*/ 201 w 3312"/>
                <a:gd name="T23" fmla="*/ 1843 h 2205"/>
                <a:gd name="T24" fmla="*/ 94 w 3312"/>
                <a:gd name="T25" fmla="*/ 1845 h 2205"/>
                <a:gd name="T26" fmla="*/ 8 w 3312"/>
                <a:gd name="T27" fmla="*/ 1859 h 2205"/>
                <a:gd name="T28" fmla="*/ 31 w 3312"/>
                <a:gd name="T29" fmla="*/ 2034 h 2205"/>
                <a:gd name="T30" fmla="*/ 77 w 3312"/>
                <a:gd name="T31" fmla="*/ 2193 h 2205"/>
                <a:gd name="T32" fmla="*/ 687 w 3312"/>
                <a:gd name="T33" fmla="*/ 2157 h 2205"/>
                <a:gd name="T34" fmla="*/ 1284 w 3312"/>
                <a:gd name="T35" fmla="*/ 2114 h 2205"/>
                <a:gd name="T36" fmla="*/ 2193 w 3312"/>
                <a:gd name="T37" fmla="*/ 2056 h 2205"/>
                <a:gd name="T38" fmla="*/ 2482 w 3312"/>
                <a:gd name="T39" fmla="*/ 1944 h 2205"/>
                <a:gd name="T40" fmla="*/ 2502 w 3312"/>
                <a:gd name="T41" fmla="*/ 1870 h 2205"/>
                <a:gd name="T42" fmla="*/ 2486 w 3312"/>
                <a:gd name="T43" fmla="*/ 1475 h 2205"/>
                <a:gd name="T44" fmla="*/ 2617 w 3312"/>
                <a:gd name="T45" fmla="*/ 1542 h 2205"/>
                <a:gd name="T46" fmla="*/ 2755 w 3312"/>
                <a:gd name="T47" fmla="*/ 1602 h 2205"/>
                <a:gd name="T48" fmla="*/ 3312 w 3312"/>
                <a:gd name="T49" fmla="*/ 1652 h 2205"/>
                <a:gd name="T50" fmla="*/ 3060 w 3312"/>
                <a:gd name="T51" fmla="*/ 1493 h 2205"/>
                <a:gd name="T52" fmla="*/ 3061 w 3312"/>
                <a:gd name="T53" fmla="*/ 802 h 2205"/>
                <a:gd name="T54" fmla="*/ 2679 w 3312"/>
                <a:gd name="T55" fmla="*/ 634 h 2205"/>
                <a:gd name="T56" fmla="*/ 2563 w 3312"/>
                <a:gd name="T57" fmla="*/ 613 h 2205"/>
                <a:gd name="T58" fmla="*/ 2466 w 3312"/>
                <a:gd name="T59" fmla="*/ 569 h 2205"/>
                <a:gd name="T60" fmla="*/ 2236 w 3312"/>
                <a:gd name="T61" fmla="*/ 603 h 2205"/>
                <a:gd name="T62" fmla="*/ 2118 w 3312"/>
                <a:gd name="T63" fmla="*/ 589 h 2205"/>
                <a:gd name="T64" fmla="*/ 2006 w 3312"/>
                <a:gd name="T65" fmla="*/ 604 h 2205"/>
                <a:gd name="T66" fmla="*/ 1824 w 3312"/>
                <a:gd name="T67" fmla="*/ 516 h 2205"/>
                <a:gd name="T68" fmla="*/ 1687 w 3312"/>
                <a:gd name="T69" fmla="*/ 381 h 2205"/>
                <a:gd name="T70" fmla="*/ 1583 w 3312"/>
                <a:gd name="T71" fmla="*/ 219 h 2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12" h="2205">
                  <a:moveTo>
                    <a:pt x="1583" y="219"/>
                  </a:moveTo>
                  <a:cubicBezTo>
                    <a:pt x="1501" y="241"/>
                    <a:pt x="1577" y="262"/>
                    <a:pt x="1457" y="268"/>
                  </a:cubicBezTo>
                  <a:cubicBezTo>
                    <a:pt x="1419" y="270"/>
                    <a:pt x="1347" y="296"/>
                    <a:pt x="1335" y="233"/>
                  </a:cubicBezTo>
                  <a:cubicBezTo>
                    <a:pt x="1320" y="151"/>
                    <a:pt x="1475" y="137"/>
                    <a:pt x="1371" y="0"/>
                  </a:cubicBezTo>
                  <a:lnTo>
                    <a:pt x="1264" y="30"/>
                  </a:lnTo>
                  <a:lnTo>
                    <a:pt x="1259" y="847"/>
                  </a:lnTo>
                  <a:cubicBezTo>
                    <a:pt x="1178" y="906"/>
                    <a:pt x="1112" y="874"/>
                    <a:pt x="1038" y="945"/>
                  </a:cubicBezTo>
                  <a:cubicBezTo>
                    <a:pt x="1011" y="996"/>
                    <a:pt x="1106" y="1102"/>
                    <a:pt x="836" y="1158"/>
                  </a:cubicBezTo>
                  <a:cubicBezTo>
                    <a:pt x="533" y="1220"/>
                    <a:pt x="767" y="1294"/>
                    <a:pt x="592" y="1511"/>
                  </a:cubicBezTo>
                  <a:cubicBezTo>
                    <a:pt x="490" y="1638"/>
                    <a:pt x="429" y="1425"/>
                    <a:pt x="344" y="1611"/>
                  </a:cubicBezTo>
                  <a:cubicBezTo>
                    <a:pt x="304" y="1699"/>
                    <a:pt x="354" y="1694"/>
                    <a:pt x="349" y="1767"/>
                  </a:cubicBezTo>
                  <a:cubicBezTo>
                    <a:pt x="322" y="1794"/>
                    <a:pt x="236" y="1840"/>
                    <a:pt x="201" y="1843"/>
                  </a:cubicBezTo>
                  <a:cubicBezTo>
                    <a:pt x="148" y="1848"/>
                    <a:pt x="164" y="1829"/>
                    <a:pt x="94" y="1845"/>
                  </a:cubicBezTo>
                  <a:cubicBezTo>
                    <a:pt x="45" y="1857"/>
                    <a:pt x="67" y="1860"/>
                    <a:pt x="8" y="1859"/>
                  </a:cubicBezTo>
                  <a:cubicBezTo>
                    <a:pt x="0" y="1937"/>
                    <a:pt x="41" y="1931"/>
                    <a:pt x="31" y="2034"/>
                  </a:cubicBezTo>
                  <a:cubicBezTo>
                    <a:pt x="24" y="2110"/>
                    <a:pt x="34" y="2146"/>
                    <a:pt x="77" y="2193"/>
                  </a:cubicBezTo>
                  <a:cubicBezTo>
                    <a:pt x="228" y="2205"/>
                    <a:pt x="524" y="2168"/>
                    <a:pt x="687" y="2157"/>
                  </a:cubicBezTo>
                  <a:cubicBezTo>
                    <a:pt x="878" y="2144"/>
                    <a:pt x="1102" y="2117"/>
                    <a:pt x="1284" y="2114"/>
                  </a:cubicBezTo>
                  <a:cubicBezTo>
                    <a:pt x="1557" y="2109"/>
                    <a:pt x="1905" y="2073"/>
                    <a:pt x="2193" y="2056"/>
                  </a:cubicBezTo>
                  <a:cubicBezTo>
                    <a:pt x="2581" y="2033"/>
                    <a:pt x="2463" y="2056"/>
                    <a:pt x="2482" y="1944"/>
                  </a:cubicBezTo>
                  <a:cubicBezTo>
                    <a:pt x="2492" y="1885"/>
                    <a:pt x="2506" y="1937"/>
                    <a:pt x="2502" y="1870"/>
                  </a:cubicBezTo>
                  <a:cubicBezTo>
                    <a:pt x="2497" y="1790"/>
                    <a:pt x="2283" y="1517"/>
                    <a:pt x="2486" y="1475"/>
                  </a:cubicBezTo>
                  <a:cubicBezTo>
                    <a:pt x="2561" y="1460"/>
                    <a:pt x="2582" y="1514"/>
                    <a:pt x="2617" y="1542"/>
                  </a:cubicBezTo>
                  <a:cubicBezTo>
                    <a:pt x="2658" y="1576"/>
                    <a:pt x="2706" y="1581"/>
                    <a:pt x="2755" y="1602"/>
                  </a:cubicBezTo>
                  <a:cubicBezTo>
                    <a:pt x="2918" y="1669"/>
                    <a:pt x="3136" y="1704"/>
                    <a:pt x="3312" y="1652"/>
                  </a:cubicBezTo>
                  <a:cubicBezTo>
                    <a:pt x="3189" y="1536"/>
                    <a:pt x="3270" y="1557"/>
                    <a:pt x="3060" y="1493"/>
                  </a:cubicBezTo>
                  <a:lnTo>
                    <a:pt x="3061" y="802"/>
                  </a:lnTo>
                  <a:cubicBezTo>
                    <a:pt x="2783" y="767"/>
                    <a:pt x="2848" y="687"/>
                    <a:pt x="2679" y="634"/>
                  </a:cubicBezTo>
                  <a:cubicBezTo>
                    <a:pt x="2635" y="621"/>
                    <a:pt x="2606" y="629"/>
                    <a:pt x="2563" y="613"/>
                  </a:cubicBezTo>
                  <a:cubicBezTo>
                    <a:pt x="2527" y="600"/>
                    <a:pt x="2511" y="572"/>
                    <a:pt x="2466" y="569"/>
                  </a:cubicBezTo>
                  <a:cubicBezTo>
                    <a:pt x="2393" y="563"/>
                    <a:pt x="2375" y="622"/>
                    <a:pt x="2236" y="603"/>
                  </a:cubicBezTo>
                  <a:cubicBezTo>
                    <a:pt x="2196" y="597"/>
                    <a:pt x="2159" y="589"/>
                    <a:pt x="2118" y="589"/>
                  </a:cubicBezTo>
                  <a:cubicBezTo>
                    <a:pt x="2069" y="589"/>
                    <a:pt x="2048" y="604"/>
                    <a:pt x="2006" y="604"/>
                  </a:cubicBezTo>
                  <a:cubicBezTo>
                    <a:pt x="1900" y="606"/>
                    <a:pt x="1984" y="561"/>
                    <a:pt x="1824" y="516"/>
                  </a:cubicBezTo>
                  <a:cubicBezTo>
                    <a:pt x="1757" y="497"/>
                    <a:pt x="1727" y="430"/>
                    <a:pt x="1687" y="381"/>
                  </a:cubicBezTo>
                  <a:cubicBezTo>
                    <a:pt x="1613" y="291"/>
                    <a:pt x="1639" y="265"/>
                    <a:pt x="1583" y="219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2582031" y="2507976"/>
              <a:ext cx="522708" cy="848250"/>
            </a:xfrm>
            <a:custGeom>
              <a:avLst/>
              <a:gdLst>
                <a:gd name="T0" fmla="*/ 4 w 1693"/>
                <a:gd name="T1" fmla="*/ 1115 h 2593"/>
                <a:gd name="T2" fmla="*/ 198 w 1693"/>
                <a:gd name="T3" fmla="*/ 1232 h 2593"/>
                <a:gd name="T4" fmla="*/ 269 w 1693"/>
                <a:gd name="T5" fmla="*/ 1323 h 2593"/>
                <a:gd name="T6" fmla="*/ 335 w 1693"/>
                <a:gd name="T7" fmla="*/ 1652 h 2593"/>
                <a:gd name="T8" fmla="*/ 290 w 1693"/>
                <a:gd name="T9" fmla="*/ 1934 h 2593"/>
                <a:gd name="T10" fmla="*/ 290 w 1693"/>
                <a:gd name="T11" fmla="*/ 2593 h 2593"/>
                <a:gd name="T12" fmla="*/ 950 w 1693"/>
                <a:gd name="T13" fmla="*/ 2542 h 2593"/>
                <a:gd name="T14" fmla="*/ 981 w 1693"/>
                <a:gd name="T15" fmla="*/ 2286 h 2593"/>
                <a:gd name="T16" fmla="*/ 1177 w 1693"/>
                <a:gd name="T17" fmla="*/ 2267 h 2593"/>
                <a:gd name="T18" fmla="*/ 1360 w 1693"/>
                <a:gd name="T19" fmla="*/ 2018 h 2593"/>
                <a:gd name="T20" fmla="*/ 1543 w 1693"/>
                <a:gd name="T21" fmla="*/ 1767 h 2593"/>
                <a:gd name="T22" fmla="*/ 1618 w 1693"/>
                <a:gd name="T23" fmla="*/ 1627 h 2593"/>
                <a:gd name="T24" fmla="*/ 1496 w 1693"/>
                <a:gd name="T25" fmla="*/ 1328 h 2593"/>
                <a:gd name="T26" fmla="*/ 1514 w 1693"/>
                <a:gd name="T27" fmla="*/ 1162 h 2593"/>
                <a:gd name="T28" fmla="*/ 1549 w 1693"/>
                <a:gd name="T29" fmla="*/ 838 h 2593"/>
                <a:gd name="T30" fmla="*/ 1592 w 1693"/>
                <a:gd name="T31" fmla="*/ 535 h 2593"/>
                <a:gd name="T32" fmla="*/ 1507 w 1693"/>
                <a:gd name="T33" fmla="*/ 408 h 2593"/>
                <a:gd name="T34" fmla="*/ 1339 w 1693"/>
                <a:gd name="T35" fmla="*/ 355 h 2593"/>
                <a:gd name="T36" fmla="*/ 1243 w 1693"/>
                <a:gd name="T37" fmla="*/ 235 h 2593"/>
                <a:gd name="T38" fmla="*/ 1139 w 1693"/>
                <a:gd name="T39" fmla="*/ 120 h 2593"/>
                <a:gd name="T40" fmla="*/ 903 w 1693"/>
                <a:gd name="T41" fmla="*/ 104 h 2593"/>
                <a:gd name="T42" fmla="*/ 799 w 1693"/>
                <a:gd name="T43" fmla="*/ 59 h 2593"/>
                <a:gd name="T44" fmla="*/ 669 w 1693"/>
                <a:gd name="T45" fmla="*/ 38 h 2593"/>
                <a:gd name="T46" fmla="*/ 410 w 1693"/>
                <a:gd name="T47" fmla="*/ 35 h 2593"/>
                <a:gd name="T48" fmla="*/ 350 w 1693"/>
                <a:gd name="T49" fmla="*/ 249 h 2593"/>
                <a:gd name="T50" fmla="*/ 167 w 1693"/>
                <a:gd name="T51" fmla="*/ 364 h 2593"/>
                <a:gd name="T52" fmla="*/ 66 w 1693"/>
                <a:gd name="T53" fmla="*/ 563 h 2593"/>
                <a:gd name="T54" fmla="*/ 6 w 1693"/>
                <a:gd name="T55" fmla="*/ 801 h 2593"/>
                <a:gd name="T56" fmla="*/ 4 w 1693"/>
                <a:gd name="T57" fmla="*/ 1115 h 2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93" h="2593">
                  <a:moveTo>
                    <a:pt x="4" y="1115"/>
                  </a:moveTo>
                  <a:cubicBezTo>
                    <a:pt x="102" y="1190"/>
                    <a:pt x="171" y="1205"/>
                    <a:pt x="198" y="1232"/>
                  </a:cubicBezTo>
                  <a:cubicBezTo>
                    <a:pt x="233" y="1265"/>
                    <a:pt x="223" y="1292"/>
                    <a:pt x="269" y="1323"/>
                  </a:cubicBezTo>
                  <a:cubicBezTo>
                    <a:pt x="344" y="1374"/>
                    <a:pt x="450" y="1320"/>
                    <a:pt x="335" y="1652"/>
                  </a:cubicBezTo>
                  <a:cubicBezTo>
                    <a:pt x="289" y="1783"/>
                    <a:pt x="289" y="1781"/>
                    <a:pt x="290" y="1934"/>
                  </a:cubicBezTo>
                  <a:cubicBezTo>
                    <a:pt x="290" y="2152"/>
                    <a:pt x="285" y="2376"/>
                    <a:pt x="290" y="2593"/>
                  </a:cubicBezTo>
                  <a:cubicBezTo>
                    <a:pt x="389" y="2590"/>
                    <a:pt x="899" y="2568"/>
                    <a:pt x="950" y="2542"/>
                  </a:cubicBezTo>
                  <a:cubicBezTo>
                    <a:pt x="985" y="2482"/>
                    <a:pt x="930" y="2341"/>
                    <a:pt x="981" y="2286"/>
                  </a:cubicBezTo>
                  <a:cubicBezTo>
                    <a:pt x="1006" y="2264"/>
                    <a:pt x="1039" y="2291"/>
                    <a:pt x="1177" y="2267"/>
                  </a:cubicBezTo>
                  <a:cubicBezTo>
                    <a:pt x="1238" y="2144"/>
                    <a:pt x="1254" y="2168"/>
                    <a:pt x="1360" y="2018"/>
                  </a:cubicBezTo>
                  <a:cubicBezTo>
                    <a:pt x="1426" y="1925"/>
                    <a:pt x="1515" y="1908"/>
                    <a:pt x="1543" y="1767"/>
                  </a:cubicBezTo>
                  <a:cubicBezTo>
                    <a:pt x="1573" y="1621"/>
                    <a:pt x="1585" y="1694"/>
                    <a:pt x="1618" y="1627"/>
                  </a:cubicBezTo>
                  <a:cubicBezTo>
                    <a:pt x="1664" y="1533"/>
                    <a:pt x="1540" y="1412"/>
                    <a:pt x="1496" y="1328"/>
                  </a:cubicBezTo>
                  <a:cubicBezTo>
                    <a:pt x="1450" y="1237"/>
                    <a:pt x="1484" y="1224"/>
                    <a:pt x="1514" y="1162"/>
                  </a:cubicBezTo>
                  <a:cubicBezTo>
                    <a:pt x="1558" y="1071"/>
                    <a:pt x="1422" y="1075"/>
                    <a:pt x="1549" y="838"/>
                  </a:cubicBezTo>
                  <a:cubicBezTo>
                    <a:pt x="1591" y="759"/>
                    <a:pt x="1693" y="614"/>
                    <a:pt x="1592" y="535"/>
                  </a:cubicBezTo>
                  <a:cubicBezTo>
                    <a:pt x="1495" y="459"/>
                    <a:pt x="1557" y="499"/>
                    <a:pt x="1507" y="408"/>
                  </a:cubicBezTo>
                  <a:cubicBezTo>
                    <a:pt x="1477" y="353"/>
                    <a:pt x="1402" y="364"/>
                    <a:pt x="1339" y="355"/>
                  </a:cubicBezTo>
                  <a:cubicBezTo>
                    <a:pt x="1249" y="341"/>
                    <a:pt x="1266" y="313"/>
                    <a:pt x="1243" y="235"/>
                  </a:cubicBezTo>
                  <a:cubicBezTo>
                    <a:pt x="1224" y="171"/>
                    <a:pt x="1236" y="237"/>
                    <a:pt x="1139" y="120"/>
                  </a:cubicBezTo>
                  <a:cubicBezTo>
                    <a:pt x="1006" y="140"/>
                    <a:pt x="1040" y="157"/>
                    <a:pt x="903" y="104"/>
                  </a:cubicBezTo>
                  <a:cubicBezTo>
                    <a:pt x="876" y="94"/>
                    <a:pt x="812" y="62"/>
                    <a:pt x="799" y="59"/>
                  </a:cubicBezTo>
                  <a:cubicBezTo>
                    <a:pt x="736" y="45"/>
                    <a:pt x="747" y="73"/>
                    <a:pt x="669" y="38"/>
                  </a:cubicBezTo>
                  <a:cubicBezTo>
                    <a:pt x="613" y="13"/>
                    <a:pt x="468" y="0"/>
                    <a:pt x="410" y="35"/>
                  </a:cubicBezTo>
                  <a:cubicBezTo>
                    <a:pt x="311" y="93"/>
                    <a:pt x="399" y="150"/>
                    <a:pt x="350" y="249"/>
                  </a:cubicBezTo>
                  <a:cubicBezTo>
                    <a:pt x="292" y="365"/>
                    <a:pt x="224" y="298"/>
                    <a:pt x="167" y="364"/>
                  </a:cubicBezTo>
                  <a:cubicBezTo>
                    <a:pt x="149" y="386"/>
                    <a:pt x="85" y="527"/>
                    <a:pt x="66" y="563"/>
                  </a:cubicBezTo>
                  <a:cubicBezTo>
                    <a:pt x="11" y="668"/>
                    <a:pt x="9" y="660"/>
                    <a:pt x="6" y="801"/>
                  </a:cubicBezTo>
                  <a:cubicBezTo>
                    <a:pt x="3" y="904"/>
                    <a:pt x="0" y="1012"/>
                    <a:pt x="4" y="1115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2150366" y="1304009"/>
              <a:ext cx="886567" cy="709995"/>
            </a:xfrm>
            <a:custGeom>
              <a:avLst/>
              <a:gdLst>
                <a:gd name="T0" fmla="*/ 2022 w 2873"/>
                <a:gd name="T1" fmla="*/ 122 h 2167"/>
                <a:gd name="T2" fmla="*/ 2055 w 2873"/>
                <a:gd name="T3" fmla="*/ 262 h 2167"/>
                <a:gd name="T4" fmla="*/ 1927 w 2873"/>
                <a:gd name="T5" fmla="*/ 343 h 2167"/>
                <a:gd name="T6" fmla="*/ 1829 w 2873"/>
                <a:gd name="T7" fmla="*/ 183 h 2167"/>
                <a:gd name="T8" fmla="*/ 1653 w 2873"/>
                <a:gd name="T9" fmla="*/ 80 h 2167"/>
                <a:gd name="T10" fmla="*/ 1566 w 2873"/>
                <a:gd name="T11" fmla="*/ 159 h 2167"/>
                <a:gd name="T12" fmla="*/ 1547 w 2873"/>
                <a:gd name="T13" fmla="*/ 302 h 2167"/>
                <a:gd name="T14" fmla="*/ 1660 w 2873"/>
                <a:gd name="T15" fmla="*/ 526 h 2167"/>
                <a:gd name="T16" fmla="*/ 1716 w 2873"/>
                <a:gd name="T17" fmla="*/ 709 h 2167"/>
                <a:gd name="T18" fmla="*/ 1863 w 2873"/>
                <a:gd name="T19" fmla="*/ 715 h 2167"/>
                <a:gd name="T20" fmla="*/ 2002 w 2873"/>
                <a:gd name="T21" fmla="*/ 684 h 2167"/>
                <a:gd name="T22" fmla="*/ 2053 w 2873"/>
                <a:gd name="T23" fmla="*/ 894 h 2167"/>
                <a:gd name="T24" fmla="*/ 2053 w 2873"/>
                <a:gd name="T25" fmla="*/ 1134 h 2167"/>
                <a:gd name="T26" fmla="*/ 1923 w 2873"/>
                <a:gd name="T27" fmla="*/ 1264 h 2167"/>
                <a:gd name="T28" fmla="*/ 1753 w 2873"/>
                <a:gd name="T29" fmla="*/ 1260 h 2167"/>
                <a:gd name="T30" fmla="*/ 1410 w 2873"/>
                <a:gd name="T31" fmla="*/ 1222 h 2167"/>
                <a:gd name="T32" fmla="*/ 1315 w 2873"/>
                <a:gd name="T33" fmla="*/ 1095 h 2167"/>
                <a:gd name="T34" fmla="*/ 1181 w 2873"/>
                <a:gd name="T35" fmla="*/ 996 h 2167"/>
                <a:gd name="T36" fmla="*/ 1058 w 2873"/>
                <a:gd name="T37" fmla="*/ 747 h 2167"/>
                <a:gd name="T38" fmla="*/ 1103 w 2873"/>
                <a:gd name="T39" fmla="*/ 985 h 2167"/>
                <a:gd name="T40" fmla="*/ 1011 w 2873"/>
                <a:gd name="T41" fmla="*/ 1150 h 2167"/>
                <a:gd name="T42" fmla="*/ 674 w 2873"/>
                <a:gd name="T43" fmla="*/ 936 h 2167"/>
                <a:gd name="T44" fmla="*/ 447 w 2873"/>
                <a:gd name="T45" fmla="*/ 1194 h 2167"/>
                <a:gd name="T46" fmla="*/ 166 w 2873"/>
                <a:gd name="T47" fmla="*/ 1460 h 2167"/>
                <a:gd name="T48" fmla="*/ 449 w 2873"/>
                <a:gd name="T49" fmla="*/ 1601 h 2167"/>
                <a:gd name="T50" fmla="*/ 1008 w 2873"/>
                <a:gd name="T51" fmla="*/ 1613 h 2167"/>
                <a:gd name="T52" fmla="*/ 986 w 2873"/>
                <a:gd name="T53" fmla="*/ 1703 h 2167"/>
                <a:gd name="T54" fmla="*/ 986 w 2873"/>
                <a:gd name="T55" fmla="*/ 1794 h 2167"/>
                <a:gd name="T56" fmla="*/ 880 w 2873"/>
                <a:gd name="T57" fmla="*/ 1865 h 2167"/>
                <a:gd name="T58" fmla="*/ 970 w 2873"/>
                <a:gd name="T59" fmla="*/ 2001 h 2167"/>
                <a:gd name="T60" fmla="*/ 1056 w 2873"/>
                <a:gd name="T61" fmla="*/ 2150 h 2167"/>
                <a:gd name="T62" fmla="*/ 1094 w 2873"/>
                <a:gd name="T63" fmla="*/ 2078 h 2167"/>
                <a:gd name="T64" fmla="*/ 1155 w 2873"/>
                <a:gd name="T65" fmla="*/ 2011 h 2167"/>
                <a:gd name="T66" fmla="*/ 1388 w 2873"/>
                <a:gd name="T67" fmla="*/ 2097 h 2167"/>
                <a:gd name="T68" fmla="*/ 1370 w 2873"/>
                <a:gd name="T69" fmla="*/ 2004 h 2167"/>
                <a:gd name="T70" fmla="*/ 1510 w 2873"/>
                <a:gd name="T71" fmla="*/ 1993 h 2167"/>
                <a:gd name="T72" fmla="*/ 1615 w 2873"/>
                <a:gd name="T73" fmla="*/ 2028 h 2167"/>
                <a:gd name="T74" fmla="*/ 1852 w 2873"/>
                <a:gd name="T75" fmla="*/ 2086 h 2167"/>
                <a:gd name="T76" fmla="*/ 1960 w 2873"/>
                <a:gd name="T77" fmla="*/ 1798 h 2167"/>
                <a:gd name="T78" fmla="*/ 2077 w 2873"/>
                <a:gd name="T79" fmla="*/ 1817 h 2167"/>
                <a:gd name="T80" fmla="*/ 2126 w 2873"/>
                <a:gd name="T81" fmla="*/ 1778 h 2167"/>
                <a:gd name="T82" fmla="*/ 2210 w 2873"/>
                <a:gd name="T83" fmla="*/ 1811 h 2167"/>
                <a:gd name="T84" fmla="*/ 2338 w 2873"/>
                <a:gd name="T85" fmla="*/ 1799 h 2167"/>
                <a:gd name="T86" fmla="*/ 2522 w 2873"/>
                <a:gd name="T87" fmla="*/ 1576 h 2167"/>
                <a:gd name="T88" fmla="*/ 2797 w 2873"/>
                <a:gd name="T89" fmla="*/ 1241 h 2167"/>
                <a:gd name="T90" fmla="*/ 2841 w 2873"/>
                <a:gd name="T91" fmla="*/ 1081 h 2167"/>
                <a:gd name="T92" fmla="*/ 2841 w 2873"/>
                <a:gd name="T93" fmla="*/ 658 h 2167"/>
                <a:gd name="T94" fmla="*/ 2736 w 2873"/>
                <a:gd name="T95" fmla="*/ 160 h 2167"/>
                <a:gd name="T96" fmla="*/ 2616 w 2873"/>
                <a:gd name="T97" fmla="*/ 68 h 2167"/>
                <a:gd name="T98" fmla="*/ 2298 w 2873"/>
                <a:gd name="T99" fmla="*/ 120 h 2167"/>
                <a:gd name="T100" fmla="*/ 2158 w 2873"/>
                <a:gd name="T101" fmla="*/ 52 h 2167"/>
                <a:gd name="T102" fmla="*/ 2022 w 2873"/>
                <a:gd name="T103" fmla="*/ 122 h 2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73" h="2167">
                  <a:moveTo>
                    <a:pt x="2022" y="122"/>
                  </a:moveTo>
                  <a:cubicBezTo>
                    <a:pt x="2059" y="168"/>
                    <a:pt x="2108" y="184"/>
                    <a:pt x="2055" y="262"/>
                  </a:cubicBezTo>
                  <a:cubicBezTo>
                    <a:pt x="2025" y="305"/>
                    <a:pt x="1997" y="345"/>
                    <a:pt x="1927" y="343"/>
                  </a:cubicBezTo>
                  <a:cubicBezTo>
                    <a:pt x="1883" y="289"/>
                    <a:pt x="1882" y="238"/>
                    <a:pt x="1829" y="183"/>
                  </a:cubicBezTo>
                  <a:cubicBezTo>
                    <a:pt x="1785" y="139"/>
                    <a:pt x="1737" y="93"/>
                    <a:pt x="1653" y="80"/>
                  </a:cubicBezTo>
                  <a:lnTo>
                    <a:pt x="1566" y="159"/>
                  </a:lnTo>
                  <a:cubicBezTo>
                    <a:pt x="1561" y="223"/>
                    <a:pt x="1577" y="247"/>
                    <a:pt x="1547" y="302"/>
                  </a:cubicBezTo>
                  <a:cubicBezTo>
                    <a:pt x="1451" y="471"/>
                    <a:pt x="1590" y="437"/>
                    <a:pt x="1660" y="526"/>
                  </a:cubicBezTo>
                  <a:cubicBezTo>
                    <a:pt x="1675" y="545"/>
                    <a:pt x="1701" y="667"/>
                    <a:pt x="1716" y="709"/>
                  </a:cubicBezTo>
                  <a:cubicBezTo>
                    <a:pt x="1755" y="709"/>
                    <a:pt x="1835" y="717"/>
                    <a:pt x="1863" y="715"/>
                  </a:cubicBezTo>
                  <a:cubicBezTo>
                    <a:pt x="1940" y="708"/>
                    <a:pt x="1901" y="665"/>
                    <a:pt x="2002" y="684"/>
                  </a:cubicBezTo>
                  <a:cubicBezTo>
                    <a:pt x="2082" y="741"/>
                    <a:pt x="2043" y="782"/>
                    <a:pt x="2053" y="894"/>
                  </a:cubicBezTo>
                  <a:cubicBezTo>
                    <a:pt x="2061" y="981"/>
                    <a:pt x="2080" y="1041"/>
                    <a:pt x="2053" y="1134"/>
                  </a:cubicBezTo>
                  <a:cubicBezTo>
                    <a:pt x="2030" y="1217"/>
                    <a:pt x="1994" y="1224"/>
                    <a:pt x="1923" y="1264"/>
                  </a:cubicBezTo>
                  <a:cubicBezTo>
                    <a:pt x="1825" y="1321"/>
                    <a:pt x="1828" y="1311"/>
                    <a:pt x="1753" y="1260"/>
                  </a:cubicBezTo>
                  <a:cubicBezTo>
                    <a:pt x="1642" y="1339"/>
                    <a:pt x="1576" y="1266"/>
                    <a:pt x="1410" y="1222"/>
                  </a:cubicBezTo>
                  <a:cubicBezTo>
                    <a:pt x="1331" y="1202"/>
                    <a:pt x="1357" y="1162"/>
                    <a:pt x="1315" y="1095"/>
                  </a:cubicBezTo>
                  <a:cubicBezTo>
                    <a:pt x="1294" y="1061"/>
                    <a:pt x="1213" y="1020"/>
                    <a:pt x="1181" y="996"/>
                  </a:cubicBezTo>
                  <a:cubicBezTo>
                    <a:pt x="1165" y="849"/>
                    <a:pt x="1211" y="763"/>
                    <a:pt x="1058" y="747"/>
                  </a:cubicBezTo>
                  <a:cubicBezTo>
                    <a:pt x="1056" y="790"/>
                    <a:pt x="1088" y="936"/>
                    <a:pt x="1103" y="985"/>
                  </a:cubicBezTo>
                  <a:cubicBezTo>
                    <a:pt x="1137" y="1089"/>
                    <a:pt x="1114" y="1129"/>
                    <a:pt x="1011" y="1150"/>
                  </a:cubicBezTo>
                  <a:cubicBezTo>
                    <a:pt x="787" y="1194"/>
                    <a:pt x="864" y="957"/>
                    <a:pt x="674" y="936"/>
                  </a:cubicBezTo>
                  <a:cubicBezTo>
                    <a:pt x="657" y="1072"/>
                    <a:pt x="606" y="1123"/>
                    <a:pt x="447" y="1194"/>
                  </a:cubicBezTo>
                  <a:cubicBezTo>
                    <a:pt x="333" y="1245"/>
                    <a:pt x="0" y="1304"/>
                    <a:pt x="166" y="1460"/>
                  </a:cubicBezTo>
                  <a:cubicBezTo>
                    <a:pt x="257" y="1547"/>
                    <a:pt x="154" y="1575"/>
                    <a:pt x="449" y="1601"/>
                  </a:cubicBezTo>
                  <a:cubicBezTo>
                    <a:pt x="580" y="1613"/>
                    <a:pt x="931" y="1589"/>
                    <a:pt x="1008" y="1613"/>
                  </a:cubicBezTo>
                  <a:cubicBezTo>
                    <a:pt x="1013" y="1705"/>
                    <a:pt x="991" y="1643"/>
                    <a:pt x="986" y="1703"/>
                  </a:cubicBezTo>
                  <a:cubicBezTo>
                    <a:pt x="983" y="1745"/>
                    <a:pt x="1010" y="1733"/>
                    <a:pt x="986" y="1794"/>
                  </a:cubicBezTo>
                  <a:cubicBezTo>
                    <a:pt x="948" y="1848"/>
                    <a:pt x="928" y="1818"/>
                    <a:pt x="880" y="1865"/>
                  </a:cubicBezTo>
                  <a:cubicBezTo>
                    <a:pt x="888" y="1923"/>
                    <a:pt x="939" y="1969"/>
                    <a:pt x="970" y="2001"/>
                  </a:cubicBezTo>
                  <a:cubicBezTo>
                    <a:pt x="1044" y="2078"/>
                    <a:pt x="1009" y="2056"/>
                    <a:pt x="1056" y="2150"/>
                  </a:cubicBezTo>
                  <a:lnTo>
                    <a:pt x="1094" y="2078"/>
                  </a:lnTo>
                  <a:cubicBezTo>
                    <a:pt x="1112" y="2035"/>
                    <a:pt x="1114" y="2028"/>
                    <a:pt x="1155" y="2011"/>
                  </a:cubicBezTo>
                  <a:cubicBezTo>
                    <a:pt x="1248" y="2034"/>
                    <a:pt x="1213" y="2167"/>
                    <a:pt x="1388" y="2097"/>
                  </a:cubicBezTo>
                  <a:cubicBezTo>
                    <a:pt x="1378" y="2060"/>
                    <a:pt x="1368" y="2053"/>
                    <a:pt x="1370" y="2004"/>
                  </a:cubicBezTo>
                  <a:cubicBezTo>
                    <a:pt x="1420" y="1993"/>
                    <a:pt x="1448" y="2003"/>
                    <a:pt x="1510" y="1993"/>
                  </a:cubicBezTo>
                  <a:cubicBezTo>
                    <a:pt x="1573" y="1982"/>
                    <a:pt x="1576" y="1999"/>
                    <a:pt x="1615" y="2028"/>
                  </a:cubicBezTo>
                  <a:cubicBezTo>
                    <a:pt x="1667" y="2066"/>
                    <a:pt x="1790" y="2084"/>
                    <a:pt x="1852" y="2086"/>
                  </a:cubicBezTo>
                  <a:cubicBezTo>
                    <a:pt x="1970" y="1982"/>
                    <a:pt x="1912" y="1940"/>
                    <a:pt x="1960" y="1798"/>
                  </a:cubicBezTo>
                  <a:cubicBezTo>
                    <a:pt x="2014" y="1783"/>
                    <a:pt x="2040" y="1800"/>
                    <a:pt x="2077" y="1817"/>
                  </a:cubicBezTo>
                  <a:cubicBezTo>
                    <a:pt x="2107" y="1790"/>
                    <a:pt x="2087" y="1794"/>
                    <a:pt x="2126" y="1778"/>
                  </a:cubicBezTo>
                  <a:cubicBezTo>
                    <a:pt x="2169" y="1798"/>
                    <a:pt x="2159" y="1814"/>
                    <a:pt x="2210" y="1811"/>
                  </a:cubicBezTo>
                  <a:cubicBezTo>
                    <a:pt x="2252" y="1808"/>
                    <a:pt x="2277" y="1799"/>
                    <a:pt x="2338" y="1799"/>
                  </a:cubicBezTo>
                  <a:cubicBezTo>
                    <a:pt x="2401" y="1739"/>
                    <a:pt x="2467" y="1645"/>
                    <a:pt x="2522" y="1576"/>
                  </a:cubicBezTo>
                  <a:lnTo>
                    <a:pt x="2797" y="1241"/>
                  </a:lnTo>
                  <a:cubicBezTo>
                    <a:pt x="2844" y="1184"/>
                    <a:pt x="2841" y="1172"/>
                    <a:pt x="2841" y="1081"/>
                  </a:cubicBezTo>
                  <a:cubicBezTo>
                    <a:pt x="2840" y="941"/>
                    <a:pt x="2839" y="798"/>
                    <a:pt x="2841" y="658"/>
                  </a:cubicBezTo>
                  <a:cubicBezTo>
                    <a:pt x="2848" y="238"/>
                    <a:pt x="2873" y="310"/>
                    <a:pt x="2736" y="160"/>
                  </a:cubicBezTo>
                  <a:cubicBezTo>
                    <a:pt x="2696" y="117"/>
                    <a:pt x="2684" y="84"/>
                    <a:pt x="2616" y="68"/>
                  </a:cubicBezTo>
                  <a:cubicBezTo>
                    <a:pt x="2333" y="0"/>
                    <a:pt x="2375" y="106"/>
                    <a:pt x="2298" y="120"/>
                  </a:cubicBezTo>
                  <a:cubicBezTo>
                    <a:pt x="2231" y="132"/>
                    <a:pt x="2191" y="62"/>
                    <a:pt x="2158" y="52"/>
                  </a:cubicBezTo>
                  <a:cubicBezTo>
                    <a:pt x="2113" y="38"/>
                    <a:pt x="2043" y="88"/>
                    <a:pt x="2022" y="122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2000942" y="2914100"/>
              <a:ext cx="491481" cy="868412"/>
            </a:xfrm>
            <a:custGeom>
              <a:avLst/>
              <a:gdLst>
                <a:gd name="T0" fmla="*/ 1251 w 1589"/>
                <a:gd name="T1" fmla="*/ 617 h 2652"/>
                <a:gd name="T2" fmla="*/ 1247 w 1589"/>
                <a:gd name="T3" fmla="*/ 498 h 2652"/>
                <a:gd name="T4" fmla="*/ 1215 w 1589"/>
                <a:gd name="T5" fmla="*/ 420 h 2652"/>
                <a:gd name="T6" fmla="*/ 1314 w 1589"/>
                <a:gd name="T7" fmla="*/ 291 h 2652"/>
                <a:gd name="T8" fmla="*/ 1190 w 1589"/>
                <a:gd name="T9" fmla="*/ 106 h 2652"/>
                <a:gd name="T10" fmla="*/ 1078 w 1589"/>
                <a:gd name="T11" fmla="*/ 82 h 2652"/>
                <a:gd name="T12" fmla="*/ 975 w 1589"/>
                <a:gd name="T13" fmla="*/ 83 h 2652"/>
                <a:gd name="T14" fmla="*/ 916 w 1589"/>
                <a:gd name="T15" fmla="*/ 0 h 2652"/>
                <a:gd name="T16" fmla="*/ 499 w 1589"/>
                <a:gd name="T17" fmla="*/ 16 h 2652"/>
                <a:gd name="T18" fmla="*/ 324 w 1589"/>
                <a:gd name="T19" fmla="*/ 88 h 2652"/>
                <a:gd name="T20" fmla="*/ 263 w 1589"/>
                <a:gd name="T21" fmla="*/ 238 h 2652"/>
                <a:gd name="T22" fmla="*/ 192 w 1589"/>
                <a:gd name="T23" fmla="*/ 280 h 2652"/>
                <a:gd name="T24" fmla="*/ 140 w 1589"/>
                <a:gd name="T25" fmla="*/ 323 h 2652"/>
                <a:gd name="T26" fmla="*/ 140 w 1589"/>
                <a:gd name="T27" fmla="*/ 467 h 2652"/>
                <a:gd name="T28" fmla="*/ 117 w 1589"/>
                <a:gd name="T29" fmla="*/ 580 h 2652"/>
                <a:gd name="T30" fmla="*/ 309 w 1589"/>
                <a:gd name="T31" fmla="*/ 677 h 2652"/>
                <a:gd name="T32" fmla="*/ 245 w 1589"/>
                <a:gd name="T33" fmla="*/ 779 h 2652"/>
                <a:gd name="T34" fmla="*/ 330 w 1589"/>
                <a:gd name="T35" fmla="*/ 1069 h 2652"/>
                <a:gd name="T36" fmla="*/ 92 w 1589"/>
                <a:gd name="T37" fmla="*/ 1286 h 2652"/>
                <a:gd name="T38" fmla="*/ 0 w 1589"/>
                <a:gd name="T39" fmla="*/ 1601 h 2652"/>
                <a:gd name="T40" fmla="*/ 98 w 1589"/>
                <a:gd name="T41" fmla="*/ 1697 h 2652"/>
                <a:gd name="T42" fmla="*/ 148 w 1589"/>
                <a:gd name="T43" fmla="*/ 1874 h 2652"/>
                <a:gd name="T44" fmla="*/ 162 w 1589"/>
                <a:gd name="T45" fmla="*/ 1962 h 2652"/>
                <a:gd name="T46" fmla="*/ 145 w 1589"/>
                <a:gd name="T47" fmla="*/ 2110 h 2652"/>
                <a:gd name="T48" fmla="*/ 254 w 1589"/>
                <a:gd name="T49" fmla="*/ 2201 h 2652"/>
                <a:gd name="T50" fmla="*/ 324 w 1589"/>
                <a:gd name="T51" fmla="*/ 2318 h 2652"/>
                <a:gd name="T52" fmla="*/ 493 w 1589"/>
                <a:gd name="T53" fmla="*/ 2539 h 2652"/>
                <a:gd name="T54" fmla="*/ 678 w 1589"/>
                <a:gd name="T55" fmla="*/ 2521 h 2652"/>
                <a:gd name="T56" fmla="*/ 891 w 1589"/>
                <a:gd name="T57" fmla="*/ 2549 h 2652"/>
                <a:gd name="T58" fmla="*/ 966 w 1589"/>
                <a:gd name="T59" fmla="*/ 2652 h 2652"/>
                <a:gd name="T60" fmla="*/ 977 w 1589"/>
                <a:gd name="T61" fmla="*/ 2620 h 2652"/>
                <a:gd name="T62" fmla="*/ 973 w 1589"/>
                <a:gd name="T63" fmla="*/ 2546 h 2652"/>
                <a:gd name="T64" fmla="*/ 989 w 1589"/>
                <a:gd name="T65" fmla="*/ 2222 h 2652"/>
                <a:gd name="T66" fmla="*/ 890 w 1589"/>
                <a:gd name="T67" fmla="*/ 1899 h 2652"/>
                <a:gd name="T68" fmla="*/ 891 w 1589"/>
                <a:gd name="T69" fmla="*/ 1889 h 2652"/>
                <a:gd name="T70" fmla="*/ 898 w 1589"/>
                <a:gd name="T71" fmla="*/ 1869 h 2652"/>
                <a:gd name="T72" fmla="*/ 1524 w 1589"/>
                <a:gd name="T73" fmla="*/ 1844 h 2652"/>
                <a:gd name="T74" fmla="*/ 1532 w 1589"/>
                <a:gd name="T75" fmla="*/ 1707 h 2652"/>
                <a:gd name="T76" fmla="*/ 1580 w 1589"/>
                <a:gd name="T77" fmla="*/ 1616 h 2652"/>
                <a:gd name="T78" fmla="*/ 1586 w 1589"/>
                <a:gd name="T79" fmla="*/ 1352 h 2652"/>
                <a:gd name="T80" fmla="*/ 1481 w 1589"/>
                <a:gd name="T81" fmla="*/ 1140 h 2652"/>
                <a:gd name="T82" fmla="*/ 1448 w 1589"/>
                <a:gd name="T83" fmla="*/ 1003 h 2652"/>
                <a:gd name="T84" fmla="*/ 1473 w 1589"/>
                <a:gd name="T85" fmla="*/ 880 h 2652"/>
                <a:gd name="T86" fmla="*/ 1363 w 1589"/>
                <a:gd name="T87" fmla="*/ 743 h 2652"/>
                <a:gd name="T88" fmla="*/ 1251 w 1589"/>
                <a:gd name="T89" fmla="*/ 617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89" h="2652">
                  <a:moveTo>
                    <a:pt x="1251" y="617"/>
                  </a:moveTo>
                  <a:cubicBezTo>
                    <a:pt x="1245" y="566"/>
                    <a:pt x="1261" y="539"/>
                    <a:pt x="1247" y="498"/>
                  </a:cubicBezTo>
                  <a:cubicBezTo>
                    <a:pt x="1231" y="453"/>
                    <a:pt x="1208" y="478"/>
                    <a:pt x="1215" y="420"/>
                  </a:cubicBezTo>
                  <a:cubicBezTo>
                    <a:pt x="1221" y="375"/>
                    <a:pt x="1288" y="342"/>
                    <a:pt x="1314" y="291"/>
                  </a:cubicBezTo>
                  <a:cubicBezTo>
                    <a:pt x="1232" y="271"/>
                    <a:pt x="1260" y="288"/>
                    <a:pt x="1190" y="106"/>
                  </a:cubicBezTo>
                  <a:cubicBezTo>
                    <a:pt x="1105" y="100"/>
                    <a:pt x="1144" y="108"/>
                    <a:pt x="1078" y="82"/>
                  </a:cubicBezTo>
                  <a:cubicBezTo>
                    <a:pt x="1027" y="62"/>
                    <a:pt x="1045" y="89"/>
                    <a:pt x="975" y="83"/>
                  </a:cubicBezTo>
                  <a:lnTo>
                    <a:pt x="916" y="0"/>
                  </a:lnTo>
                  <a:cubicBezTo>
                    <a:pt x="840" y="52"/>
                    <a:pt x="670" y="325"/>
                    <a:pt x="499" y="16"/>
                  </a:cubicBezTo>
                  <a:cubicBezTo>
                    <a:pt x="402" y="59"/>
                    <a:pt x="475" y="69"/>
                    <a:pt x="324" y="88"/>
                  </a:cubicBezTo>
                  <a:cubicBezTo>
                    <a:pt x="305" y="130"/>
                    <a:pt x="290" y="215"/>
                    <a:pt x="263" y="238"/>
                  </a:cubicBezTo>
                  <a:cubicBezTo>
                    <a:pt x="232" y="265"/>
                    <a:pt x="232" y="246"/>
                    <a:pt x="192" y="280"/>
                  </a:cubicBezTo>
                  <a:cubicBezTo>
                    <a:pt x="165" y="302"/>
                    <a:pt x="175" y="303"/>
                    <a:pt x="140" y="323"/>
                  </a:cubicBezTo>
                  <a:cubicBezTo>
                    <a:pt x="138" y="366"/>
                    <a:pt x="144" y="430"/>
                    <a:pt x="140" y="467"/>
                  </a:cubicBezTo>
                  <a:cubicBezTo>
                    <a:pt x="134" y="525"/>
                    <a:pt x="112" y="511"/>
                    <a:pt x="117" y="580"/>
                  </a:cubicBezTo>
                  <a:cubicBezTo>
                    <a:pt x="169" y="675"/>
                    <a:pt x="239" y="626"/>
                    <a:pt x="309" y="677"/>
                  </a:cubicBezTo>
                  <a:cubicBezTo>
                    <a:pt x="327" y="729"/>
                    <a:pt x="283" y="736"/>
                    <a:pt x="245" y="779"/>
                  </a:cubicBezTo>
                  <a:cubicBezTo>
                    <a:pt x="247" y="868"/>
                    <a:pt x="334" y="921"/>
                    <a:pt x="330" y="1069"/>
                  </a:cubicBezTo>
                  <a:cubicBezTo>
                    <a:pt x="233" y="1153"/>
                    <a:pt x="198" y="1239"/>
                    <a:pt x="92" y="1286"/>
                  </a:cubicBezTo>
                  <a:cubicBezTo>
                    <a:pt x="126" y="1553"/>
                    <a:pt x="43" y="1530"/>
                    <a:pt x="0" y="1601"/>
                  </a:cubicBezTo>
                  <a:cubicBezTo>
                    <a:pt x="24" y="1635"/>
                    <a:pt x="60" y="1669"/>
                    <a:pt x="98" y="1697"/>
                  </a:cubicBezTo>
                  <a:cubicBezTo>
                    <a:pt x="236" y="1802"/>
                    <a:pt x="151" y="1819"/>
                    <a:pt x="148" y="1874"/>
                  </a:cubicBezTo>
                  <a:cubicBezTo>
                    <a:pt x="146" y="1905"/>
                    <a:pt x="162" y="1915"/>
                    <a:pt x="162" y="1962"/>
                  </a:cubicBezTo>
                  <a:cubicBezTo>
                    <a:pt x="162" y="2032"/>
                    <a:pt x="116" y="2050"/>
                    <a:pt x="145" y="2110"/>
                  </a:cubicBezTo>
                  <a:cubicBezTo>
                    <a:pt x="165" y="2153"/>
                    <a:pt x="209" y="2171"/>
                    <a:pt x="254" y="2201"/>
                  </a:cubicBezTo>
                  <a:cubicBezTo>
                    <a:pt x="305" y="2236"/>
                    <a:pt x="297" y="2249"/>
                    <a:pt x="324" y="2318"/>
                  </a:cubicBezTo>
                  <a:cubicBezTo>
                    <a:pt x="358" y="2405"/>
                    <a:pt x="408" y="2521"/>
                    <a:pt x="493" y="2539"/>
                  </a:cubicBezTo>
                  <a:cubicBezTo>
                    <a:pt x="564" y="2530"/>
                    <a:pt x="567" y="2331"/>
                    <a:pt x="678" y="2521"/>
                  </a:cubicBezTo>
                  <a:cubicBezTo>
                    <a:pt x="750" y="2528"/>
                    <a:pt x="830" y="2524"/>
                    <a:pt x="891" y="2549"/>
                  </a:cubicBezTo>
                  <a:cubicBezTo>
                    <a:pt x="934" y="2610"/>
                    <a:pt x="871" y="2620"/>
                    <a:pt x="966" y="2652"/>
                  </a:cubicBezTo>
                  <a:cubicBezTo>
                    <a:pt x="974" y="2638"/>
                    <a:pt x="973" y="2645"/>
                    <a:pt x="977" y="2620"/>
                  </a:cubicBezTo>
                  <a:lnTo>
                    <a:pt x="973" y="2546"/>
                  </a:lnTo>
                  <a:cubicBezTo>
                    <a:pt x="959" y="2415"/>
                    <a:pt x="977" y="2349"/>
                    <a:pt x="989" y="2222"/>
                  </a:cubicBezTo>
                  <a:cubicBezTo>
                    <a:pt x="1014" y="1972"/>
                    <a:pt x="890" y="2002"/>
                    <a:pt x="890" y="1899"/>
                  </a:cubicBezTo>
                  <a:cubicBezTo>
                    <a:pt x="890" y="1896"/>
                    <a:pt x="891" y="1892"/>
                    <a:pt x="891" y="1889"/>
                  </a:cubicBezTo>
                  <a:lnTo>
                    <a:pt x="898" y="1869"/>
                  </a:lnTo>
                  <a:cubicBezTo>
                    <a:pt x="902" y="1821"/>
                    <a:pt x="1443" y="1844"/>
                    <a:pt x="1524" y="1844"/>
                  </a:cubicBezTo>
                  <a:cubicBezTo>
                    <a:pt x="1531" y="1787"/>
                    <a:pt x="1508" y="1768"/>
                    <a:pt x="1532" y="1707"/>
                  </a:cubicBezTo>
                  <a:cubicBezTo>
                    <a:pt x="1549" y="1664"/>
                    <a:pt x="1566" y="1674"/>
                    <a:pt x="1580" y="1616"/>
                  </a:cubicBezTo>
                  <a:cubicBezTo>
                    <a:pt x="1589" y="1578"/>
                    <a:pt x="1589" y="1400"/>
                    <a:pt x="1586" y="1352"/>
                  </a:cubicBezTo>
                  <a:cubicBezTo>
                    <a:pt x="1480" y="1234"/>
                    <a:pt x="1499" y="1342"/>
                    <a:pt x="1481" y="1140"/>
                  </a:cubicBezTo>
                  <a:cubicBezTo>
                    <a:pt x="1476" y="1087"/>
                    <a:pt x="1451" y="1067"/>
                    <a:pt x="1448" y="1003"/>
                  </a:cubicBezTo>
                  <a:cubicBezTo>
                    <a:pt x="1444" y="926"/>
                    <a:pt x="1465" y="932"/>
                    <a:pt x="1473" y="880"/>
                  </a:cubicBezTo>
                  <a:cubicBezTo>
                    <a:pt x="1420" y="830"/>
                    <a:pt x="1401" y="826"/>
                    <a:pt x="1363" y="743"/>
                  </a:cubicBezTo>
                  <a:cubicBezTo>
                    <a:pt x="1321" y="652"/>
                    <a:pt x="1300" y="672"/>
                    <a:pt x="1251" y="617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2288771" y="3354863"/>
              <a:ext cx="594665" cy="676871"/>
            </a:xfrm>
            <a:custGeom>
              <a:avLst/>
              <a:gdLst>
                <a:gd name="T0" fmla="*/ 0 w 1929"/>
                <a:gd name="T1" fmla="*/ 543 h 2068"/>
                <a:gd name="T2" fmla="*/ 101 w 1929"/>
                <a:gd name="T3" fmla="*/ 870 h 2068"/>
                <a:gd name="T4" fmla="*/ 92 w 1929"/>
                <a:gd name="T5" fmla="*/ 1280 h 2068"/>
                <a:gd name="T6" fmla="*/ 246 w 1929"/>
                <a:gd name="T7" fmla="*/ 1265 h 2068"/>
                <a:gd name="T8" fmla="*/ 228 w 1929"/>
                <a:gd name="T9" fmla="*/ 1532 h 2068"/>
                <a:gd name="T10" fmla="*/ 423 w 1929"/>
                <a:gd name="T11" fmla="*/ 1477 h 2068"/>
                <a:gd name="T12" fmla="*/ 656 w 1929"/>
                <a:gd name="T13" fmla="*/ 1763 h 2068"/>
                <a:gd name="T14" fmla="*/ 818 w 1929"/>
                <a:gd name="T15" fmla="*/ 1859 h 2068"/>
                <a:gd name="T16" fmla="*/ 995 w 1929"/>
                <a:gd name="T17" fmla="*/ 1849 h 2068"/>
                <a:gd name="T18" fmla="*/ 1145 w 1929"/>
                <a:gd name="T19" fmla="*/ 1867 h 2068"/>
                <a:gd name="T20" fmla="*/ 1403 w 1929"/>
                <a:gd name="T21" fmla="*/ 1861 h 2068"/>
                <a:gd name="T22" fmla="*/ 1665 w 1929"/>
                <a:gd name="T23" fmla="*/ 1961 h 2068"/>
                <a:gd name="T24" fmla="*/ 1916 w 1929"/>
                <a:gd name="T25" fmla="*/ 2064 h 2068"/>
                <a:gd name="T26" fmla="*/ 1929 w 1929"/>
                <a:gd name="T27" fmla="*/ 0 h 2068"/>
                <a:gd name="T28" fmla="*/ 1246 w 1929"/>
                <a:gd name="T29" fmla="*/ 45 h 2068"/>
                <a:gd name="T30" fmla="*/ 1231 w 1929"/>
                <a:gd name="T31" fmla="*/ 505 h 2068"/>
                <a:gd name="T32" fmla="*/ 0 w 1929"/>
                <a:gd name="T33" fmla="*/ 543 h 2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9" h="2068">
                  <a:moveTo>
                    <a:pt x="0" y="543"/>
                  </a:moveTo>
                  <a:cubicBezTo>
                    <a:pt x="41" y="688"/>
                    <a:pt x="125" y="641"/>
                    <a:pt x="101" y="870"/>
                  </a:cubicBezTo>
                  <a:cubicBezTo>
                    <a:pt x="84" y="1042"/>
                    <a:pt x="85" y="1105"/>
                    <a:pt x="92" y="1280"/>
                  </a:cubicBezTo>
                  <a:cubicBezTo>
                    <a:pt x="162" y="1290"/>
                    <a:pt x="168" y="1255"/>
                    <a:pt x="246" y="1265"/>
                  </a:cubicBezTo>
                  <a:cubicBezTo>
                    <a:pt x="376" y="1432"/>
                    <a:pt x="234" y="1455"/>
                    <a:pt x="228" y="1532"/>
                  </a:cubicBezTo>
                  <a:cubicBezTo>
                    <a:pt x="348" y="1545"/>
                    <a:pt x="371" y="1477"/>
                    <a:pt x="423" y="1477"/>
                  </a:cubicBezTo>
                  <a:cubicBezTo>
                    <a:pt x="505" y="1475"/>
                    <a:pt x="565" y="1701"/>
                    <a:pt x="656" y="1763"/>
                  </a:cubicBezTo>
                  <a:cubicBezTo>
                    <a:pt x="728" y="1811"/>
                    <a:pt x="753" y="1754"/>
                    <a:pt x="818" y="1859"/>
                  </a:cubicBezTo>
                  <a:cubicBezTo>
                    <a:pt x="891" y="1866"/>
                    <a:pt x="919" y="1844"/>
                    <a:pt x="995" y="1849"/>
                  </a:cubicBezTo>
                  <a:cubicBezTo>
                    <a:pt x="1048" y="1852"/>
                    <a:pt x="1096" y="1867"/>
                    <a:pt x="1145" y="1867"/>
                  </a:cubicBezTo>
                  <a:cubicBezTo>
                    <a:pt x="1277" y="1867"/>
                    <a:pt x="1251" y="1775"/>
                    <a:pt x="1403" y="1861"/>
                  </a:cubicBezTo>
                  <a:cubicBezTo>
                    <a:pt x="1488" y="1910"/>
                    <a:pt x="1555" y="1875"/>
                    <a:pt x="1665" y="1961"/>
                  </a:cubicBezTo>
                  <a:cubicBezTo>
                    <a:pt x="1802" y="2068"/>
                    <a:pt x="1714" y="2017"/>
                    <a:pt x="1916" y="2064"/>
                  </a:cubicBezTo>
                  <a:lnTo>
                    <a:pt x="1929" y="0"/>
                  </a:lnTo>
                  <a:lnTo>
                    <a:pt x="1246" y="45"/>
                  </a:lnTo>
                  <a:cubicBezTo>
                    <a:pt x="1225" y="169"/>
                    <a:pt x="1269" y="409"/>
                    <a:pt x="1231" y="505"/>
                  </a:cubicBezTo>
                  <a:cubicBezTo>
                    <a:pt x="1126" y="543"/>
                    <a:pt x="186" y="541"/>
                    <a:pt x="0" y="543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2641848" y="1891589"/>
              <a:ext cx="475189" cy="725836"/>
            </a:xfrm>
            <a:custGeom>
              <a:avLst/>
              <a:gdLst>
                <a:gd name="T0" fmla="*/ 401 w 1537"/>
                <a:gd name="T1" fmla="*/ 36 h 2218"/>
                <a:gd name="T2" fmla="*/ 333 w 1537"/>
                <a:gd name="T3" fmla="*/ 277 h 2218"/>
                <a:gd name="T4" fmla="*/ 325 w 1537"/>
                <a:gd name="T5" fmla="*/ 507 h 2218"/>
                <a:gd name="T6" fmla="*/ 216 w 1537"/>
                <a:gd name="T7" fmla="*/ 709 h 2218"/>
                <a:gd name="T8" fmla="*/ 123 w 1537"/>
                <a:gd name="T9" fmla="*/ 928 h 2218"/>
                <a:gd name="T10" fmla="*/ 58 w 1537"/>
                <a:gd name="T11" fmla="*/ 1176 h 2218"/>
                <a:gd name="T12" fmla="*/ 55 w 1537"/>
                <a:gd name="T13" fmla="*/ 1420 h 2218"/>
                <a:gd name="T14" fmla="*/ 171 w 1537"/>
                <a:gd name="T15" fmla="*/ 1615 h 2218"/>
                <a:gd name="T16" fmla="*/ 201 w 1537"/>
                <a:gd name="T17" fmla="*/ 1735 h 2218"/>
                <a:gd name="T18" fmla="*/ 200 w 1537"/>
                <a:gd name="T19" fmla="*/ 1873 h 2218"/>
                <a:gd name="T20" fmla="*/ 490 w 1537"/>
                <a:gd name="T21" fmla="*/ 1881 h 2218"/>
                <a:gd name="T22" fmla="*/ 596 w 1537"/>
                <a:gd name="T23" fmla="*/ 1897 h 2218"/>
                <a:gd name="T24" fmla="*/ 767 w 1537"/>
                <a:gd name="T25" fmla="*/ 1964 h 2218"/>
                <a:gd name="T26" fmla="*/ 960 w 1537"/>
                <a:gd name="T27" fmla="*/ 1962 h 2218"/>
                <a:gd name="T28" fmla="*/ 1056 w 1537"/>
                <a:gd name="T29" fmla="*/ 2050 h 2218"/>
                <a:gd name="T30" fmla="*/ 1107 w 1537"/>
                <a:gd name="T31" fmla="*/ 2186 h 2218"/>
                <a:gd name="T32" fmla="*/ 1309 w 1537"/>
                <a:gd name="T33" fmla="*/ 2218 h 2218"/>
                <a:gd name="T34" fmla="*/ 1513 w 1537"/>
                <a:gd name="T35" fmla="*/ 1218 h 2218"/>
                <a:gd name="T36" fmla="*/ 1511 w 1537"/>
                <a:gd name="T37" fmla="*/ 1063 h 2218"/>
                <a:gd name="T38" fmla="*/ 1500 w 1537"/>
                <a:gd name="T39" fmla="*/ 26 h 2218"/>
                <a:gd name="T40" fmla="*/ 882 w 1537"/>
                <a:gd name="T41" fmla="*/ 7 h 2218"/>
                <a:gd name="T42" fmla="*/ 619 w 1537"/>
                <a:gd name="T43" fmla="*/ 57 h 2218"/>
                <a:gd name="T44" fmla="*/ 507 w 1537"/>
                <a:gd name="T45" fmla="*/ 54 h 2218"/>
                <a:gd name="T46" fmla="*/ 401 w 1537"/>
                <a:gd name="T47" fmla="*/ 36 h 2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37" h="2218">
                  <a:moveTo>
                    <a:pt x="401" y="36"/>
                  </a:moveTo>
                  <a:cubicBezTo>
                    <a:pt x="355" y="345"/>
                    <a:pt x="371" y="175"/>
                    <a:pt x="333" y="277"/>
                  </a:cubicBezTo>
                  <a:cubicBezTo>
                    <a:pt x="306" y="346"/>
                    <a:pt x="398" y="349"/>
                    <a:pt x="325" y="507"/>
                  </a:cubicBezTo>
                  <a:cubicBezTo>
                    <a:pt x="280" y="607"/>
                    <a:pt x="288" y="638"/>
                    <a:pt x="216" y="709"/>
                  </a:cubicBezTo>
                  <a:cubicBezTo>
                    <a:pt x="163" y="762"/>
                    <a:pt x="114" y="815"/>
                    <a:pt x="123" y="928"/>
                  </a:cubicBezTo>
                  <a:cubicBezTo>
                    <a:pt x="139" y="1124"/>
                    <a:pt x="76" y="1045"/>
                    <a:pt x="58" y="1176"/>
                  </a:cubicBezTo>
                  <a:cubicBezTo>
                    <a:pt x="46" y="1264"/>
                    <a:pt x="0" y="1372"/>
                    <a:pt x="55" y="1420"/>
                  </a:cubicBezTo>
                  <a:cubicBezTo>
                    <a:pt x="116" y="1474"/>
                    <a:pt x="141" y="1430"/>
                    <a:pt x="171" y="1615"/>
                  </a:cubicBezTo>
                  <a:cubicBezTo>
                    <a:pt x="179" y="1667"/>
                    <a:pt x="187" y="1690"/>
                    <a:pt x="201" y="1735"/>
                  </a:cubicBezTo>
                  <a:cubicBezTo>
                    <a:pt x="219" y="1797"/>
                    <a:pt x="193" y="1809"/>
                    <a:pt x="200" y="1873"/>
                  </a:cubicBezTo>
                  <a:cubicBezTo>
                    <a:pt x="280" y="1844"/>
                    <a:pt x="413" y="1846"/>
                    <a:pt x="490" y="1881"/>
                  </a:cubicBezTo>
                  <a:cubicBezTo>
                    <a:pt x="548" y="1908"/>
                    <a:pt x="537" y="1890"/>
                    <a:pt x="596" y="1897"/>
                  </a:cubicBezTo>
                  <a:cubicBezTo>
                    <a:pt x="624" y="1901"/>
                    <a:pt x="729" y="1950"/>
                    <a:pt x="767" y="1964"/>
                  </a:cubicBezTo>
                  <a:cubicBezTo>
                    <a:pt x="875" y="2005"/>
                    <a:pt x="867" y="1960"/>
                    <a:pt x="960" y="1962"/>
                  </a:cubicBezTo>
                  <a:lnTo>
                    <a:pt x="1056" y="2050"/>
                  </a:lnTo>
                  <a:cubicBezTo>
                    <a:pt x="1100" y="2084"/>
                    <a:pt x="1086" y="2123"/>
                    <a:pt x="1107" y="2186"/>
                  </a:cubicBezTo>
                  <a:lnTo>
                    <a:pt x="1309" y="2218"/>
                  </a:lnTo>
                  <a:cubicBezTo>
                    <a:pt x="1343" y="1993"/>
                    <a:pt x="1456" y="1488"/>
                    <a:pt x="1513" y="1218"/>
                  </a:cubicBezTo>
                  <a:cubicBezTo>
                    <a:pt x="1537" y="1105"/>
                    <a:pt x="1524" y="1158"/>
                    <a:pt x="1511" y="1063"/>
                  </a:cubicBezTo>
                  <a:cubicBezTo>
                    <a:pt x="1494" y="941"/>
                    <a:pt x="1532" y="125"/>
                    <a:pt x="1500" y="26"/>
                  </a:cubicBezTo>
                  <a:cubicBezTo>
                    <a:pt x="1293" y="20"/>
                    <a:pt x="1088" y="16"/>
                    <a:pt x="882" y="7"/>
                  </a:cubicBezTo>
                  <a:cubicBezTo>
                    <a:pt x="728" y="0"/>
                    <a:pt x="870" y="40"/>
                    <a:pt x="619" y="57"/>
                  </a:cubicBezTo>
                  <a:cubicBezTo>
                    <a:pt x="521" y="63"/>
                    <a:pt x="596" y="19"/>
                    <a:pt x="507" y="54"/>
                  </a:cubicBezTo>
                  <a:cubicBezTo>
                    <a:pt x="431" y="84"/>
                    <a:pt x="469" y="37"/>
                    <a:pt x="401" y="36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2959466" y="2263153"/>
              <a:ext cx="510489" cy="993704"/>
            </a:xfrm>
            <a:custGeom>
              <a:avLst/>
              <a:gdLst>
                <a:gd name="T0" fmla="*/ 10 w 1655"/>
                <a:gd name="T1" fmla="*/ 3024 h 3037"/>
                <a:gd name="T2" fmla="*/ 435 w 1655"/>
                <a:gd name="T3" fmla="*/ 3037 h 3037"/>
                <a:gd name="T4" fmla="*/ 553 w 1655"/>
                <a:gd name="T5" fmla="*/ 2893 h 3037"/>
                <a:gd name="T6" fmla="*/ 813 w 1655"/>
                <a:gd name="T7" fmla="*/ 2618 h 3037"/>
                <a:gd name="T8" fmla="*/ 986 w 1655"/>
                <a:gd name="T9" fmla="*/ 2594 h 3037"/>
                <a:gd name="T10" fmla="*/ 818 w 1655"/>
                <a:gd name="T11" fmla="*/ 2328 h 3037"/>
                <a:gd name="T12" fmla="*/ 832 w 1655"/>
                <a:gd name="T13" fmla="*/ 1971 h 3037"/>
                <a:gd name="T14" fmla="*/ 1189 w 1655"/>
                <a:gd name="T15" fmla="*/ 1438 h 3037"/>
                <a:gd name="T16" fmla="*/ 1283 w 1655"/>
                <a:gd name="T17" fmla="*/ 1112 h 3037"/>
                <a:gd name="T18" fmla="*/ 1310 w 1655"/>
                <a:gd name="T19" fmla="*/ 938 h 3037"/>
                <a:gd name="T20" fmla="*/ 1376 w 1655"/>
                <a:gd name="T21" fmla="*/ 554 h 3037"/>
                <a:gd name="T22" fmla="*/ 1503 w 1655"/>
                <a:gd name="T23" fmla="*/ 457 h 3037"/>
                <a:gd name="T24" fmla="*/ 1556 w 1655"/>
                <a:gd name="T25" fmla="*/ 285 h 3037"/>
                <a:gd name="T26" fmla="*/ 1598 w 1655"/>
                <a:gd name="T27" fmla="*/ 68 h 3037"/>
                <a:gd name="T28" fmla="*/ 1655 w 1655"/>
                <a:gd name="T29" fmla="*/ 26 h 3037"/>
                <a:gd name="T30" fmla="*/ 552 w 1655"/>
                <a:gd name="T31" fmla="*/ 0 h 3037"/>
                <a:gd name="T32" fmla="*/ 323 w 1655"/>
                <a:gd name="T33" fmla="*/ 1088 h 3037"/>
                <a:gd name="T34" fmla="*/ 414 w 1655"/>
                <a:gd name="T35" fmla="*/ 1263 h 3037"/>
                <a:gd name="T36" fmla="*/ 340 w 1655"/>
                <a:gd name="T37" fmla="*/ 1648 h 3037"/>
                <a:gd name="T38" fmla="*/ 339 w 1655"/>
                <a:gd name="T39" fmla="*/ 1837 h 3037"/>
                <a:gd name="T40" fmla="*/ 297 w 1655"/>
                <a:gd name="T41" fmla="*/ 2017 h 3037"/>
                <a:gd name="T42" fmla="*/ 430 w 1655"/>
                <a:gd name="T43" fmla="*/ 2397 h 3037"/>
                <a:gd name="T44" fmla="*/ 374 w 1655"/>
                <a:gd name="T45" fmla="*/ 2464 h 3037"/>
                <a:gd name="T46" fmla="*/ 234 w 1655"/>
                <a:gd name="T47" fmla="*/ 2724 h 3037"/>
                <a:gd name="T48" fmla="*/ 173 w 1655"/>
                <a:gd name="T49" fmla="*/ 2787 h 3037"/>
                <a:gd name="T50" fmla="*/ 10 w 1655"/>
                <a:gd name="T51" fmla="*/ 3024 h 3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55" h="3037">
                  <a:moveTo>
                    <a:pt x="10" y="3024"/>
                  </a:moveTo>
                  <a:lnTo>
                    <a:pt x="435" y="3037"/>
                  </a:lnTo>
                  <a:cubicBezTo>
                    <a:pt x="455" y="2982"/>
                    <a:pt x="503" y="2942"/>
                    <a:pt x="553" y="2893"/>
                  </a:cubicBezTo>
                  <a:cubicBezTo>
                    <a:pt x="633" y="2814"/>
                    <a:pt x="711" y="2703"/>
                    <a:pt x="813" y="2618"/>
                  </a:cubicBezTo>
                  <a:cubicBezTo>
                    <a:pt x="915" y="2533"/>
                    <a:pt x="877" y="2700"/>
                    <a:pt x="986" y="2594"/>
                  </a:cubicBezTo>
                  <a:cubicBezTo>
                    <a:pt x="929" y="2480"/>
                    <a:pt x="870" y="2466"/>
                    <a:pt x="818" y="2328"/>
                  </a:cubicBezTo>
                  <a:cubicBezTo>
                    <a:pt x="719" y="2063"/>
                    <a:pt x="837" y="2138"/>
                    <a:pt x="832" y="1971"/>
                  </a:cubicBezTo>
                  <a:cubicBezTo>
                    <a:pt x="824" y="1705"/>
                    <a:pt x="949" y="1896"/>
                    <a:pt x="1189" y="1438"/>
                  </a:cubicBezTo>
                  <a:cubicBezTo>
                    <a:pt x="1340" y="1152"/>
                    <a:pt x="1278" y="1224"/>
                    <a:pt x="1283" y="1112"/>
                  </a:cubicBezTo>
                  <a:cubicBezTo>
                    <a:pt x="1287" y="1005"/>
                    <a:pt x="1325" y="1065"/>
                    <a:pt x="1310" y="938"/>
                  </a:cubicBezTo>
                  <a:cubicBezTo>
                    <a:pt x="1299" y="846"/>
                    <a:pt x="1344" y="588"/>
                    <a:pt x="1376" y="554"/>
                  </a:cubicBezTo>
                  <a:cubicBezTo>
                    <a:pt x="1415" y="512"/>
                    <a:pt x="1474" y="506"/>
                    <a:pt x="1503" y="457"/>
                  </a:cubicBezTo>
                  <a:cubicBezTo>
                    <a:pt x="1526" y="419"/>
                    <a:pt x="1542" y="330"/>
                    <a:pt x="1556" y="285"/>
                  </a:cubicBezTo>
                  <a:cubicBezTo>
                    <a:pt x="1596" y="161"/>
                    <a:pt x="1478" y="135"/>
                    <a:pt x="1598" y="68"/>
                  </a:cubicBezTo>
                  <a:lnTo>
                    <a:pt x="1655" y="26"/>
                  </a:lnTo>
                  <a:lnTo>
                    <a:pt x="552" y="0"/>
                  </a:lnTo>
                  <a:cubicBezTo>
                    <a:pt x="536" y="30"/>
                    <a:pt x="330" y="994"/>
                    <a:pt x="323" y="1088"/>
                  </a:cubicBezTo>
                  <a:cubicBezTo>
                    <a:pt x="316" y="1200"/>
                    <a:pt x="359" y="1215"/>
                    <a:pt x="414" y="1263"/>
                  </a:cubicBezTo>
                  <a:cubicBezTo>
                    <a:pt x="521" y="1357"/>
                    <a:pt x="390" y="1558"/>
                    <a:pt x="340" y="1648"/>
                  </a:cubicBezTo>
                  <a:cubicBezTo>
                    <a:pt x="280" y="1757"/>
                    <a:pt x="303" y="1748"/>
                    <a:pt x="339" y="1837"/>
                  </a:cubicBezTo>
                  <a:cubicBezTo>
                    <a:pt x="374" y="1924"/>
                    <a:pt x="286" y="1937"/>
                    <a:pt x="297" y="2017"/>
                  </a:cubicBezTo>
                  <a:cubicBezTo>
                    <a:pt x="310" y="2112"/>
                    <a:pt x="510" y="2261"/>
                    <a:pt x="430" y="2397"/>
                  </a:cubicBezTo>
                  <a:cubicBezTo>
                    <a:pt x="406" y="2439"/>
                    <a:pt x="393" y="2418"/>
                    <a:pt x="374" y="2464"/>
                  </a:cubicBezTo>
                  <a:cubicBezTo>
                    <a:pt x="332" y="2565"/>
                    <a:pt x="402" y="2557"/>
                    <a:pt x="234" y="2724"/>
                  </a:cubicBezTo>
                  <a:cubicBezTo>
                    <a:pt x="207" y="2751"/>
                    <a:pt x="196" y="2754"/>
                    <a:pt x="173" y="2787"/>
                  </a:cubicBezTo>
                  <a:cubicBezTo>
                    <a:pt x="84" y="2916"/>
                    <a:pt x="0" y="2961"/>
                    <a:pt x="10" y="3024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6" name="Freeform 16"/>
            <p:cNvSpPr>
              <a:spLocks/>
            </p:cNvSpPr>
            <p:nvPr/>
          </p:nvSpPr>
          <p:spPr bwMode="auto">
            <a:xfrm>
              <a:off x="1915409" y="3565125"/>
              <a:ext cx="395086" cy="809365"/>
            </a:xfrm>
            <a:custGeom>
              <a:avLst/>
              <a:gdLst>
                <a:gd name="T0" fmla="*/ 883 w 1281"/>
                <a:gd name="T1" fmla="*/ 501 h 2476"/>
                <a:gd name="T2" fmla="*/ 570 w 1281"/>
                <a:gd name="T3" fmla="*/ 362 h 2476"/>
                <a:gd name="T4" fmla="*/ 420 w 1281"/>
                <a:gd name="T5" fmla="*/ 189 h 2476"/>
                <a:gd name="T6" fmla="*/ 323 w 1281"/>
                <a:gd name="T7" fmla="*/ 1 h 2476"/>
                <a:gd name="T8" fmla="*/ 282 w 1281"/>
                <a:gd name="T9" fmla="*/ 158 h 2476"/>
                <a:gd name="T10" fmla="*/ 163 w 1281"/>
                <a:gd name="T11" fmla="*/ 224 h 2476"/>
                <a:gd name="T12" fmla="*/ 136 w 1281"/>
                <a:gd name="T13" fmla="*/ 373 h 2476"/>
                <a:gd name="T14" fmla="*/ 171 w 1281"/>
                <a:gd name="T15" fmla="*/ 501 h 2476"/>
                <a:gd name="T16" fmla="*/ 133 w 1281"/>
                <a:gd name="T17" fmla="*/ 609 h 2476"/>
                <a:gd name="T18" fmla="*/ 188 w 1281"/>
                <a:gd name="T19" fmla="*/ 718 h 2476"/>
                <a:gd name="T20" fmla="*/ 140 w 1281"/>
                <a:gd name="T21" fmla="*/ 809 h 2476"/>
                <a:gd name="T22" fmla="*/ 235 w 1281"/>
                <a:gd name="T23" fmla="*/ 909 h 2476"/>
                <a:gd name="T24" fmla="*/ 237 w 1281"/>
                <a:gd name="T25" fmla="*/ 1058 h 2476"/>
                <a:gd name="T26" fmla="*/ 345 w 1281"/>
                <a:gd name="T27" fmla="*/ 1291 h 2476"/>
                <a:gd name="T28" fmla="*/ 153 w 1281"/>
                <a:gd name="T29" fmla="*/ 1458 h 2476"/>
                <a:gd name="T30" fmla="*/ 160 w 1281"/>
                <a:gd name="T31" fmla="*/ 1654 h 2476"/>
                <a:gd name="T32" fmla="*/ 40 w 1281"/>
                <a:gd name="T33" fmla="*/ 1794 h 2476"/>
                <a:gd name="T34" fmla="*/ 0 w 1281"/>
                <a:gd name="T35" fmla="*/ 2040 h 2476"/>
                <a:gd name="T36" fmla="*/ 20 w 1281"/>
                <a:gd name="T37" fmla="*/ 2212 h 2476"/>
                <a:gd name="T38" fmla="*/ 65 w 1281"/>
                <a:gd name="T39" fmla="*/ 2337 h 2476"/>
                <a:gd name="T40" fmla="*/ 88 w 1281"/>
                <a:gd name="T41" fmla="*/ 2476 h 2476"/>
                <a:gd name="T42" fmla="*/ 360 w 1281"/>
                <a:gd name="T43" fmla="*/ 2414 h 2476"/>
                <a:gd name="T44" fmla="*/ 404 w 1281"/>
                <a:gd name="T45" fmla="*/ 2196 h 2476"/>
                <a:gd name="T46" fmla="*/ 584 w 1281"/>
                <a:gd name="T47" fmla="*/ 2175 h 2476"/>
                <a:gd name="T48" fmla="*/ 721 w 1281"/>
                <a:gd name="T49" fmla="*/ 1842 h 2476"/>
                <a:gd name="T50" fmla="*/ 1045 w 1281"/>
                <a:gd name="T51" fmla="*/ 1705 h 2476"/>
                <a:gd name="T52" fmla="*/ 1106 w 1281"/>
                <a:gd name="T53" fmla="*/ 1542 h 2476"/>
                <a:gd name="T54" fmla="*/ 1281 w 1281"/>
                <a:gd name="T55" fmla="*/ 1488 h 2476"/>
                <a:gd name="T56" fmla="*/ 1281 w 1281"/>
                <a:gd name="T57" fmla="*/ 704 h 2476"/>
                <a:gd name="T58" fmla="*/ 1175 w 1281"/>
                <a:gd name="T59" fmla="*/ 678 h 2476"/>
                <a:gd name="T60" fmla="*/ 1130 w 1281"/>
                <a:gd name="T61" fmla="*/ 589 h 2476"/>
                <a:gd name="T62" fmla="*/ 964 w 1281"/>
                <a:gd name="T63" fmla="*/ 576 h 2476"/>
                <a:gd name="T64" fmla="*/ 883 w 1281"/>
                <a:gd name="T65" fmla="*/ 501 h 2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81" h="2476">
                  <a:moveTo>
                    <a:pt x="883" y="501"/>
                  </a:moveTo>
                  <a:cubicBezTo>
                    <a:pt x="859" y="519"/>
                    <a:pt x="736" y="770"/>
                    <a:pt x="570" y="362"/>
                  </a:cubicBezTo>
                  <a:cubicBezTo>
                    <a:pt x="503" y="198"/>
                    <a:pt x="518" y="282"/>
                    <a:pt x="420" y="189"/>
                  </a:cubicBezTo>
                  <a:cubicBezTo>
                    <a:pt x="306" y="80"/>
                    <a:pt x="452" y="0"/>
                    <a:pt x="323" y="1"/>
                  </a:cubicBezTo>
                  <a:cubicBezTo>
                    <a:pt x="300" y="50"/>
                    <a:pt x="317" y="117"/>
                    <a:pt x="282" y="158"/>
                  </a:cubicBezTo>
                  <a:cubicBezTo>
                    <a:pt x="251" y="194"/>
                    <a:pt x="207" y="183"/>
                    <a:pt x="163" y="224"/>
                  </a:cubicBezTo>
                  <a:cubicBezTo>
                    <a:pt x="167" y="321"/>
                    <a:pt x="243" y="291"/>
                    <a:pt x="136" y="373"/>
                  </a:cubicBezTo>
                  <a:cubicBezTo>
                    <a:pt x="140" y="431"/>
                    <a:pt x="163" y="451"/>
                    <a:pt x="171" y="501"/>
                  </a:cubicBezTo>
                  <a:cubicBezTo>
                    <a:pt x="183" y="579"/>
                    <a:pt x="157" y="554"/>
                    <a:pt x="133" y="609"/>
                  </a:cubicBezTo>
                  <a:cubicBezTo>
                    <a:pt x="149" y="659"/>
                    <a:pt x="180" y="689"/>
                    <a:pt x="188" y="718"/>
                  </a:cubicBezTo>
                  <a:cubicBezTo>
                    <a:pt x="205" y="777"/>
                    <a:pt x="160" y="764"/>
                    <a:pt x="140" y="809"/>
                  </a:cubicBezTo>
                  <a:cubicBezTo>
                    <a:pt x="174" y="856"/>
                    <a:pt x="203" y="865"/>
                    <a:pt x="235" y="909"/>
                  </a:cubicBezTo>
                  <a:cubicBezTo>
                    <a:pt x="298" y="995"/>
                    <a:pt x="244" y="992"/>
                    <a:pt x="237" y="1058"/>
                  </a:cubicBezTo>
                  <a:cubicBezTo>
                    <a:pt x="284" y="1132"/>
                    <a:pt x="391" y="1177"/>
                    <a:pt x="345" y="1291"/>
                  </a:cubicBezTo>
                  <a:cubicBezTo>
                    <a:pt x="301" y="1399"/>
                    <a:pt x="215" y="1376"/>
                    <a:pt x="153" y="1458"/>
                  </a:cubicBezTo>
                  <a:cubicBezTo>
                    <a:pt x="173" y="1560"/>
                    <a:pt x="228" y="1536"/>
                    <a:pt x="160" y="1654"/>
                  </a:cubicBezTo>
                  <a:cubicBezTo>
                    <a:pt x="102" y="1754"/>
                    <a:pt x="144" y="1731"/>
                    <a:pt x="40" y="1794"/>
                  </a:cubicBezTo>
                  <a:cubicBezTo>
                    <a:pt x="127" y="1940"/>
                    <a:pt x="251" y="1896"/>
                    <a:pt x="0" y="2040"/>
                  </a:cubicBezTo>
                  <a:cubicBezTo>
                    <a:pt x="31" y="2097"/>
                    <a:pt x="181" y="2121"/>
                    <a:pt x="20" y="2212"/>
                  </a:cubicBezTo>
                  <a:cubicBezTo>
                    <a:pt x="40" y="2294"/>
                    <a:pt x="35" y="2293"/>
                    <a:pt x="65" y="2337"/>
                  </a:cubicBezTo>
                  <a:cubicBezTo>
                    <a:pt x="131" y="2431"/>
                    <a:pt x="32" y="2358"/>
                    <a:pt x="88" y="2476"/>
                  </a:cubicBezTo>
                  <a:cubicBezTo>
                    <a:pt x="177" y="2473"/>
                    <a:pt x="265" y="2461"/>
                    <a:pt x="360" y="2414"/>
                  </a:cubicBezTo>
                  <a:cubicBezTo>
                    <a:pt x="353" y="2310"/>
                    <a:pt x="338" y="2267"/>
                    <a:pt x="404" y="2196"/>
                  </a:cubicBezTo>
                  <a:cubicBezTo>
                    <a:pt x="471" y="2123"/>
                    <a:pt x="501" y="2147"/>
                    <a:pt x="584" y="2175"/>
                  </a:cubicBezTo>
                  <a:cubicBezTo>
                    <a:pt x="743" y="2039"/>
                    <a:pt x="632" y="1940"/>
                    <a:pt x="721" y="1842"/>
                  </a:cubicBezTo>
                  <a:cubicBezTo>
                    <a:pt x="793" y="1761"/>
                    <a:pt x="944" y="1800"/>
                    <a:pt x="1045" y="1705"/>
                  </a:cubicBezTo>
                  <a:cubicBezTo>
                    <a:pt x="1060" y="1622"/>
                    <a:pt x="1043" y="1582"/>
                    <a:pt x="1106" y="1542"/>
                  </a:cubicBezTo>
                  <a:cubicBezTo>
                    <a:pt x="1142" y="1520"/>
                    <a:pt x="1225" y="1506"/>
                    <a:pt x="1281" y="1488"/>
                  </a:cubicBezTo>
                  <a:lnTo>
                    <a:pt x="1281" y="704"/>
                  </a:lnTo>
                  <a:cubicBezTo>
                    <a:pt x="1235" y="707"/>
                    <a:pt x="1203" y="702"/>
                    <a:pt x="1175" y="678"/>
                  </a:cubicBezTo>
                  <a:cubicBezTo>
                    <a:pt x="1128" y="638"/>
                    <a:pt x="1150" y="629"/>
                    <a:pt x="1130" y="589"/>
                  </a:cubicBezTo>
                  <a:cubicBezTo>
                    <a:pt x="1088" y="585"/>
                    <a:pt x="998" y="584"/>
                    <a:pt x="964" y="576"/>
                  </a:cubicBezTo>
                  <a:cubicBezTo>
                    <a:pt x="898" y="561"/>
                    <a:pt x="928" y="542"/>
                    <a:pt x="883" y="501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7" name="Freeform 17"/>
            <p:cNvSpPr>
              <a:spLocks/>
            </p:cNvSpPr>
            <p:nvPr/>
          </p:nvSpPr>
          <p:spPr bwMode="auto">
            <a:xfrm>
              <a:off x="2128563" y="1821102"/>
              <a:ext cx="574300" cy="786323"/>
            </a:xfrm>
            <a:custGeom>
              <a:avLst/>
              <a:gdLst>
                <a:gd name="T0" fmla="*/ 192 w 1860"/>
                <a:gd name="T1" fmla="*/ 1231 h 2405"/>
                <a:gd name="T2" fmla="*/ 280 w 1860"/>
                <a:gd name="T3" fmla="*/ 1234 h 2405"/>
                <a:gd name="T4" fmla="*/ 304 w 1860"/>
                <a:gd name="T5" fmla="*/ 1327 h 2405"/>
                <a:gd name="T6" fmla="*/ 381 w 1860"/>
                <a:gd name="T7" fmla="*/ 1465 h 2405"/>
                <a:gd name="T8" fmla="*/ 480 w 1860"/>
                <a:gd name="T9" fmla="*/ 1442 h 2405"/>
                <a:gd name="T10" fmla="*/ 537 w 1860"/>
                <a:gd name="T11" fmla="*/ 1535 h 2405"/>
                <a:gd name="T12" fmla="*/ 661 w 1860"/>
                <a:gd name="T13" fmla="*/ 1560 h 2405"/>
                <a:gd name="T14" fmla="*/ 805 w 1860"/>
                <a:gd name="T15" fmla="*/ 1570 h 2405"/>
                <a:gd name="T16" fmla="*/ 877 w 1860"/>
                <a:gd name="T17" fmla="*/ 1457 h 2405"/>
                <a:gd name="T18" fmla="*/ 1048 w 1860"/>
                <a:gd name="T19" fmla="*/ 1485 h 2405"/>
                <a:gd name="T20" fmla="*/ 1139 w 1860"/>
                <a:gd name="T21" fmla="*/ 1593 h 2405"/>
                <a:gd name="T22" fmla="*/ 1174 w 1860"/>
                <a:gd name="T23" fmla="*/ 1658 h 2405"/>
                <a:gd name="T24" fmla="*/ 1183 w 1860"/>
                <a:gd name="T25" fmla="*/ 1746 h 2405"/>
                <a:gd name="T26" fmla="*/ 1339 w 1860"/>
                <a:gd name="T27" fmla="*/ 1867 h 2405"/>
                <a:gd name="T28" fmla="*/ 1591 w 1860"/>
                <a:gd name="T29" fmla="*/ 2162 h 2405"/>
                <a:gd name="T30" fmla="*/ 1637 w 1860"/>
                <a:gd name="T31" fmla="*/ 2405 h 2405"/>
                <a:gd name="T32" fmla="*/ 1786 w 1860"/>
                <a:gd name="T33" fmla="*/ 2214 h 2405"/>
                <a:gd name="T34" fmla="*/ 1802 w 1860"/>
                <a:gd name="T35" fmla="*/ 1901 h 2405"/>
                <a:gd name="T36" fmla="*/ 1772 w 1860"/>
                <a:gd name="T37" fmla="*/ 1745 h 2405"/>
                <a:gd name="T38" fmla="*/ 1674 w 1860"/>
                <a:gd name="T39" fmla="*/ 1656 h 2405"/>
                <a:gd name="T40" fmla="*/ 1674 w 1860"/>
                <a:gd name="T41" fmla="*/ 1333 h 2405"/>
                <a:gd name="T42" fmla="*/ 1512 w 1860"/>
                <a:gd name="T43" fmla="*/ 1360 h 2405"/>
                <a:gd name="T44" fmla="*/ 1386 w 1860"/>
                <a:gd name="T45" fmla="*/ 1234 h 2405"/>
                <a:gd name="T46" fmla="*/ 1370 w 1860"/>
                <a:gd name="T47" fmla="*/ 1025 h 2405"/>
                <a:gd name="T48" fmla="*/ 1226 w 1860"/>
                <a:gd name="T49" fmla="*/ 934 h 2405"/>
                <a:gd name="T50" fmla="*/ 1292 w 1860"/>
                <a:gd name="T51" fmla="*/ 838 h 2405"/>
                <a:gd name="T52" fmla="*/ 1348 w 1860"/>
                <a:gd name="T53" fmla="*/ 735 h 2405"/>
                <a:gd name="T54" fmla="*/ 1220 w 1860"/>
                <a:gd name="T55" fmla="*/ 652 h 2405"/>
                <a:gd name="T56" fmla="*/ 1242 w 1860"/>
                <a:gd name="T57" fmla="*/ 480 h 2405"/>
                <a:gd name="T58" fmla="*/ 1203 w 1860"/>
                <a:gd name="T59" fmla="*/ 513 h 2405"/>
                <a:gd name="T60" fmla="*/ 1184 w 1860"/>
                <a:gd name="T61" fmla="*/ 557 h 2405"/>
                <a:gd name="T62" fmla="*/ 1126 w 1860"/>
                <a:gd name="T63" fmla="*/ 628 h 2405"/>
                <a:gd name="T64" fmla="*/ 1057 w 1860"/>
                <a:gd name="T65" fmla="*/ 505 h 2405"/>
                <a:gd name="T66" fmla="*/ 963 w 1860"/>
                <a:gd name="T67" fmla="*/ 399 h 2405"/>
                <a:gd name="T68" fmla="*/ 1023 w 1860"/>
                <a:gd name="T69" fmla="*/ 199 h 2405"/>
                <a:gd name="T70" fmla="*/ 1033 w 1860"/>
                <a:gd name="T71" fmla="*/ 67 h 2405"/>
                <a:gd name="T72" fmla="*/ 415 w 1860"/>
                <a:gd name="T73" fmla="*/ 53 h 2405"/>
                <a:gd name="T74" fmla="*/ 242 w 1860"/>
                <a:gd name="T75" fmla="*/ 0 h 2405"/>
                <a:gd name="T76" fmla="*/ 196 w 1860"/>
                <a:gd name="T77" fmla="*/ 151 h 2405"/>
                <a:gd name="T78" fmla="*/ 250 w 1860"/>
                <a:gd name="T79" fmla="*/ 510 h 2405"/>
                <a:gd name="T80" fmla="*/ 167 w 1860"/>
                <a:gd name="T81" fmla="*/ 630 h 2405"/>
                <a:gd name="T82" fmla="*/ 329 w 1860"/>
                <a:gd name="T83" fmla="*/ 811 h 2405"/>
                <a:gd name="T84" fmla="*/ 267 w 1860"/>
                <a:gd name="T85" fmla="*/ 1030 h 2405"/>
                <a:gd name="T86" fmla="*/ 120 w 1860"/>
                <a:gd name="T87" fmla="*/ 962 h 2405"/>
                <a:gd name="T88" fmla="*/ 86 w 1860"/>
                <a:gd name="T89" fmla="*/ 1138 h 2405"/>
                <a:gd name="T90" fmla="*/ 11 w 1860"/>
                <a:gd name="T91" fmla="*/ 1278 h 2405"/>
                <a:gd name="T92" fmla="*/ 192 w 1860"/>
                <a:gd name="T93" fmla="*/ 1231 h 2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60" h="2405">
                  <a:moveTo>
                    <a:pt x="192" y="1231"/>
                  </a:moveTo>
                  <a:lnTo>
                    <a:pt x="280" y="1234"/>
                  </a:lnTo>
                  <a:cubicBezTo>
                    <a:pt x="308" y="1270"/>
                    <a:pt x="303" y="1273"/>
                    <a:pt x="304" y="1327"/>
                  </a:cubicBezTo>
                  <a:cubicBezTo>
                    <a:pt x="305" y="1409"/>
                    <a:pt x="339" y="1432"/>
                    <a:pt x="381" y="1465"/>
                  </a:cubicBezTo>
                  <a:cubicBezTo>
                    <a:pt x="418" y="1453"/>
                    <a:pt x="428" y="1420"/>
                    <a:pt x="480" y="1442"/>
                  </a:cubicBezTo>
                  <a:cubicBezTo>
                    <a:pt x="517" y="1458"/>
                    <a:pt x="532" y="1489"/>
                    <a:pt x="537" y="1535"/>
                  </a:cubicBezTo>
                  <a:cubicBezTo>
                    <a:pt x="644" y="1524"/>
                    <a:pt x="594" y="1540"/>
                    <a:pt x="661" y="1560"/>
                  </a:cubicBezTo>
                  <a:cubicBezTo>
                    <a:pt x="688" y="1568"/>
                    <a:pt x="764" y="1566"/>
                    <a:pt x="805" y="1570"/>
                  </a:cubicBezTo>
                  <a:cubicBezTo>
                    <a:pt x="818" y="1510"/>
                    <a:pt x="803" y="1466"/>
                    <a:pt x="877" y="1457"/>
                  </a:cubicBezTo>
                  <a:cubicBezTo>
                    <a:pt x="923" y="1452"/>
                    <a:pt x="1007" y="1470"/>
                    <a:pt x="1048" y="1485"/>
                  </a:cubicBezTo>
                  <a:cubicBezTo>
                    <a:pt x="1131" y="1516"/>
                    <a:pt x="1102" y="1532"/>
                    <a:pt x="1139" y="1593"/>
                  </a:cubicBezTo>
                  <a:cubicBezTo>
                    <a:pt x="1156" y="1622"/>
                    <a:pt x="1164" y="1608"/>
                    <a:pt x="1174" y="1658"/>
                  </a:cubicBezTo>
                  <a:cubicBezTo>
                    <a:pt x="1182" y="1694"/>
                    <a:pt x="1175" y="1715"/>
                    <a:pt x="1183" y="1746"/>
                  </a:cubicBezTo>
                  <a:cubicBezTo>
                    <a:pt x="1210" y="1792"/>
                    <a:pt x="1297" y="1828"/>
                    <a:pt x="1339" y="1867"/>
                  </a:cubicBezTo>
                  <a:cubicBezTo>
                    <a:pt x="1400" y="1923"/>
                    <a:pt x="1549" y="2085"/>
                    <a:pt x="1591" y="2162"/>
                  </a:cubicBezTo>
                  <a:cubicBezTo>
                    <a:pt x="1644" y="2257"/>
                    <a:pt x="1631" y="2285"/>
                    <a:pt x="1637" y="2405"/>
                  </a:cubicBezTo>
                  <a:cubicBezTo>
                    <a:pt x="1779" y="2363"/>
                    <a:pt x="1799" y="2389"/>
                    <a:pt x="1786" y="2214"/>
                  </a:cubicBezTo>
                  <a:cubicBezTo>
                    <a:pt x="1779" y="2108"/>
                    <a:pt x="1860" y="2154"/>
                    <a:pt x="1802" y="1901"/>
                  </a:cubicBezTo>
                  <a:cubicBezTo>
                    <a:pt x="1791" y="1851"/>
                    <a:pt x="1790" y="1787"/>
                    <a:pt x="1772" y="1745"/>
                  </a:cubicBezTo>
                  <a:cubicBezTo>
                    <a:pt x="1747" y="1684"/>
                    <a:pt x="1710" y="1693"/>
                    <a:pt x="1674" y="1656"/>
                  </a:cubicBezTo>
                  <a:cubicBezTo>
                    <a:pt x="1610" y="1591"/>
                    <a:pt x="1690" y="1455"/>
                    <a:pt x="1674" y="1333"/>
                  </a:cubicBezTo>
                  <a:cubicBezTo>
                    <a:pt x="1529" y="1301"/>
                    <a:pt x="1616" y="1345"/>
                    <a:pt x="1512" y="1360"/>
                  </a:cubicBezTo>
                  <a:cubicBezTo>
                    <a:pt x="1467" y="1342"/>
                    <a:pt x="1410" y="1278"/>
                    <a:pt x="1386" y="1234"/>
                  </a:cubicBezTo>
                  <a:cubicBezTo>
                    <a:pt x="1340" y="1146"/>
                    <a:pt x="1377" y="1113"/>
                    <a:pt x="1370" y="1025"/>
                  </a:cubicBezTo>
                  <a:cubicBezTo>
                    <a:pt x="1318" y="988"/>
                    <a:pt x="1258" y="981"/>
                    <a:pt x="1226" y="934"/>
                  </a:cubicBezTo>
                  <a:cubicBezTo>
                    <a:pt x="1243" y="876"/>
                    <a:pt x="1257" y="912"/>
                    <a:pt x="1292" y="838"/>
                  </a:cubicBezTo>
                  <a:cubicBezTo>
                    <a:pt x="1310" y="798"/>
                    <a:pt x="1338" y="764"/>
                    <a:pt x="1348" y="735"/>
                  </a:cubicBezTo>
                  <a:cubicBezTo>
                    <a:pt x="1311" y="702"/>
                    <a:pt x="1245" y="703"/>
                    <a:pt x="1220" y="652"/>
                  </a:cubicBezTo>
                  <a:cubicBezTo>
                    <a:pt x="1174" y="559"/>
                    <a:pt x="1266" y="559"/>
                    <a:pt x="1242" y="480"/>
                  </a:cubicBezTo>
                  <a:cubicBezTo>
                    <a:pt x="1211" y="494"/>
                    <a:pt x="1220" y="488"/>
                    <a:pt x="1203" y="513"/>
                  </a:cubicBezTo>
                  <a:cubicBezTo>
                    <a:pt x="1198" y="520"/>
                    <a:pt x="1188" y="548"/>
                    <a:pt x="1184" y="557"/>
                  </a:cubicBezTo>
                  <a:cubicBezTo>
                    <a:pt x="1165" y="606"/>
                    <a:pt x="1167" y="611"/>
                    <a:pt x="1126" y="628"/>
                  </a:cubicBezTo>
                  <a:cubicBezTo>
                    <a:pt x="1062" y="601"/>
                    <a:pt x="1088" y="566"/>
                    <a:pt x="1057" y="505"/>
                  </a:cubicBezTo>
                  <a:cubicBezTo>
                    <a:pt x="1038" y="468"/>
                    <a:pt x="992" y="430"/>
                    <a:pt x="963" y="399"/>
                  </a:cubicBezTo>
                  <a:cubicBezTo>
                    <a:pt x="836" y="261"/>
                    <a:pt x="934" y="253"/>
                    <a:pt x="1023" y="199"/>
                  </a:cubicBezTo>
                  <a:cubicBezTo>
                    <a:pt x="1018" y="111"/>
                    <a:pt x="982" y="146"/>
                    <a:pt x="1033" y="67"/>
                  </a:cubicBezTo>
                  <a:cubicBezTo>
                    <a:pt x="823" y="54"/>
                    <a:pt x="657" y="88"/>
                    <a:pt x="415" y="53"/>
                  </a:cubicBezTo>
                  <a:cubicBezTo>
                    <a:pt x="347" y="43"/>
                    <a:pt x="290" y="7"/>
                    <a:pt x="242" y="0"/>
                  </a:cubicBezTo>
                  <a:cubicBezTo>
                    <a:pt x="209" y="43"/>
                    <a:pt x="200" y="92"/>
                    <a:pt x="196" y="151"/>
                  </a:cubicBezTo>
                  <a:cubicBezTo>
                    <a:pt x="186" y="313"/>
                    <a:pt x="289" y="182"/>
                    <a:pt x="250" y="510"/>
                  </a:cubicBezTo>
                  <a:cubicBezTo>
                    <a:pt x="239" y="598"/>
                    <a:pt x="211" y="576"/>
                    <a:pt x="167" y="630"/>
                  </a:cubicBezTo>
                  <a:cubicBezTo>
                    <a:pt x="174" y="725"/>
                    <a:pt x="272" y="738"/>
                    <a:pt x="329" y="811"/>
                  </a:cubicBezTo>
                  <a:cubicBezTo>
                    <a:pt x="380" y="877"/>
                    <a:pt x="318" y="993"/>
                    <a:pt x="267" y="1030"/>
                  </a:cubicBezTo>
                  <a:cubicBezTo>
                    <a:pt x="181" y="1029"/>
                    <a:pt x="190" y="967"/>
                    <a:pt x="120" y="962"/>
                  </a:cubicBezTo>
                  <a:cubicBezTo>
                    <a:pt x="95" y="1025"/>
                    <a:pt x="131" y="1077"/>
                    <a:pt x="86" y="1138"/>
                  </a:cubicBezTo>
                  <a:cubicBezTo>
                    <a:pt x="47" y="1191"/>
                    <a:pt x="0" y="1184"/>
                    <a:pt x="11" y="1278"/>
                  </a:cubicBezTo>
                  <a:cubicBezTo>
                    <a:pt x="110" y="1298"/>
                    <a:pt x="102" y="1240"/>
                    <a:pt x="192" y="1231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8" name="Freeform 18"/>
            <p:cNvSpPr>
              <a:spLocks/>
            </p:cNvSpPr>
            <p:nvPr/>
          </p:nvSpPr>
          <p:spPr bwMode="auto">
            <a:xfrm>
              <a:off x="3365412" y="2119133"/>
              <a:ext cx="532212" cy="563100"/>
            </a:xfrm>
            <a:custGeom>
              <a:avLst/>
              <a:gdLst>
                <a:gd name="T0" fmla="*/ 270 w 1723"/>
                <a:gd name="T1" fmla="*/ 570 h 1718"/>
                <a:gd name="T2" fmla="*/ 291 w 1723"/>
                <a:gd name="T3" fmla="*/ 701 h 1718"/>
                <a:gd name="T4" fmla="*/ 253 w 1723"/>
                <a:gd name="T5" fmla="*/ 839 h 1718"/>
                <a:gd name="T6" fmla="*/ 89 w 1723"/>
                <a:gd name="T7" fmla="*/ 1023 h 1718"/>
                <a:gd name="T8" fmla="*/ 62 w 1723"/>
                <a:gd name="T9" fmla="*/ 1159 h 1718"/>
                <a:gd name="T10" fmla="*/ 41 w 1723"/>
                <a:gd name="T11" fmla="*/ 1460 h 1718"/>
                <a:gd name="T12" fmla="*/ 11 w 1723"/>
                <a:gd name="T13" fmla="*/ 1601 h 1718"/>
                <a:gd name="T14" fmla="*/ 146 w 1723"/>
                <a:gd name="T15" fmla="*/ 1504 h 1718"/>
                <a:gd name="T16" fmla="*/ 577 w 1723"/>
                <a:gd name="T17" fmla="*/ 1497 h 1718"/>
                <a:gd name="T18" fmla="*/ 744 w 1723"/>
                <a:gd name="T19" fmla="*/ 1718 h 1718"/>
                <a:gd name="T20" fmla="*/ 836 w 1723"/>
                <a:gd name="T21" fmla="*/ 1558 h 1718"/>
                <a:gd name="T22" fmla="*/ 981 w 1723"/>
                <a:gd name="T23" fmla="*/ 1443 h 1718"/>
                <a:gd name="T24" fmla="*/ 1048 w 1723"/>
                <a:gd name="T25" fmla="*/ 1261 h 1718"/>
                <a:gd name="T26" fmla="*/ 1251 w 1723"/>
                <a:gd name="T27" fmla="*/ 1254 h 1718"/>
                <a:gd name="T28" fmla="*/ 1240 w 1723"/>
                <a:gd name="T29" fmla="*/ 1108 h 1718"/>
                <a:gd name="T30" fmla="*/ 1467 w 1723"/>
                <a:gd name="T31" fmla="*/ 969 h 1718"/>
                <a:gd name="T32" fmla="*/ 1499 w 1723"/>
                <a:gd name="T33" fmla="*/ 914 h 1718"/>
                <a:gd name="T34" fmla="*/ 1572 w 1723"/>
                <a:gd name="T35" fmla="*/ 815 h 1718"/>
                <a:gd name="T36" fmla="*/ 1622 w 1723"/>
                <a:gd name="T37" fmla="*/ 769 h 1718"/>
                <a:gd name="T38" fmla="*/ 1627 w 1723"/>
                <a:gd name="T39" fmla="*/ 685 h 1718"/>
                <a:gd name="T40" fmla="*/ 1713 w 1723"/>
                <a:gd name="T41" fmla="*/ 695 h 1718"/>
                <a:gd name="T42" fmla="*/ 1660 w 1723"/>
                <a:gd name="T43" fmla="*/ 413 h 1718"/>
                <a:gd name="T44" fmla="*/ 1663 w 1723"/>
                <a:gd name="T45" fmla="*/ 174 h 1718"/>
                <a:gd name="T46" fmla="*/ 1458 w 1723"/>
                <a:gd name="T47" fmla="*/ 262 h 1718"/>
                <a:gd name="T48" fmla="*/ 1358 w 1723"/>
                <a:gd name="T49" fmla="*/ 301 h 1718"/>
                <a:gd name="T50" fmla="*/ 1251 w 1723"/>
                <a:gd name="T51" fmla="*/ 287 h 1718"/>
                <a:gd name="T52" fmla="*/ 853 w 1723"/>
                <a:gd name="T53" fmla="*/ 62 h 1718"/>
                <a:gd name="T54" fmla="*/ 622 w 1723"/>
                <a:gd name="T55" fmla="*/ 36 h 1718"/>
                <a:gd name="T56" fmla="*/ 414 w 1723"/>
                <a:gd name="T57" fmla="*/ 142 h 1718"/>
                <a:gd name="T58" fmla="*/ 402 w 1723"/>
                <a:gd name="T59" fmla="*/ 393 h 1718"/>
                <a:gd name="T60" fmla="*/ 270 w 1723"/>
                <a:gd name="T61" fmla="*/ 570 h 1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23" h="1718">
                  <a:moveTo>
                    <a:pt x="270" y="570"/>
                  </a:moveTo>
                  <a:cubicBezTo>
                    <a:pt x="276" y="619"/>
                    <a:pt x="302" y="645"/>
                    <a:pt x="291" y="701"/>
                  </a:cubicBezTo>
                  <a:cubicBezTo>
                    <a:pt x="285" y="738"/>
                    <a:pt x="264" y="799"/>
                    <a:pt x="253" y="839"/>
                  </a:cubicBezTo>
                  <a:cubicBezTo>
                    <a:pt x="205" y="1011"/>
                    <a:pt x="143" y="953"/>
                    <a:pt x="89" y="1023"/>
                  </a:cubicBezTo>
                  <a:cubicBezTo>
                    <a:pt x="62" y="1058"/>
                    <a:pt x="78" y="1104"/>
                    <a:pt x="62" y="1159"/>
                  </a:cubicBezTo>
                  <a:cubicBezTo>
                    <a:pt x="13" y="1326"/>
                    <a:pt x="57" y="1409"/>
                    <a:pt x="41" y="1460"/>
                  </a:cubicBezTo>
                  <a:cubicBezTo>
                    <a:pt x="23" y="1520"/>
                    <a:pt x="0" y="1508"/>
                    <a:pt x="11" y="1601"/>
                  </a:cubicBezTo>
                  <a:cubicBezTo>
                    <a:pt x="65" y="1579"/>
                    <a:pt x="89" y="1533"/>
                    <a:pt x="146" y="1504"/>
                  </a:cubicBezTo>
                  <a:cubicBezTo>
                    <a:pt x="243" y="1456"/>
                    <a:pt x="481" y="1461"/>
                    <a:pt x="577" y="1497"/>
                  </a:cubicBezTo>
                  <a:cubicBezTo>
                    <a:pt x="725" y="1553"/>
                    <a:pt x="526" y="1651"/>
                    <a:pt x="744" y="1718"/>
                  </a:cubicBezTo>
                  <a:lnTo>
                    <a:pt x="836" y="1558"/>
                  </a:lnTo>
                  <a:cubicBezTo>
                    <a:pt x="860" y="1506"/>
                    <a:pt x="934" y="1473"/>
                    <a:pt x="981" y="1443"/>
                  </a:cubicBezTo>
                  <a:cubicBezTo>
                    <a:pt x="977" y="1377"/>
                    <a:pt x="912" y="1399"/>
                    <a:pt x="1048" y="1261"/>
                  </a:cubicBezTo>
                  <a:cubicBezTo>
                    <a:pt x="1149" y="1158"/>
                    <a:pt x="1171" y="1233"/>
                    <a:pt x="1251" y="1254"/>
                  </a:cubicBezTo>
                  <a:lnTo>
                    <a:pt x="1240" y="1108"/>
                  </a:lnTo>
                  <a:cubicBezTo>
                    <a:pt x="1314" y="1064"/>
                    <a:pt x="1428" y="1032"/>
                    <a:pt x="1467" y="969"/>
                  </a:cubicBezTo>
                  <a:cubicBezTo>
                    <a:pt x="1483" y="942"/>
                    <a:pt x="1479" y="937"/>
                    <a:pt x="1499" y="914"/>
                  </a:cubicBezTo>
                  <a:cubicBezTo>
                    <a:pt x="1555" y="852"/>
                    <a:pt x="1523" y="922"/>
                    <a:pt x="1572" y="815"/>
                  </a:cubicBezTo>
                  <a:cubicBezTo>
                    <a:pt x="1601" y="752"/>
                    <a:pt x="1565" y="803"/>
                    <a:pt x="1622" y="769"/>
                  </a:cubicBezTo>
                  <a:lnTo>
                    <a:pt x="1627" y="685"/>
                  </a:lnTo>
                  <a:lnTo>
                    <a:pt x="1713" y="695"/>
                  </a:lnTo>
                  <a:cubicBezTo>
                    <a:pt x="1723" y="604"/>
                    <a:pt x="1701" y="478"/>
                    <a:pt x="1660" y="413"/>
                  </a:cubicBezTo>
                  <a:cubicBezTo>
                    <a:pt x="1580" y="284"/>
                    <a:pt x="1605" y="290"/>
                    <a:pt x="1663" y="174"/>
                  </a:cubicBezTo>
                  <a:cubicBezTo>
                    <a:pt x="1580" y="194"/>
                    <a:pt x="1537" y="266"/>
                    <a:pt x="1458" y="262"/>
                  </a:cubicBezTo>
                  <a:cubicBezTo>
                    <a:pt x="1363" y="257"/>
                    <a:pt x="1417" y="253"/>
                    <a:pt x="1358" y="301"/>
                  </a:cubicBezTo>
                  <a:cubicBezTo>
                    <a:pt x="1312" y="339"/>
                    <a:pt x="1284" y="324"/>
                    <a:pt x="1251" y="287"/>
                  </a:cubicBezTo>
                  <a:cubicBezTo>
                    <a:pt x="1097" y="121"/>
                    <a:pt x="1056" y="174"/>
                    <a:pt x="853" y="62"/>
                  </a:cubicBezTo>
                  <a:cubicBezTo>
                    <a:pt x="741" y="1"/>
                    <a:pt x="755" y="0"/>
                    <a:pt x="622" y="36"/>
                  </a:cubicBezTo>
                  <a:cubicBezTo>
                    <a:pt x="553" y="55"/>
                    <a:pt x="503" y="17"/>
                    <a:pt x="414" y="142"/>
                  </a:cubicBezTo>
                  <a:cubicBezTo>
                    <a:pt x="357" y="223"/>
                    <a:pt x="410" y="297"/>
                    <a:pt x="402" y="393"/>
                  </a:cubicBezTo>
                  <a:cubicBezTo>
                    <a:pt x="391" y="544"/>
                    <a:pt x="346" y="500"/>
                    <a:pt x="270" y="570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9" name="Freeform 19"/>
            <p:cNvSpPr>
              <a:spLocks/>
            </p:cNvSpPr>
            <p:nvPr/>
          </p:nvSpPr>
          <p:spPr bwMode="auto">
            <a:xfrm>
              <a:off x="2902443" y="1669806"/>
              <a:ext cx="643542" cy="590462"/>
            </a:xfrm>
            <a:custGeom>
              <a:avLst/>
              <a:gdLst>
                <a:gd name="T0" fmla="*/ 0 w 2081"/>
                <a:gd name="T1" fmla="*/ 645 h 1803"/>
                <a:gd name="T2" fmla="*/ 695 w 2081"/>
                <a:gd name="T3" fmla="*/ 674 h 1803"/>
                <a:gd name="T4" fmla="*/ 713 w 2081"/>
                <a:gd name="T5" fmla="*/ 1768 h 1803"/>
                <a:gd name="T6" fmla="*/ 1856 w 2081"/>
                <a:gd name="T7" fmla="*/ 1803 h 1803"/>
                <a:gd name="T8" fmla="*/ 1888 w 2081"/>
                <a:gd name="T9" fmla="*/ 1478 h 1803"/>
                <a:gd name="T10" fmla="*/ 2081 w 2081"/>
                <a:gd name="T11" fmla="*/ 1281 h 1803"/>
                <a:gd name="T12" fmla="*/ 1887 w 2081"/>
                <a:gd name="T13" fmla="*/ 1116 h 1803"/>
                <a:gd name="T14" fmla="*/ 1538 w 2081"/>
                <a:gd name="T15" fmla="*/ 929 h 1803"/>
                <a:gd name="T16" fmla="*/ 1453 w 2081"/>
                <a:gd name="T17" fmla="*/ 828 h 1803"/>
                <a:gd name="T18" fmla="*/ 1376 w 2081"/>
                <a:gd name="T19" fmla="*/ 718 h 1803"/>
                <a:gd name="T20" fmla="*/ 1293 w 2081"/>
                <a:gd name="T21" fmla="*/ 615 h 1803"/>
                <a:gd name="T22" fmla="*/ 1122 w 2081"/>
                <a:gd name="T23" fmla="*/ 424 h 1803"/>
                <a:gd name="T24" fmla="*/ 676 w 2081"/>
                <a:gd name="T25" fmla="*/ 148 h 1803"/>
                <a:gd name="T26" fmla="*/ 586 w 2081"/>
                <a:gd name="T27" fmla="*/ 52 h 1803"/>
                <a:gd name="T28" fmla="*/ 445 w 2081"/>
                <a:gd name="T29" fmla="*/ 0 h 1803"/>
                <a:gd name="T30" fmla="*/ 238 w 2081"/>
                <a:gd name="T31" fmla="*/ 339 h 1803"/>
                <a:gd name="T32" fmla="*/ 115 w 2081"/>
                <a:gd name="T33" fmla="*/ 489 h 1803"/>
                <a:gd name="T34" fmla="*/ 0 w 2081"/>
                <a:gd name="T35" fmla="*/ 645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81" h="1803">
                  <a:moveTo>
                    <a:pt x="0" y="645"/>
                  </a:moveTo>
                  <a:cubicBezTo>
                    <a:pt x="102" y="649"/>
                    <a:pt x="644" y="655"/>
                    <a:pt x="695" y="674"/>
                  </a:cubicBezTo>
                  <a:cubicBezTo>
                    <a:pt x="749" y="813"/>
                    <a:pt x="668" y="1556"/>
                    <a:pt x="713" y="1768"/>
                  </a:cubicBezTo>
                  <a:lnTo>
                    <a:pt x="1856" y="1803"/>
                  </a:lnTo>
                  <a:cubicBezTo>
                    <a:pt x="1868" y="1663"/>
                    <a:pt x="1806" y="1584"/>
                    <a:pt x="1888" y="1478"/>
                  </a:cubicBezTo>
                  <a:cubicBezTo>
                    <a:pt x="1937" y="1414"/>
                    <a:pt x="2050" y="1354"/>
                    <a:pt x="2081" y="1281"/>
                  </a:cubicBezTo>
                  <a:cubicBezTo>
                    <a:pt x="2015" y="1232"/>
                    <a:pt x="1961" y="1169"/>
                    <a:pt x="1887" y="1116"/>
                  </a:cubicBezTo>
                  <a:cubicBezTo>
                    <a:pt x="1796" y="1049"/>
                    <a:pt x="1608" y="1012"/>
                    <a:pt x="1538" y="929"/>
                  </a:cubicBezTo>
                  <a:lnTo>
                    <a:pt x="1453" y="828"/>
                  </a:lnTo>
                  <a:cubicBezTo>
                    <a:pt x="1411" y="759"/>
                    <a:pt x="1457" y="768"/>
                    <a:pt x="1376" y="718"/>
                  </a:cubicBezTo>
                  <a:cubicBezTo>
                    <a:pt x="1323" y="686"/>
                    <a:pt x="1319" y="678"/>
                    <a:pt x="1293" y="615"/>
                  </a:cubicBezTo>
                  <a:cubicBezTo>
                    <a:pt x="1238" y="481"/>
                    <a:pt x="1197" y="519"/>
                    <a:pt x="1122" y="424"/>
                  </a:cubicBezTo>
                  <a:cubicBezTo>
                    <a:pt x="1032" y="311"/>
                    <a:pt x="817" y="246"/>
                    <a:pt x="676" y="148"/>
                  </a:cubicBezTo>
                  <a:cubicBezTo>
                    <a:pt x="622" y="110"/>
                    <a:pt x="631" y="83"/>
                    <a:pt x="586" y="52"/>
                  </a:cubicBezTo>
                  <a:cubicBezTo>
                    <a:pt x="546" y="24"/>
                    <a:pt x="504" y="8"/>
                    <a:pt x="445" y="0"/>
                  </a:cubicBezTo>
                  <a:cubicBezTo>
                    <a:pt x="442" y="128"/>
                    <a:pt x="355" y="197"/>
                    <a:pt x="238" y="339"/>
                  </a:cubicBezTo>
                  <a:cubicBezTo>
                    <a:pt x="196" y="390"/>
                    <a:pt x="157" y="435"/>
                    <a:pt x="115" y="489"/>
                  </a:cubicBezTo>
                  <a:cubicBezTo>
                    <a:pt x="88" y="524"/>
                    <a:pt x="8" y="607"/>
                    <a:pt x="0" y="645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0" name="Freeform 20"/>
            <p:cNvSpPr>
              <a:spLocks/>
            </p:cNvSpPr>
            <p:nvPr/>
          </p:nvSpPr>
          <p:spPr bwMode="auto">
            <a:xfrm>
              <a:off x="2063394" y="2231469"/>
              <a:ext cx="575658" cy="669671"/>
            </a:xfrm>
            <a:custGeom>
              <a:avLst/>
              <a:gdLst>
                <a:gd name="T0" fmla="*/ 185 w 1862"/>
                <a:gd name="T1" fmla="*/ 153 h 2044"/>
                <a:gd name="T2" fmla="*/ 125 w 1862"/>
                <a:gd name="T3" fmla="*/ 272 h 2044"/>
                <a:gd name="T4" fmla="*/ 0 w 1862"/>
                <a:gd name="T5" fmla="*/ 339 h 2044"/>
                <a:gd name="T6" fmla="*/ 125 w 1862"/>
                <a:gd name="T7" fmla="*/ 357 h 2044"/>
                <a:gd name="T8" fmla="*/ 246 w 1862"/>
                <a:gd name="T9" fmla="*/ 478 h 2044"/>
                <a:gd name="T10" fmla="*/ 322 w 1862"/>
                <a:gd name="T11" fmla="*/ 694 h 2044"/>
                <a:gd name="T12" fmla="*/ 312 w 1862"/>
                <a:gd name="T13" fmla="*/ 816 h 2044"/>
                <a:gd name="T14" fmla="*/ 293 w 1862"/>
                <a:gd name="T15" fmla="*/ 923 h 2044"/>
                <a:gd name="T16" fmla="*/ 676 w 1862"/>
                <a:gd name="T17" fmla="*/ 988 h 2044"/>
                <a:gd name="T18" fmla="*/ 926 w 1862"/>
                <a:gd name="T19" fmla="*/ 1273 h 2044"/>
                <a:gd name="T20" fmla="*/ 1047 w 1862"/>
                <a:gd name="T21" fmla="*/ 1410 h 2044"/>
                <a:gd name="T22" fmla="*/ 1056 w 1862"/>
                <a:gd name="T23" fmla="*/ 1540 h 2044"/>
                <a:gd name="T24" fmla="*/ 1145 w 1862"/>
                <a:gd name="T25" fmla="*/ 1850 h 2044"/>
                <a:gd name="T26" fmla="*/ 1250 w 1862"/>
                <a:gd name="T27" fmla="*/ 2016 h 2044"/>
                <a:gd name="T28" fmla="*/ 1389 w 1862"/>
                <a:gd name="T29" fmla="*/ 2044 h 2044"/>
                <a:gd name="T30" fmla="*/ 1513 w 1862"/>
                <a:gd name="T31" fmla="*/ 2016 h 2044"/>
                <a:gd name="T32" fmla="*/ 1642 w 1862"/>
                <a:gd name="T33" fmla="*/ 1979 h 2044"/>
                <a:gd name="T34" fmla="*/ 1690 w 1862"/>
                <a:gd name="T35" fmla="*/ 1427 h 2044"/>
                <a:gd name="T36" fmla="*/ 1788 w 1862"/>
                <a:gd name="T37" fmla="*/ 971 h 2044"/>
                <a:gd name="T38" fmla="*/ 1355 w 1862"/>
                <a:gd name="T39" fmla="*/ 507 h 2044"/>
                <a:gd name="T40" fmla="*/ 1330 w 1862"/>
                <a:gd name="T41" fmla="*/ 383 h 2044"/>
                <a:gd name="T42" fmla="*/ 1299 w 1862"/>
                <a:gd name="T43" fmla="*/ 341 h 2044"/>
                <a:gd name="T44" fmla="*/ 1284 w 1862"/>
                <a:gd name="T45" fmla="*/ 306 h 2044"/>
                <a:gd name="T46" fmla="*/ 1075 w 1862"/>
                <a:gd name="T47" fmla="*/ 249 h 2044"/>
                <a:gd name="T48" fmla="*/ 1024 w 1862"/>
                <a:gd name="T49" fmla="*/ 352 h 2044"/>
                <a:gd name="T50" fmla="*/ 867 w 1862"/>
                <a:gd name="T51" fmla="*/ 348 h 2044"/>
                <a:gd name="T52" fmla="*/ 816 w 1862"/>
                <a:gd name="T53" fmla="*/ 325 h 2044"/>
                <a:gd name="T54" fmla="*/ 752 w 1862"/>
                <a:gd name="T55" fmla="*/ 317 h 2044"/>
                <a:gd name="T56" fmla="*/ 677 w 1862"/>
                <a:gd name="T57" fmla="*/ 226 h 2044"/>
                <a:gd name="T58" fmla="*/ 519 w 1862"/>
                <a:gd name="T59" fmla="*/ 205 h 2044"/>
                <a:gd name="T60" fmla="*/ 474 w 1862"/>
                <a:gd name="T61" fmla="*/ 17 h 2044"/>
                <a:gd name="T62" fmla="*/ 338 w 1862"/>
                <a:gd name="T63" fmla="*/ 37 h 2044"/>
                <a:gd name="T64" fmla="*/ 304 w 1862"/>
                <a:gd name="T65" fmla="*/ 70 h 2044"/>
                <a:gd name="T66" fmla="*/ 233 w 1862"/>
                <a:gd name="T67" fmla="*/ 95 h 2044"/>
                <a:gd name="T68" fmla="*/ 185 w 1862"/>
                <a:gd name="T69" fmla="*/ 153 h 2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2" h="2044">
                  <a:moveTo>
                    <a:pt x="185" y="153"/>
                  </a:moveTo>
                  <a:cubicBezTo>
                    <a:pt x="154" y="187"/>
                    <a:pt x="171" y="230"/>
                    <a:pt x="125" y="272"/>
                  </a:cubicBezTo>
                  <a:cubicBezTo>
                    <a:pt x="71" y="322"/>
                    <a:pt x="34" y="288"/>
                    <a:pt x="0" y="339"/>
                  </a:cubicBezTo>
                  <a:cubicBezTo>
                    <a:pt x="61" y="379"/>
                    <a:pt x="57" y="350"/>
                    <a:pt x="125" y="357"/>
                  </a:cubicBezTo>
                  <a:cubicBezTo>
                    <a:pt x="187" y="436"/>
                    <a:pt x="140" y="439"/>
                    <a:pt x="246" y="478"/>
                  </a:cubicBezTo>
                  <a:cubicBezTo>
                    <a:pt x="301" y="519"/>
                    <a:pt x="346" y="588"/>
                    <a:pt x="322" y="694"/>
                  </a:cubicBezTo>
                  <a:cubicBezTo>
                    <a:pt x="304" y="777"/>
                    <a:pt x="303" y="731"/>
                    <a:pt x="312" y="816"/>
                  </a:cubicBezTo>
                  <a:cubicBezTo>
                    <a:pt x="321" y="910"/>
                    <a:pt x="271" y="900"/>
                    <a:pt x="293" y="923"/>
                  </a:cubicBezTo>
                  <a:cubicBezTo>
                    <a:pt x="400" y="989"/>
                    <a:pt x="450" y="795"/>
                    <a:pt x="676" y="988"/>
                  </a:cubicBezTo>
                  <a:cubicBezTo>
                    <a:pt x="845" y="1132"/>
                    <a:pt x="840" y="1201"/>
                    <a:pt x="926" y="1273"/>
                  </a:cubicBezTo>
                  <a:cubicBezTo>
                    <a:pt x="973" y="1313"/>
                    <a:pt x="1041" y="1327"/>
                    <a:pt x="1047" y="1410"/>
                  </a:cubicBezTo>
                  <a:cubicBezTo>
                    <a:pt x="1051" y="1467"/>
                    <a:pt x="1037" y="1479"/>
                    <a:pt x="1056" y="1540"/>
                  </a:cubicBezTo>
                  <a:cubicBezTo>
                    <a:pt x="1127" y="1768"/>
                    <a:pt x="1023" y="1690"/>
                    <a:pt x="1145" y="1850"/>
                  </a:cubicBezTo>
                  <a:cubicBezTo>
                    <a:pt x="1181" y="1898"/>
                    <a:pt x="1218" y="1978"/>
                    <a:pt x="1250" y="2016"/>
                  </a:cubicBezTo>
                  <a:cubicBezTo>
                    <a:pt x="1354" y="1993"/>
                    <a:pt x="1324" y="2014"/>
                    <a:pt x="1389" y="2044"/>
                  </a:cubicBezTo>
                  <a:cubicBezTo>
                    <a:pt x="1452" y="1977"/>
                    <a:pt x="1441" y="2013"/>
                    <a:pt x="1513" y="2016"/>
                  </a:cubicBezTo>
                  <a:cubicBezTo>
                    <a:pt x="1533" y="2017"/>
                    <a:pt x="1604" y="1991"/>
                    <a:pt x="1642" y="1979"/>
                  </a:cubicBezTo>
                  <a:cubicBezTo>
                    <a:pt x="1639" y="1801"/>
                    <a:pt x="1618" y="1566"/>
                    <a:pt x="1690" y="1427"/>
                  </a:cubicBezTo>
                  <a:cubicBezTo>
                    <a:pt x="1755" y="1300"/>
                    <a:pt x="1862" y="1145"/>
                    <a:pt x="1788" y="971"/>
                  </a:cubicBezTo>
                  <a:cubicBezTo>
                    <a:pt x="1689" y="737"/>
                    <a:pt x="1370" y="546"/>
                    <a:pt x="1355" y="507"/>
                  </a:cubicBezTo>
                  <a:cubicBezTo>
                    <a:pt x="1333" y="448"/>
                    <a:pt x="1369" y="440"/>
                    <a:pt x="1330" y="383"/>
                  </a:cubicBezTo>
                  <a:cubicBezTo>
                    <a:pt x="1318" y="364"/>
                    <a:pt x="1315" y="370"/>
                    <a:pt x="1299" y="341"/>
                  </a:cubicBezTo>
                  <a:lnTo>
                    <a:pt x="1284" y="306"/>
                  </a:lnTo>
                  <a:cubicBezTo>
                    <a:pt x="1256" y="246"/>
                    <a:pt x="1144" y="239"/>
                    <a:pt x="1075" y="249"/>
                  </a:cubicBezTo>
                  <a:cubicBezTo>
                    <a:pt x="1054" y="295"/>
                    <a:pt x="1072" y="338"/>
                    <a:pt x="1024" y="352"/>
                  </a:cubicBezTo>
                  <a:cubicBezTo>
                    <a:pt x="1015" y="354"/>
                    <a:pt x="878" y="351"/>
                    <a:pt x="867" y="348"/>
                  </a:cubicBezTo>
                  <a:cubicBezTo>
                    <a:pt x="844" y="343"/>
                    <a:pt x="834" y="331"/>
                    <a:pt x="816" y="325"/>
                  </a:cubicBezTo>
                  <a:cubicBezTo>
                    <a:pt x="772" y="311"/>
                    <a:pt x="787" y="325"/>
                    <a:pt x="752" y="317"/>
                  </a:cubicBezTo>
                  <a:cubicBezTo>
                    <a:pt x="681" y="301"/>
                    <a:pt x="733" y="277"/>
                    <a:pt x="677" y="226"/>
                  </a:cubicBezTo>
                  <a:cubicBezTo>
                    <a:pt x="579" y="236"/>
                    <a:pt x="655" y="291"/>
                    <a:pt x="519" y="205"/>
                  </a:cubicBezTo>
                  <a:cubicBezTo>
                    <a:pt x="466" y="108"/>
                    <a:pt x="494" y="133"/>
                    <a:pt x="474" y="17"/>
                  </a:cubicBezTo>
                  <a:cubicBezTo>
                    <a:pt x="422" y="0"/>
                    <a:pt x="381" y="6"/>
                    <a:pt x="338" y="37"/>
                  </a:cubicBezTo>
                  <a:cubicBezTo>
                    <a:pt x="312" y="57"/>
                    <a:pt x="320" y="51"/>
                    <a:pt x="304" y="70"/>
                  </a:cubicBezTo>
                  <a:cubicBezTo>
                    <a:pt x="260" y="69"/>
                    <a:pt x="263" y="70"/>
                    <a:pt x="233" y="95"/>
                  </a:cubicBezTo>
                  <a:cubicBezTo>
                    <a:pt x="201" y="122"/>
                    <a:pt x="193" y="126"/>
                    <a:pt x="185" y="153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1" name="Freeform 21"/>
            <p:cNvSpPr>
              <a:spLocks/>
            </p:cNvSpPr>
            <p:nvPr/>
          </p:nvSpPr>
          <p:spPr bwMode="auto">
            <a:xfrm>
              <a:off x="1945276" y="2361079"/>
              <a:ext cx="481977" cy="666790"/>
            </a:xfrm>
            <a:custGeom>
              <a:avLst/>
              <a:gdLst>
                <a:gd name="T0" fmla="*/ 398 w 1561"/>
                <a:gd name="T1" fmla="*/ 303 h 2039"/>
                <a:gd name="T2" fmla="*/ 240 w 1561"/>
                <a:gd name="T3" fmla="*/ 405 h 2039"/>
                <a:gd name="T4" fmla="*/ 285 w 1561"/>
                <a:gd name="T5" fmla="*/ 522 h 2039"/>
                <a:gd name="T6" fmla="*/ 295 w 1561"/>
                <a:gd name="T7" fmla="*/ 664 h 2039"/>
                <a:gd name="T8" fmla="*/ 344 w 1561"/>
                <a:gd name="T9" fmla="*/ 918 h 2039"/>
                <a:gd name="T10" fmla="*/ 189 w 1561"/>
                <a:gd name="T11" fmla="*/ 954 h 2039"/>
                <a:gd name="T12" fmla="*/ 190 w 1561"/>
                <a:gd name="T13" fmla="*/ 1311 h 2039"/>
                <a:gd name="T14" fmla="*/ 114 w 1561"/>
                <a:gd name="T15" fmla="*/ 1316 h 2039"/>
                <a:gd name="T16" fmla="*/ 82 w 1561"/>
                <a:gd name="T17" fmla="*/ 1298 h 2039"/>
                <a:gd name="T18" fmla="*/ 74 w 1561"/>
                <a:gd name="T19" fmla="*/ 1296 h 2039"/>
                <a:gd name="T20" fmla="*/ 68 w 1561"/>
                <a:gd name="T21" fmla="*/ 1535 h 2039"/>
                <a:gd name="T22" fmla="*/ 189 w 1561"/>
                <a:gd name="T23" fmla="*/ 1687 h 2039"/>
                <a:gd name="T24" fmla="*/ 203 w 1561"/>
                <a:gd name="T25" fmla="*/ 1861 h 2039"/>
                <a:gd name="T26" fmla="*/ 359 w 1561"/>
                <a:gd name="T27" fmla="*/ 1930 h 2039"/>
                <a:gd name="T28" fmla="*/ 427 w 1561"/>
                <a:gd name="T29" fmla="*/ 1885 h 2039"/>
                <a:gd name="T30" fmla="*/ 495 w 1561"/>
                <a:gd name="T31" fmla="*/ 1742 h 2039"/>
                <a:gd name="T32" fmla="*/ 601 w 1561"/>
                <a:gd name="T33" fmla="*/ 1711 h 2039"/>
                <a:gd name="T34" fmla="*/ 902 w 1561"/>
                <a:gd name="T35" fmla="*/ 1801 h 2039"/>
                <a:gd name="T36" fmla="*/ 1126 w 1561"/>
                <a:gd name="T37" fmla="*/ 1650 h 2039"/>
                <a:gd name="T38" fmla="*/ 1177 w 1561"/>
                <a:gd name="T39" fmla="*/ 1735 h 2039"/>
                <a:gd name="T40" fmla="*/ 1263 w 1561"/>
                <a:gd name="T41" fmla="*/ 1724 h 2039"/>
                <a:gd name="T42" fmla="*/ 1357 w 1561"/>
                <a:gd name="T43" fmla="*/ 1745 h 2039"/>
                <a:gd name="T44" fmla="*/ 1383 w 1561"/>
                <a:gd name="T45" fmla="*/ 1597 h 2039"/>
                <a:gd name="T46" fmla="*/ 1561 w 1561"/>
                <a:gd name="T47" fmla="*/ 1590 h 2039"/>
                <a:gd name="T48" fmla="*/ 1461 w 1561"/>
                <a:gd name="T49" fmla="*/ 1437 h 2039"/>
                <a:gd name="T50" fmla="*/ 1421 w 1561"/>
                <a:gd name="T51" fmla="*/ 1215 h 2039"/>
                <a:gd name="T52" fmla="*/ 1392 w 1561"/>
                <a:gd name="T53" fmla="*/ 1123 h 2039"/>
                <a:gd name="T54" fmla="*/ 1387 w 1561"/>
                <a:gd name="T55" fmla="*/ 1004 h 2039"/>
                <a:gd name="T56" fmla="*/ 1249 w 1561"/>
                <a:gd name="T57" fmla="*/ 877 h 2039"/>
                <a:gd name="T58" fmla="*/ 1011 w 1561"/>
                <a:gd name="T59" fmla="*/ 605 h 2039"/>
                <a:gd name="T60" fmla="*/ 625 w 1561"/>
                <a:gd name="T61" fmla="*/ 556 h 2039"/>
                <a:gd name="T62" fmla="*/ 656 w 1561"/>
                <a:gd name="T63" fmla="*/ 434 h 2039"/>
                <a:gd name="T64" fmla="*/ 665 w 1561"/>
                <a:gd name="T65" fmla="*/ 296 h 2039"/>
                <a:gd name="T66" fmla="*/ 550 w 1561"/>
                <a:gd name="T67" fmla="*/ 106 h 2039"/>
                <a:gd name="T68" fmla="*/ 489 w 1561"/>
                <a:gd name="T69" fmla="*/ 0 h 2039"/>
                <a:gd name="T70" fmla="*/ 410 w 1561"/>
                <a:gd name="T71" fmla="*/ 1 h 2039"/>
                <a:gd name="T72" fmla="*/ 399 w 1561"/>
                <a:gd name="T73" fmla="*/ 78 h 2039"/>
                <a:gd name="T74" fmla="*/ 372 w 1561"/>
                <a:gd name="T75" fmla="*/ 143 h 2039"/>
                <a:gd name="T76" fmla="*/ 398 w 1561"/>
                <a:gd name="T77" fmla="*/ 303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1" h="2039">
                  <a:moveTo>
                    <a:pt x="398" y="303"/>
                  </a:moveTo>
                  <a:cubicBezTo>
                    <a:pt x="325" y="380"/>
                    <a:pt x="291" y="357"/>
                    <a:pt x="240" y="405"/>
                  </a:cubicBezTo>
                  <a:cubicBezTo>
                    <a:pt x="245" y="462"/>
                    <a:pt x="267" y="477"/>
                    <a:pt x="285" y="522"/>
                  </a:cubicBezTo>
                  <a:cubicBezTo>
                    <a:pt x="316" y="599"/>
                    <a:pt x="290" y="600"/>
                    <a:pt x="295" y="664"/>
                  </a:cubicBezTo>
                  <a:cubicBezTo>
                    <a:pt x="303" y="761"/>
                    <a:pt x="401" y="788"/>
                    <a:pt x="344" y="918"/>
                  </a:cubicBezTo>
                  <a:cubicBezTo>
                    <a:pt x="270" y="936"/>
                    <a:pt x="241" y="892"/>
                    <a:pt x="189" y="954"/>
                  </a:cubicBezTo>
                  <a:cubicBezTo>
                    <a:pt x="144" y="1051"/>
                    <a:pt x="226" y="1254"/>
                    <a:pt x="190" y="1311"/>
                  </a:cubicBezTo>
                  <a:cubicBezTo>
                    <a:pt x="190" y="1311"/>
                    <a:pt x="194" y="1353"/>
                    <a:pt x="114" y="1316"/>
                  </a:cubicBezTo>
                  <a:cubicBezTo>
                    <a:pt x="93" y="1306"/>
                    <a:pt x="101" y="1303"/>
                    <a:pt x="82" y="1298"/>
                  </a:cubicBezTo>
                  <a:cubicBezTo>
                    <a:pt x="79" y="1297"/>
                    <a:pt x="76" y="1297"/>
                    <a:pt x="74" y="1296"/>
                  </a:cubicBezTo>
                  <a:cubicBezTo>
                    <a:pt x="0" y="1286"/>
                    <a:pt x="43" y="1476"/>
                    <a:pt x="68" y="1535"/>
                  </a:cubicBezTo>
                  <a:cubicBezTo>
                    <a:pt x="107" y="1624"/>
                    <a:pt x="146" y="1628"/>
                    <a:pt x="189" y="1687"/>
                  </a:cubicBezTo>
                  <a:cubicBezTo>
                    <a:pt x="195" y="1781"/>
                    <a:pt x="141" y="1768"/>
                    <a:pt x="203" y="1861"/>
                  </a:cubicBezTo>
                  <a:cubicBezTo>
                    <a:pt x="321" y="2039"/>
                    <a:pt x="298" y="1980"/>
                    <a:pt x="359" y="1930"/>
                  </a:cubicBezTo>
                  <a:cubicBezTo>
                    <a:pt x="404" y="1892"/>
                    <a:pt x="397" y="1927"/>
                    <a:pt x="427" y="1885"/>
                  </a:cubicBezTo>
                  <a:cubicBezTo>
                    <a:pt x="461" y="1836"/>
                    <a:pt x="431" y="1785"/>
                    <a:pt x="495" y="1742"/>
                  </a:cubicBezTo>
                  <a:cubicBezTo>
                    <a:pt x="559" y="1722"/>
                    <a:pt x="546" y="1758"/>
                    <a:pt x="601" y="1711"/>
                  </a:cubicBezTo>
                  <a:cubicBezTo>
                    <a:pt x="781" y="1558"/>
                    <a:pt x="705" y="1876"/>
                    <a:pt x="902" y="1801"/>
                  </a:cubicBezTo>
                  <a:cubicBezTo>
                    <a:pt x="1007" y="1762"/>
                    <a:pt x="1024" y="1649"/>
                    <a:pt x="1126" y="1650"/>
                  </a:cubicBezTo>
                  <a:cubicBezTo>
                    <a:pt x="1144" y="1673"/>
                    <a:pt x="1159" y="1697"/>
                    <a:pt x="1177" y="1735"/>
                  </a:cubicBezTo>
                  <a:cubicBezTo>
                    <a:pt x="1222" y="1729"/>
                    <a:pt x="1226" y="1708"/>
                    <a:pt x="1263" y="1724"/>
                  </a:cubicBezTo>
                  <a:cubicBezTo>
                    <a:pt x="1304" y="1741"/>
                    <a:pt x="1273" y="1769"/>
                    <a:pt x="1357" y="1745"/>
                  </a:cubicBezTo>
                  <a:cubicBezTo>
                    <a:pt x="1386" y="1682"/>
                    <a:pt x="1346" y="1657"/>
                    <a:pt x="1383" y="1597"/>
                  </a:cubicBezTo>
                  <a:cubicBezTo>
                    <a:pt x="1433" y="1551"/>
                    <a:pt x="1480" y="1593"/>
                    <a:pt x="1561" y="1590"/>
                  </a:cubicBezTo>
                  <a:cubicBezTo>
                    <a:pt x="1542" y="1520"/>
                    <a:pt x="1498" y="1488"/>
                    <a:pt x="1461" y="1437"/>
                  </a:cubicBezTo>
                  <a:cubicBezTo>
                    <a:pt x="1408" y="1366"/>
                    <a:pt x="1437" y="1305"/>
                    <a:pt x="1421" y="1215"/>
                  </a:cubicBezTo>
                  <a:cubicBezTo>
                    <a:pt x="1414" y="1175"/>
                    <a:pt x="1398" y="1161"/>
                    <a:pt x="1392" y="1123"/>
                  </a:cubicBezTo>
                  <a:cubicBezTo>
                    <a:pt x="1385" y="1083"/>
                    <a:pt x="1397" y="1042"/>
                    <a:pt x="1387" y="1004"/>
                  </a:cubicBezTo>
                  <a:cubicBezTo>
                    <a:pt x="1374" y="955"/>
                    <a:pt x="1284" y="918"/>
                    <a:pt x="1249" y="877"/>
                  </a:cubicBezTo>
                  <a:cubicBezTo>
                    <a:pt x="1142" y="755"/>
                    <a:pt x="1211" y="772"/>
                    <a:pt x="1011" y="605"/>
                  </a:cubicBezTo>
                  <a:cubicBezTo>
                    <a:pt x="834" y="458"/>
                    <a:pt x="821" y="639"/>
                    <a:pt x="625" y="556"/>
                  </a:cubicBezTo>
                  <a:cubicBezTo>
                    <a:pt x="620" y="477"/>
                    <a:pt x="659" y="498"/>
                    <a:pt x="656" y="434"/>
                  </a:cubicBezTo>
                  <a:cubicBezTo>
                    <a:pt x="652" y="346"/>
                    <a:pt x="644" y="385"/>
                    <a:pt x="665" y="296"/>
                  </a:cubicBezTo>
                  <a:cubicBezTo>
                    <a:pt x="690" y="192"/>
                    <a:pt x="643" y="102"/>
                    <a:pt x="550" y="106"/>
                  </a:cubicBezTo>
                  <a:cubicBezTo>
                    <a:pt x="530" y="72"/>
                    <a:pt x="512" y="38"/>
                    <a:pt x="489" y="0"/>
                  </a:cubicBezTo>
                  <a:lnTo>
                    <a:pt x="410" y="1"/>
                  </a:lnTo>
                  <a:cubicBezTo>
                    <a:pt x="397" y="44"/>
                    <a:pt x="408" y="43"/>
                    <a:pt x="399" y="78"/>
                  </a:cubicBezTo>
                  <a:cubicBezTo>
                    <a:pt x="387" y="123"/>
                    <a:pt x="373" y="101"/>
                    <a:pt x="372" y="143"/>
                  </a:cubicBezTo>
                  <a:cubicBezTo>
                    <a:pt x="372" y="189"/>
                    <a:pt x="409" y="198"/>
                    <a:pt x="398" y="303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3197062" y="2607346"/>
              <a:ext cx="422239" cy="609184"/>
            </a:xfrm>
            <a:custGeom>
              <a:avLst/>
              <a:gdLst>
                <a:gd name="T0" fmla="*/ 989 w 1367"/>
                <a:gd name="T1" fmla="*/ 1842 h 1864"/>
                <a:gd name="T2" fmla="*/ 957 w 1367"/>
                <a:gd name="T3" fmla="*/ 1639 h 1864"/>
                <a:gd name="T4" fmla="*/ 982 w 1367"/>
                <a:gd name="T5" fmla="*/ 1524 h 1864"/>
                <a:gd name="T6" fmla="*/ 1060 w 1367"/>
                <a:gd name="T7" fmla="*/ 1195 h 1864"/>
                <a:gd name="T8" fmla="*/ 1170 w 1367"/>
                <a:gd name="T9" fmla="*/ 1021 h 1864"/>
                <a:gd name="T10" fmla="*/ 1162 w 1367"/>
                <a:gd name="T11" fmla="*/ 819 h 1864"/>
                <a:gd name="T12" fmla="*/ 1215 w 1367"/>
                <a:gd name="T13" fmla="*/ 772 h 1864"/>
                <a:gd name="T14" fmla="*/ 1313 w 1367"/>
                <a:gd name="T15" fmla="*/ 563 h 1864"/>
                <a:gd name="T16" fmla="*/ 1321 w 1367"/>
                <a:gd name="T17" fmla="*/ 431 h 1864"/>
                <a:gd name="T18" fmla="*/ 1173 w 1367"/>
                <a:gd name="T19" fmla="*/ 214 h 1864"/>
                <a:gd name="T20" fmla="*/ 1144 w 1367"/>
                <a:gd name="T21" fmla="*/ 68 h 1864"/>
                <a:gd name="T22" fmla="*/ 721 w 1367"/>
                <a:gd name="T23" fmla="*/ 44 h 1864"/>
                <a:gd name="T24" fmla="*/ 205 w 1367"/>
                <a:gd name="T25" fmla="*/ 735 h 1864"/>
                <a:gd name="T26" fmla="*/ 99 w 1367"/>
                <a:gd name="T27" fmla="*/ 992 h 1864"/>
                <a:gd name="T28" fmla="*/ 93 w 1367"/>
                <a:gd name="T29" fmla="*/ 1283 h 1864"/>
                <a:gd name="T30" fmla="*/ 187 w 1367"/>
                <a:gd name="T31" fmla="*/ 1425 h 1864"/>
                <a:gd name="T32" fmla="*/ 289 w 1367"/>
                <a:gd name="T33" fmla="*/ 1572 h 1864"/>
                <a:gd name="T34" fmla="*/ 989 w 1367"/>
                <a:gd name="T35" fmla="*/ 1842 h 1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7" h="1864">
                  <a:moveTo>
                    <a:pt x="989" y="1842"/>
                  </a:moveTo>
                  <a:cubicBezTo>
                    <a:pt x="920" y="1705"/>
                    <a:pt x="929" y="1809"/>
                    <a:pt x="957" y="1639"/>
                  </a:cubicBezTo>
                  <a:cubicBezTo>
                    <a:pt x="967" y="1575"/>
                    <a:pt x="948" y="1573"/>
                    <a:pt x="982" y="1524"/>
                  </a:cubicBezTo>
                  <a:cubicBezTo>
                    <a:pt x="1157" y="1274"/>
                    <a:pt x="1052" y="1340"/>
                    <a:pt x="1060" y="1195"/>
                  </a:cubicBezTo>
                  <a:cubicBezTo>
                    <a:pt x="1064" y="1106"/>
                    <a:pt x="1129" y="1070"/>
                    <a:pt x="1170" y="1021"/>
                  </a:cubicBezTo>
                  <a:cubicBezTo>
                    <a:pt x="1172" y="1014"/>
                    <a:pt x="1123" y="900"/>
                    <a:pt x="1162" y="819"/>
                  </a:cubicBezTo>
                  <a:cubicBezTo>
                    <a:pt x="1178" y="785"/>
                    <a:pt x="1187" y="800"/>
                    <a:pt x="1215" y="772"/>
                  </a:cubicBezTo>
                  <a:cubicBezTo>
                    <a:pt x="1154" y="662"/>
                    <a:pt x="1161" y="701"/>
                    <a:pt x="1313" y="563"/>
                  </a:cubicBezTo>
                  <a:cubicBezTo>
                    <a:pt x="1295" y="452"/>
                    <a:pt x="1280" y="564"/>
                    <a:pt x="1321" y="431"/>
                  </a:cubicBezTo>
                  <a:cubicBezTo>
                    <a:pt x="1367" y="281"/>
                    <a:pt x="1212" y="247"/>
                    <a:pt x="1173" y="214"/>
                  </a:cubicBezTo>
                  <a:cubicBezTo>
                    <a:pt x="1115" y="164"/>
                    <a:pt x="1144" y="143"/>
                    <a:pt x="1144" y="68"/>
                  </a:cubicBezTo>
                  <a:cubicBezTo>
                    <a:pt x="1059" y="8"/>
                    <a:pt x="823" y="0"/>
                    <a:pt x="721" y="44"/>
                  </a:cubicBezTo>
                  <a:cubicBezTo>
                    <a:pt x="474" y="151"/>
                    <a:pt x="474" y="553"/>
                    <a:pt x="205" y="735"/>
                  </a:cubicBezTo>
                  <a:cubicBezTo>
                    <a:pt x="37" y="850"/>
                    <a:pt x="125" y="874"/>
                    <a:pt x="99" y="992"/>
                  </a:cubicBezTo>
                  <a:cubicBezTo>
                    <a:pt x="81" y="1075"/>
                    <a:pt x="0" y="1039"/>
                    <a:pt x="93" y="1283"/>
                  </a:cubicBezTo>
                  <a:cubicBezTo>
                    <a:pt x="126" y="1370"/>
                    <a:pt x="139" y="1369"/>
                    <a:pt x="187" y="1425"/>
                  </a:cubicBezTo>
                  <a:cubicBezTo>
                    <a:pt x="225" y="1470"/>
                    <a:pt x="248" y="1534"/>
                    <a:pt x="289" y="1572"/>
                  </a:cubicBezTo>
                  <a:cubicBezTo>
                    <a:pt x="406" y="1680"/>
                    <a:pt x="752" y="1864"/>
                    <a:pt x="989" y="1842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3038291" y="1414899"/>
              <a:ext cx="647615" cy="666790"/>
            </a:xfrm>
            <a:custGeom>
              <a:avLst/>
              <a:gdLst>
                <a:gd name="T0" fmla="*/ 7 w 2099"/>
                <a:gd name="T1" fmla="*/ 428 h 2037"/>
                <a:gd name="T2" fmla="*/ 6 w 2099"/>
                <a:gd name="T3" fmla="*/ 735 h 2037"/>
                <a:gd name="T4" fmla="*/ 137 w 2099"/>
                <a:gd name="T5" fmla="*/ 780 h 2037"/>
                <a:gd name="T6" fmla="*/ 468 w 2099"/>
                <a:gd name="T7" fmla="*/ 1009 h 2037"/>
                <a:gd name="T8" fmla="*/ 695 w 2099"/>
                <a:gd name="T9" fmla="*/ 1156 h 2037"/>
                <a:gd name="T10" fmla="*/ 790 w 2099"/>
                <a:gd name="T11" fmla="*/ 1247 h 2037"/>
                <a:gd name="T12" fmla="*/ 950 w 2099"/>
                <a:gd name="T13" fmla="*/ 1461 h 2037"/>
                <a:gd name="T14" fmla="*/ 1038 w 2099"/>
                <a:gd name="T15" fmla="*/ 1560 h 2037"/>
                <a:gd name="T16" fmla="*/ 1225 w 2099"/>
                <a:gd name="T17" fmla="*/ 1746 h 2037"/>
                <a:gd name="T18" fmla="*/ 1477 w 2099"/>
                <a:gd name="T19" fmla="*/ 1867 h 2037"/>
                <a:gd name="T20" fmla="*/ 1679 w 2099"/>
                <a:gd name="T21" fmla="*/ 2037 h 2037"/>
                <a:gd name="T22" fmla="*/ 1757 w 2099"/>
                <a:gd name="T23" fmla="*/ 1856 h 2037"/>
                <a:gd name="T24" fmla="*/ 1892 w 2099"/>
                <a:gd name="T25" fmla="*/ 1718 h 2037"/>
                <a:gd name="T26" fmla="*/ 1928 w 2099"/>
                <a:gd name="T27" fmla="*/ 1629 h 2037"/>
                <a:gd name="T28" fmla="*/ 1984 w 2099"/>
                <a:gd name="T29" fmla="*/ 1548 h 2037"/>
                <a:gd name="T30" fmla="*/ 2025 w 2099"/>
                <a:gd name="T31" fmla="*/ 1453 h 2037"/>
                <a:gd name="T32" fmla="*/ 2099 w 2099"/>
                <a:gd name="T33" fmla="*/ 1392 h 2037"/>
                <a:gd name="T34" fmla="*/ 1997 w 2099"/>
                <a:gd name="T35" fmla="*/ 1310 h 2037"/>
                <a:gd name="T36" fmla="*/ 1803 w 2099"/>
                <a:gd name="T37" fmla="*/ 1116 h 2037"/>
                <a:gd name="T38" fmla="*/ 1654 w 2099"/>
                <a:gd name="T39" fmla="*/ 1068 h 2037"/>
                <a:gd name="T40" fmla="*/ 1031 w 2099"/>
                <a:gd name="T41" fmla="*/ 720 h 2037"/>
                <a:gd name="T42" fmla="*/ 596 w 2099"/>
                <a:gd name="T43" fmla="*/ 619 h 2037"/>
                <a:gd name="T44" fmla="*/ 172 w 2099"/>
                <a:gd name="T45" fmla="*/ 272 h 2037"/>
                <a:gd name="T46" fmla="*/ 119 w 2099"/>
                <a:gd name="T47" fmla="*/ 212 h 2037"/>
                <a:gd name="T48" fmla="*/ 84 w 2099"/>
                <a:gd name="T49" fmla="*/ 149 h 2037"/>
                <a:gd name="T50" fmla="*/ 0 w 2099"/>
                <a:gd name="T51" fmla="*/ 0 h 2037"/>
                <a:gd name="T52" fmla="*/ 9 w 2099"/>
                <a:gd name="T53" fmla="*/ 234 h 2037"/>
                <a:gd name="T54" fmla="*/ 83 w 2099"/>
                <a:gd name="T55" fmla="*/ 258 h 2037"/>
                <a:gd name="T56" fmla="*/ 7 w 2099"/>
                <a:gd name="T57" fmla="*/ 364 h 2037"/>
                <a:gd name="T58" fmla="*/ 7 w 2099"/>
                <a:gd name="T59" fmla="*/ 428 h 2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99" h="2037">
                  <a:moveTo>
                    <a:pt x="7" y="428"/>
                  </a:moveTo>
                  <a:lnTo>
                    <a:pt x="6" y="735"/>
                  </a:lnTo>
                  <a:cubicBezTo>
                    <a:pt x="72" y="750"/>
                    <a:pt x="79" y="749"/>
                    <a:pt x="137" y="780"/>
                  </a:cubicBezTo>
                  <a:cubicBezTo>
                    <a:pt x="291" y="861"/>
                    <a:pt x="79" y="803"/>
                    <a:pt x="468" y="1009"/>
                  </a:cubicBezTo>
                  <a:cubicBezTo>
                    <a:pt x="556" y="1056"/>
                    <a:pt x="637" y="1095"/>
                    <a:pt x="695" y="1156"/>
                  </a:cubicBezTo>
                  <a:cubicBezTo>
                    <a:pt x="745" y="1208"/>
                    <a:pt x="702" y="1187"/>
                    <a:pt x="790" y="1247"/>
                  </a:cubicBezTo>
                  <a:cubicBezTo>
                    <a:pt x="924" y="1336"/>
                    <a:pt x="860" y="1402"/>
                    <a:pt x="950" y="1461"/>
                  </a:cubicBezTo>
                  <a:cubicBezTo>
                    <a:pt x="1027" y="1511"/>
                    <a:pt x="1001" y="1467"/>
                    <a:pt x="1038" y="1560"/>
                  </a:cubicBezTo>
                  <a:cubicBezTo>
                    <a:pt x="1061" y="1617"/>
                    <a:pt x="1157" y="1712"/>
                    <a:pt x="1225" y="1746"/>
                  </a:cubicBezTo>
                  <a:cubicBezTo>
                    <a:pt x="1307" y="1786"/>
                    <a:pt x="1410" y="1813"/>
                    <a:pt x="1477" y="1867"/>
                  </a:cubicBezTo>
                  <a:cubicBezTo>
                    <a:pt x="1540" y="1917"/>
                    <a:pt x="1627" y="2009"/>
                    <a:pt x="1679" y="2037"/>
                  </a:cubicBezTo>
                  <a:cubicBezTo>
                    <a:pt x="1751" y="1936"/>
                    <a:pt x="1726" y="1993"/>
                    <a:pt x="1757" y="1856"/>
                  </a:cubicBezTo>
                  <a:cubicBezTo>
                    <a:pt x="1776" y="1769"/>
                    <a:pt x="1852" y="1789"/>
                    <a:pt x="1892" y="1718"/>
                  </a:cubicBezTo>
                  <a:cubicBezTo>
                    <a:pt x="1903" y="1696"/>
                    <a:pt x="1916" y="1656"/>
                    <a:pt x="1928" y="1629"/>
                  </a:cubicBezTo>
                  <a:cubicBezTo>
                    <a:pt x="1952" y="1577"/>
                    <a:pt x="1955" y="1603"/>
                    <a:pt x="1984" y="1548"/>
                  </a:cubicBezTo>
                  <a:cubicBezTo>
                    <a:pt x="2006" y="1505"/>
                    <a:pt x="1996" y="1486"/>
                    <a:pt x="2025" y="1453"/>
                  </a:cubicBezTo>
                  <a:cubicBezTo>
                    <a:pt x="2051" y="1424"/>
                    <a:pt x="2070" y="1426"/>
                    <a:pt x="2099" y="1392"/>
                  </a:cubicBezTo>
                  <a:cubicBezTo>
                    <a:pt x="2069" y="1348"/>
                    <a:pt x="2038" y="1345"/>
                    <a:pt x="1997" y="1310"/>
                  </a:cubicBezTo>
                  <a:cubicBezTo>
                    <a:pt x="1907" y="1234"/>
                    <a:pt x="1908" y="1123"/>
                    <a:pt x="1803" y="1116"/>
                  </a:cubicBezTo>
                  <a:cubicBezTo>
                    <a:pt x="1696" y="1108"/>
                    <a:pt x="1725" y="1128"/>
                    <a:pt x="1654" y="1068"/>
                  </a:cubicBezTo>
                  <a:cubicBezTo>
                    <a:pt x="1587" y="1009"/>
                    <a:pt x="1436" y="1108"/>
                    <a:pt x="1031" y="720"/>
                  </a:cubicBezTo>
                  <a:cubicBezTo>
                    <a:pt x="853" y="549"/>
                    <a:pt x="690" y="686"/>
                    <a:pt x="596" y="619"/>
                  </a:cubicBezTo>
                  <a:cubicBezTo>
                    <a:pt x="575" y="604"/>
                    <a:pt x="247" y="292"/>
                    <a:pt x="172" y="272"/>
                  </a:cubicBezTo>
                  <a:cubicBezTo>
                    <a:pt x="139" y="214"/>
                    <a:pt x="153" y="252"/>
                    <a:pt x="119" y="212"/>
                  </a:cubicBezTo>
                  <a:cubicBezTo>
                    <a:pt x="106" y="196"/>
                    <a:pt x="95" y="173"/>
                    <a:pt x="84" y="149"/>
                  </a:cubicBezTo>
                  <a:cubicBezTo>
                    <a:pt x="36" y="44"/>
                    <a:pt x="70" y="44"/>
                    <a:pt x="0" y="0"/>
                  </a:cubicBezTo>
                  <a:lnTo>
                    <a:pt x="9" y="234"/>
                  </a:lnTo>
                  <a:cubicBezTo>
                    <a:pt x="53" y="232"/>
                    <a:pt x="59" y="238"/>
                    <a:pt x="83" y="258"/>
                  </a:cubicBezTo>
                  <a:cubicBezTo>
                    <a:pt x="95" y="336"/>
                    <a:pt x="79" y="365"/>
                    <a:pt x="7" y="364"/>
                  </a:cubicBezTo>
                  <a:lnTo>
                    <a:pt x="7" y="428"/>
                  </a:ln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2375742" y="2888174"/>
              <a:ext cx="312267" cy="627906"/>
            </a:xfrm>
            <a:custGeom>
              <a:avLst/>
              <a:gdLst>
                <a:gd name="T0" fmla="*/ 146 w 1011"/>
                <a:gd name="T1" fmla="*/ 355 h 1919"/>
                <a:gd name="T2" fmla="*/ 42 w 1011"/>
                <a:gd name="T3" fmla="*/ 498 h 1919"/>
                <a:gd name="T4" fmla="*/ 76 w 1011"/>
                <a:gd name="T5" fmla="*/ 673 h 1919"/>
                <a:gd name="T6" fmla="*/ 190 w 1011"/>
                <a:gd name="T7" fmla="*/ 810 h 1919"/>
                <a:gd name="T8" fmla="*/ 303 w 1011"/>
                <a:gd name="T9" fmla="*/ 960 h 1919"/>
                <a:gd name="T10" fmla="*/ 277 w 1011"/>
                <a:gd name="T11" fmla="*/ 1083 h 1919"/>
                <a:gd name="T12" fmla="*/ 310 w 1011"/>
                <a:gd name="T13" fmla="*/ 1199 h 1919"/>
                <a:gd name="T14" fmla="*/ 326 w 1011"/>
                <a:gd name="T15" fmla="*/ 1334 h 1919"/>
                <a:gd name="T16" fmla="*/ 413 w 1011"/>
                <a:gd name="T17" fmla="*/ 1405 h 1919"/>
                <a:gd name="T18" fmla="*/ 411 w 1011"/>
                <a:gd name="T19" fmla="*/ 1692 h 1919"/>
                <a:gd name="T20" fmla="*/ 363 w 1011"/>
                <a:gd name="T21" fmla="*/ 1919 h 1919"/>
                <a:gd name="T22" fmla="*/ 917 w 1011"/>
                <a:gd name="T23" fmla="*/ 1901 h 1919"/>
                <a:gd name="T24" fmla="*/ 923 w 1011"/>
                <a:gd name="T25" fmla="*/ 595 h 1919"/>
                <a:gd name="T26" fmla="*/ 982 w 1011"/>
                <a:gd name="T27" fmla="*/ 432 h 1919"/>
                <a:gd name="T28" fmla="*/ 1010 w 1011"/>
                <a:gd name="T29" fmla="*/ 237 h 1919"/>
                <a:gd name="T30" fmla="*/ 866 w 1011"/>
                <a:gd name="T31" fmla="*/ 147 h 1919"/>
                <a:gd name="T32" fmla="*/ 732 w 1011"/>
                <a:gd name="T33" fmla="*/ 44 h 1919"/>
                <a:gd name="T34" fmla="*/ 555 w 1011"/>
                <a:gd name="T35" fmla="*/ 44 h 1919"/>
                <a:gd name="T36" fmla="*/ 451 w 1011"/>
                <a:gd name="T37" fmla="*/ 45 h 1919"/>
                <a:gd name="T38" fmla="*/ 364 w 1011"/>
                <a:gd name="T39" fmla="*/ 80 h 1919"/>
                <a:gd name="T40" fmla="*/ 291 w 1011"/>
                <a:gd name="T41" fmla="*/ 43 h 1919"/>
                <a:gd name="T42" fmla="*/ 198 w 1011"/>
                <a:gd name="T43" fmla="*/ 32 h 1919"/>
                <a:gd name="T44" fmla="*/ 21 w 1011"/>
                <a:gd name="T45" fmla="*/ 7 h 1919"/>
                <a:gd name="T46" fmla="*/ 10 w 1011"/>
                <a:gd name="T47" fmla="*/ 122 h 1919"/>
                <a:gd name="T48" fmla="*/ 33 w 1011"/>
                <a:gd name="T49" fmla="*/ 207 h 1919"/>
                <a:gd name="T50" fmla="*/ 65 w 1011"/>
                <a:gd name="T51" fmla="*/ 300 h 1919"/>
                <a:gd name="T52" fmla="*/ 146 w 1011"/>
                <a:gd name="T53" fmla="*/ 355 h 1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11" h="1919">
                  <a:moveTo>
                    <a:pt x="146" y="355"/>
                  </a:moveTo>
                  <a:cubicBezTo>
                    <a:pt x="147" y="414"/>
                    <a:pt x="76" y="464"/>
                    <a:pt x="42" y="498"/>
                  </a:cubicBezTo>
                  <a:cubicBezTo>
                    <a:pt x="64" y="585"/>
                    <a:pt x="93" y="523"/>
                    <a:pt x="76" y="673"/>
                  </a:cubicBezTo>
                  <a:cubicBezTo>
                    <a:pt x="119" y="717"/>
                    <a:pt x="161" y="745"/>
                    <a:pt x="190" y="810"/>
                  </a:cubicBezTo>
                  <a:cubicBezTo>
                    <a:pt x="231" y="904"/>
                    <a:pt x="260" y="882"/>
                    <a:pt x="303" y="960"/>
                  </a:cubicBezTo>
                  <a:cubicBezTo>
                    <a:pt x="300" y="1027"/>
                    <a:pt x="274" y="1007"/>
                    <a:pt x="277" y="1083"/>
                  </a:cubicBezTo>
                  <a:cubicBezTo>
                    <a:pt x="279" y="1134"/>
                    <a:pt x="304" y="1162"/>
                    <a:pt x="310" y="1199"/>
                  </a:cubicBezTo>
                  <a:cubicBezTo>
                    <a:pt x="318" y="1254"/>
                    <a:pt x="294" y="1283"/>
                    <a:pt x="326" y="1334"/>
                  </a:cubicBezTo>
                  <a:cubicBezTo>
                    <a:pt x="342" y="1361"/>
                    <a:pt x="389" y="1383"/>
                    <a:pt x="413" y="1405"/>
                  </a:cubicBezTo>
                  <a:cubicBezTo>
                    <a:pt x="419" y="1458"/>
                    <a:pt x="419" y="1640"/>
                    <a:pt x="411" y="1692"/>
                  </a:cubicBezTo>
                  <a:cubicBezTo>
                    <a:pt x="394" y="1809"/>
                    <a:pt x="326" y="1762"/>
                    <a:pt x="363" y="1919"/>
                  </a:cubicBezTo>
                  <a:lnTo>
                    <a:pt x="917" y="1901"/>
                  </a:lnTo>
                  <a:cubicBezTo>
                    <a:pt x="917" y="1788"/>
                    <a:pt x="908" y="649"/>
                    <a:pt x="923" y="595"/>
                  </a:cubicBezTo>
                  <a:cubicBezTo>
                    <a:pt x="933" y="559"/>
                    <a:pt x="965" y="481"/>
                    <a:pt x="982" y="432"/>
                  </a:cubicBezTo>
                  <a:cubicBezTo>
                    <a:pt x="1000" y="378"/>
                    <a:pt x="1011" y="294"/>
                    <a:pt x="1010" y="237"/>
                  </a:cubicBezTo>
                  <a:cubicBezTo>
                    <a:pt x="938" y="206"/>
                    <a:pt x="904" y="210"/>
                    <a:pt x="866" y="147"/>
                  </a:cubicBezTo>
                  <a:cubicBezTo>
                    <a:pt x="816" y="63"/>
                    <a:pt x="815" y="91"/>
                    <a:pt x="732" y="44"/>
                  </a:cubicBezTo>
                  <a:cubicBezTo>
                    <a:pt x="652" y="0"/>
                    <a:pt x="650" y="10"/>
                    <a:pt x="555" y="44"/>
                  </a:cubicBezTo>
                  <a:cubicBezTo>
                    <a:pt x="478" y="71"/>
                    <a:pt x="499" y="42"/>
                    <a:pt x="451" y="45"/>
                  </a:cubicBezTo>
                  <a:cubicBezTo>
                    <a:pt x="416" y="46"/>
                    <a:pt x="423" y="67"/>
                    <a:pt x="364" y="80"/>
                  </a:cubicBezTo>
                  <a:cubicBezTo>
                    <a:pt x="292" y="51"/>
                    <a:pt x="359" y="45"/>
                    <a:pt x="291" y="43"/>
                  </a:cubicBezTo>
                  <a:cubicBezTo>
                    <a:pt x="246" y="42"/>
                    <a:pt x="266" y="66"/>
                    <a:pt x="198" y="32"/>
                  </a:cubicBezTo>
                  <a:lnTo>
                    <a:pt x="21" y="7"/>
                  </a:lnTo>
                  <a:cubicBezTo>
                    <a:pt x="9" y="45"/>
                    <a:pt x="13" y="79"/>
                    <a:pt x="10" y="122"/>
                  </a:cubicBezTo>
                  <a:cubicBezTo>
                    <a:pt x="4" y="190"/>
                    <a:pt x="0" y="145"/>
                    <a:pt x="33" y="207"/>
                  </a:cubicBezTo>
                  <a:cubicBezTo>
                    <a:pt x="47" y="234"/>
                    <a:pt x="55" y="281"/>
                    <a:pt x="65" y="300"/>
                  </a:cubicBezTo>
                  <a:cubicBezTo>
                    <a:pt x="87" y="342"/>
                    <a:pt x="101" y="321"/>
                    <a:pt x="146" y="355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/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2353938" y="1276644"/>
              <a:ext cx="439890" cy="450768"/>
            </a:xfrm>
            <a:custGeom>
              <a:avLst/>
              <a:gdLst>
                <a:gd name="T0" fmla="*/ 54 w 1427"/>
                <a:gd name="T1" fmla="*/ 394 h 1378"/>
                <a:gd name="T2" fmla="*/ 23 w 1427"/>
                <a:gd name="T3" fmla="*/ 584 h 1378"/>
                <a:gd name="T4" fmla="*/ 106 w 1427"/>
                <a:gd name="T5" fmla="*/ 524 h 1378"/>
                <a:gd name="T6" fmla="*/ 25 w 1427"/>
                <a:gd name="T7" fmla="*/ 967 h 1378"/>
                <a:gd name="T8" fmla="*/ 199 w 1427"/>
                <a:gd name="T9" fmla="*/ 1116 h 1378"/>
                <a:gd name="T10" fmla="*/ 277 w 1427"/>
                <a:gd name="T11" fmla="*/ 1198 h 1378"/>
                <a:gd name="T12" fmla="*/ 406 w 1427"/>
                <a:gd name="T13" fmla="*/ 1161 h 1378"/>
                <a:gd name="T14" fmla="*/ 357 w 1427"/>
                <a:gd name="T15" fmla="*/ 854 h 1378"/>
                <a:gd name="T16" fmla="*/ 532 w 1427"/>
                <a:gd name="T17" fmla="*/ 845 h 1378"/>
                <a:gd name="T18" fmla="*/ 561 w 1427"/>
                <a:gd name="T19" fmla="*/ 1054 h 1378"/>
                <a:gd name="T20" fmla="*/ 672 w 1427"/>
                <a:gd name="T21" fmla="*/ 1128 h 1378"/>
                <a:gd name="T22" fmla="*/ 743 w 1427"/>
                <a:gd name="T23" fmla="*/ 1256 h 1378"/>
                <a:gd name="T24" fmla="*/ 1000 w 1427"/>
                <a:gd name="T25" fmla="*/ 1337 h 1378"/>
                <a:gd name="T26" fmla="*/ 1114 w 1427"/>
                <a:gd name="T27" fmla="*/ 1305 h 1378"/>
                <a:gd name="T28" fmla="*/ 1235 w 1427"/>
                <a:gd name="T29" fmla="*/ 1319 h 1378"/>
                <a:gd name="T30" fmla="*/ 1353 w 1427"/>
                <a:gd name="T31" fmla="*/ 879 h 1378"/>
                <a:gd name="T32" fmla="*/ 1219 w 1427"/>
                <a:gd name="T33" fmla="*/ 841 h 1378"/>
                <a:gd name="T34" fmla="*/ 1047 w 1427"/>
                <a:gd name="T35" fmla="*/ 839 h 1378"/>
                <a:gd name="T36" fmla="*/ 980 w 1427"/>
                <a:gd name="T37" fmla="*/ 659 h 1378"/>
                <a:gd name="T38" fmla="*/ 842 w 1427"/>
                <a:gd name="T39" fmla="*/ 548 h 1378"/>
                <a:gd name="T40" fmla="*/ 858 w 1427"/>
                <a:gd name="T41" fmla="*/ 357 h 1378"/>
                <a:gd name="T42" fmla="*/ 868 w 1427"/>
                <a:gd name="T43" fmla="*/ 246 h 1378"/>
                <a:gd name="T44" fmla="*/ 922 w 1427"/>
                <a:gd name="T45" fmla="*/ 165 h 1378"/>
                <a:gd name="T46" fmla="*/ 687 w 1427"/>
                <a:gd name="T47" fmla="*/ 154 h 1378"/>
                <a:gd name="T48" fmla="*/ 495 w 1427"/>
                <a:gd name="T49" fmla="*/ 121 h 1378"/>
                <a:gd name="T50" fmla="*/ 455 w 1427"/>
                <a:gd name="T51" fmla="*/ 1 h 1378"/>
                <a:gd name="T52" fmla="*/ 289 w 1427"/>
                <a:gd name="T53" fmla="*/ 223 h 1378"/>
                <a:gd name="T54" fmla="*/ 226 w 1427"/>
                <a:gd name="T55" fmla="*/ 259 h 1378"/>
                <a:gd name="T56" fmla="*/ 178 w 1427"/>
                <a:gd name="T57" fmla="*/ 312 h 1378"/>
                <a:gd name="T58" fmla="*/ 54 w 1427"/>
                <a:gd name="T59" fmla="*/ 394 h 1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27" h="1378">
                  <a:moveTo>
                    <a:pt x="54" y="394"/>
                  </a:moveTo>
                  <a:cubicBezTo>
                    <a:pt x="67" y="531"/>
                    <a:pt x="0" y="480"/>
                    <a:pt x="23" y="584"/>
                  </a:cubicBezTo>
                  <a:cubicBezTo>
                    <a:pt x="81" y="546"/>
                    <a:pt x="32" y="520"/>
                    <a:pt x="106" y="524"/>
                  </a:cubicBezTo>
                  <a:cubicBezTo>
                    <a:pt x="127" y="631"/>
                    <a:pt x="51" y="870"/>
                    <a:pt x="25" y="967"/>
                  </a:cubicBezTo>
                  <a:cubicBezTo>
                    <a:pt x="82" y="1015"/>
                    <a:pt x="107" y="963"/>
                    <a:pt x="199" y="1116"/>
                  </a:cubicBezTo>
                  <a:cubicBezTo>
                    <a:pt x="223" y="1155"/>
                    <a:pt x="231" y="1189"/>
                    <a:pt x="277" y="1198"/>
                  </a:cubicBezTo>
                  <a:cubicBezTo>
                    <a:pt x="325" y="1208"/>
                    <a:pt x="382" y="1191"/>
                    <a:pt x="406" y="1161"/>
                  </a:cubicBezTo>
                  <a:cubicBezTo>
                    <a:pt x="437" y="1121"/>
                    <a:pt x="355" y="923"/>
                    <a:pt x="357" y="854"/>
                  </a:cubicBezTo>
                  <a:cubicBezTo>
                    <a:pt x="362" y="737"/>
                    <a:pt x="511" y="812"/>
                    <a:pt x="532" y="845"/>
                  </a:cubicBezTo>
                  <a:cubicBezTo>
                    <a:pt x="562" y="891"/>
                    <a:pt x="557" y="993"/>
                    <a:pt x="561" y="1054"/>
                  </a:cubicBezTo>
                  <a:cubicBezTo>
                    <a:pt x="599" y="1092"/>
                    <a:pt x="639" y="1099"/>
                    <a:pt x="672" y="1128"/>
                  </a:cubicBezTo>
                  <a:cubicBezTo>
                    <a:pt x="719" y="1172"/>
                    <a:pt x="698" y="1216"/>
                    <a:pt x="743" y="1256"/>
                  </a:cubicBezTo>
                  <a:cubicBezTo>
                    <a:pt x="743" y="1256"/>
                    <a:pt x="950" y="1335"/>
                    <a:pt x="1000" y="1337"/>
                  </a:cubicBezTo>
                  <a:cubicBezTo>
                    <a:pt x="1091" y="1340"/>
                    <a:pt x="1041" y="1279"/>
                    <a:pt x="1114" y="1305"/>
                  </a:cubicBezTo>
                  <a:cubicBezTo>
                    <a:pt x="1168" y="1324"/>
                    <a:pt x="1128" y="1378"/>
                    <a:pt x="1235" y="1319"/>
                  </a:cubicBezTo>
                  <a:cubicBezTo>
                    <a:pt x="1427" y="1213"/>
                    <a:pt x="1358" y="1171"/>
                    <a:pt x="1353" y="879"/>
                  </a:cubicBezTo>
                  <a:cubicBezTo>
                    <a:pt x="1351" y="744"/>
                    <a:pt x="1268" y="835"/>
                    <a:pt x="1219" y="841"/>
                  </a:cubicBezTo>
                  <a:cubicBezTo>
                    <a:pt x="1192" y="844"/>
                    <a:pt x="1082" y="839"/>
                    <a:pt x="1047" y="839"/>
                  </a:cubicBezTo>
                  <a:cubicBezTo>
                    <a:pt x="980" y="753"/>
                    <a:pt x="1013" y="753"/>
                    <a:pt x="980" y="659"/>
                  </a:cubicBezTo>
                  <a:cubicBezTo>
                    <a:pt x="961" y="605"/>
                    <a:pt x="878" y="590"/>
                    <a:pt x="842" y="548"/>
                  </a:cubicBezTo>
                  <a:cubicBezTo>
                    <a:pt x="771" y="466"/>
                    <a:pt x="858" y="358"/>
                    <a:pt x="858" y="357"/>
                  </a:cubicBezTo>
                  <a:cubicBezTo>
                    <a:pt x="878" y="310"/>
                    <a:pt x="858" y="292"/>
                    <a:pt x="868" y="246"/>
                  </a:cubicBezTo>
                  <a:cubicBezTo>
                    <a:pt x="878" y="198"/>
                    <a:pt x="897" y="207"/>
                    <a:pt x="922" y="165"/>
                  </a:cubicBezTo>
                  <a:cubicBezTo>
                    <a:pt x="817" y="169"/>
                    <a:pt x="783" y="216"/>
                    <a:pt x="687" y="154"/>
                  </a:cubicBezTo>
                  <a:cubicBezTo>
                    <a:pt x="553" y="68"/>
                    <a:pt x="619" y="150"/>
                    <a:pt x="495" y="121"/>
                  </a:cubicBezTo>
                  <a:cubicBezTo>
                    <a:pt x="482" y="89"/>
                    <a:pt x="473" y="30"/>
                    <a:pt x="455" y="1"/>
                  </a:cubicBezTo>
                  <a:cubicBezTo>
                    <a:pt x="323" y="0"/>
                    <a:pt x="357" y="148"/>
                    <a:pt x="289" y="223"/>
                  </a:cubicBezTo>
                  <a:cubicBezTo>
                    <a:pt x="256" y="261"/>
                    <a:pt x="262" y="238"/>
                    <a:pt x="226" y="259"/>
                  </a:cubicBezTo>
                  <a:cubicBezTo>
                    <a:pt x="178" y="287"/>
                    <a:pt x="221" y="270"/>
                    <a:pt x="178" y="312"/>
                  </a:cubicBezTo>
                  <a:cubicBezTo>
                    <a:pt x="160" y="330"/>
                    <a:pt x="89" y="369"/>
                    <a:pt x="54" y="394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3855617" y="1880072"/>
              <a:ext cx="354355" cy="439247"/>
            </a:xfrm>
            <a:custGeom>
              <a:avLst/>
              <a:gdLst>
                <a:gd name="T0" fmla="*/ 224 w 1150"/>
                <a:gd name="T1" fmla="*/ 946 h 1340"/>
                <a:gd name="T2" fmla="*/ 115 w 1150"/>
                <a:gd name="T3" fmla="*/ 933 h 1340"/>
                <a:gd name="T4" fmla="*/ 144 w 1150"/>
                <a:gd name="T5" fmla="*/ 1208 h 1340"/>
                <a:gd name="T6" fmla="*/ 214 w 1150"/>
                <a:gd name="T7" fmla="*/ 1337 h 1340"/>
                <a:gd name="T8" fmla="*/ 322 w 1150"/>
                <a:gd name="T9" fmla="*/ 1244 h 1340"/>
                <a:gd name="T10" fmla="*/ 441 w 1150"/>
                <a:gd name="T11" fmla="*/ 1164 h 1340"/>
                <a:gd name="T12" fmla="*/ 711 w 1150"/>
                <a:gd name="T13" fmla="*/ 1061 h 1340"/>
                <a:gd name="T14" fmla="*/ 805 w 1150"/>
                <a:gd name="T15" fmla="*/ 956 h 1340"/>
                <a:gd name="T16" fmla="*/ 1029 w 1150"/>
                <a:gd name="T17" fmla="*/ 781 h 1340"/>
                <a:gd name="T18" fmla="*/ 1066 w 1150"/>
                <a:gd name="T19" fmla="*/ 619 h 1340"/>
                <a:gd name="T20" fmla="*/ 1054 w 1150"/>
                <a:gd name="T21" fmla="*/ 303 h 1340"/>
                <a:gd name="T22" fmla="*/ 1029 w 1150"/>
                <a:gd name="T23" fmla="*/ 125 h 1340"/>
                <a:gd name="T24" fmla="*/ 738 w 1150"/>
                <a:gd name="T25" fmla="*/ 23 h 1340"/>
                <a:gd name="T26" fmla="*/ 680 w 1150"/>
                <a:gd name="T27" fmla="*/ 136 h 1340"/>
                <a:gd name="T28" fmla="*/ 671 w 1150"/>
                <a:gd name="T29" fmla="*/ 269 h 1340"/>
                <a:gd name="T30" fmla="*/ 390 w 1150"/>
                <a:gd name="T31" fmla="*/ 741 h 1340"/>
                <a:gd name="T32" fmla="*/ 250 w 1150"/>
                <a:gd name="T33" fmla="*/ 799 h 1340"/>
                <a:gd name="T34" fmla="*/ 224 w 1150"/>
                <a:gd name="T35" fmla="*/ 946 h 1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0" h="1340">
                  <a:moveTo>
                    <a:pt x="224" y="946"/>
                  </a:moveTo>
                  <a:cubicBezTo>
                    <a:pt x="166" y="954"/>
                    <a:pt x="171" y="940"/>
                    <a:pt x="115" y="933"/>
                  </a:cubicBezTo>
                  <a:cubicBezTo>
                    <a:pt x="0" y="1059"/>
                    <a:pt x="116" y="1078"/>
                    <a:pt x="144" y="1208"/>
                  </a:cubicBezTo>
                  <a:cubicBezTo>
                    <a:pt x="157" y="1267"/>
                    <a:pt x="145" y="1340"/>
                    <a:pt x="214" y="1337"/>
                  </a:cubicBezTo>
                  <a:cubicBezTo>
                    <a:pt x="280" y="1334"/>
                    <a:pt x="248" y="1282"/>
                    <a:pt x="322" y="1244"/>
                  </a:cubicBezTo>
                  <a:cubicBezTo>
                    <a:pt x="459" y="1173"/>
                    <a:pt x="380" y="1201"/>
                    <a:pt x="441" y="1164"/>
                  </a:cubicBezTo>
                  <a:cubicBezTo>
                    <a:pt x="554" y="1095"/>
                    <a:pt x="592" y="1219"/>
                    <a:pt x="711" y="1061"/>
                  </a:cubicBezTo>
                  <a:cubicBezTo>
                    <a:pt x="754" y="1004"/>
                    <a:pt x="742" y="995"/>
                    <a:pt x="805" y="956"/>
                  </a:cubicBezTo>
                  <a:cubicBezTo>
                    <a:pt x="856" y="924"/>
                    <a:pt x="1010" y="819"/>
                    <a:pt x="1029" y="781"/>
                  </a:cubicBezTo>
                  <a:cubicBezTo>
                    <a:pt x="1056" y="727"/>
                    <a:pt x="1025" y="699"/>
                    <a:pt x="1066" y="619"/>
                  </a:cubicBezTo>
                  <a:cubicBezTo>
                    <a:pt x="1150" y="457"/>
                    <a:pt x="1064" y="437"/>
                    <a:pt x="1054" y="303"/>
                  </a:cubicBezTo>
                  <a:cubicBezTo>
                    <a:pt x="1050" y="241"/>
                    <a:pt x="1046" y="178"/>
                    <a:pt x="1029" y="125"/>
                  </a:cubicBezTo>
                  <a:cubicBezTo>
                    <a:pt x="990" y="0"/>
                    <a:pt x="865" y="67"/>
                    <a:pt x="738" y="23"/>
                  </a:cubicBezTo>
                  <a:cubicBezTo>
                    <a:pt x="701" y="58"/>
                    <a:pt x="679" y="88"/>
                    <a:pt x="680" y="136"/>
                  </a:cubicBezTo>
                  <a:cubicBezTo>
                    <a:pt x="682" y="246"/>
                    <a:pt x="632" y="190"/>
                    <a:pt x="671" y="269"/>
                  </a:cubicBezTo>
                  <a:cubicBezTo>
                    <a:pt x="717" y="361"/>
                    <a:pt x="622" y="678"/>
                    <a:pt x="390" y="741"/>
                  </a:cubicBezTo>
                  <a:cubicBezTo>
                    <a:pt x="336" y="755"/>
                    <a:pt x="289" y="774"/>
                    <a:pt x="250" y="799"/>
                  </a:cubicBezTo>
                  <a:cubicBezTo>
                    <a:pt x="166" y="853"/>
                    <a:pt x="242" y="866"/>
                    <a:pt x="224" y="946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7" name="Freeform 27"/>
            <p:cNvSpPr>
              <a:spLocks/>
            </p:cNvSpPr>
            <p:nvPr/>
          </p:nvSpPr>
          <p:spPr bwMode="auto">
            <a:xfrm>
              <a:off x="2515503" y="1967917"/>
              <a:ext cx="226733" cy="285150"/>
            </a:xfrm>
            <a:custGeom>
              <a:avLst/>
              <a:gdLst>
                <a:gd name="T0" fmla="*/ 235 w 734"/>
                <a:gd name="T1" fmla="*/ 13 h 869"/>
                <a:gd name="T2" fmla="*/ 244 w 734"/>
                <a:gd name="T3" fmla="*/ 95 h 869"/>
                <a:gd name="T4" fmla="*/ 24 w 734"/>
                <a:gd name="T5" fmla="*/ 98 h 869"/>
                <a:gd name="T6" fmla="*/ 3 w 734"/>
                <a:gd name="T7" fmla="*/ 185 h 869"/>
                <a:gd name="T8" fmla="*/ 132 w 734"/>
                <a:gd name="T9" fmla="*/ 250 h 869"/>
                <a:gd name="T10" fmla="*/ 90 w 734"/>
                <a:gd name="T11" fmla="*/ 376 h 869"/>
                <a:gd name="T12" fmla="*/ 28 w 734"/>
                <a:gd name="T13" fmla="*/ 481 h 869"/>
                <a:gd name="T14" fmla="*/ 154 w 734"/>
                <a:gd name="T15" fmla="*/ 663 h 869"/>
                <a:gd name="T16" fmla="*/ 256 w 734"/>
                <a:gd name="T17" fmla="*/ 869 h 869"/>
                <a:gd name="T18" fmla="*/ 349 w 734"/>
                <a:gd name="T19" fmla="*/ 830 h 869"/>
                <a:gd name="T20" fmla="*/ 460 w 734"/>
                <a:gd name="T21" fmla="*/ 846 h 869"/>
                <a:gd name="T22" fmla="*/ 493 w 734"/>
                <a:gd name="T23" fmla="*/ 806 h 869"/>
                <a:gd name="T24" fmla="*/ 598 w 734"/>
                <a:gd name="T25" fmla="*/ 449 h 869"/>
                <a:gd name="T26" fmla="*/ 682 w 734"/>
                <a:gd name="T27" fmla="*/ 296 h 869"/>
                <a:gd name="T28" fmla="*/ 705 w 734"/>
                <a:gd name="T29" fmla="*/ 99 h 869"/>
                <a:gd name="T30" fmla="*/ 458 w 734"/>
                <a:gd name="T31" fmla="*/ 62 h 869"/>
                <a:gd name="T32" fmla="*/ 368 w 734"/>
                <a:gd name="T33" fmla="*/ 6 h 869"/>
                <a:gd name="T34" fmla="*/ 235 w 734"/>
                <a:gd name="T35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4" h="869">
                  <a:moveTo>
                    <a:pt x="235" y="13"/>
                  </a:moveTo>
                  <a:cubicBezTo>
                    <a:pt x="246" y="49"/>
                    <a:pt x="253" y="51"/>
                    <a:pt x="244" y="95"/>
                  </a:cubicBezTo>
                  <a:cubicBezTo>
                    <a:pt x="123" y="155"/>
                    <a:pt x="134" y="131"/>
                    <a:pt x="24" y="98"/>
                  </a:cubicBezTo>
                  <a:cubicBezTo>
                    <a:pt x="11" y="126"/>
                    <a:pt x="0" y="143"/>
                    <a:pt x="3" y="185"/>
                  </a:cubicBezTo>
                  <a:cubicBezTo>
                    <a:pt x="51" y="220"/>
                    <a:pt x="86" y="222"/>
                    <a:pt x="132" y="250"/>
                  </a:cubicBezTo>
                  <a:cubicBezTo>
                    <a:pt x="145" y="334"/>
                    <a:pt x="120" y="318"/>
                    <a:pt x="90" y="376"/>
                  </a:cubicBezTo>
                  <a:cubicBezTo>
                    <a:pt x="60" y="433"/>
                    <a:pt x="63" y="436"/>
                    <a:pt x="28" y="481"/>
                  </a:cubicBezTo>
                  <a:cubicBezTo>
                    <a:pt x="144" y="535"/>
                    <a:pt x="169" y="516"/>
                    <a:pt x="154" y="663"/>
                  </a:cubicBezTo>
                  <a:cubicBezTo>
                    <a:pt x="144" y="770"/>
                    <a:pt x="216" y="818"/>
                    <a:pt x="256" y="869"/>
                  </a:cubicBezTo>
                  <a:cubicBezTo>
                    <a:pt x="319" y="854"/>
                    <a:pt x="293" y="836"/>
                    <a:pt x="349" y="830"/>
                  </a:cubicBezTo>
                  <a:cubicBezTo>
                    <a:pt x="385" y="826"/>
                    <a:pt x="424" y="843"/>
                    <a:pt x="460" y="846"/>
                  </a:cubicBezTo>
                  <a:lnTo>
                    <a:pt x="493" y="806"/>
                  </a:lnTo>
                  <a:cubicBezTo>
                    <a:pt x="510" y="560"/>
                    <a:pt x="441" y="632"/>
                    <a:pt x="598" y="449"/>
                  </a:cubicBezTo>
                  <a:cubicBezTo>
                    <a:pt x="662" y="374"/>
                    <a:pt x="640" y="385"/>
                    <a:pt x="682" y="296"/>
                  </a:cubicBezTo>
                  <a:cubicBezTo>
                    <a:pt x="734" y="184"/>
                    <a:pt x="734" y="222"/>
                    <a:pt x="705" y="99"/>
                  </a:cubicBezTo>
                  <a:cubicBezTo>
                    <a:pt x="644" y="98"/>
                    <a:pt x="512" y="83"/>
                    <a:pt x="458" y="62"/>
                  </a:cubicBezTo>
                  <a:cubicBezTo>
                    <a:pt x="423" y="49"/>
                    <a:pt x="388" y="12"/>
                    <a:pt x="368" y="6"/>
                  </a:cubicBezTo>
                  <a:cubicBezTo>
                    <a:pt x="343" y="0"/>
                    <a:pt x="280" y="16"/>
                    <a:pt x="235" y="13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2440831" y="6204922"/>
              <a:ext cx="302763" cy="309633"/>
            </a:xfrm>
            <a:custGeom>
              <a:avLst/>
              <a:gdLst>
                <a:gd name="T0" fmla="*/ 329 w 984"/>
                <a:gd name="T1" fmla="*/ 498 h 950"/>
                <a:gd name="T2" fmla="*/ 249 w 984"/>
                <a:gd name="T3" fmla="*/ 529 h 950"/>
                <a:gd name="T4" fmla="*/ 256 w 984"/>
                <a:gd name="T5" fmla="*/ 455 h 950"/>
                <a:gd name="T6" fmla="*/ 171 w 984"/>
                <a:gd name="T7" fmla="*/ 320 h 950"/>
                <a:gd name="T8" fmla="*/ 0 w 984"/>
                <a:gd name="T9" fmla="*/ 0 h 950"/>
                <a:gd name="T10" fmla="*/ 75 w 984"/>
                <a:gd name="T11" fmla="*/ 878 h 950"/>
                <a:gd name="T12" fmla="*/ 342 w 984"/>
                <a:gd name="T13" fmla="*/ 883 h 950"/>
                <a:gd name="T14" fmla="*/ 583 w 984"/>
                <a:gd name="T15" fmla="*/ 942 h 950"/>
                <a:gd name="T16" fmla="*/ 828 w 984"/>
                <a:gd name="T17" fmla="*/ 898 h 950"/>
                <a:gd name="T18" fmla="*/ 984 w 984"/>
                <a:gd name="T19" fmla="*/ 778 h 950"/>
                <a:gd name="T20" fmla="*/ 614 w 984"/>
                <a:gd name="T21" fmla="*/ 686 h 950"/>
                <a:gd name="T22" fmla="*/ 329 w 984"/>
                <a:gd name="T23" fmla="*/ 498 h 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4" h="950">
                  <a:moveTo>
                    <a:pt x="329" y="498"/>
                  </a:moveTo>
                  <a:cubicBezTo>
                    <a:pt x="305" y="515"/>
                    <a:pt x="287" y="551"/>
                    <a:pt x="249" y="529"/>
                  </a:cubicBezTo>
                  <a:cubicBezTo>
                    <a:pt x="211" y="506"/>
                    <a:pt x="251" y="482"/>
                    <a:pt x="256" y="455"/>
                  </a:cubicBezTo>
                  <a:cubicBezTo>
                    <a:pt x="262" y="425"/>
                    <a:pt x="197" y="363"/>
                    <a:pt x="171" y="320"/>
                  </a:cubicBezTo>
                  <a:cubicBezTo>
                    <a:pt x="110" y="219"/>
                    <a:pt x="89" y="66"/>
                    <a:pt x="0" y="0"/>
                  </a:cubicBezTo>
                  <a:lnTo>
                    <a:pt x="75" y="878"/>
                  </a:lnTo>
                  <a:cubicBezTo>
                    <a:pt x="173" y="912"/>
                    <a:pt x="245" y="884"/>
                    <a:pt x="342" y="883"/>
                  </a:cubicBezTo>
                  <a:cubicBezTo>
                    <a:pt x="470" y="882"/>
                    <a:pt x="497" y="927"/>
                    <a:pt x="583" y="942"/>
                  </a:cubicBezTo>
                  <a:cubicBezTo>
                    <a:pt x="626" y="950"/>
                    <a:pt x="746" y="905"/>
                    <a:pt x="828" y="898"/>
                  </a:cubicBezTo>
                  <a:cubicBezTo>
                    <a:pt x="902" y="891"/>
                    <a:pt x="982" y="838"/>
                    <a:pt x="984" y="778"/>
                  </a:cubicBezTo>
                  <a:cubicBezTo>
                    <a:pt x="810" y="745"/>
                    <a:pt x="879" y="869"/>
                    <a:pt x="614" y="686"/>
                  </a:cubicBezTo>
                  <a:cubicBezTo>
                    <a:pt x="528" y="626"/>
                    <a:pt x="414" y="546"/>
                    <a:pt x="329" y="498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39" name="Freeform 29"/>
            <p:cNvSpPr>
              <a:spLocks/>
            </p:cNvSpPr>
            <p:nvPr/>
          </p:nvSpPr>
          <p:spPr bwMode="auto">
            <a:xfrm>
              <a:off x="2803412" y="4498343"/>
              <a:ext cx="69241" cy="102251"/>
            </a:xfrm>
            <a:custGeom>
              <a:avLst/>
              <a:gdLst>
                <a:gd name="T0" fmla="*/ 31 w 224"/>
                <a:gd name="T1" fmla="*/ 202 h 312"/>
                <a:gd name="T2" fmla="*/ 5 w 224"/>
                <a:gd name="T3" fmla="*/ 312 h 312"/>
                <a:gd name="T4" fmla="*/ 115 w 224"/>
                <a:gd name="T5" fmla="*/ 273 h 312"/>
                <a:gd name="T6" fmla="*/ 137 w 224"/>
                <a:gd name="T7" fmla="*/ 0 h 312"/>
                <a:gd name="T8" fmla="*/ 39 w 224"/>
                <a:gd name="T9" fmla="*/ 44 h 312"/>
                <a:gd name="T10" fmla="*/ 80 w 224"/>
                <a:gd name="T11" fmla="*/ 136 h 312"/>
                <a:gd name="T12" fmla="*/ 31 w 224"/>
                <a:gd name="T13" fmla="*/ 202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4" h="312">
                  <a:moveTo>
                    <a:pt x="31" y="202"/>
                  </a:moveTo>
                  <a:cubicBezTo>
                    <a:pt x="0" y="229"/>
                    <a:pt x="9" y="204"/>
                    <a:pt x="5" y="312"/>
                  </a:cubicBezTo>
                  <a:cubicBezTo>
                    <a:pt x="42" y="298"/>
                    <a:pt x="78" y="287"/>
                    <a:pt x="115" y="273"/>
                  </a:cubicBezTo>
                  <a:cubicBezTo>
                    <a:pt x="224" y="231"/>
                    <a:pt x="196" y="69"/>
                    <a:pt x="137" y="0"/>
                  </a:cubicBezTo>
                  <a:cubicBezTo>
                    <a:pt x="115" y="12"/>
                    <a:pt x="69" y="29"/>
                    <a:pt x="39" y="44"/>
                  </a:cubicBezTo>
                  <a:cubicBezTo>
                    <a:pt x="89" y="66"/>
                    <a:pt x="108" y="63"/>
                    <a:pt x="80" y="136"/>
                  </a:cubicBezTo>
                  <a:lnTo>
                    <a:pt x="31" y="202"/>
                  </a:ln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/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40" name="Freeform 30"/>
            <p:cNvSpPr>
              <a:spLocks/>
            </p:cNvSpPr>
            <p:nvPr/>
          </p:nvSpPr>
          <p:spPr bwMode="auto">
            <a:xfrm>
              <a:off x="3040926" y="1489867"/>
              <a:ext cx="27154" cy="44645"/>
            </a:xfrm>
            <a:custGeom>
              <a:avLst/>
              <a:gdLst>
                <a:gd name="T0" fmla="*/ 0 w 88"/>
                <a:gd name="T1" fmla="*/ 132 h 133"/>
                <a:gd name="T2" fmla="*/ 76 w 88"/>
                <a:gd name="T3" fmla="*/ 26 h 133"/>
                <a:gd name="T4" fmla="*/ 2 w 88"/>
                <a:gd name="T5" fmla="*/ 2 h 133"/>
                <a:gd name="T6" fmla="*/ 0 w 88"/>
                <a:gd name="T7" fmla="*/ 13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133">
                  <a:moveTo>
                    <a:pt x="0" y="132"/>
                  </a:moveTo>
                  <a:cubicBezTo>
                    <a:pt x="72" y="133"/>
                    <a:pt x="88" y="104"/>
                    <a:pt x="76" y="26"/>
                  </a:cubicBezTo>
                  <a:cubicBezTo>
                    <a:pt x="52" y="6"/>
                    <a:pt x="46" y="0"/>
                    <a:pt x="2" y="2"/>
                  </a:cubicBezTo>
                  <a:lnTo>
                    <a:pt x="0" y="132"/>
                  </a:ln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41" name="Freeform 31"/>
            <p:cNvSpPr>
              <a:spLocks noEditPoints="1"/>
            </p:cNvSpPr>
            <p:nvPr/>
          </p:nvSpPr>
          <p:spPr bwMode="auto">
            <a:xfrm>
              <a:off x="3114242" y="5811761"/>
              <a:ext cx="405947" cy="275069"/>
            </a:xfrm>
            <a:custGeom>
              <a:avLst/>
              <a:gdLst>
                <a:gd name="T0" fmla="*/ 549 w 1318"/>
                <a:gd name="T1" fmla="*/ 659 h 843"/>
                <a:gd name="T2" fmla="*/ 653 w 1318"/>
                <a:gd name="T3" fmla="*/ 161 h 843"/>
                <a:gd name="T4" fmla="*/ 619 w 1318"/>
                <a:gd name="T5" fmla="*/ 576 h 843"/>
                <a:gd name="T6" fmla="*/ 620 w 1318"/>
                <a:gd name="T7" fmla="*/ 687 h 843"/>
                <a:gd name="T8" fmla="*/ 717 w 1318"/>
                <a:gd name="T9" fmla="*/ 752 h 843"/>
                <a:gd name="T10" fmla="*/ 717 w 1318"/>
                <a:gd name="T11" fmla="*/ 661 h 843"/>
                <a:gd name="T12" fmla="*/ 843 w 1318"/>
                <a:gd name="T13" fmla="*/ 711 h 843"/>
                <a:gd name="T14" fmla="*/ 804 w 1318"/>
                <a:gd name="T15" fmla="*/ 597 h 843"/>
                <a:gd name="T16" fmla="*/ 857 w 1318"/>
                <a:gd name="T17" fmla="*/ 603 h 843"/>
                <a:gd name="T18" fmla="*/ 978 w 1318"/>
                <a:gd name="T19" fmla="*/ 659 h 843"/>
                <a:gd name="T20" fmla="*/ 892 w 1318"/>
                <a:gd name="T21" fmla="*/ 529 h 843"/>
                <a:gd name="T22" fmla="*/ 981 w 1318"/>
                <a:gd name="T23" fmla="*/ 517 h 843"/>
                <a:gd name="T24" fmla="*/ 1153 w 1318"/>
                <a:gd name="T25" fmla="*/ 463 h 843"/>
                <a:gd name="T26" fmla="*/ 1258 w 1318"/>
                <a:gd name="T27" fmla="*/ 425 h 843"/>
                <a:gd name="T28" fmla="*/ 1237 w 1318"/>
                <a:gd name="T29" fmla="*/ 342 h 843"/>
                <a:gd name="T30" fmla="*/ 1267 w 1318"/>
                <a:gd name="T31" fmla="*/ 243 h 843"/>
                <a:gd name="T32" fmla="*/ 1106 w 1318"/>
                <a:gd name="T33" fmla="*/ 305 h 843"/>
                <a:gd name="T34" fmla="*/ 1079 w 1318"/>
                <a:gd name="T35" fmla="*/ 324 h 843"/>
                <a:gd name="T36" fmla="*/ 1034 w 1318"/>
                <a:gd name="T37" fmla="*/ 219 h 843"/>
                <a:gd name="T38" fmla="*/ 980 w 1318"/>
                <a:gd name="T39" fmla="*/ 188 h 843"/>
                <a:gd name="T40" fmla="*/ 817 w 1318"/>
                <a:gd name="T41" fmla="*/ 270 h 843"/>
                <a:gd name="T42" fmla="*/ 824 w 1318"/>
                <a:gd name="T43" fmla="*/ 370 h 843"/>
                <a:gd name="T44" fmla="*/ 722 w 1318"/>
                <a:gd name="T45" fmla="*/ 449 h 843"/>
                <a:gd name="T46" fmla="*/ 669 w 1318"/>
                <a:gd name="T47" fmla="*/ 538 h 843"/>
                <a:gd name="T48" fmla="*/ 526 w 1318"/>
                <a:gd name="T49" fmla="*/ 123 h 843"/>
                <a:gd name="T50" fmla="*/ 1197 w 1318"/>
                <a:gd name="T51" fmla="*/ 459 h 843"/>
                <a:gd name="T52" fmla="*/ 564 w 1318"/>
                <a:gd name="T53" fmla="*/ 214 h 843"/>
                <a:gd name="T54" fmla="*/ 175 w 1318"/>
                <a:gd name="T55" fmla="*/ 321 h 843"/>
                <a:gd name="T56" fmla="*/ 403 w 1318"/>
                <a:gd name="T57" fmla="*/ 84 h 843"/>
                <a:gd name="T58" fmla="*/ 111 w 1318"/>
                <a:gd name="T59" fmla="*/ 449 h 843"/>
                <a:gd name="T60" fmla="*/ 95 w 1318"/>
                <a:gd name="T61" fmla="*/ 534 h 843"/>
                <a:gd name="T62" fmla="*/ 165 w 1318"/>
                <a:gd name="T63" fmla="*/ 485 h 843"/>
                <a:gd name="T64" fmla="*/ 612 w 1318"/>
                <a:gd name="T65" fmla="*/ 463 h 843"/>
                <a:gd name="T66" fmla="*/ 1067 w 1318"/>
                <a:gd name="T67" fmla="*/ 636 h 843"/>
                <a:gd name="T68" fmla="*/ 988 w 1318"/>
                <a:gd name="T69" fmla="*/ 650 h 843"/>
                <a:gd name="T70" fmla="*/ 631 w 1318"/>
                <a:gd name="T71" fmla="*/ 230 h 843"/>
                <a:gd name="T72" fmla="*/ 220 w 1318"/>
                <a:gd name="T73" fmla="*/ 332 h 843"/>
                <a:gd name="T74" fmla="*/ 811 w 1318"/>
                <a:gd name="T75" fmla="*/ 827 h 843"/>
                <a:gd name="T76" fmla="*/ 605 w 1318"/>
                <a:gd name="T77" fmla="*/ 762 h 843"/>
                <a:gd name="T78" fmla="*/ 87 w 1318"/>
                <a:gd name="T79" fmla="*/ 10 h 843"/>
                <a:gd name="T80" fmla="*/ 166 w 1318"/>
                <a:gd name="T81" fmla="*/ 567 h 843"/>
                <a:gd name="T82" fmla="*/ 912 w 1318"/>
                <a:gd name="T83" fmla="*/ 663 h 843"/>
                <a:gd name="T84" fmla="*/ 510 w 1318"/>
                <a:gd name="T85" fmla="*/ 181 h 843"/>
                <a:gd name="T86" fmla="*/ 18 w 1318"/>
                <a:gd name="T87" fmla="*/ 475 h 843"/>
                <a:gd name="T88" fmla="*/ 600 w 1318"/>
                <a:gd name="T89" fmla="*/ 726 h 843"/>
                <a:gd name="T90" fmla="*/ 461 w 1318"/>
                <a:gd name="T91" fmla="*/ 210 h 843"/>
                <a:gd name="T92" fmla="*/ 331 w 1318"/>
                <a:gd name="T93" fmla="*/ 678 h 843"/>
                <a:gd name="T94" fmla="*/ 459 w 1318"/>
                <a:gd name="T95" fmla="*/ 557 h 843"/>
                <a:gd name="T96" fmla="*/ 640 w 1318"/>
                <a:gd name="T97" fmla="*/ 407 h 843"/>
                <a:gd name="T98" fmla="*/ 741 w 1318"/>
                <a:gd name="T99" fmla="*/ 287 h 843"/>
                <a:gd name="T100" fmla="*/ 661 w 1318"/>
                <a:gd name="T101" fmla="*/ 257 h 843"/>
                <a:gd name="T102" fmla="*/ 542 w 1318"/>
                <a:gd name="T103" fmla="*/ 237 h 843"/>
                <a:gd name="T104" fmla="*/ 475 w 1318"/>
                <a:gd name="T105" fmla="*/ 276 h 843"/>
                <a:gd name="T106" fmla="*/ 281 w 1318"/>
                <a:gd name="T107" fmla="*/ 252 h 843"/>
                <a:gd name="T108" fmla="*/ 405 w 1318"/>
                <a:gd name="T109" fmla="*/ 358 h 843"/>
                <a:gd name="T110" fmla="*/ 289 w 1318"/>
                <a:gd name="T111" fmla="*/ 447 h 843"/>
                <a:gd name="T112" fmla="*/ 292 w 1318"/>
                <a:gd name="T113" fmla="*/ 548 h 843"/>
                <a:gd name="T114" fmla="*/ 239 w 1318"/>
                <a:gd name="T115" fmla="*/ 578 h 843"/>
                <a:gd name="T116" fmla="*/ 121 w 1318"/>
                <a:gd name="T117" fmla="*/ 610 h 843"/>
                <a:gd name="T118" fmla="*/ 237 w 1318"/>
                <a:gd name="T119" fmla="*/ 669 h 843"/>
                <a:gd name="T120" fmla="*/ 424 w 1318"/>
                <a:gd name="T121" fmla="*/ 411 h 843"/>
                <a:gd name="T122" fmla="*/ 359 w 1318"/>
                <a:gd name="T123" fmla="*/ 461 h 843"/>
                <a:gd name="T124" fmla="*/ 840 w 1318"/>
                <a:gd name="T125" fmla="*/ 431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18" h="843">
                  <a:moveTo>
                    <a:pt x="1113" y="499"/>
                  </a:moveTo>
                  <a:cubicBezTo>
                    <a:pt x="1117" y="493"/>
                    <a:pt x="1116" y="495"/>
                    <a:pt x="1121" y="493"/>
                  </a:cubicBezTo>
                  <a:cubicBezTo>
                    <a:pt x="1126" y="491"/>
                    <a:pt x="1124" y="485"/>
                    <a:pt x="1134" y="491"/>
                  </a:cubicBezTo>
                  <a:cubicBezTo>
                    <a:pt x="1127" y="501"/>
                    <a:pt x="1126" y="491"/>
                    <a:pt x="1123" y="501"/>
                  </a:cubicBezTo>
                  <a:cubicBezTo>
                    <a:pt x="1118" y="501"/>
                    <a:pt x="1117" y="500"/>
                    <a:pt x="1113" y="499"/>
                  </a:cubicBezTo>
                  <a:close/>
                  <a:moveTo>
                    <a:pt x="612" y="594"/>
                  </a:moveTo>
                  <a:cubicBezTo>
                    <a:pt x="610" y="599"/>
                    <a:pt x="610" y="598"/>
                    <a:pt x="612" y="603"/>
                  </a:cubicBezTo>
                  <a:cubicBezTo>
                    <a:pt x="617" y="598"/>
                    <a:pt x="614" y="601"/>
                    <a:pt x="617" y="594"/>
                  </a:cubicBezTo>
                  <a:lnTo>
                    <a:pt x="612" y="594"/>
                  </a:lnTo>
                  <a:cubicBezTo>
                    <a:pt x="609" y="585"/>
                    <a:pt x="602" y="583"/>
                    <a:pt x="605" y="596"/>
                  </a:cubicBezTo>
                  <a:cubicBezTo>
                    <a:pt x="609" y="595"/>
                    <a:pt x="608" y="596"/>
                    <a:pt x="612" y="594"/>
                  </a:cubicBezTo>
                  <a:close/>
                  <a:moveTo>
                    <a:pt x="144" y="585"/>
                  </a:moveTo>
                  <a:cubicBezTo>
                    <a:pt x="138" y="587"/>
                    <a:pt x="139" y="586"/>
                    <a:pt x="137" y="592"/>
                  </a:cubicBezTo>
                  <a:lnTo>
                    <a:pt x="144" y="592"/>
                  </a:lnTo>
                  <a:lnTo>
                    <a:pt x="144" y="585"/>
                  </a:lnTo>
                  <a:close/>
                  <a:moveTo>
                    <a:pt x="1083" y="314"/>
                  </a:moveTo>
                  <a:cubicBezTo>
                    <a:pt x="1088" y="311"/>
                    <a:pt x="1085" y="310"/>
                    <a:pt x="1090" y="308"/>
                  </a:cubicBezTo>
                  <a:cubicBezTo>
                    <a:pt x="1085" y="302"/>
                    <a:pt x="1087" y="305"/>
                    <a:pt x="1081" y="308"/>
                  </a:cubicBezTo>
                  <a:cubicBezTo>
                    <a:pt x="1083" y="312"/>
                    <a:pt x="1082" y="309"/>
                    <a:pt x="1083" y="314"/>
                  </a:cubicBezTo>
                  <a:close/>
                  <a:moveTo>
                    <a:pt x="95" y="457"/>
                  </a:moveTo>
                  <a:cubicBezTo>
                    <a:pt x="93" y="451"/>
                    <a:pt x="94" y="452"/>
                    <a:pt x="88" y="450"/>
                  </a:cubicBezTo>
                  <a:cubicBezTo>
                    <a:pt x="88" y="457"/>
                    <a:pt x="87" y="454"/>
                    <a:pt x="90" y="459"/>
                  </a:cubicBezTo>
                  <a:cubicBezTo>
                    <a:pt x="94" y="457"/>
                    <a:pt x="90" y="459"/>
                    <a:pt x="95" y="457"/>
                  </a:cubicBezTo>
                  <a:close/>
                  <a:moveTo>
                    <a:pt x="549" y="659"/>
                  </a:moveTo>
                  <a:cubicBezTo>
                    <a:pt x="547" y="652"/>
                    <a:pt x="548" y="652"/>
                    <a:pt x="542" y="650"/>
                  </a:cubicBezTo>
                  <a:cubicBezTo>
                    <a:pt x="542" y="658"/>
                    <a:pt x="541" y="658"/>
                    <a:pt x="549" y="659"/>
                  </a:cubicBezTo>
                  <a:close/>
                  <a:moveTo>
                    <a:pt x="773" y="342"/>
                  </a:moveTo>
                  <a:cubicBezTo>
                    <a:pt x="779" y="340"/>
                    <a:pt x="778" y="341"/>
                    <a:pt x="780" y="335"/>
                  </a:cubicBezTo>
                  <a:lnTo>
                    <a:pt x="773" y="333"/>
                  </a:lnTo>
                  <a:lnTo>
                    <a:pt x="773" y="342"/>
                  </a:lnTo>
                  <a:close/>
                  <a:moveTo>
                    <a:pt x="214" y="70"/>
                  </a:moveTo>
                  <a:cubicBezTo>
                    <a:pt x="219" y="72"/>
                    <a:pt x="223" y="70"/>
                    <a:pt x="225" y="65"/>
                  </a:cubicBezTo>
                  <a:cubicBezTo>
                    <a:pt x="221" y="63"/>
                    <a:pt x="223" y="63"/>
                    <a:pt x="218" y="66"/>
                  </a:cubicBezTo>
                  <a:cubicBezTo>
                    <a:pt x="218" y="66"/>
                    <a:pt x="217" y="67"/>
                    <a:pt x="216" y="67"/>
                  </a:cubicBezTo>
                  <a:cubicBezTo>
                    <a:pt x="213" y="69"/>
                    <a:pt x="216" y="66"/>
                    <a:pt x="214" y="70"/>
                  </a:cubicBezTo>
                  <a:close/>
                  <a:moveTo>
                    <a:pt x="591" y="172"/>
                  </a:moveTo>
                  <a:cubicBezTo>
                    <a:pt x="587" y="173"/>
                    <a:pt x="588" y="172"/>
                    <a:pt x="585" y="174"/>
                  </a:cubicBezTo>
                  <a:cubicBezTo>
                    <a:pt x="586" y="179"/>
                    <a:pt x="585" y="177"/>
                    <a:pt x="587" y="181"/>
                  </a:cubicBezTo>
                  <a:cubicBezTo>
                    <a:pt x="591" y="178"/>
                    <a:pt x="589" y="178"/>
                    <a:pt x="594" y="177"/>
                  </a:cubicBezTo>
                  <a:lnTo>
                    <a:pt x="591" y="172"/>
                  </a:lnTo>
                  <a:cubicBezTo>
                    <a:pt x="603" y="172"/>
                    <a:pt x="601" y="167"/>
                    <a:pt x="610" y="169"/>
                  </a:cubicBezTo>
                  <a:cubicBezTo>
                    <a:pt x="619" y="172"/>
                    <a:pt x="619" y="175"/>
                    <a:pt x="631" y="175"/>
                  </a:cubicBezTo>
                  <a:cubicBezTo>
                    <a:pt x="636" y="198"/>
                    <a:pt x="631" y="197"/>
                    <a:pt x="660" y="198"/>
                  </a:cubicBezTo>
                  <a:cubicBezTo>
                    <a:pt x="675" y="198"/>
                    <a:pt x="667" y="190"/>
                    <a:pt x="685" y="200"/>
                  </a:cubicBezTo>
                  <a:cubicBezTo>
                    <a:pt x="685" y="192"/>
                    <a:pt x="684" y="191"/>
                    <a:pt x="678" y="189"/>
                  </a:cubicBezTo>
                  <a:cubicBezTo>
                    <a:pt x="679" y="185"/>
                    <a:pt x="680" y="184"/>
                    <a:pt x="680" y="179"/>
                  </a:cubicBezTo>
                  <a:cubicBezTo>
                    <a:pt x="685" y="185"/>
                    <a:pt x="690" y="192"/>
                    <a:pt x="699" y="193"/>
                  </a:cubicBezTo>
                  <a:cubicBezTo>
                    <a:pt x="693" y="180"/>
                    <a:pt x="698" y="188"/>
                    <a:pt x="691" y="182"/>
                  </a:cubicBezTo>
                  <a:cubicBezTo>
                    <a:pt x="675" y="166"/>
                    <a:pt x="684" y="162"/>
                    <a:pt x="674" y="156"/>
                  </a:cubicBezTo>
                  <a:cubicBezTo>
                    <a:pt x="662" y="149"/>
                    <a:pt x="664" y="159"/>
                    <a:pt x="664" y="160"/>
                  </a:cubicBezTo>
                  <a:cubicBezTo>
                    <a:pt x="649" y="151"/>
                    <a:pt x="653" y="160"/>
                    <a:pt x="653" y="161"/>
                  </a:cubicBezTo>
                  <a:cubicBezTo>
                    <a:pt x="653" y="161"/>
                    <a:pt x="653" y="161"/>
                    <a:pt x="653" y="161"/>
                  </a:cubicBezTo>
                  <a:cubicBezTo>
                    <a:pt x="652" y="173"/>
                    <a:pt x="657" y="179"/>
                    <a:pt x="634" y="174"/>
                  </a:cubicBezTo>
                  <a:cubicBezTo>
                    <a:pt x="635" y="164"/>
                    <a:pt x="639" y="165"/>
                    <a:pt x="639" y="156"/>
                  </a:cubicBezTo>
                  <a:cubicBezTo>
                    <a:pt x="639" y="138"/>
                    <a:pt x="609" y="156"/>
                    <a:pt x="595" y="152"/>
                  </a:cubicBezTo>
                  <a:cubicBezTo>
                    <a:pt x="588" y="150"/>
                    <a:pt x="589" y="152"/>
                    <a:pt x="589" y="144"/>
                  </a:cubicBezTo>
                  <a:cubicBezTo>
                    <a:pt x="583" y="148"/>
                    <a:pt x="582" y="148"/>
                    <a:pt x="580" y="139"/>
                  </a:cubicBezTo>
                  <a:cubicBezTo>
                    <a:pt x="569" y="139"/>
                    <a:pt x="554" y="142"/>
                    <a:pt x="549" y="151"/>
                  </a:cubicBezTo>
                  <a:cubicBezTo>
                    <a:pt x="550" y="153"/>
                    <a:pt x="555" y="157"/>
                    <a:pt x="557" y="158"/>
                  </a:cubicBezTo>
                  <a:cubicBezTo>
                    <a:pt x="561" y="160"/>
                    <a:pt x="565" y="160"/>
                    <a:pt x="570" y="161"/>
                  </a:cubicBezTo>
                  <a:cubicBezTo>
                    <a:pt x="577" y="164"/>
                    <a:pt x="572" y="164"/>
                    <a:pt x="585" y="169"/>
                  </a:cubicBezTo>
                  <a:lnTo>
                    <a:pt x="591" y="172"/>
                  </a:lnTo>
                  <a:close/>
                  <a:moveTo>
                    <a:pt x="79" y="468"/>
                  </a:moveTo>
                  <a:cubicBezTo>
                    <a:pt x="86" y="466"/>
                    <a:pt x="85" y="467"/>
                    <a:pt x="88" y="462"/>
                  </a:cubicBezTo>
                  <a:lnTo>
                    <a:pt x="83" y="457"/>
                  </a:lnTo>
                  <a:cubicBezTo>
                    <a:pt x="82" y="462"/>
                    <a:pt x="81" y="464"/>
                    <a:pt x="79" y="468"/>
                  </a:cubicBezTo>
                  <a:close/>
                  <a:moveTo>
                    <a:pt x="622" y="538"/>
                  </a:moveTo>
                  <a:cubicBezTo>
                    <a:pt x="622" y="530"/>
                    <a:pt x="620" y="526"/>
                    <a:pt x="613" y="531"/>
                  </a:cubicBezTo>
                  <a:cubicBezTo>
                    <a:pt x="616" y="534"/>
                    <a:pt x="614" y="533"/>
                    <a:pt x="618" y="535"/>
                  </a:cubicBezTo>
                  <a:cubicBezTo>
                    <a:pt x="620" y="537"/>
                    <a:pt x="619" y="537"/>
                    <a:pt x="622" y="538"/>
                  </a:cubicBezTo>
                  <a:close/>
                  <a:moveTo>
                    <a:pt x="183" y="333"/>
                  </a:moveTo>
                  <a:lnTo>
                    <a:pt x="190" y="333"/>
                  </a:lnTo>
                  <a:cubicBezTo>
                    <a:pt x="189" y="329"/>
                    <a:pt x="188" y="329"/>
                    <a:pt x="188" y="324"/>
                  </a:cubicBezTo>
                  <a:cubicBezTo>
                    <a:pt x="181" y="326"/>
                    <a:pt x="183" y="325"/>
                    <a:pt x="183" y="333"/>
                  </a:cubicBezTo>
                  <a:close/>
                  <a:moveTo>
                    <a:pt x="619" y="576"/>
                  </a:moveTo>
                  <a:cubicBezTo>
                    <a:pt x="622" y="570"/>
                    <a:pt x="620" y="570"/>
                    <a:pt x="612" y="569"/>
                  </a:cubicBezTo>
                  <a:cubicBezTo>
                    <a:pt x="613" y="575"/>
                    <a:pt x="612" y="574"/>
                    <a:pt x="613" y="578"/>
                  </a:cubicBezTo>
                  <a:cubicBezTo>
                    <a:pt x="616" y="577"/>
                    <a:pt x="615" y="577"/>
                    <a:pt x="619" y="576"/>
                  </a:cubicBezTo>
                  <a:cubicBezTo>
                    <a:pt x="617" y="586"/>
                    <a:pt x="617" y="581"/>
                    <a:pt x="619" y="590"/>
                  </a:cubicBezTo>
                  <a:cubicBezTo>
                    <a:pt x="622" y="592"/>
                    <a:pt x="631" y="594"/>
                    <a:pt x="636" y="594"/>
                  </a:cubicBezTo>
                  <a:lnTo>
                    <a:pt x="629" y="596"/>
                  </a:lnTo>
                  <a:lnTo>
                    <a:pt x="629" y="606"/>
                  </a:lnTo>
                  <a:cubicBezTo>
                    <a:pt x="636" y="609"/>
                    <a:pt x="630" y="611"/>
                    <a:pt x="645" y="611"/>
                  </a:cubicBezTo>
                  <a:cubicBezTo>
                    <a:pt x="646" y="622"/>
                    <a:pt x="651" y="616"/>
                    <a:pt x="647" y="623"/>
                  </a:cubicBezTo>
                  <a:cubicBezTo>
                    <a:pt x="644" y="628"/>
                    <a:pt x="645" y="624"/>
                    <a:pt x="640" y="622"/>
                  </a:cubicBezTo>
                  <a:cubicBezTo>
                    <a:pt x="636" y="627"/>
                    <a:pt x="636" y="624"/>
                    <a:pt x="634" y="631"/>
                  </a:cubicBezTo>
                  <a:lnTo>
                    <a:pt x="631" y="624"/>
                  </a:lnTo>
                  <a:cubicBezTo>
                    <a:pt x="624" y="625"/>
                    <a:pt x="626" y="623"/>
                    <a:pt x="620" y="625"/>
                  </a:cubicBezTo>
                  <a:cubicBezTo>
                    <a:pt x="625" y="645"/>
                    <a:pt x="630" y="634"/>
                    <a:pt x="631" y="648"/>
                  </a:cubicBezTo>
                  <a:cubicBezTo>
                    <a:pt x="622" y="649"/>
                    <a:pt x="628" y="646"/>
                    <a:pt x="626" y="652"/>
                  </a:cubicBezTo>
                  <a:lnTo>
                    <a:pt x="622" y="643"/>
                  </a:lnTo>
                  <a:cubicBezTo>
                    <a:pt x="613" y="644"/>
                    <a:pt x="620" y="641"/>
                    <a:pt x="615" y="646"/>
                  </a:cubicBezTo>
                  <a:cubicBezTo>
                    <a:pt x="609" y="653"/>
                    <a:pt x="619" y="648"/>
                    <a:pt x="610" y="652"/>
                  </a:cubicBezTo>
                  <a:cubicBezTo>
                    <a:pt x="610" y="644"/>
                    <a:pt x="612" y="645"/>
                    <a:pt x="612" y="636"/>
                  </a:cubicBezTo>
                  <a:cubicBezTo>
                    <a:pt x="601" y="639"/>
                    <a:pt x="610" y="641"/>
                    <a:pt x="602" y="635"/>
                  </a:cubicBezTo>
                  <a:cubicBezTo>
                    <a:pt x="595" y="631"/>
                    <a:pt x="596" y="634"/>
                    <a:pt x="589" y="634"/>
                  </a:cubicBezTo>
                  <a:lnTo>
                    <a:pt x="589" y="639"/>
                  </a:lnTo>
                  <a:lnTo>
                    <a:pt x="596" y="639"/>
                  </a:lnTo>
                  <a:cubicBezTo>
                    <a:pt x="592" y="647"/>
                    <a:pt x="590" y="647"/>
                    <a:pt x="585" y="653"/>
                  </a:cubicBezTo>
                  <a:cubicBezTo>
                    <a:pt x="594" y="656"/>
                    <a:pt x="592" y="657"/>
                    <a:pt x="598" y="661"/>
                  </a:cubicBezTo>
                  <a:lnTo>
                    <a:pt x="602" y="663"/>
                  </a:lnTo>
                  <a:cubicBezTo>
                    <a:pt x="606" y="666"/>
                    <a:pt x="604" y="667"/>
                    <a:pt x="609" y="672"/>
                  </a:cubicBezTo>
                  <a:cubicBezTo>
                    <a:pt x="619" y="684"/>
                    <a:pt x="610" y="668"/>
                    <a:pt x="624" y="676"/>
                  </a:cubicBezTo>
                  <a:cubicBezTo>
                    <a:pt x="623" y="682"/>
                    <a:pt x="622" y="681"/>
                    <a:pt x="620" y="687"/>
                  </a:cubicBezTo>
                  <a:cubicBezTo>
                    <a:pt x="626" y="694"/>
                    <a:pt x="623" y="686"/>
                    <a:pt x="625" y="695"/>
                  </a:cubicBezTo>
                  <a:cubicBezTo>
                    <a:pt x="626" y="702"/>
                    <a:pt x="621" y="698"/>
                    <a:pt x="630" y="702"/>
                  </a:cubicBezTo>
                  <a:cubicBezTo>
                    <a:pt x="637" y="706"/>
                    <a:pt x="640" y="701"/>
                    <a:pt x="648" y="699"/>
                  </a:cubicBezTo>
                  <a:cubicBezTo>
                    <a:pt x="644" y="716"/>
                    <a:pt x="641" y="715"/>
                    <a:pt x="636" y="722"/>
                  </a:cubicBezTo>
                  <a:cubicBezTo>
                    <a:pt x="640" y="727"/>
                    <a:pt x="639" y="723"/>
                    <a:pt x="640" y="731"/>
                  </a:cubicBezTo>
                  <a:cubicBezTo>
                    <a:pt x="647" y="730"/>
                    <a:pt x="643" y="731"/>
                    <a:pt x="648" y="727"/>
                  </a:cubicBezTo>
                  <a:lnTo>
                    <a:pt x="650" y="731"/>
                  </a:lnTo>
                  <a:cubicBezTo>
                    <a:pt x="649" y="733"/>
                    <a:pt x="647" y="726"/>
                    <a:pt x="650" y="741"/>
                  </a:cubicBezTo>
                  <a:lnTo>
                    <a:pt x="657" y="739"/>
                  </a:lnTo>
                  <a:lnTo>
                    <a:pt x="657" y="734"/>
                  </a:lnTo>
                  <a:cubicBezTo>
                    <a:pt x="649" y="733"/>
                    <a:pt x="654" y="736"/>
                    <a:pt x="650" y="731"/>
                  </a:cubicBezTo>
                  <a:cubicBezTo>
                    <a:pt x="660" y="728"/>
                    <a:pt x="653" y="724"/>
                    <a:pt x="664" y="724"/>
                  </a:cubicBezTo>
                  <a:cubicBezTo>
                    <a:pt x="667" y="733"/>
                    <a:pt x="666" y="725"/>
                    <a:pt x="671" y="732"/>
                  </a:cubicBezTo>
                  <a:cubicBezTo>
                    <a:pt x="665" y="734"/>
                    <a:pt x="670" y="730"/>
                    <a:pt x="666" y="738"/>
                  </a:cubicBezTo>
                  <a:cubicBezTo>
                    <a:pt x="671" y="740"/>
                    <a:pt x="669" y="739"/>
                    <a:pt x="676" y="739"/>
                  </a:cubicBezTo>
                  <a:cubicBezTo>
                    <a:pt x="676" y="750"/>
                    <a:pt x="671" y="746"/>
                    <a:pt x="671" y="762"/>
                  </a:cubicBezTo>
                  <a:cubicBezTo>
                    <a:pt x="680" y="758"/>
                    <a:pt x="682" y="757"/>
                    <a:pt x="693" y="758"/>
                  </a:cubicBezTo>
                  <a:cubicBezTo>
                    <a:pt x="706" y="760"/>
                    <a:pt x="706" y="761"/>
                    <a:pt x="699" y="771"/>
                  </a:cubicBezTo>
                  <a:cubicBezTo>
                    <a:pt x="724" y="773"/>
                    <a:pt x="714" y="779"/>
                    <a:pt x="713" y="783"/>
                  </a:cubicBezTo>
                  <a:cubicBezTo>
                    <a:pt x="719" y="784"/>
                    <a:pt x="717" y="783"/>
                    <a:pt x="719" y="788"/>
                  </a:cubicBezTo>
                  <a:cubicBezTo>
                    <a:pt x="722" y="788"/>
                    <a:pt x="730" y="787"/>
                    <a:pt x="733" y="785"/>
                  </a:cubicBezTo>
                  <a:cubicBezTo>
                    <a:pt x="739" y="783"/>
                    <a:pt x="748" y="770"/>
                    <a:pt x="742" y="770"/>
                  </a:cubicBezTo>
                  <a:cubicBezTo>
                    <a:pt x="738" y="770"/>
                    <a:pt x="737" y="774"/>
                    <a:pt x="734" y="778"/>
                  </a:cubicBezTo>
                  <a:lnTo>
                    <a:pt x="729" y="774"/>
                  </a:lnTo>
                  <a:cubicBezTo>
                    <a:pt x="729" y="774"/>
                    <a:pt x="729" y="773"/>
                    <a:pt x="728" y="773"/>
                  </a:cubicBezTo>
                  <a:cubicBezTo>
                    <a:pt x="721" y="768"/>
                    <a:pt x="703" y="760"/>
                    <a:pt x="717" y="752"/>
                  </a:cubicBezTo>
                  <a:lnTo>
                    <a:pt x="722" y="749"/>
                  </a:lnTo>
                  <a:cubicBezTo>
                    <a:pt x="732" y="745"/>
                    <a:pt x="730" y="744"/>
                    <a:pt x="727" y="734"/>
                  </a:cubicBezTo>
                  <a:cubicBezTo>
                    <a:pt x="721" y="735"/>
                    <a:pt x="721" y="735"/>
                    <a:pt x="717" y="738"/>
                  </a:cubicBezTo>
                  <a:cubicBezTo>
                    <a:pt x="719" y="731"/>
                    <a:pt x="727" y="728"/>
                    <a:pt x="731" y="722"/>
                  </a:cubicBezTo>
                  <a:cubicBezTo>
                    <a:pt x="725" y="711"/>
                    <a:pt x="721" y="720"/>
                    <a:pt x="715" y="711"/>
                  </a:cubicBezTo>
                  <a:cubicBezTo>
                    <a:pt x="720" y="709"/>
                    <a:pt x="727" y="704"/>
                    <a:pt x="734" y="703"/>
                  </a:cubicBezTo>
                  <a:cubicBezTo>
                    <a:pt x="730" y="697"/>
                    <a:pt x="732" y="699"/>
                    <a:pt x="723" y="700"/>
                  </a:cubicBezTo>
                  <a:cubicBezTo>
                    <a:pt x="703" y="700"/>
                    <a:pt x="709" y="711"/>
                    <a:pt x="696" y="715"/>
                  </a:cubicBezTo>
                  <a:cubicBezTo>
                    <a:pt x="698" y="708"/>
                    <a:pt x="699" y="710"/>
                    <a:pt x="703" y="705"/>
                  </a:cubicBezTo>
                  <a:cubicBezTo>
                    <a:pt x="710" y="696"/>
                    <a:pt x="701" y="706"/>
                    <a:pt x="706" y="696"/>
                  </a:cubicBezTo>
                  <a:cubicBezTo>
                    <a:pt x="699" y="697"/>
                    <a:pt x="699" y="701"/>
                    <a:pt x="692" y="703"/>
                  </a:cubicBezTo>
                  <a:cubicBezTo>
                    <a:pt x="694" y="700"/>
                    <a:pt x="695" y="699"/>
                    <a:pt x="696" y="694"/>
                  </a:cubicBezTo>
                  <a:cubicBezTo>
                    <a:pt x="697" y="689"/>
                    <a:pt x="698" y="690"/>
                    <a:pt x="694" y="687"/>
                  </a:cubicBezTo>
                  <a:lnTo>
                    <a:pt x="708" y="687"/>
                  </a:lnTo>
                  <a:cubicBezTo>
                    <a:pt x="707" y="678"/>
                    <a:pt x="707" y="679"/>
                    <a:pt x="700" y="677"/>
                  </a:cubicBezTo>
                  <a:lnTo>
                    <a:pt x="697" y="675"/>
                  </a:lnTo>
                  <a:cubicBezTo>
                    <a:pt x="693" y="674"/>
                    <a:pt x="695" y="675"/>
                    <a:pt x="690" y="674"/>
                  </a:cubicBezTo>
                  <a:cubicBezTo>
                    <a:pt x="693" y="672"/>
                    <a:pt x="694" y="672"/>
                    <a:pt x="694" y="666"/>
                  </a:cubicBezTo>
                  <a:cubicBezTo>
                    <a:pt x="693" y="662"/>
                    <a:pt x="690" y="657"/>
                    <a:pt x="695" y="659"/>
                  </a:cubicBezTo>
                  <a:cubicBezTo>
                    <a:pt x="701" y="661"/>
                    <a:pt x="700" y="664"/>
                    <a:pt x="701" y="667"/>
                  </a:cubicBezTo>
                  <a:cubicBezTo>
                    <a:pt x="703" y="672"/>
                    <a:pt x="700" y="671"/>
                    <a:pt x="706" y="672"/>
                  </a:cubicBezTo>
                  <a:cubicBezTo>
                    <a:pt x="706" y="672"/>
                    <a:pt x="712" y="671"/>
                    <a:pt x="713" y="671"/>
                  </a:cubicBezTo>
                  <a:cubicBezTo>
                    <a:pt x="711" y="662"/>
                    <a:pt x="706" y="662"/>
                    <a:pt x="706" y="648"/>
                  </a:cubicBezTo>
                  <a:lnTo>
                    <a:pt x="709" y="654"/>
                  </a:lnTo>
                  <a:cubicBezTo>
                    <a:pt x="710" y="657"/>
                    <a:pt x="710" y="657"/>
                    <a:pt x="710" y="660"/>
                  </a:cubicBezTo>
                  <a:cubicBezTo>
                    <a:pt x="717" y="658"/>
                    <a:pt x="710" y="662"/>
                    <a:pt x="717" y="661"/>
                  </a:cubicBezTo>
                  <a:cubicBezTo>
                    <a:pt x="722" y="659"/>
                    <a:pt x="715" y="662"/>
                    <a:pt x="719" y="659"/>
                  </a:cubicBezTo>
                  <a:cubicBezTo>
                    <a:pt x="730" y="653"/>
                    <a:pt x="712" y="661"/>
                    <a:pt x="722" y="657"/>
                  </a:cubicBezTo>
                  <a:cubicBezTo>
                    <a:pt x="722" y="665"/>
                    <a:pt x="724" y="666"/>
                    <a:pt x="726" y="673"/>
                  </a:cubicBezTo>
                  <a:lnTo>
                    <a:pt x="745" y="666"/>
                  </a:lnTo>
                  <a:cubicBezTo>
                    <a:pt x="742" y="677"/>
                    <a:pt x="729" y="672"/>
                    <a:pt x="736" y="687"/>
                  </a:cubicBezTo>
                  <a:cubicBezTo>
                    <a:pt x="746" y="684"/>
                    <a:pt x="737" y="681"/>
                    <a:pt x="745" y="678"/>
                  </a:cubicBezTo>
                  <a:cubicBezTo>
                    <a:pt x="747" y="672"/>
                    <a:pt x="744" y="676"/>
                    <a:pt x="750" y="676"/>
                  </a:cubicBezTo>
                  <a:cubicBezTo>
                    <a:pt x="750" y="676"/>
                    <a:pt x="751" y="676"/>
                    <a:pt x="751" y="676"/>
                  </a:cubicBezTo>
                  <a:lnTo>
                    <a:pt x="753" y="677"/>
                  </a:lnTo>
                  <a:cubicBezTo>
                    <a:pt x="755" y="678"/>
                    <a:pt x="752" y="677"/>
                    <a:pt x="755" y="679"/>
                  </a:cubicBezTo>
                  <a:cubicBezTo>
                    <a:pt x="757" y="681"/>
                    <a:pt x="759" y="680"/>
                    <a:pt x="759" y="680"/>
                  </a:cubicBezTo>
                  <a:lnTo>
                    <a:pt x="761" y="680"/>
                  </a:lnTo>
                  <a:cubicBezTo>
                    <a:pt x="761" y="688"/>
                    <a:pt x="766" y="699"/>
                    <a:pt x="764" y="706"/>
                  </a:cubicBezTo>
                  <a:cubicBezTo>
                    <a:pt x="773" y="707"/>
                    <a:pt x="766" y="707"/>
                    <a:pt x="775" y="710"/>
                  </a:cubicBezTo>
                  <a:cubicBezTo>
                    <a:pt x="777" y="705"/>
                    <a:pt x="779" y="702"/>
                    <a:pt x="780" y="697"/>
                  </a:cubicBezTo>
                  <a:cubicBezTo>
                    <a:pt x="783" y="699"/>
                    <a:pt x="786" y="701"/>
                    <a:pt x="790" y="703"/>
                  </a:cubicBezTo>
                  <a:lnTo>
                    <a:pt x="794" y="704"/>
                  </a:lnTo>
                  <a:cubicBezTo>
                    <a:pt x="794" y="704"/>
                    <a:pt x="795" y="705"/>
                    <a:pt x="795" y="705"/>
                  </a:cubicBezTo>
                  <a:cubicBezTo>
                    <a:pt x="807" y="716"/>
                    <a:pt x="813" y="704"/>
                    <a:pt x="813" y="718"/>
                  </a:cubicBezTo>
                  <a:cubicBezTo>
                    <a:pt x="820" y="718"/>
                    <a:pt x="816" y="717"/>
                    <a:pt x="818" y="716"/>
                  </a:cubicBezTo>
                  <a:cubicBezTo>
                    <a:pt x="822" y="715"/>
                    <a:pt x="818" y="715"/>
                    <a:pt x="822" y="715"/>
                  </a:cubicBezTo>
                  <a:cubicBezTo>
                    <a:pt x="824" y="714"/>
                    <a:pt x="822" y="717"/>
                    <a:pt x="831" y="715"/>
                  </a:cubicBezTo>
                  <a:cubicBezTo>
                    <a:pt x="827" y="722"/>
                    <a:pt x="832" y="722"/>
                    <a:pt x="836" y="724"/>
                  </a:cubicBezTo>
                  <a:cubicBezTo>
                    <a:pt x="842" y="726"/>
                    <a:pt x="844" y="730"/>
                    <a:pt x="850" y="727"/>
                  </a:cubicBezTo>
                  <a:cubicBezTo>
                    <a:pt x="846" y="722"/>
                    <a:pt x="846" y="722"/>
                    <a:pt x="839" y="720"/>
                  </a:cubicBezTo>
                  <a:cubicBezTo>
                    <a:pt x="841" y="712"/>
                    <a:pt x="846" y="714"/>
                    <a:pt x="843" y="711"/>
                  </a:cubicBezTo>
                  <a:cubicBezTo>
                    <a:pt x="841" y="709"/>
                    <a:pt x="840" y="712"/>
                    <a:pt x="834" y="713"/>
                  </a:cubicBezTo>
                  <a:cubicBezTo>
                    <a:pt x="838" y="705"/>
                    <a:pt x="831" y="708"/>
                    <a:pt x="841" y="700"/>
                  </a:cubicBezTo>
                  <a:cubicBezTo>
                    <a:pt x="843" y="699"/>
                    <a:pt x="842" y="701"/>
                    <a:pt x="845" y="697"/>
                  </a:cubicBezTo>
                  <a:cubicBezTo>
                    <a:pt x="840" y="694"/>
                    <a:pt x="843" y="695"/>
                    <a:pt x="838" y="695"/>
                  </a:cubicBezTo>
                  <a:cubicBezTo>
                    <a:pt x="822" y="692"/>
                    <a:pt x="821" y="700"/>
                    <a:pt x="821" y="700"/>
                  </a:cubicBezTo>
                  <a:cubicBezTo>
                    <a:pt x="821" y="699"/>
                    <a:pt x="820" y="700"/>
                    <a:pt x="820" y="701"/>
                  </a:cubicBezTo>
                  <a:cubicBezTo>
                    <a:pt x="820" y="691"/>
                    <a:pt x="811" y="685"/>
                    <a:pt x="831" y="685"/>
                  </a:cubicBezTo>
                  <a:cubicBezTo>
                    <a:pt x="829" y="679"/>
                    <a:pt x="829" y="683"/>
                    <a:pt x="827" y="676"/>
                  </a:cubicBezTo>
                  <a:cubicBezTo>
                    <a:pt x="850" y="674"/>
                    <a:pt x="829" y="671"/>
                    <a:pt x="843" y="669"/>
                  </a:cubicBezTo>
                  <a:cubicBezTo>
                    <a:pt x="843" y="651"/>
                    <a:pt x="836" y="660"/>
                    <a:pt x="824" y="657"/>
                  </a:cubicBezTo>
                  <a:cubicBezTo>
                    <a:pt x="822" y="665"/>
                    <a:pt x="821" y="666"/>
                    <a:pt x="815" y="669"/>
                  </a:cubicBezTo>
                  <a:cubicBezTo>
                    <a:pt x="814" y="662"/>
                    <a:pt x="813" y="665"/>
                    <a:pt x="813" y="657"/>
                  </a:cubicBezTo>
                  <a:lnTo>
                    <a:pt x="810" y="657"/>
                  </a:lnTo>
                  <a:cubicBezTo>
                    <a:pt x="808" y="665"/>
                    <a:pt x="806" y="667"/>
                    <a:pt x="797" y="669"/>
                  </a:cubicBezTo>
                  <a:cubicBezTo>
                    <a:pt x="799" y="667"/>
                    <a:pt x="799" y="667"/>
                    <a:pt x="800" y="663"/>
                  </a:cubicBezTo>
                  <a:cubicBezTo>
                    <a:pt x="802" y="656"/>
                    <a:pt x="801" y="663"/>
                    <a:pt x="805" y="655"/>
                  </a:cubicBezTo>
                  <a:cubicBezTo>
                    <a:pt x="807" y="652"/>
                    <a:pt x="807" y="652"/>
                    <a:pt x="808" y="648"/>
                  </a:cubicBezTo>
                  <a:cubicBezTo>
                    <a:pt x="814" y="650"/>
                    <a:pt x="814" y="653"/>
                    <a:pt x="821" y="649"/>
                  </a:cubicBezTo>
                  <a:cubicBezTo>
                    <a:pt x="827" y="645"/>
                    <a:pt x="825" y="643"/>
                    <a:pt x="827" y="636"/>
                  </a:cubicBezTo>
                  <a:cubicBezTo>
                    <a:pt x="817" y="638"/>
                    <a:pt x="817" y="633"/>
                    <a:pt x="815" y="641"/>
                  </a:cubicBezTo>
                  <a:lnTo>
                    <a:pt x="811" y="641"/>
                  </a:lnTo>
                  <a:cubicBezTo>
                    <a:pt x="811" y="632"/>
                    <a:pt x="812" y="635"/>
                    <a:pt x="803" y="632"/>
                  </a:cubicBezTo>
                  <a:lnTo>
                    <a:pt x="803" y="629"/>
                  </a:lnTo>
                  <a:cubicBezTo>
                    <a:pt x="809" y="627"/>
                    <a:pt x="807" y="626"/>
                    <a:pt x="815" y="625"/>
                  </a:cubicBezTo>
                  <a:cubicBezTo>
                    <a:pt x="813" y="619"/>
                    <a:pt x="809" y="618"/>
                    <a:pt x="805" y="612"/>
                  </a:cubicBezTo>
                  <a:cubicBezTo>
                    <a:pt x="799" y="605"/>
                    <a:pt x="804" y="607"/>
                    <a:pt x="804" y="597"/>
                  </a:cubicBezTo>
                  <a:cubicBezTo>
                    <a:pt x="797" y="599"/>
                    <a:pt x="799" y="601"/>
                    <a:pt x="795" y="607"/>
                  </a:cubicBezTo>
                  <a:cubicBezTo>
                    <a:pt x="792" y="612"/>
                    <a:pt x="788" y="613"/>
                    <a:pt x="783" y="615"/>
                  </a:cubicBezTo>
                  <a:cubicBezTo>
                    <a:pt x="781" y="611"/>
                    <a:pt x="780" y="610"/>
                    <a:pt x="778" y="606"/>
                  </a:cubicBezTo>
                  <a:cubicBezTo>
                    <a:pt x="785" y="604"/>
                    <a:pt x="782" y="605"/>
                    <a:pt x="785" y="599"/>
                  </a:cubicBezTo>
                  <a:cubicBezTo>
                    <a:pt x="778" y="586"/>
                    <a:pt x="780" y="591"/>
                    <a:pt x="773" y="589"/>
                  </a:cubicBezTo>
                  <a:lnTo>
                    <a:pt x="769" y="588"/>
                  </a:lnTo>
                  <a:cubicBezTo>
                    <a:pt x="760" y="584"/>
                    <a:pt x="759" y="580"/>
                    <a:pt x="753" y="588"/>
                  </a:cubicBezTo>
                  <a:cubicBezTo>
                    <a:pt x="751" y="591"/>
                    <a:pt x="749" y="594"/>
                    <a:pt x="745" y="596"/>
                  </a:cubicBezTo>
                  <a:cubicBezTo>
                    <a:pt x="749" y="588"/>
                    <a:pt x="744" y="589"/>
                    <a:pt x="750" y="582"/>
                  </a:cubicBezTo>
                  <a:cubicBezTo>
                    <a:pt x="751" y="582"/>
                    <a:pt x="752" y="581"/>
                    <a:pt x="752" y="580"/>
                  </a:cubicBezTo>
                  <a:lnTo>
                    <a:pt x="755" y="577"/>
                  </a:lnTo>
                  <a:cubicBezTo>
                    <a:pt x="759" y="574"/>
                    <a:pt x="757" y="575"/>
                    <a:pt x="764" y="575"/>
                  </a:cubicBezTo>
                  <a:lnTo>
                    <a:pt x="764" y="583"/>
                  </a:lnTo>
                  <a:cubicBezTo>
                    <a:pt x="770" y="584"/>
                    <a:pt x="771" y="585"/>
                    <a:pt x="778" y="585"/>
                  </a:cubicBezTo>
                  <a:cubicBezTo>
                    <a:pt x="785" y="586"/>
                    <a:pt x="794" y="588"/>
                    <a:pt x="796" y="579"/>
                  </a:cubicBezTo>
                  <a:cubicBezTo>
                    <a:pt x="797" y="574"/>
                    <a:pt x="796" y="579"/>
                    <a:pt x="794" y="571"/>
                  </a:cubicBezTo>
                  <a:cubicBezTo>
                    <a:pt x="803" y="575"/>
                    <a:pt x="796" y="570"/>
                    <a:pt x="804" y="564"/>
                  </a:cubicBezTo>
                  <a:cubicBezTo>
                    <a:pt x="804" y="568"/>
                    <a:pt x="801" y="572"/>
                    <a:pt x="803" y="576"/>
                  </a:cubicBezTo>
                  <a:cubicBezTo>
                    <a:pt x="807" y="581"/>
                    <a:pt x="809" y="577"/>
                    <a:pt x="811" y="575"/>
                  </a:cubicBezTo>
                  <a:cubicBezTo>
                    <a:pt x="811" y="582"/>
                    <a:pt x="809" y="584"/>
                    <a:pt x="811" y="588"/>
                  </a:cubicBezTo>
                  <a:cubicBezTo>
                    <a:pt x="811" y="591"/>
                    <a:pt x="815" y="594"/>
                    <a:pt x="817" y="596"/>
                  </a:cubicBezTo>
                  <a:cubicBezTo>
                    <a:pt x="818" y="589"/>
                    <a:pt x="818" y="589"/>
                    <a:pt x="825" y="587"/>
                  </a:cubicBezTo>
                  <a:cubicBezTo>
                    <a:pt x="831" y="598"/>
                    <a:pt x="824" y="596"/>
                    <a:pt x="836" y="603"/>
                  </a:cubicBezTo>
                  <a:cubicBezTo>
                    <a:pt x="837" y="597"/>
                    <a:pt x="839" y="594"/>
                    <a:pt x="843" y="594"/>
                  </a:cubicBezTo>
                  <a:cubicBezTo>
                    <a:pt x="849" y="595"/>
                    <a:pt x="847" y="598"/>
                    <a:pt x="846" y="603"/>
                  </a:cubicBezTo>
                  <a:cubicBezTo>
                    <a:pt x="852" y="602"/>
                    <a:pt x="856" y="599"/>
                    <a:pt x="857" y="603"/>
                  </a:cubicBezTo>
                  <a:cubicBezTo>
                    <a:pt x="858" y="608"/>
                    <a:pt x="854" y="602"/>
                    <a:pt x="854" y="610"/>
                  </a:cubicBezTo>
                  <a:cubicBezTo>
                    <a:pt x="855" y="620"/>
                    <a:pt x="859" y="621"/>
                    <a:pt x="859" y="634"/>
                  </a:cubicBezTo>
                  <a:cubicBezTo>
                    <a:pt x="866" y="625"/>
                    <a:pt x="866" y="628"/>
                    <a:pt x="869" y="615"/>
                  </a:cubicBezTo>
                  <a:cubicBezTo>
                    <a:pt x="875" y="619"/>
                    <a:pt x="870" y="620"/>
                    <a:pt x="873" y="627"/>
                  </a:cubicBezTo>
                  <a:cubicBezTo>
                    <a:pt x="873" y="627"/>
                    <a:pt x="874" y="629"/>
                    <a:pt x="875" y="630"/>
                  </a:cubicBezTo>
                  <a:cubicBezTo>
                    <a:pt x="879" y="639"/>
                    <a:pt x="875" y="643"/>
                    <a:pt x="881" y="648"/>
                  </a:cubicBezTo>
                  <a:lnTo>
                    <a:pt x="889" y="632"/>
                  </a:lnTo>
                  <a:cubicBezTo>
                    <a:pt x="893" y="627"/>
                    <a:pt x="894" y="630"/>
                    <a:pt x="895" y="624"/>
                  </a:cubicBezTo>
                  <a:cubicBezTo>
                    <a:pt x="902" y="626"/>
                    <a:pt x="899" y="626"/>
                    <a:pt x="902" y="627"/>
                  </a:cubicBezTo>
                  <a:cubicBezTo>
                    <a:pt x="904" y="628"/>
                    <a:pt x="907" y="634"/>
                    <a:pt x="903" y="623"/>
                  </a:cubicBezTo>
                  <a:cubicBezTo>
                    <a:pt x="901" y="619"/>
                    <a:pt x="902" y="624"/>
                    <a:pt x="902" y="621"/>
                  </a:cubicBezTo>
                  <a:cubicBezTo>
                    <a:pt x="902" y="614"/>
                    <a:pt x="903" y="619"/>
                    <a:pt x="903" y="615"/>
                  </a:cubicBezTo>
                  <a:cubicBezTo>
                    <a:pt x="903" y="607"/>
                    <a:pt x="897" y="609"/>
                    <a:pt x="898" y="603"/>
                  </a:cubicBezTo>
                  <a:cubicBezTo>
                    <a:pt x="900" y="597"/>
                    <a:pt x="905" y="608"/>
                    <a:pt x="906" y="610"/>
                  </a:cubicBezTo>
                  <a:cubicBezTo>
                    <a:pt x="914" y="606"/>
                    <a:pt x="916" y="608"/>
                    <a:pt x="922" y="611"/>
                  </a:cubicBezTo>
                  <a:cubicBezTo>
                    <a:pt x="923" y="606"/>
                    <a:pt x="923" y="606"/>
                    <a:pt x="923" y="599"/>
                  </a:cubicBezTo>
                  <a:lnTo>
                    <a:pt x="930" y="599"/>
                  </a:lnTo>
                  <a:cubicBezTo>
                    <a:pt x="933" y="608"/>
                    <a:pt x="939" y="606"/>
                    <a:pt x="950" y="606"/>
                  </a:cubicBezTo>
                  <a:lnTo>
                    <a:pt x="950" y="615"/>
                  </a:lnTo>
                  <a:cubicBezTo>
                    <a:pt x="949" y="617"/>
                    <a:pt x="945" y="624"/>
                    <a:pt x="950" y="622"/>
                  </a:cubicBezTo>
                  <a:lnTo>
                    <a:pt x="958" y="615"/>
                  </a:lnTo>
                  <a:cubicBezTo>
                    <a:pt x="960" y="621"/>
                    <a:pt x="961" y="623"/>
                    <a:pt x="962" y="629"/>
                  </a:cubicBezTo>
                  <a:cubicBezTo>
                    <a:pt x="966" y="631"/>
                    <a:pt x="971" y="627"/>
                    <a:pt x="970" y="637"/>
                  </a:cubicBezTo>
                  <a:cubicBezTo>
                    <a:pt x="969" y="645"/>
                    <a:pt x="966" y="643"/>
                    <a:pt x="965" y="652"/>
                  </a:cubicBezTo>
                  <a:cubicBezTo>
                    <a:pt x="974" y="649"/>
                    <a:pt x="969" y="646"/>
                    <a:pt x="973" y="651"/>
                  </a:cubicBezTo>
                  <a:cubicBezTo>
                    <a:pt x="977" y="656"/>
                    <a:pt x="971" y="653"/>
                    <a:pt x="978" y="659"/>
                  </a:cubicBezTo>
                  <a:cubicBezTo>
                    <a:pt x="988" y="651"/>
                    <a:pt x="969" y="654"/>
                    <a:pt x="987" y="645"/>
                  </a:cubicBezTo>
                  <a:cubicBezTo>
                    <a:pt x="979" y="634"/>
                    <a:pt x="985" y="637"/>
                    <a:pt x="983" y="629"/>
                  </a:cubicBezTo>
                  <a:cubicBezTo>
                    <a:pt x="983" y="629"/>
                    <a:pt x="981" y="626"/>
                    <a:pt x="981" y="624"/>
                  </a:cubicBezTo>
                  <a:cubicBezTo>
                    <a:pt x="976" y="616"/>
                    <a:pt x="973" y="607"/>
                    <a:pt x="985" y="604"/>
                  </a:cubicBezTo>
                  <a:cubicBezTo>
                    <a:pt x="984" y="597"/>
                    <a:pt x="982" y="596"/>
                    <a:pt x="974" y="596"/>
                  </a:cubicBezTo>
                  <a:lnTo>
                    <a:pt x="974" y="592"/>
                  </a:lnTo>
                  <a:cubicBezTo>
                    <a:pt x="983" y="592"/>
                    <a:pt x="980" y="594"/>
                    <a:pt x="985" y="592"/>
                  </a:cubicBezTo>
                  <a:cubicBezTo>
                    <a:pt x="992" y="590"/>
                    <a:pt x="985" y="590"/>
                    <a:pt x="993" y="590"/>
                  </a:cubicBezTo>
                  <a:lnTo>
                    <a:pt x="999" y="590"/>
                  </a:lnTo>
                  <a:cubicBezTo>
                    <a:pt x="1006" y="588"/>
                    <a:pt x="1005" y="588"/>
                    <a:pt x="1006" y="582"/>
                  </a:cubicBezTo>
                  <a:cubicBezTo>
                    <a:pt x="999" y="579"/>
                    <a:pt x="1006" y="581"/>
                    <a:pt x="1002" y="582"/>
                  </a:cubicBezTo>
                  <a:lnTo>
                    <a:pt x="990" y="580"/>
                  </a:lnTo>
                  <a:lnTo>
                    <a:pt x="993" y="572"/>
                  </a:lnTo>
                  <a:cubicBezTo>
                    <a:pt x="994" y="568"/>
                    <a:pt x="991" y="572"/>
                    <a:pt x="995" y="566"/>
                  </a:cubicBezTo>
                  <a:cubicBezTo>
                    <a:pt x="989" y="562"/>
                    <a:pt x="990" y="557"/>
                    <a:pt x="983" y="557"/>
                  </a:cubicBezTo>
                  <a:cubicBezTo>
                    <a:pt x="983" y="557"/>
                    <a:pt x="982" y="557"/>
                    <a:pt x="982" y="557"/>
                  </a:cubicBezTo>
                  <a:lnTo>
                    <a:pt x="971" y="554"/>
                  </a:lnTo>
                  <a:cubicBezTo>
                    <a:pt x="964" y="553"/>
                    <a:pt x="966" y="556"/>
                    <a:pt x="964" y="548"/>
                  </a:cubicBezTo>
                  <a:cubicBezTo>
                    <a:pt x="942" y="548"/>
                    <a:pt x="947" y="558"/>
                    <a:pt x="936" y="559"/>
                  </a:cubicBezTo>
                  <a:cubicBezTo>
                    <a:pt x="933" y="552"/>
                    <a:pt x="940" y="553"/>
                    <a:pt x="934" y="551"/>
                  </a:cubicBezTo>
                  <a:cubicBezTo>
                    <a:pt x="924" y="547"/>
                    <a:pt x="933" y="556"/>
                    <a:pt x="920" y="545"/>
                  </a:cubicBezTo>
                  <a:cubicBezTo>
                    <a:pt x="920" y="545"/>
                    <a:pt x="915" y="542"/>
                    <a:pt x="915" y="542"/>
                  </a:cubicBezTo>
                  <a:lnTo>
                    <a:pt x="912" y="541"/>
                  </a:lnTo>
                  <a:cubicBezTo>
                    <a:pt x="908" y="538"/>
                    <a:pt x="915" y="546"/>
                    <a:pt x="911" y="540"/>
                  </a:cubicBezTo>
                  <a:cubicBezTo>
                    <a:pt x="910" y="539"/>
                    <a:pt x="910" y="540"/>
                    <a:pt x="911" y="536"/>
                  </a:cubicBezTo>
                  <a:cubicBezTo>
                    <a:pt x="900" y="536"/>
                    <a:pt x="894" y="537"/>
                    <a:pt x="892" y="529"/>
                  </a:cubicBezTo>
                  <a:cubicBezTo>
                    <a:pt x="905" y="532"/>
                    <a:pt x="900" y="532"/>
                    <a:pt x="913" y="531"/>
                  </a:cubicBezTo>
                  <a:cubicBezTo>
                    <a:pt x="915" y="533"/>
                    <a:pt x="917" y="538"/>
                    <a:pt x="919" y="540"/>
                  </a:cubicBezTo>
                  <a:lnTo>
                    <a:pt x="927" y="547"/>
                  </a:lnTo>
                  <a:cubicBezTo>
                    <a:pt x="932" y="544"/>
                    <a:pt x="933" y="542"/>
                    <a:pt x="939" y="541"/>
                  </a:cubicBezTo>
                  <a:cubicBezTo>
                    <a:pt x="936" y="537"/>
                    <a:pt x="930" y="537"/>
                    <a:pt x="924" y="534"/>
                  </a:cubicBezTo>
                  <a:cubicBezTo>
                    <a:pt x="919" y="530"/>
                    <a:pt x="914" y="526"/>
                    <a:pt x="903" y="523"/>
                  </a:cubicBezTo>
                  <a:cubicBezTo>
                    <a:pt x="893" y="520"/>
                    <a:pt x="886" y="514"/>
                    <a:pt x="882" y="504"/>
                  </a:cubicBezTo>
                  <a:cubicBezTo>
                    <a:pt x="881" y="500"/>
                    <a:pt x="882" y="501"/>
                    <a:pt x="878" y="498"/>
                  </a:cubicBezTo>
                  <a:cubicBezTo>
                    <a:pt x="878" y="508"/>
                    <a:pt x="879" y="503"/>
                    <a:pt x="874" y="505"/>
                  </a:cubicBezTo>
                  <a:lnTo>
                    <a:pt x="870" y="500"/>
                  </a:lnTo>
                  <a:cubicBezTo>
                    <a:pt x="870" y="500"/>
                    <a:pt x="870" y="499"/>
                    <a:pt x="869" y="499"/>
                  </a:cubicBezTo>
                  <a:lnTo>
                    <a:pt x="864" y="496"/>
                  </a:lnTo>
                  <a:cubicBezTo>
                    <a:pt x="863" y="496"/>
                    <a:pt x="861" y="495"/>
                    <a:pt x="860" y="494"/>
                  </a:cubicBezTo>
                  <a:lnTo>
                    <a:pt x="864" y="487"/>
                  </a:lnTo>
                  <a:cubicBezTo>
                    <a:pt x="865" y="480"/>
                    <a:pt x="861" y="484"/>
                    <a:pt x="865" y="476"/>
                  </a:cubicBezTo>
                  <a:cubicBezTo>
                    <a:pt x="868" y="469"/>
                    <a:pt x="869" y="460"/>
                    <a:pt x="874" y="456"/>
                  </a:cubicBezTo>
                  <a:cubicBezTo>
                    <a:pt x="872" y="465"/>
                    <a:pt x="872" y="460"/>
                    <a:pt x="875" y="469"/>
                  </a:cubicBezTo>
                  <a:cubicBezTo>
                    <a:pt x="876" y="473"/>
                    <a:pt x="877" y="479"/>
                    <a:pt x="879" y="483"/>
                  </a:cubicBezTo>
                  <a:cubicBezTo>
                    <a:pt x="883" y="491"/>
                    <a:pt x="897" y="495"/>
                    <a:pt x="905" y="498"/>
                  </a:cubicBezTo>
                  <a:cubicBezTo>
                    <a:pt x="913" y="501"/>
                    <a:pt x="920" y="505"/>
                    <a:pt x="926" y="510"/>
                  </a:cubicBezTo>
                  <a:cubicBezTo>
                    <a:pt x="928" y="512"/>
                    <a:pt x="929" y="513"/>
                    <a:pt x="931" y="514"/>
                  </a:cubicBezTo>
                  <a:cubicBezTo>
                    <a:pt x="936" y="518"/>
                    <a:pt x="938" y="518"/>
                    <a:pt x="944" y="519"/>
                  </a:cubicBezTo>
                  <a:cubicBezTo>
                    <a:pt x="945" y="510"/>
                    <a:pt x="943" y="516"/>
                    <a:pt x="948" y="512"/>
                  </a:cubicBezTo>
                  <a:cubicBezTo>
                    <a:pt x="954" y="517"/>
                    <a:pt x="953" y="516"/>
                    <a:pt x="961" y="516"/>
                  </a:cubicBezTo>
                  <a:cubicBezTo>
                    <a:pt x="967" y="517"/>
                    <a:pt x="965" y="518"/>
                    <a:pt x="971" y="522"/>
                  </a:cubicBezTo>
                  <a:cubicBezTo>
                    <a:pt x="975" y="521"/>
                    <a:pt x="977" y="519"/>
                    <a:pt x="981" y="517"/>
                  </a:cubicBezTo>
                  <a:cubicBezTo>
                    <a:pt x="982" y="525"/>
                    <a:pt x="979" y="520"/>
                    <a:pt x="985" y="524"/>
                  </a:cubicBezTo>
                  <a:cubicBezTo>
                    <a:pt x="995" y="515"/>
                    <a:pt x="1001" y="521"/>
                    <a:pt x="1011" y="524"/>
                  </a:cubicBezTo>
                  <a:cubicBezTo>
                    <a:pt x="1013" y="520"/>
                    <a:pt x="1012" y="522"/>
                    <a:pt x="1011" y="517"/>
                  </a:cubicBezTo>
                  <a:lnTo>
                    <a:pt x="1020" y="523"/>
                  </a:lnTo>
                  <a:cubicBezTo>
                    <a:pt x="1026" y="528"/>
                    <a:pt x="1020" y="527"/>
                    <a:pt x="1030" y="527"/>
                  </a:cubicBezTo>
                  <a:cubicBezTo>
                    <a:pt x="1030" y="517"/>
                    <a:pt x="1028" y="520"/>
                    <a:pt x="1029" y="512"/>
                  </a:cubicBezTo>
                  <a:cubicBezTo>
                    <a:pt x="1039" y="514"/>
                    <a:pt x="1031" y="516"/>
                    <a:pt x="1044" y="513"/>
                  </a:cubicBezTo>
                  <a:cubicBezTo>
                    <a:pt x="1042" y="518"/>
                    <a:pt x="1042" y="515"/>
                    <a:pt x="1041" y="520"/>
                  </a:cubicBezTo>
                  <a:cubicBezTo>
                    <a:pt x="1053" y="520"/>
                    <a:pt x="1058" y="519"/>
                    <a:pt x="1071" y="519"/>
                  </a:cubicBezTo>
                  <a:lnTo>
                    <a:pt x="1064" y="524"/>
                  </a:lnTo>
                  <a:cubicBezTo>
                    <a:pt x="1071" y="524"/>
                    <a:pt x="1067" y="524"/>
                    <a:pt x="1069" y="526"/>
                  </a:cubicBezTo>
                  <a:cubicBezTo>
                    <a:pt x="1062" y="526"/>
                    <a:pt x="1063" y="527"/>
                    <a:pt x="1059" y="526"/>
                  </a:cubicBezTo>
                  <a:cubicBezTo>
                    <a:pt x="1048" y="524"/>
                    <a:pt x="1045" y="516"/>
                    <a:pt x="1046" y="533"/>
                  </a:cubicBezTo>
                  <a:cubicBezTo>
                    <a:pt x="1081" y="536"/>
                    <a:pt x="1064" y="528"/>
                    <a:pt x="1078" y="515"/>
                  </a:cubicBezTo>
                  <a:cubicBezTo>
                    <a:pt x="1084" y="510"/>
                    <a:pt x="1089" y="511"/>
                    <a:pt x="1097" y="508"/>
                  </a:cubicBezTo>
                  <a:cubicBezTo>
                    <a:pt x="1107" y="504"/>
                    <a:pt x="1104" y="509"/>
                    <a:pt x="1114" y="510"/>
                  </a:cubicBezTo>
                  <a:cubicBezTo>
                    <a:pt x="1116" y="499"/>
                    <a:pt x="1117" y="505"/>
                    <a:pt x="1127" y="504"/>
                  </a:cubicBezTo>
                  <a:cubicBezTo>
                    <a:pt x="1130" y="503"/>
                    <a:pt x="1127" y="504"/>
                    <a:pt x="1130" y="502"/>
                  </a:cubicBezTo>
                  <a:cubicBezTo>
                    <a:pt x="1136" y="500"/>
                    <a:pt x="1141" y="493"/>
                    <a:pt x="1137" y="487"/>
                  </a:cubicBezTo>
                  <a:cubicBezTo>
                    <a:pt x="1135" y="483"/>
                    <a:pt x="1132" y="482"/>
                    <a:pt x="1130" y="478"/>
                  </a:cubicBezTo>
                  <a:cubicBezTo>
                    <a:pt x="1135" y="478"/>
                    <a:pt x="1139" y="479"/>
                    <a:pt x="1144" y="478"/>
                  </a:cubicBezTo>
                  <a:lnTo>
                    <a:pt x="1152" y="472"/>
                  </a:lnTo>
                  <a:cubicBezTo>
                    <a:pt x="1154" y="470"/>
                    <a:pt x="1156" y="472"/>
                    <a:pt x="1153" y="469"/>
                  </a:cubicBezTo>
                  <a:cubicBezTo>
                    <a:pt x="1150" y="467"/>
                    <a:pt x="1145" y="468"/>
                    <a:pt x="1141" y="467"/>
                  </a:cubicBezTo>
                  <a:cubicBezTo>
                    <a:pt x="1137" y="467"/>
                    <a:pt x="1139" y="468"/>
                    <a:pt x="1137" y="466"/>
                  </a:cubicBezTo>
                  <a:cubicBezTo>
                    <a:pt x="1147" y="466"/>
                    <a:pt x="1149" y="468"/>
                    <a:pt x="1153" y="463"/>
                  </a:cubicBezTo>
                  <a:cubicBezTo>
                    <a:pt x="1151" y="462"/>
                    <a:pt x="1136" y="458"/>
                    <a:pt x="1135" y="463"/>
                  </a:cubicBezTo>
                  <a:cubicBezTo>
                    <a:pt x="1132" y="469"/>
                    <a:pt x="1134" y="460"/>
                    <a:pt x="1135" y="464"/>
                  </a:cubicBezTo>
                  <a:lnTo>
                    <a:pt x="1137" y="466"/>
                  </a:lnTo>
                  <a:cubicBezTo>
                    <a:pt x="1130" y="466"/>
                    <a:pt x="1127" y="464"/>
                    <a:pt x="1121" y="461"/>
                  </a:cubicBezTo>
                  <a:cubicBezTo>
                    <a:pt x="1125" y="460"/>
                    <a:pt x="1125" y="460"/>
                    <a:pt x="1128" y="460"/>
                  </a:cubicBezTo>
                  <a:cubicBezTo>
                    <a:pt x="1128" y="460"/>
                    <a:pt x="1129" y="460"/>
                    <a:pt x="1129" y="460"/>
                  </a:cubicBezTo>
                  <a:lnTo>
                    <a:pt x="1131" y="459"/>
                  </a:lnTo>
                  <a:cubicBezTo>
                    <a:pt x="1139" y="458"/>
                    <a:pt x="1164" y="462"/>
                    <a:pt x="1170" y="459"/>
                  </a:cubicBezTo>
                  <a:cubicBezTo>
                    <a:pt x="1177" y="456"/>
                    <a:pt x="1173" y="460"/>
                    <a:pt x="1174" y="455"/>
                  </a:cubicBezTo>
                  <a:lnTo>
                    <a:pt x="1174" y="454"/>
                  </a:lnTo>
                  <a:cubicBezTo>
                    <a:pt x="1172" y="450"/>
                    <a:pt x="1175" y="453"/>
                    <a:pt x="1169" y="452"/>
                  </a:cubicBezTo>
                  <a:cubicBezTo>
                    <a:pt x="1150" y="447"/>
                    <a:pt x="1149" y="451"/>
                    <a:pt x="1135" y="452"/>
                  </a:cubicBezTo>
                  <a:cubicBezTo>
                    <a:pt x="1140" y="446"/>
                    <a:pt x="1146" y="447"/>
                    <a:pt x="1132" y="443"/>
                  </a:cubicBezTo>
                  <a:lnTo>
                    <a:pt x="1132" y="440"/>
                  </a:lnTo>
                  <a:cubicBezTo>
                    <a:pt x="1141" y="438"/>
                    <a:pt x="1138" y="435"/>
                    <a:pt x="1139" y="443"/>
                  </a:cubicBezTo>
                  <a:lnTo>
                    <a:pt x="1148" y="443"/>
                  </a:lnTo>
                  <a:lnTo>
                    <a:pt x="1148" y="436"/>
                  </a:lnTo>
                  <a:cubicBezTo>
                    <a:pt x="1154" y="441"/>
                    <a:pt x="1149" y="438"/>
                    <a:pt x="1158" y="440"/>
                  </a:cubicBezTo>
                  <a:cubicBezTo>
                    <a:pt x="1170" y="444"/>
                    <a:pt x="1178" y="445"/>
                    <a:pt x="1193" y="445"/>
                  </a:cubicBezTo>
                  <a:cubicBezTo>
                    <a:pt x="1188" y="438"/>
                    <a:pt x="1185" y="442"/>
                    <a:pt x="1191" y="440"/>
                  </a:cubicBezTo>
                  <a:cubicBezTo>
                    <a:pt x="1193" y="435"/>
                    <a:pt x="1191" y="435"/>
                    <a:pt x="1198" y="435"/>
                  </a:cubicBezTo>
                  <a:cubicBezTo>
                    <a:pt x="1208" y="435"/>
                    <a:pt x="1215" y="438"/>
                    <a:pt x="1221" y="436"/>
                  </a:cubicBezTo>
                  <a:lnTo>
                    <a:pt x="1229" y="432"/>
                  </a:lnTo>
                  <a:cubicBezTo>
                    <a:pt x="1238" y="428"/>
                    <a:pt x="1258" y="428"/>
                    <a:pt x="1267" y="428"/>
                  </a:cubicBezTo>
                  <a:lnTo>
                    <a:pt x="1267" y="424"/>
                  </a:lnTo>
                  <a:cubicBezTo>
                    <a:pt x="1263" y="424"/>
                    <a:pt x="1260" y="425"/>
                    <a:pt x="1258" y="425"/>
                  </a:cubicBezTo>
                  <a:cubicBezTo>
                    <a:pt x="1254" y="425"/>
                    <a:pt x="1254" y="425"/>
                    <a:pt x="1249" y="424"/>
                  </a:cubicBezTo>
                  <a:cubicBezTo>
                    <a:pt x="1241" y="424"/>
                    <a:pt x="1238" y="423"/>
                    <a:pt x="1232" y="422"/>
                  </a:cubicBezTo>
                  <a:lnTo>
                    <a:pt x="1232" y="419"/>
                  </a:lnTo>
                  <a:cubicBezTo>
                    <a:pt x="1245" y="416"/>
                    <a:pt x="1247" y="420"/>
                    <a:pt x="1258" y="421"/>
                  </a:cubicBezTo>
                  <a:cubicBezTo>
                    <a:pt x="1269" y="421"/>
                    <a:pt x="1263" y="418"/>
                    <a:pt x="1270" y="416"/>
                  </a:cubicBezTo>
                  <a:cubicBezTo>
                    <a:pt x="1280" y="413"/>
                    <a:pt x="1276" y="419"/>
                    <a:pt x="1287" y="409"/>
                  </a:cubicBezTo>
                  <a:cubicBezTo>
                    <a:pt x="1287" y="409"/>
                    <a:pt x="1287" y="408"/>
                    <a:pt x="1288" y="408"/>
                  </a:cubicBezTo>
                  <a:cubicBezTo>
                    <a:pt x="1302" y="394"/>
                    <a:pt x="1308" y="406"/>
                    <a:pt x="1318" y="392"/>
                  </a:cubicBezTo>
                  <a:lnTo>
                    <a:pt x="1287" y="389"/>
                  </a:lnTo>
                  <a:cubicBezTo>
                    <a:pt x="1281" y="388"/>
                    <a:pt x="1288" y="385"/>
                    <a:pt x="1279" y="389"/>
                  </a:cubicBezTo>
                  <a:cubicBezTo>
                    <a:pt x="1280" y="393"/>
                    <a:pt x="1279" y="390"/>
                    <a:pt x="1281" y="392"/>
                  </a:cubicBezTo>
                  <a:cubicBezTo>
                    <a:pt x="1285" y="397"/>
                    <a:pt x="1283" y="391"/>
                    <a:pt x="1286" y="398"/>
                  </a:cubicBezTo>
                  <a:cubicBezTo>
                    <a:pt x="1280" y="400"/>
                    <a:pt x="1253" y="400"/>
                    <a:pt x="1249" y="394"/>
                  </a:cubicBezTo>
                  <a:cubicBezTo>
                    <a:pt x="1255" y="394"/>
                    <a:pt x="1260" y="395"/>
                    <a:pt x="1264" y="395"/>
                  </a:cubicBezTo>
                  <a:lnTo>
                    <a:pt x="1274" y="392"/>
                  </a:lnTo>
                  <a:cubicBezTo>
                    <a:pt x="1270" y="392"/>
                    <a:pt x="1269" y="391"/>
                    <a:pt x="1263" y="391"/>
                  </a:cubicBezTo>
                  <a:lnTo>
                    <a:pt x="1267" y="389"/>
                  </a:lnTo>
                  <a:cubicBezTo>
                    <a:pt x="1269" y="387"/>
                    <a:pt x="1268" y="388"/>
                    <a:pt x="1270" y="387"/>
                  </a:cubicBezTo>
                  <a:cubicBezTo>
                    <a:pt x="1279" y="381"/>
                    <a:pt x="1284" y="387"/>
                    <a:pt x="1285" y="375"/>
                  </a:cubicBezTo>
                  <a:lnTo>
                    <a:pt x="1293" y="382"/>
                  </a:lnTo>
                  <a:lnTo>
                    <a:pt x="1301" y="375"/>
                  </a:lnTo>
                  <a:cubicBezTo>
                    <a:pt x="1304" y="372"/>
                    <a:pt x="1309" y="373"/>
                    <a:pt x="1316" y="373"/>
                  </a:cubicBezTo>
                  <a:cubicBezTo>
                    <a:pt x="1315" y="372"/>
                    <a:pt x="1309" y="367"/>
                    <a:pt x="1308" y="366"/>
                  </a:cubicBezTo>
                  <a:lnTo>
                    <a:pt x="1297" y="359"/>
                  </a:lnTo>
                  <a:cubicBezTo>
                    <a:pt x="1292" y="355"/>
                    <a:pt x="1266" y="348"/>
                    <a:pt x="1260" y="346"/>
                  </a:cubicBezTo>
                  <a:cubicBezTo>
                    <a:pt x="1253" y="345"/>
                    <a:pt x="1244" y="344"/>
                    <a:pt x="1237" y="342"/>
                  </a:cubicBezTo>
                  <a:cubicBezTo>
                    <a:pt x="1231" y="340"/>
                    <a:pt x="1229" y="339"/>
                    <a:pt x="1225" y="338"/>
                  </a:cubicBezTo>
                  <a:cubicBezTo>
                    <a:pt x="1216" y="338"/>
                    <a:pt x="1211" y="343"/>
                    <a:pt x="1201" y="341"/>
                  </a:cubicBezTo>
                  <a:lnTo>
                    <a:pt x="1192" y="336"/>
                  </a:lnTo>
                  <a:cubicBezTo>
                    <a:pt x="1190" y="332"/>
                    <a:pt x="1193" y="331"/>
                    <a:pt x="1187" y="327"/>
                  </a:cubicBezTo>
                  <a:cubicBezTo>
                    <a:pt x="1178" y="322"/>
                    <a:pt x="1161" y="325"/>
                    <a:pt x="1158" y="314"/>
                  </a:cubicBezTo>
                  <a:cubicBezTo>
                    <a:pt x="1166" y="314"/>
                    <a:pt x="1164" y="313"/>
                    <a:pt x="1169" y="312"/>
                  </a:cubicBezTo>
                  <a:cubicBezTo>
                    <a:pt x="1172" y="311"/>
                    <a:pt x="1169" y="312"/>
                    <a:pt x="1174" y="311"/>
                  </a:cubicBezTo>
                  <a:cubicBezTo>
                    <a:pt x="1186" y="308"/>
                    <a:pt x="1182" y="307"/>
                    <a:pt x="1176" y="298"/>
                  </a:cubicBezTo>
                  <a:cubicBezTo>
                    <a:pt x="1180" y="299"/>
                    <a:pt x="1179" y="299"/>
                    <a:pt x="1183" y="301"/>
                  </a:cubicBezTo>
                  <a:lnTo>
                    <a:pt x="1198" y="307"/>
                  </a:lnTo>
                  <a:cubicBezTo>
                    <a:pt x="1218" y="315"/>
                    <a:pt x="1205" y="305"/>
                    <a:pt x="1202" y="300"/>
                  </a:cubicBezTo>
                  <a:lnTo>
                    <a:pt x="1195" y="286"/>
                  </a:lnTo>
                  <a:cubicBezTo>
                    <a:pt x="1206" y="288"/>
                    <a:pt x="1204" y="300"/>
                    <a:pt x="1218" y="291"/>
                  </a:cubicBezTo>
                  <a:cubicBezTo>
                    <a:pt x="1218" y="293"/>
                    <a:pt x="1221" y="300"/>
                    <a:pt x="1222" y="302"/>
                  </a:cubicBezTo>
                  <a:cubicBezTo>
                    <a:pt x="1229" y="313"/>
                    <a:pt x="1235" y="308"/>
                    <a:pt x="1242" y="309"/>
                  </a:cubicBezTo>
                  <a:lnTo>
                    <a:pt x="1266" y="314"/>
                  </a:lnTo>
                  <a:cubicBezTo>
                    <a:pt x="1282" y="319"/>
                    <a:pt x="1285" y="312"/>
                    <a:pt x="1300" y="312"/>
                  </a:cubicBezTo>
                  <a:cubicBezTo>
                    <a:pt x="1300" y="300"/>
                    <a:pt x="1296" y="302"/>
                    <a:pt x="1288" y="297"/>
                  </a:cubicBezTo>
                  <a:cubicBezTo>
                    <a:pt x="1285" y="295"/>
                    <a:pt x="1286" y="296"/>
                    <a:pt x="1284" y="294"/>
                  </a:cubicBezTo>
                  <a:cubicBezTo>
                    <a:pt x="1292" y="295"/>
                    <a:pt x="1292" y="297"/>
                    <a:pt x="1297" y="296"/>
                  </a:cubicBezTo>
                  <a:lnTo>
                    <a:pt x="1309" y="296"/>
                  </a:lnTo>
                  <a:cubicBezTo>
                    <a:pt x="1305" y="291"/>
                    <a:pt x="1306" y="294"/>
                    <a:pt x="1301" y="290"/>
                  </a:cubicBezTo>
                  <a:cubicBezTo>
                    <a:pt x="1298" y="287"/>
                    <a:pt x="1298" y="286"/>
                    <a:pt x="1294" y="283"/>
                  </a:cubicBezTo>
                  <a:cubicBezTo>
                    <a:pt x="1289" y="279"/>
                    <a:pt x="1281" y="276"/>
                    <a:pt x="1276" y="273"/>
                  </a:cubicBezTo>
                  <a:cubicBezTo>
                    <a:pt x="1276" y="250"/>
                    <a:pt x="1270" y="260"/>
                    <a:pt x="1263" y="251"/>
                  </a:cubicBezTo>
                  <a:cubicBezTo>
                    <a:pt x="1264" y="246"/>
                    <a:pt x="1266" y="245"/>
                    <a:pt x="1267" y="243"/>
                  </a:cubicBezTo>
                  <a:lnTo>
                    <a:pt x="1269" y="235"/>
                  </a:lnTo>
                  <a:cubicBezTo>
                    <a:pt x="1247" y="230"/>
                    <a:pt x="1261" y="216"/>
                    <a:pt x="1240" y="208"/>
                  </a:cubicBezTo>
                  <a:cubicBezTo>
                    <a:pt x="1234" y="206"/>
                    <a:pt x="1231" y="208"/>
                    <a:pt x="1225" y="209"/>
                  </a:cubicBezTo>
                  <a:cubicBezTo>
                    <a:pt x="1225" y="209"/>
                    <a:pt x="1224" y="209"/>
                    <a:pt x="1224" y="209"/>
                  </a:cubicBezTo>
                  <a:lnTo>
                    <a:pt x="1221" y="210"/>
                  </a:lnTo>
                  <a:cubicBezTo>
                    <a:pt x="1215" y="212"/>
                    <a:pt x="1207" y="214"/>
                    <a:pt x="1202" y="217"/>
                  </a:cubicBezTo>
                  <a:cubicBezTo>
                    <a:pt x="1197" y="213"/>
                    <a:pt x="1201" y="218"/>
                    <a:pt x="1198" y="212"/>
                  </a:cubicBezTo>
                  <a:cubicBezTo>
                    <a:pt x="1187" y="213"/>
                    <a:pt x="1189" y="218"/>
                    <a:pt x="1179" y="218"/>
                  </a:cubicBezTo>
                  <a:cubicBezTo>
                    <a:pt x="1170" y="218"/>
                    <a:pt x="1173" y="220"/>
                    <a:pt x="1167" y="219"/>
                  </a:cubicBezTo>
                  <a:cubicBezTo>
                    <a:pt x="1167" y="219"/>
                    <a:pt x="1167" y="219"/>
                    <a:pt x="1166" y="219"/>
                  </a:cubicBezTo>
                  <a:lnTo>
                    <a:pt x="1160" y="219"/>
                  </a:lnTo>
                  <a:cubicBezTo>
                    <a:pt x="1147" y="222"/>
                    <a:pt x="1149" y="224"/>
                    <a:pt x="1139" y="222"/>
                  </a:cubicBezTo>
                  <a:cubicBezTo>
                    <a:pt x="1130" y="220"/>
                    <a:pt x="1128" y="224"/>
                    <a:pt x="1116" y="224"/>
                  </a:cubicBezTo>
                  <a:cubicBezTo>
                    <a:pt x="1116" y="233"/>
                    <a:pt x="1116" y="230"/>
                    <a:pt x="1113" y="235"/>
                  </a:cubicBezTo>
                  <a:cubicBezTo>
                    <a:pt x="1113" y="235"/>
                    <a:pt x="1113" y="236"/>
                    <a:pt x="1113" y="236"/>
                  </a:cubicBezTo>
                  <a:lnTo>
                    <a:pt x="1112" y="241"/>
                  </a:lnTo>
                  <a:cubicBezTo>
                    <a:pt x="1107" y="255"/>
                    <a:pt x="1102" y="251"/>
                    <a:pt x="1095" y="267"/>
                  </a:cubicBezTo>
                  <a:cubicBezTo>
                    <a:pt x="1093" y="271"/>
                    <a:pt x="1095" y="270"/>
                    <a:pt x="1090" y="272"/>
                  </a:cubicBezTo>
                  <a:lnTo>
                    <a:pt x="1078" y="277"/>
                  </a:lnTo>
                  <a:cubicBezTo>
                    <a:pt x="1078" y="285"/>
                    <a:pt x="1076" y="273"/>
                    <a:pt x="1079" y="280"/>
                  </a:cubicBezTo>
                  <a:cubicBezTo>
                    <a:pt x="1080" y="285"/>
                    <a:pt x="1079" y="290"/>
                    <a:pt x="1080" y="295"/>
                  </a:cubicBezTo>
                  <a:lnTo>
                    <a:pt x="1090" y="299"/>
                  </a:lnTo>
                  <a:cubicBezTo>
                    <a:pt x="1105" y="302"/>
                    <a:pt x="1096" y="296"/>
                    <a:pt x="1107" y="285"/>
                  </a:cubicBezTo>
                  <a:cubicBezTo>
                    <a:pt x="1107" y="285"/>
                    <a:pt x="1108" y="285"/>
                    <a:pt x="1108" y="285"/>
                  </a:cubicBezTo>
                  <a:cubicBezTo>
                    <a:pt x="1111" y="282"/>
                    <a:pt x="1108" y="284"/>
                    <a:pt x="1111" y="282"/>
                  </a:cubicBezTo>
                  <a:cubicBezTo>
                    <a:pt x="1111" y="294"/>
                    <a:pt x="1106" y="294"/>
                    <a:pt x="1106" y="305"/>
                  </a:cubicBezTo>
                  <a:cubicBezTo>
                    <a:pt x="1118" y="305"/>
                    <a:pt x="1114" y="308"/>
                    <a:pt x="1123" y="308"/>
                  </a:cubicBezTo>
                  <a:cubicBezTo>
                    <a:pt x="1132" y="309"/>
                    <a:pt x="1130" y="306"/>
                    <a:pt x="1139" y="305"/>
                  </a:cubicBezTo>
                  <a:cubicBezTo>
                    <a:pt x="1135" y="320"/>
                    <a:pt x="1130" y="309"/>
                    <a:pt x="1121" y="321"/>
                  </a:cubicBezTo>
                  <a:cubicBezTo>
                    <a:pt x="1130" y="323"/>
                    <a:pt x="1123" y="323"/>
                    <a:pt x="1132" y="324"/>
                  </a:cubicBezTo>
                  <a:cubicBezTo>
                    <a:pt x="1128" y="330"/>
                    <a:pt x="1129" y="325"/>
                    <a:pt x="1128" y="333"/>
                  </a:cubicBezTo>
                  <a:cubicBezTo>
                    <a:pt x="1136" y="333"/>
                    <a:pt x="1139" y="335"/>
                    <a:pt x="1143" y="339"/>
                  </a:cubicBezTo>
                  <a:cubicBezTo>
                    <a:pt x="1147" y="342"/>
                    <a:pt x="1149" y="346"/>
                    <a:pt x="1153" y="349"/>
                  </a:cubicBezTo>
                  <a:cubicBezTo>
                    <a:pt x="1142" y="348"/>
                    <a:pt x="1143" y="345"/>
                    <a:pt x="1135" y="340"/>
                  </a:cubicBezTo>
                  <a:cubicBezTo>
                    <a:pt x="1126" y="335"/>
                    <a:pt x="1115" y="335"/>
                    <a:pt x="1127" y="354"/>
                  </a:cubicBezTo>
                  <a:lnTo>
                    <a:pt x="1136" y="363"/>
                  </a:lnTo>
                  <a:cubicBezTo>
                    <a:pt x="1140" y="367"/>
                    <a:pt x="1138" y="371"/>
                    <a:pt x="1139" y="377"/>
                  </a:cubicBezTo>
                  <a:cubicBezTo>
                    <a:pt x="1134" y="375"/>
                    <a:pt x="1134" y="375"/>
                    <a:pt x="1131" y="369"/>
                  </a:cubicBezTo>
                  <a:cubicBezTo>
                    <a:pt x="1128" y="362"/>
                    <a:pt x="1130" y="361"/>
                    <a:pt x="1123" y="359"/>
                  </a:cubicBezTo>
                  <a:cubicBezTo>
                    <a:pt x="1124" y="364"/>
                    <a:pt x="1125" y="366"/>
                    <a:pt x="1123" y="371"/>
                  </a:cubicBezTo>
                  <a:lnTo>
                    <a:pt x="1121" y="355"/>
                  </a:lnTo>
                  <a:cubicBezTo>
                    <a:pt x="1120" y="350"/>
                    <a:pt x="1118" y="346"/>
                    <a:pt x="1111" y="345"/>
                  </a:cubicBezTo>
                  <a:lnTo>
                    <a:pt x="1111" y="342"/>
                  </a:lnTo>
                  <a:cubicBezTo>
                    <a:pt x="1115" y="343"/>
                    <a:pt x="1115" y="343"/>
                    <a:pt x="1120" y="343"/>
                  </a:cubicBezTo>
                  <a:lnTo>
                    <a:pt x="1118" y="335"/>
                  </a:lnTo>
                  <a:cubicBezTo>
                    <a:pt x="1117" y="329"/>
                    <a:pt x="1120" y="334"/>
                    <a:pt x="1118" y="327"/>
                  </a:cubicBezTo>
                  <a:cubicBezTo>
                    <a:pt x="1117" y="318"/>
                    <a:pt x="1110" y="317"/>
                    <a:pt x="1104" y="321"/>
                  </a:cubicBezTo>
                  <a:cubicBezTo>
                    <a:pt x="1102" y="314"/>
                    <a:pt x="1102" y="312"/>
                    <a:pt x="1095" y="310"/>
                  </a:cubicBezTo>
                  <a:cubicBezTo>
                    <a:pt x="1097" y="318"/>
                    <a:pt x="1097" y="315"/>
                    <a:pt x="1090" y="319"/>
                  </a:cubicBezTo>
                  <a:cubicBezTo>
                    <a:pt x="1092" y="323"/>
                    <a:pt x="1093" y="321"/>
                    <a:pt x="1092" y="324"/>
                  </a:cubicBezTo>
                  <a:cubicBezTo>
                    <a:pt x="1091" y="334"/>
                    <a:pt x="1090" y="326"/>
                    <a:pt x="1089" y="326"/>
                  </a:cubicBezTo>
                  <a:cubicBezTo>
                    <a:pt x="1083" y="324"/>
                    <a:pt x="1096" y="323"/>
                    <a:pt x="1079" y="324"/>
                  </a:cubicBezTo>
                  <a:cubicBezTo>
                    <a:pt x="1081" y="316"/>
                    <a:pt x="1084" y="315"/>
                    <a:pt x="1074" y="317"/>
                  </a:cubicBezTo>
                  <a:cubicBezTo>
                    <a:pt x="1076" y="314"/>
                    <a:pt x="1077" y="311"/>
                    <a:pt x="1078" y="307"/>
                  </a:cubicBezTo>
                  <a:cubicBezTo>
                    <a:pt x="1069" y="306"/>
                    <a:pt x="1075" y="305"/>
                    <a:pt x="1067" y="303"/>
                  </a:cubicBezTo>
                  <a:cubicBezTo>
                    <a:pt x="1064" y="309"/>
                    <a:pt x="1066" y="313"/>
                    <a:pt x="1064" y="320"/>
                  </a:cubicBezTo>
                  <a:lnTo>
                    <a:pt x="1064" y="322"/>
                  </a:lnTo>
                  <a:cubicBezTo>
                    <a:pt x="1064" y="321"/>
                    <a:pt x="1064" y="322"/>
                    <a:pt x="1064" y="322"/>
                  </a:cubicBezTo>
                  <a:cubicBezTo>
                    <a:pt x="1060" y="320"/>
                    <a:pt x="1058" y="319"/>
                    <a:pt x="1055" y="317"/>
                  </a:cubicBezTo>
                  <a:cubicBezTo>
                    <a:pt x="1058" y="308"/>
                    <a:pt x="1054" y="319"/>
                    <a:pt x="1058" y="313"/>
                  </a:cubicBezTo>
                  <a:cubicBezTo>
                    <a:pt x="1062" y="309"/>
                    <a:pt x="1060" y="308"/>
                    <a:pt x="1061" y="301"/>
                  </a:cubicBezTo>
                  <a:cubicBezTo>
                    <a:pt x="1063" y="292"/>
                    <a:pt x="1067" y="293"/>
                    <a:pt x="1067" y="282"/>
                  </a:cubicBezTo>
                  <a:cubicBezTo>
                    <a:pt x="1061" y="280"/>
                    <a:pt x="1060" y="276"/>
                    <a:pt x="1060" y="270"/>
                  </a:cubicBezTo>
                  <a:cubicBezTo>
                    <a:pt x="1049" y="271"/>
                    <a:pt x="1056" y="274"/>
                    <a:pt x="1046" y="277"/>
                  </a:cubicBezTo>
                  <a:cubicBezTo>
                    <a:pt x="1042" y="271"/>
                    <a:pt x="1043" y="276"/>
                    <a:pt x="1043" y="268"/>
                  </a:cubicBezTo>
                  <a:cubicBezTo>
                    <a:pt x="1037" y="270"/>
                    <a:pt x="1040" y="269"/>
                    <a:pt x="1037" y="272"/>
                  </a:cubicBezTo>
                  <a:cubicBezTo>
                    <a:pt x="1033" y="278"/>
                    <a:pt x="1035" y="283"/>
                    <a:pt x="1029" y="280"/>
                  </a:cubicBezTo>
                  <a:cubicBezTo>
                    <a:pt x="1028" y="278"/>
                    <a:pt x="1033" y="278"/>
                    <a:pt x="1030" y="275"/>
                  </a:cubicBezTo>
                  <a:cubicBezTo>
                    <a:pt x="1028" y="272"/>
                    <a:pt x="1030" y="275"/>
                    <a:pt x="1027" y="275"/>
                  </a:cubicBezTo>
                  <a:cubicBezTo>
                    <a:pt x="1025" y="275"/>
                    <a:pt x="1022" y="275"/>
                    <a:pt x="1020" y="275"/>
                  </a:cubicBezTo>
                  <a:cubicBezTo>
                    <a:pt x="1027" y="266"/>
                    <a:pt x="1028" y="279"/>
                    <a:pt x="1025" y="265"/>
                  </a:cubicBezTo>
                  <a:lnTo>
                    <a:pt x="1034" y="265"/>
                  </a:lnTo>
                  <a:cubicBezTo>
                    <a:pt x="1033" y="261"/>
                    <a:pt x="1032" y="261"/>
                    <a:pt x="1032" y="256"/>
                  </a:cubicBezTo>
                  <a:cubicBezTo>
                    <a:pt x="1028" y="254"/>
                    <a:pt x="1031" y="255"/>
                    <a:pt x="1025" y="256"/>
                  </a:cubicBezTo>
                  <a:cubicBezTo>
                    <a:pt x="1028" y="252"/>
                    <a:pt x="1027" y="254"/>
                    <a:pt x="1029" y="249"/>
                  </a:cubicBezTo>
                  <a:cubicBezTo>
                    <a:pt x="1018" y="254"/>
                    <a:pt x="1030" y="248"/>
                    <a:pt x="1018" y="247"/>
                  </a:cubicBezTo>
                  <a:cubicBezTo>
                    <a:pt x="1021" y="236"/>
                    <a:pt x="1026" y="245"/>
                    <a:pt x="1020" y="233"/>
                  </a:cubicBezTo>
                  <a:cubicBezTo>
                    <a:pt x="1030" y="230"/>
                    <a:pt x="1027" y="224"/>
                    <a:pt x="1034" y="219"/>
                  </a:cubicBezTo>
                  <a:cubicBezTo>
                    <a:pt x="1038" y="228"/>
                    <a:pt x="1017" y="239"/>
                    <a:pt x="1034" y="244"/>
                  </a:cubicBezTo>
                  <a:cubicBezTo>
                    <a:pt x="1034" y="235"/>
                    <a:pt x="1034" y="233"/>
                    <a:pt x="1039" y="230"/>
                  </a:cubicBezTo>
                  <a:cubicBezTo>
                    <a:pt x="1045" y="243"/>
                    <a:pt x="1037" y="252"/>
                    <a:pt x="1051" y="263"/>
                  </a:cubicBezTo>
                  <a:cubicBezTo>
                    <a:pt x="1058" y="261"/>
                    <a:pt x="1059" y="259"/>
                    <a:pt x="1065" y="258"/>
                  </a:cubicBezTo>
                  <a:cubicBezTo>
                    <a:pt x="1071" y="256"/>
                    <a:pt x="1077" y="256"/>
                    <a:pt x="1081" y="254"/>
                  </a:cubicBezTo>
                  <a:cubicBezTo>
                    <a:pt x="1082" y="260"/>
                    <a:pt x="1083" y="262"/>
                    <a:pt x="1085" y="268"/>
                  </a:cubicBezTo>
                  <a:cubicBezTo>
                    <a:pt x="1093" y="267"/>
                    <a:pt x="1092" y="265"/>
                    <a:pt x="1094" y="257"/>
                  </a:cubicBezTo>
                  <a:cubicBezTo>
                    <a:pt x="1095" y="251"/>
                    <a:pt x="1093" y="256"/>
                    <a:pt x="1097" y="252"/>
                  </a:cubicBezTo>
                  <a:lnTo>
                    <a:pt x="1101" y="240"/>
                  </a:lnTo>
                  <a:cubicBezTo>
                    <a:pt x="1102" y="237"/>
                    <a:pt x="1101" y="236"/>
                    <a:pt x="1100" y="232"/>
                  </a:cubicBezTo>
                  <a:cubicBezTo>
                    <a:pt x="1093" y="220"/>
                    <a:pt x="1095" y="232"/>
                    <a:pt x="1088" y="223"/>
                  </a:cubicBezTo>
                  <a:cubicBezTo>
                    <a:pt x="1094" y="224"/>
                    <a:pt x="1092" y="224"/>
                    <a:pt x="1097" y="221"/>
                  </a:cubicBezTo>
                  <a:cubicBezTo>
                    <a:pt x="1096" y="217"/>
                    <a:pt x="1095" y="215"/>
                    <a:pt x="1094" y="212"/>
                  </a:cubicBezTo>
                  <a:cubicBezTo>
                    <a:pt x="1094" y="211"/>
                    <a:pt x="1093" y="211"/>
                    <a:pt x="1093" y="210"/>
                  </a:cubicBezTo>
                  <a:lnTo>
                    <a:pt x="1090" y="204"/>
                  </a:lnTo>
                  <a:cubicBezTo>
                    <a:pt x="1087" y="201"/>
                    <a:pt x="1085" y="201"/>
                    <a:pt x="1082" y="199"/>
                  </a:cubicBezTo>
                  <a:cubicBezTo>
                    <a:pt x="1076" y="195"/>
                    <a:pt x="1080" y="197"/>
                    <a:pt x="1077" y="192"/>
                  </a:cubicBezTo>
                  <a:cubicBezTo>
                    <a:pt x="1074" y="188"/>
                    <a:pt x="1076" y="190"/>
                    <a:pt x="1074" y="188"/>
                  </a:cubicBezTo>
                  <a:cubicBezTo>
                    <a:pt x="1068" y="182"/>
                    <a:pt x="1065" y="182"/>
                    <a:pt x="1059" y="181"/>
                  </a:cubicBezTo>
                  <a:lnTo>
                    <a:pt x="1048" y="179"/>
                  </a:lnTo>
                  <a:cubicBezTo>
                    <a:pt x="1049" y="172"/>
                    <a:pt x="1049" y="177"/>
                    <a:pt x="1048" y="170"/>
                  </a:cubicBezTo>
                  <a:cubicBezTo>
                    <a:pt x="1037" y="176"/>
                    <a:pt x="1031" y="183"/>
                    <a:pt x="1023" y="168"/>
                  </a:cubicBezTo>
                  <a:cubicBezTo>
                    <a:pt x="1016" y="170"/>
                    <a:pt x="1021" y="171"/>
                    <a:pt x="1015" y="171"/>
                  </a:cubicBezTo>
                  <a:cubicBezTo>
                    <a:pt x="1013" y="171"/>
                    <a:pt x="1009" y="170"/>
                    <a:pt x="1004" y="170"/>
                  </a:cubicBezTo>
                  <a:cubicBezTo>
                    <a:pt x="1000" y="186"/>
                    <a:pt x="1001" y="178"/>
                    <a:pt x="989" y="183"/>
                  </a:cubicBezTo>
                  <a:cubicBezTo>
                    <a:pt x="981" y="187"/>
                    <a:pt x="993" y="187"/>
                    <a:pt x="980" y="188"/>
                  </a:cubicBezTo>
                  <a:cubicBezTo>
                    <a:pt x="962" y="189"/>
                    <a:pt x="946" y="180"/>
                    <a:pt x="930" y="176"/>
                  </a:cubicBezTo>
                  <a:lnTo>
                    <a:pt x="920" y="172"/>
                  </a:lnTo>
                  <a:cubicBezTo>
                    <a:pt x="908" y="161"/>
                    <a:pt x="903" y="166"/>
                    <a:pt x="891" y="158"/>
                  </a:cubicBezTo>
                  <a:cubicBezTo>
                    <a:pt x="882" y="153"/>
                    <a:pt x="875" y="134"/>
                    <a:pt x="864" y="131"/>
                  </a:cubicBezTo>
                  <a:lnTo>
                    <a:pt x="869" y="144"/>
                  </a:lnTo>
                  <a:cubicBezTo>
                    <a:pt x="871" y="148"/>
                    <a:pt x="869" y="146"/>
                    <a:pt x="871" y="147"/>
                  </a:cubicBezTo>
                  <a:cubicBezTo>
                    <a:pt x="870" y="153"/>
                    <a:pt x="871" y="151"/>
                    <a:pt x="866" y="153"/>
                  </a:cubicBezTo>
                  <a:cubicBezTo>
                    <a:pt x="869" y="157"/>
                    <a:pt x="872" y="157"/>
                    <a:pt x="877" y="164"/>
                  </a:cubicBezTo>
                  <a:cubicBezTo>
                    <a:pt x="891" y="182"/>
                    <a:pt x="893" y="202"/>
                    <a:pt x="904" y="203"/>
                  </a:cubicBezTo>
                  <a:cubicBezTo>
                    <a:pt x="904" y="211"/>
                    <a:pt x="902" y="216"/>
                    <a:pt x="899" y="221"/>
                  </a:cubicBezTo>
                  <a:cubicBezTo>
                    <a:pt x="892" y="220"/>
                    <a:pt x="894" y="219"/>
                    <a:pt x="887" y="219"/>
                  </a:cubicBezTo>
                  <a:lnTo>
                    <a:pt x="850" y="219"/>
                  </a:lnTo>
                  <a:lnTo>
                    <a:pt x="854" y="231"/>
                  </a:lnTo>
                  <a:cubicBezTo>
                    <a:pt x="855" y="234"/>
                    <a:pt x="854" y="232"/>
                    <a:pt x="855" y="235"/>
                  </a:cubicBezTo>
                  <a:cubicBezTo>
                    <a:pt x="842" y="236"/>
                    <a:pt x="847" y="239"/>
                    <a:pt x="845" y="245"/>
                  </a:cubicBezTo>
                  <a:cubicBezTo>
                    <a:pt x="838" y="247"/>
                    <a:pt x="842" y="248"/>
                    <a:pt x="835" y="246"/>
                  </a:cubicBezTo>
                  <a:lnTo>
                    <a:pt x="830" y="243"/>
                  </a:lnTo>
                  <a:cubicBezTo>
                    <a:pt x="830" y="243"/>
                    <a:pt x="830" y="243"/>
                    <a:pt x="829" y="243"/>
                  </a:cubicBezTo>
                  <a:lnTo>
                    <a:pt x="822" y="238"/>
                  </a:lnTo>
                  <a:cubicBezTo>
                    <a:pt x="819" y="235"/>
                    <a:pt x="820" y="235"/>
                    <a:pt x="817" y="233"/>
                  </a:cubicBezTo>
                  <a:cubicBezTo>
                    <a:pt x="815" y="236"/>
                    <a:pt x="814" y="238"/>
                    <a:pt x="812" y="243"/>
                  </a:cubicBezTo>
                  <a:cubicBezTo>
                    <a:pt x="809" y="252"/>
                    <a:pt x="814" y="246"/>
                    <a:pt x="808" y="251"/>
                  </a:cubicBezTo>
                  <a:cubicBezTo>
                    <a:pt x="800" y="257"/>
                    <a:pt x="803" y="249"/>
                    <a:pt x="799" y="266"/>
                  </a:cubicBezTo>
                  <a:lnTo>
                    <a:pt x="807" y="272"/>
                  </a:lnTo>
                  <a:cubicBezTo>
                    <a:pt x="813" y="276"/>
                    <a:pt x="806" y="275"/>
                    <a:pt x="817" y="275"/>
                  </a:cubicBezTo>
                  <a:lnTo>
                    <a:pt x="817" y="270"/>
                  </a:lnTo>
                  <a:cubicBezTo>
                    <a:pt x="823" y="270"/>
                    <a:pt x="822" y="270"/>
                    <a:pt x="826" y="272"/>
                  </a:cubicBezTo>
                  <a:cubicBezTo>
                    <a:pt x="834" y="276"/>
                    <a:pt x="841" y="282"/>
                    <a:pt x="846" y="289"/>
                  </a:cubicBezTo>
                  <a:cubicBezTo>
                    <a:pt x="841" y="289"/>
                    <a:pt x="840" y="288"/>
                    <a:pt x="836" y="287"/>
                  </a:cubicBezTo>
                  <a:cubicBezTo>
                    <a:pt x="834" y="295"/>
                    <a:pt x="836" y="294"/>
                    <a:pt x="829" y="294"/>
                  </a:cubicBezTo>
                  <a:cubicBezTo>
                    <a:pt x="829" y="304"/>
                    <a:pt x="831" y="307"/>
                    <a:pt x="835" y="313"/>
                  </a:cubicBezTo>
                  <a:cubicBezTo>
                    <a:pt x="839" y="317"/>
                    <a:pt x="841" y="319"/>
                    <a:pt x="838" y="323"/>
                  </a:cubicBezTo>
                  <a:cubicBezTo>
                    <a:pt x="831" y="333"/>
                    <a:pt x="840" y="317"/>
                    <a:pt x="836" y="326"/>
                  </a:cubicBezTo>
                  <a:lnTo>
                    <a:pt x="839" y="329"/>
                  </a:lnTo>
                  <a:cubicBezTo>
                    <a:pt x="841" y="331"/>
                    <a:pt x="840" y="330"/>
                    <a:pt x="843" y="331"/>
                  </a:cubicBezTo>
                  <a:lnTo>
                    <a:pt x="843" y="335"/>
                  </a:lnTo>
                  <a:cubicBezTo>
                    <a:pt x="838" y="337"/>
                    <a:pt x="842" y="334"/>
                    <a:pt x="840" y="338"/>
                  </a:cubicBezTo>
                  <a:lnTo>
                    <a:pt x="839" y="341"/>
                  </a:lnTo>
                  <a:cubicBezTo>
                    <a:pt x="839" y="341"/>
                    <a:pt x="840" y="341"/>
                    <a:pt x="839" y="342"/>
                  </a:cubicBezTo>
                  <a:cubicBezTo>
                    <a:pt x="833" y="337"/>
                    <a:pt x="835" y="331"/>
                    <a:pt x="827" y="335"/>
                  </a:cubicBezTo>
                  <a:cubicBezTo>
                    <a:pt x="828" y="331"/>
                    <a:pt x="829" y="331"/>
                    <a:pt x="828" y="326"/>
                  </a:cubicBezTo>
                  <a:cubicBezTo>
                    <a:pt x="827" y="321"/>
                    <a:pt x="828" y="327"/>
                    <a:pt x="827" y="323"/>
                  </a:cubicBezTo>
                  <a:lnTo>
                    <a:pt x="822" y="307"/>
                  </a:lnTo>
                  <a:cubicBezTo>
                    <a:pt x="819" y="298"/>
                    <a:pt x="816" y="285"/>
                    <a:pt x="804" y="284"/>
                  </a:cubicBezTo>
                  <a:cubicBezTo>
                    <a:pt x="806" y="292"/>
                    <a:pt x="809" y="291"/>
                    <a:pt x="811" y="298"/>
                  </a:cubicBezTo>
                  <a:cubicBezTo>
                    <a:pt x="812" y="305"/>
                    <a:pt x="808" y="303"/>
                    <a:pt x="804" y="308"/>
                  </a:cubicBezTo>
                  <a:cubicBezTo>
                    <a:pt x="795" y="321"/>
                    <a:pt x="804" y="324"/>
                    <a:pt x="787" y="333"/>
                  </a:cubicBezTo>
                  <a:cubicBezTo>
                    <a:pt x="789" y="342"/>
                    <a:pt x="793" y="342"/>
                    <a:pt x="800" y="346"/>
                  </a:cubicBezTo>
                  <a:lnTo>
                    <a:pt x="813" y="354"/>
                  </a:lnTo>
                  <a:cubicBezTo>
                    <a:pt x="813" y="355"/>
                    <a:pt x="813" y="355"/>
                    <a:pt x="814" y="355"/>
                  </a:cubicBezTo>
                  <a:lnTo>
                    <a:pt x="815" y="357"/>
                  </a:lnTo>
                  <a:cubicBezTo>
                    <a:pt x="822" y="363"/>
                    <a:pt x="823" y="359"/>
                    <a:pt x="824" y="370"/>
                  </a:cubicBezTo>
                  <a:cubicBezTo>
                    <a:pt x="829" y="367"/>
                    <a:pt x="833" y="369"/>
                    <a:pt x="837" y="372"/>
                  </a:cubicBezTo>
                  <a:cubicBezTo>
                    <a:pt x="843" y="377"/>
                    <a:pt x="841" y="374"/>
                    <a:pt x="838" y="378"/>
                  </a:cubicBezTo>
                  <a:cubicBezTo>
                    <a:pt x="831" y="388"/>
                    <a:pt x="840" y="371"/>
                    <a:pt x="836" y="380"/>
                  </a:cubicBezTo>
                  <a:cubicBezTo>
                    <a:pt x="841" y="381"/>
                    <a:pt x="841" y="382"/>
                    <a:pt x="846" y="384"/>
                  </a:cubicBezTo>
                  <a:cubicBezTo>
                    <a:pt x="844" y="388"/>
                    <a:pt x="843" y="386"/>
                    <a:pt x="842" y="389"/>
                  </a:cubicBezTo>
                  <a:cubicBezTo>
                    <a:pt x="842" y="392"/>
                    <a:pt x="843" y="390"/>
                    <a:pt x="845" y="396"/>
                  </a:cubicBezTo>
                  <a:lnTo>
                    <a:pt x="838" y="405"/>
                  </a:lnTo>
                  <a:cubicBezTo>
                    <a:pt x="833" y="401"/>
                    <a:pt x="836" y="403"/>
                    <a:pt x="834" y="401"/>
                  </a:cubicBezTo>
                  <a:lnTo>
                    <a:pt x="833" y="399"/>
                  </a:lnTo>
                  <a:cubicBezTo>
                    <a:pt x="828" y="395"/>
                    <a:pt x="828" y="402"/>
                    <a:pt x="825" y="392"/>
                  </a:cubicBezTo>
                  <a:lnTo>
                    <a:pt x="822" y="392"/>
                  </a:lnTo>
                  <a:cubicBezTo>
                    <a:pt x="824" y="401"/>
                    <a:pt x="823" y="396"/>
                    <a:pt x="819" y="400"/>
                  </a:cubicBezTo>
                  <a:cubicBezTo>
                    <a:pt x="819" y="400"/>
                    <a:pt x="818" y="400"/>
                    <a:pt x="818" y="401"/>
                  </a:cubicBezTo>
                  <a:cubicBezTo>
                    <a:pt x="813" y="404"/>
                    <a:pt x="810" y="401"/>
                    <a:pt x="808" y="401"/>
                  </a:cubicBezTo>
                  <a:cubicBezTo>
                    <a:pt x="802" y="400"/>
                    <a:pt x="802" y="405"/>
                    <a:pt x="794" y="405"/>
                  </a:cubicBezTo>
                  <a:cubicBezTo>
                    <a:pt x="794" y="419"/>
                    <a:pt x="791" y="410"/>
                    <a:pt x="789" y="421"/>
                  </a:cubicBezTo>
                  <a:cubicBezTo>
                    <a:pt x="783" y="419"/>
                    <a:pt x="785" y="419"/>
                    <a:pt x="782" y="417"/>
                  </a:cubicBezTo>
                  <a:cubicBezTo>
                    <a:pt x="769" y="410"/>
                    <a:pt x="761" y="420"/>
                    <a:pt x="761" y="435"/>
                  </a:cubicBezTo>
                  <a:cubicBezTo>
                    <a:pt x="755" y="431"/>
                    <a:pt x="758" y="436"/>
                    <a:pt x="757" y="428"/>
                  </a:cubicBezTo>
                  <a:cubicBezTo>
                    <a:pt x="742" y="429"/>
                    <a:pt x="757" y="440"/>
                    <a:pt x="741" y="436"/>
                  </a:cubicBezTo>
                  <a:cubicBezTo>
                    <a:pt x="742" y="443"/>
                    <a:pt x="743" y="442"/>
                    <a:pt x="743" y="450"/>
                  </a:cubicBezTo>
                  <a:cubicBezTo>
                    <a:pt x="754" y="451"/>
                    <a:pt x="748" y="449"/>
                    <a:pt x="752" y="457"/>
                  </a:cubicBezTo>
                  <a:cubicBezTo>
                    <a:pt x="742" y="456"/>
                    <a:pt x="749" y="456"/>
                    <a:pt x="745" y="455"/>
                  </a:cubicBezTo>
                  <a:cubicBezTo>
                    <a:pt x="744" y="455"/>
                    <a:pt x="746" y="453"/>
                    <a:pt x="741" y="455"/>
                  </a:cubicBezTo>
                  <a:cubicBezTo>
                    <a:pt x="737" y="457"/>
                    <a:pt x="736" y="459"/>
                    <a:pt x="736" y="464"/>
                  </a:cubicBezTo>
                  <a:cubicBezTo>
                    <a:pt x="724" y="455"/>
                    <a:pt x="739" y="456"/>
                    <a:pt x="722" y="449"/>
                  </a:cubicBezTo>
                  <a:cubicBezTo>
                    <a:pt x="722" y="481"/>
                    <a:pt x="716" y="465"/>
                    <a:pt x="715" y="486"/>
                  </a:cubicBezTo>
                  <a:cubicBezTo>
                    <a:pt x="715" y="487"/>
                    <a:pt x="715" y="489"/>
                    <a:pt x="715" y="491"/>
                  </a:cubicBezTo>
                  <a:lnTo>
                    <a:pt x="706" y="473"/>
                  </a:lnTo>
                  <a:cubicBezTo>
                    <a:pt x="705" y="468"/>
                    <a:pt x="709" y="469"/>
                    <a:pt x="704" y="468"/>
                  </a:cubicBezTo>
                  <a:cubicBezTo>
                    <a:pt x="700" y="466"/>
                    <a:pt x="705" y="466"/>
                    <a:pt x="701" y="471"/>
                  </a:cubicBezTo>
                  <a:lnTo>
                    <a:pt x="699" y="472"/>
                  </a:lnTo>
                  <a:cubicBezTo>
                    <a:pt x="694" y="476"/>
                    <a:pt x="692" y="479"/>
                    <a:pt x="690" y="485"/>
                  </a:cubicBezTo>
                  <a:lnTo>
                    <a:pt x="687" y="485"/>
                  </a:lnTo>
                  <a:cubicBezTo>
                    <a:pt x="688" y="478"/>
                    <a:pt x="689" y="480"/>
                    <a:pt x="690" y="473"/>
                  </a:cubicBezTo>
                  <a:cubicBezTo>
                    <a:pt x="682" y="475"/>
                    <a:pt x="687" y="478"/>
                    <a:pt x="677" y="480"/>
                  </a:cubicBezTo>
                  <a:cubicBezTo>
                    <a:pt x="663" y="484"/>
                    <a:pt x="669" y="489"/>
                    <a:pt x="669" y="490"/>
                  </a:cubicBezTo>
                  <a:cubicBezTo>
                    <a:pt x="669" y="496"/>
                    <a:pt x="667" y="488"/>
                    <a:pt x="668" y="494"/>
                  </a:cubicBezTo>
                  <a:cubicBezTo>
                    <a:pt x="670" y="501"/>
                    <a:pt x="677" y="499"/>
                    <a:pt x="683" y="499"/>
                  </a:cubicBezTo>
                  <a:cubicBezTo>
                    <a:pt x="680" y="505"/>
                    <a:pt x="679" y="502"/>
                    <a:pt x="675" y="508"/>
                  </a:cubicBezTo>
                  <a:cubicBezTo>
                    <a:pt x="678" y="512"/>
                    <a:pt x="676" y="510"/>
                    <a:pt x="679" y="511"/>
                  </a:cubicBezTo>
                  <a:cubicBezTo>
                    <a:pt x="679" y="511"/>
                    <a:pt x="681" y="512"/>
                    <a:pt x="681" y="512"/>
                  </a:cubicBezTo>
                  <a:lnTo>
                    <a:pt x="683" y="513"/>
                  </a:lnTo>
                  <a:cubicBezTo>
                    <a:pt x="676" y="515"/>
                    <a:pt x="672" y="515"/>
                    <a:pt x="668" y="508"/>
                  </a:cubicBezTo>
                  <a:cubicBezTo>
                    <a:pt x="668" y="507"/>
                    <a:pt x="668" y="507"/>
                    <a:pt x="668" y="506"/>
                  </a:cubicBezTo>
                  <a:cubicBezTo>
                    <a:pt x="666" y="504"/>
                    <a:pt x="667" y="510"/>
                    <a:pt x="666" y="501"/>
                  </a:cubicBezTo>
                  <a:cubicBezTo>
                    <a:pt x="662" y="503"/>
                    <a:pt x="661" y="504"/>
                    <a:pt x="657" y="506"/>
                  </a:cubicBezTo>
                  <a:cubicBezTo>
                    <a:pt x="661" y="513"/>
                    <a:pt x="661" y="512"/>
                    <a:pt x="661" y="522"/>
                  </a:cubicBezTo>
                  <a:cubicBezTo>
                    <a:pt x="669" y="523"/>
                    <a:pt x="664" y="523"/>
                    <a:pt x="667" y="524"/>
                  </a:cubicBezTo>
                  <a:cubicBezTo>
                    <a:pt x="668" y="524"/>
                    <a:pt x="668" y="524"/>
                    <a:pt x="668" y="524"/>
                  </a:cubicBezTo>
                  <a:cubicBezTo>
                    <a:pt x="674" y="526"/>
                    <a:pt x="677" y="527"/>
                    <a:pt x="680" y="533"/>
                  </a:cubicBezTo>
                  <a:cubicBezTo>
                    <a:pt x="669" y="538"/>
                    <a:pt x="671" y="526"/>
                    <a:pt x="669" y="538"/>
                  </a:cubicBezTo>
                  <a:cubicBezTo>
                    <a:pt x="662" y="537"/>
                    <a:pt x="663" y="536"/>
                    <a:pt x="658" y="534"/>
                  </a:cubicBezTo>
                  <a:cubicBezTo>
                    <a:pt x="656" y="533"/>
                    <a:pt x="649" y="531"/>
                    <a:pt x="645" y="531"/>
                  </a:cubicBezTo>
                  <a:cubicBezTo>
                    <a:pt x="646" y="524"/>
                    <a:pt x="643" y="522"/>
                    <a:pt x="636" y="520"/>
                  </a:cubicBezTo>
                  <a:cubicBezTo>
                    <a:pt x="634" y="531"/>
                    <a:pt x="631" y="522"/>
                    <a:pt x="629" y="550"/>
                  </a:cubicBezTo>
                  <a:lnTo>
                    <a:pt x="644" y="553"/>
                  </a:lnTo>
                  <a:cubicBezTo>
                    <a:pt x="645" y="553"/>
                    <a:pt x="646" y="552"/>
                    <a:pt x="647" y="552"/>
                  </a:cubicBezTo>
                  <a:cubicBezTo>
                    <a:pt x="652" y="551"/>
                    <a:pt x="645" y="552"/>
                    <a:pt x="652" y="550"/>
                  </a:cubicBezTo>
                  <a:cubicBezTo>
                    <a:pt x="653" y="560"/>
                    <a:pt x="650" y="553"/>
                    <a:pt x="657" y="556"/>
                  </a:cubicBezTo>
                  <a:cubicBezTo>
                    <a:pt x="657" y="556"/>
                    <a:pt x="663" y="557"/>
                    <a:pt x="664" y="557"/>
                  </a:cubicBezTo>
                  <a:lnTo>
                    <a:pt x="650" y="562"/>
                  </a:lnTo>
                  <a:cubicBezTo>
                    <a:pt x="645" y="564"/>
                    <a:pt x="643" y="566"/>
                    <a:pt x="636" y="566"/>
                  </a:cubicBezTo>
                  <a:cubicBezTo>
                    <a:pt x="635" y="560"/>
                    <a:pt x="630" y="557"/>
                    <a:pt x="624" y="555"/>
                  </a:cubicBezTo>
                  <a:cubicBezTo>
                    <a:pt x="620" y="554"/>
                    <a:pt x="623" y="554"/>
                    <a:pt x="620" y="555"/>
                  </a:cubicBezTo>
                  <a:cubicBezTo>
                    <a:pt x="620" y="558"/>
                    <a:pt x="619" y="555"/>
                    <a:pt x="622" y="558"/>
                  </a:cubicBezTo>
                  <a:cubicBezTo>
                    <a:pt x="624" y="560"/>
                    <a:pt x="625" y="560"/>
                    <a:pt x="626" y="562"/>
                  </a:cubicBezTo>
                  <a:lnTo>
                    <a:pt x="634" y="570"/>
                  </a:lnTo>
                  <a:cubicBezTo>
                    <a:pt x="640" y="576"/>
                    <a:pt x="648" y="578"/>
                    <a:pt x="652" y="583"/>
                  </a:cubicBezTo>
                  <a:cubicBezTo>
                    <a:pt x="646" y="583"/>
                    <a:pt x="647" y="583"/>
                    <a:pt x="642" y="581"/>
                  </a:cubicBezTo>
                  <a:lnTo>
                    <a:pt x="634" y="577"/>
                  </a:lnTo>
                  <a:cubicBezTo>
                    <a:pt x="627" y="576"/>
                    <a:pt x="629" y="580"/>
                    <a:pt x="622" y="578"/>
                  </a:cubicBezTo>
                  <a:cubicBezTo>
                    <a:pt x="622" y="578"/>
                    <a:pt x="621" y="578"/>
                    <a:pt x="621" y="578"/>
                  </a:cubicBezTo>
                  <a:lnTo>
                    <a:pt x="619" y="576"/>
                  </a:lnTo>
                  <a:close/>
                  <a:moveTo>
                    <a:pt x="883" y="841"/>
                  </a:moveTo>
                  <a:cubicBezTo>
                    <a:pt x="891" y="843"/>
                    <a:pt x="893" y="842"/>
                    <a:pt x="894" y="832"/>
                  </a:cubicBezTo>
                  <a:cubicBezTo>
                    <a:pt x="887" y="835"/>
                    <a:pt x="887" y="835"/>
                    <a:pt x="883" y="841"/>
                  </a:cubicBezTo>
                  <a:close/>
                  <a:moveTo>
                    <a:pt x="526" y="123"/>
                  </a:moveTo>
                  <a:cubicBezTo>
                    <a:pt x="523" y="118"/>
                    <a:pt x="523" y="116"/>
                    <a:pt x="515" y="116"/>
                  </a:cubicBezTo>
                  <a:cubicBezTo>
                    <a:pt x="516" y="123"/>
                    <a:pt x="519" y="126"/>
                    <a:pt x="526" y="123"/>
                  </a:cubicBezTo>
                  <a:close/>
                  <a:moveTo>
                    <a:pt x="321" y="196"/>
                  </a:moveTo>
                  <a:cubicBezTo>
                    <a:pt x="324" y="196"/>
                    <a:pt x="326" y="196"/>
                    <a:pt x="326" y="193"/>
                  </a:cubicBezTo>
                  <a:cubicBezTo>
                    <a:pt x="326" y="187"/>
                    <a:pt x="325" y="191"/>
                    <a:pt x="323" y="184"/>
                  </a:cubicBezTo>
                  <a:cubicBezTo>
                    <a:pt x="316" y="189"/>
                    <a:pt x="320" y="187"/>
                    <a:pt x="321" y="196"/>
                  </a:cubicBezTo>
                  <a:close/>
                  <a:moveTo>
                    <a:pt x="133" y="592"/>
                  </a:moveTo>
                  <a:cubicBezTo>
                    <a:pt x="135" y="585"/>
                    <a:pt x="134" y="589"/>
                    <a:pt x="133" y="580"/>
                  </a:cubicBezTo>
                  <a:cubicBezTo>
                    <a:pt x="130" y="581"/>
                    <a:pt x="128" y="580"/>
                    <a:pt x="128" y="585"/>
                  </a:cubicBezTo>
                  <a:cubicBezTo>
                    <a:pt x="128" y="589"/>
                    <a:pt x="129" y="587"/>
                    <a:pt x="130" y="592"/>
                  </a:cubicBezTo>
                  <a:lnTo>
                    <a:pt x="133" y="592"/>
                  </a:lnTo>
                  <a:close/>
                  <a:moveTo>
                    <a:pt x="1046" y="555"/>
                  </a:moveTo>
                  <a:cubicBezTo>
                    <a:pt x="1052" y="551"/>
                    <a:pt x="1051" y="553"/>
                    <a:pt x="1053" y="548"/>
                  </a:cubicBezTo>
                  <a:cubicBezTo>
                    <a:pt x="1047" y="546"/>
                    <a:pt x="1047" y="548"/>
                    <a:pt x="1039" y="549"/>
                  </a:cubicBezTo>
                  <a:lnTo>
                    <a:pt x="1046" y="555"/>
                  </a:lnTo>
                  <a:close/>
                  <a:moveTo>
                    <a:pt x="167" y="681"/>
                  </a:moveTo>
                  <a:cubicBezTo>
                    <a:pt x="166" y="678"/>
                    <a:pt x="166" y="680"/>
                    <a:pt x="164" y="677"/>
                  </a:cubicBezTo>
                  <a:cubicBezTo>
                    <a:pt x="162" y="674"/>
                    <a:pt x="163" y="676"/>
                    <a:pt x="162" y="673"/>
                  </a:cubicBezTo>
                  <a:lnTo>
                    <a:pt x="158" y="673"/>
                  </a:lnTo>
                  <a:cubicBezTo>
                    <a:pt x="156" y="679"/>
                    <a:pt x="156" y="675"/>
                    <a:pt x="155" y="681"/>
                  </a:cubicBezTo>
                  <a:lnTo>
                    <a:pt x="167" y="681"/>
                  </a:lnTo>
                  <a:close/>
                  <a:moveTo>
                    <a:pt x="316" y="715"/>
                  </a:moveTo>
                  <a:cubicBezTo>
                    <a:pt x="321" y="715"/>
                    <a:pt x="327" y="709"/>
                    <a:pt x="322" y="707"/>
                  </a:cubicBezTo>
                  <a:cubicBezTo>
                    <a:pt x="318" y="705"/>
                    <a:pt x="312" y="710"/>
                    <a:pt x="310" y="713"/>
                  </a:cubicBezTo>
                  <a:cubicBezTo>
                    <a:pt x="315" y="715"/>
                    <a:pt x="309" y="715"/>
                    <a:pt x="316" y="715"/>
                  </a:cubicBezTo>
                  <a:close/>
                  <a:moveTo>
                    <a:pt x="1197" y="459"/>
                  </a:moveTo>
                  <a:cubicBezTo>
                    <a:pt x="1198" y="452"/>
                    <a:pt x="1200" y="452"/>
                    <a:pt x="1188" y="452"/>
                  </a:cubicBezTo>
                  <a:cubicBezTo>
                    <a:pt x="1183" y="452"/>
                    <a:pt x="1185" y="453"/>
                    <a:pt x="1183" y="456"/>
                  </a:cubicBezTo>
                  <a:cubicBezTo>
                    <a:pt x="1188" y="457"/>
                    <a:pt x="1192" y="458"/>
                    <a:pt x="1197" y="459"/>
                  </a:cubicBezTo>
                  <a:close/>
                  <a:moveTo>
                    <a:pt x="370" y="371"/>
                  </a:moveTo>
                  <a:cubicBezTo>
                    <a:pt x="370" y="366"/>
                    <a:pt x="369" y="363"/>
                    <a:pt x="363" y="363"/>
                  </a:cubicBezTo>
                  <a:cubicBezTo>
                    <a:pt x="361" y="363"/>
                    <a:pt x="359" y="366"/>
                    <a:pt x="358" y="368"/>
                  </a:cubicBezTo>
                  <a:cubicBezTo>
                    <a:pt x="362" y="370"/>
                    <a:pt x="363" y="371"/>
                    <a:pt x="370" y="371"/>
                  </a:cubicBezTo>
                  <a:close/>
                  <a:moveTo>
                    <a:pt x="613" y="219"/>
                  </a:moveTo>
                  <a:lnTo>
                    <a:pt x="610" y="221"/>
                  </a:lnTo>
                  <a:cubicBezTo>
                    <a:pt x="609" y="222"/>
                    <a:pt x="607" y="224"/>
                    <a:pt x="607" y="225"/>
                  </a:cubicBezTo>
                  <a:cubicBezTo>
                    <a:pt x="605" y="231"/>
                    <a:pt x="608" y="230"/>
                    <a:pt x="612" y="231"/>
                  </a:cubicBezTo>
                  <a:cubicBezTo>
                    <a:pt x="613" y="221"/>
                    <a:pt x="615" y="226"/>
                    <a:pt x="620" y="219"/>
                  </a:cubicBezTo>
                  <a:lnTo>
                    <a:pt x="613" y="219"/>
                  </a:lnTo>
                  <a:cubicBezTo>
                    <a:pt x="618" y="216"/>
                    <a:pt x="624" y="219"/>
                    <a:pt x="634" y="219"/>
                  </a:cubicBezTo>
                  <a:cubicBezTo>
                    <a:pt x="635" y="214"/>
                    <a:pt x="635" y="214"/>
                    <a:pt x="636" y="210"/>
                  </a:cubicBezTo>
                  <a:lnTo>
                    <a:pt x="610" y="209"/>
                  </a:lnTo>
                  <a:cubicBezTo>
                    <a:pt x="593" y="205"/>
                    <a:pt x="596" y="202"/>
                    <a:pt x="590" y="197"/>
                  </a:cubicBezTo>
                  <a:cubicBezTo>
                    <a:pt x="585" y="193"/>
                    <a:pt x="587" y="196"/>
                    <a:pt x="585" y="192"/>
                  </a:cubicBezTo>
                  <a:cubicBezTo>
                    <a:pt x="583" y="189"/>
                    <a:pt x="584" y="186"/>
                    <a:pt x="582" y="182"/>
                  </a:cubicBezTo>
                  <a:cubicBezTo>
                    <a:pt x="576" y="184"/>
                    <a:pt x="579" y="178"/>
                    <a:pt x="578" y="188"/>
                  </a:cubicBezTo>
                  <a:cubicBezTo>
                    <a:pt x="578" y="187"/>
                    <a:pt x="561" y="172"/>
                    <a:pt x="573" y="196"/>
                  </a:cubicBezTo>
                  <a:cubicBezTo>
                    <a:pt x="560" y="196"/>
                    <a:pt x="564" y="201"/>
                    <a:pt x="550" y="202"/>
                  </a:cubicBezTo>
                  <a:lnTo>
                    <a:pt x="548" y="195"/>
                  </a:lnTo>
                  <a:cubicBezTo>
                    <a:pt x="543" y="198"/>
                    <a:pt x="545" y="195"/>
                    <a:pt x="542" y="200"/>
                  </a:cubicBezTo>
                  <a:cubicBezTo>
                    <a:pt x="552" y="207"/>
                    <a:pt x="549" y="203"/>
                    <a:pt x="553" y="205"/>
                  </a:cubicBezTo>
                  <a:cubicBezTo>
                    <a:pt x="566" y="209"/>
                    <a:pt x="552" y="211"/>
                    <a:pt x="564" y="214"/>
                  </a:cubicBezTo>
                  <a:cubicBezTo>
                    <a:pt x="564" y="206"/>
                    <a:pt x="565" y="211"/>
                    <a:pt x="561" y="205"/>
                  </a:cubicBezTo>
                  <a:cubicBezTo>
                    <a:pt x="564" y="205"/>
                    <a:pt x="567" y="205"/>
                    <a:pt x="569" y="205"/>
                  </a:cubicBezTo>
                  <a:lnTo>
                    <a:pt x="577" y="210"/>
                  </a:lnTo>
                  <a:cubicBezTo>
                    <a:pt x="577" y="210"/>
                    <a:pt x="578" y="211"/>
                    <a:pt x="578" y="211"/>
                  </a:cubicBezTo>
                  <a:cubicBezTo>
                    <a:pt x="582" y="214"/>
                    <a:pt x="581" y="213"/>
                    <a:pt x="580" y="219"/>
                  </a:cubicBezTo>
                  <a:cubicBezTo>
                    <a:pt x="591" y="216"/>
                    <a:pt x="582" y="211"/>
                    <a:pt x="591" y="207"/>
                  </a:cubicBezTo>
                  <a:lnTo>
                    <a:pt x="593" y="206"/>
                  </a:lnTo>
                  <a:cubicBezTo>
                    <a:pt x="598" y="207"/>
                    <a:pt x="597" y="208"/>
                    <a:pt x="605" y="212"/>
                  </a:cubicBezTo>
                  <a:lnTo>
                    <a:pt x="610" y="216"/>
                  </a:lnTo>
                  <a:cubicBezTo>
                    <a:pt x="601" y="216"/>
                    <a:pt x="588" y="215"/>
                    <a:pt x="587" y="220"/>
                  </a:cubicBezTo>
                  <a:cubicBezTo>
                    <a:pt x="587" y="221"/>
                    <a:pt x="587" y="222"/>
                    <a:pt x="587" y="222"/>
                  </a:cubicBezTo>
                  <a:cubicBezTo>
                    <a:pt x="587" y="222"/>
                    <a:pt x="587" y="223"/>
                    <a:pt x="587" y="223"/>
                  </a:cubicBezTo>
                  <a:lnTo>
                    <a:pt x="584" y="233"/>
                  </a:lnTo>
                  <a:cubicBezTo>
                    <a:pt x="587" y="239"/>
                    <a:pt x="588" y="236"/>
                    <a:pt x="589" y="244"/>
                  </a:cubicBezTo>
                  <a:lnTo>
                    <a:pt x="601" y="237"/>
                  </a:lnTo>
                  <a:cubicBezTo>
                    <a:pt x="606" y="234"/>
                    <a:pt x="600" y="236"/>
                    <a:pt x="606" y="235"/>
                  </a:cubicBezTo>
                  <a:lnTo>
                    <a:pt x="603" y="228"/>
                  </a:lnTo>
                  <a:cubicBezTo>
                    <a:pt x="603" y="228"/>
                    <a:pt x="603" y="227"/>
                    <a:pt x="603" y="227"/>
                  </a:cubicBezTo>
                  <a:cubicBezTo>
                    <a:pt x="601" y="222"/>
                    <a:pt x="606" y="223"/>
                    <a:pt x="594" y="223"/>
                  </a:cubicBezTo>
                  <a:lnTo>
                    <a:pt x="594" y="221"/>
                  </a:lnTo>
                  <a:cubicBezTo>
                    <a:pt x="610" y="221"/>
                    <a:pt x="608" y="218"/>
                    <a:pt x="613" y="219"/>
                  </a:cubicBezTo>
                  <a:close/>
                  <a:moveTo>
                    <a:pt x="175" y="321"/>
                  </a:moveTo>
                  <a:cubicBezTo>
                    <a:pt x="171" y="319"/>
                    <a:pt x="171" y="319"/>
                    <a:pt x="167" y="321"/>
                  </a:cubicBezTo>
                  <a:cubicBezTo>
                    <a:pt x="168" y="324"/>
                    <a:pt x="166" y="324"/>
                    <a:pt x="171" y="327"/>
                  </a:cubicBezTo>
                  <a:cubicBezTo>
                    <a:pt x="175" y="328"/>
                    <a:pt x="177" y="328"/>
                    <a:pt x="181" y="328"/>
                  </a:cubicBezTo>
                  <a:cubicBezTo>
                    <a:pt x="179" y="323"/>
                    <a:pt x="180" y="323"/>
                    <a:pt x="175" y="321"/>
                  </a:cubicBezTo>
                  <a:close/>
                  <a:moveTo>
                    <a:pt x="449" y="245"/>
                  </a:moveTo>
                  <a:cubicBezTo>
                    <a:pt x="447" y="238"/>
                    <a:pt x="442" y="235"/>
                    <a:pt x="433" y="235"/>
                  </a:cubicBezTo>
                  <a:cubicBezTo>
                    <a:pt x="435" y="241"/>
                    <a:pt x="433" y="239"/>
                    <a:pt x="439" y="241"/>
                  </a:cubicBezTo>
                  <a:cubicBezTo>
                    <a:pt x="443" y="243"/>
                    <a:pt x="444" y="244"/>
                    <a:pt x="449" y="245"/>
                  </a:cubicBezTo>
                  <a:close/>
                  <a:moveTo>
                    <a:pt x="612" y="520"/>
                  </a:moveTo>
                  <a:cubicBezTo>
                    <a:pt x="613" y="517"/>
                    <a:pt x="613" y="513"/>
                    <a:pt x="613" y="508"/>
                  </a:cubicBezTo>
                  <a:cubicBezTo>
                    <a:pt x="606" y="510"/>
                    <a:pt x="606" y="513"/>
                    <a:pt x="603" y="519"/>
                  </a:cubicBezTo>
                  <a:cubicBezTo>
                    <a:pt x="607" y="520"/>
                    <a:pt x="607" y="520"/>
                    <a:pt x="612" y="520"/>
                  </a:cubicBezTo>
                  <a:close/>
                  <a:moveTo>
                    <a:pt x="850" y="657"/>
                  </a:moveTo>
                  <a:cubicBezTo>
                    <a:pt x="848" y="660"/>
                    <a:pt x="844" y="665"/>
                    <a:pt x="850" y="666"/>
                  </a:cubicBezTo>
                  <a:cubicBezTo>
                    <a:pt x="860" y="667"/>
                    <a:pt x="849" y="663"/>
                    <a:pt x="860" y="660"/>
                  </a:cubicBezTo>
                  <a:cubicBezTo>
                    <a:pt x="858" y="657"/>
                    <a:pt x="861" y="657"/>
                    <a:pt x="850" y="657"/>
                  </a:cubicBezTo>
                  <a:close/>
                  <a:moveTo>
                    <a:pt x="960" y="659"/>
                  </a:moveTo>
                  <a:cubicBezTo>
                    <a:pt x="964" y="655"/>
                    <a:pt x="965" y="654"/>
                    <a:pt x="962" y="651"/>
                  </a:cubicBezTo>
                  <a:cubicBezTo>
                    <a:pt x="959" y="648"/>
                    <a:pt x="957" y="651"/>
                    <a:pt x="951" y="652"/>
                  </a:cubicBezTo>
                  <a:cubicBezTo>
                    <a:pt x="953" y="654"/>
                    <a:pt x="950" y="655"/>
                    <a:pt x="958" y="660"/>
                  </a:cubicBezTo>
                  <a:lnTo>
                    <a:pt x="960" y="659"/>
                  </a:lnTo>
                  <a:close/>
                  <a:moveTo>
                    <a:pt x="296" y="286"/>
                  </a:moveTo>
                  <a:cubicBezTo>
                    <a:pt x="311" y="278"/>
                    <a:pt x="302" y="279"/>
                    <a:pt x="312" y="279"/>
                  </a:cubicBezTo>
                  <a:cubicBezTo>
                    <a:pt x="309" y="273"/>
                    <a:pt x="310" y="274"/>
                    <a:pt x="302" y="273"/>
                  </a:cubicBezTo>
                  <a:cubicBezTo>
                    <a:pt x="299" y="283"/>
                    <a:pt x="297" y="275"/>
                    <a:pt x="296" y="286"/>
                  </a:cubicBezTo>
                  <a:close/>
                  <a:moveTo>
                    <a:pt x="358" y="214"/>
                  </a:moveTo>
                  <a:cubicBezTo>
                    <a:pt x="356" y="205"/>
                    <a:pt x="350" y="202"/>
                    <a:pt x="340" y="202"/>
                  </a:cubicBezTo>
                  <a:cubicBezTo>
                    <a:pt x="351" y="211"/>
                    <a:pt x="350" y="213"/>
                    <a:pt x="358" y="214"/>
                  </a:cubicBezTo>
                  <a:close/>
                  <a:moveTo>
                    <a:pt x="387" y="89"/>
                  </a:moveTo>
                  <a:cubicBezTo>
                    <a:pt x="406" y="85"/>
                    <a:pt x="400" y="96"/>
                    <a:pt x="403" y="84"/>
                  </a:cubicBezTo>
                  <a:cubicBezTo>
                    <a:pt x="394" y="82"/>
                    <a:pt x="387" y="80"/>
                    <a:pt x="387" y="89"/>
                  </a:cubicBezTo>
                  <a:close/>
                  <a:moveTo>
                    <a:pt x="77" y="461"/>
                  </a:moveTo>
                  <a:cubicBezTo>
                    <a:pt x="78" y="454"/>
                    <a:pt x="77" y="457"/>
                    <a:pt x="79" y="452"/>
                  </a:cubicBezTo>
                  <a:lnTo>
                    <a:pt x="75" y="450"/>
                  </a:lnTo>
                  <a:cubicBezTo>
                    <a:pt x="70" y="449"/>
                    <a:pt x="70" y="450"/>
                    <a:pt x="67" y="454"/>
                  </a:cubicBezTo>
                  <a:cubicBezTo>
                    <a:pt x="72" y="463"/>
                    <a:pt x="68" y="456"/>
                    <a:pt x="77" y="461"/>
                  </a:cubicBezTo>
                  <a:close/>
                  <a:moveTo>
                    <a:pt x="657" y="433"/>
                  </a:moveTo>
                  <a:cubicBezTo>
                    <a:pt x="665" y="436"/>
                    <a:pt x="660" y="435"/>
                    <a:pt x="665" y="430"/>
                  </a:cubicBezTo>
                  <a:cubicBezTo>
                    <a:pt x="667" y="429"/>
                    <a:pt x="675" y="425"/>
                    <a:pt x="669" y="419"/>
                  </a:cubicBezTo>
                  <a:cubicBezTo>
                    <a:pt x="664" y="422"/>
                    <a:pt x="666" y="421"/>
                    <a:pt x="663" y="426"/>
                  </a:cubicBezTo>
                  <a:cubicBezTo>
                    <a:pt x="660" y="429"/>
                    <a:pt x="660" y="429"/>
                    <a:pt x="657" y="433"/>
                  </a:cubicBezTo>
                  <a:close/>
                  <a:moveTo>
                    <a:pt x="328" y="708"/>
                  </a:moveTo>
                  <a:cubicBezTo>
                    <a:pt x="334" y="704"/>
                    <a:pt x="338" y="703"/>
                    <a:pt x="340" y="696"/>
                  </a:cubicBezTo>
                  <a:cubicBezTo>
                    <a:pt x="335" y="697"/>
                    <a:pt x="337" y="697"/>
                    <a:pt x="332" y="698"/>
                  </a:cubicBezTo>
                  <a:cubicBezTo>
                    <a:pt x="328" y="698"/>
                    <a:pt x="331" y="698"/>
                    <a:pt x="324" y="697"/>
                  </a:cubicBezTo>
                  <a:cubicBezTo>
                    <a:pt x="325" y="702"/>
                    <a:pt x="326" y="704"/>
                    <a:pt x="328" y="708"/>
                  </a:cubicBezTo>
                  <a:close/>
                  <a:moveTo>
                    <a:pt x="240" y="275"/>
                  </a:moveTo>
                  <a:cubicBezTo>
                    <a:pt x="238" y="265"/>
                    <a:pt x="236" y="267"/>
                    <a:pt x="226" y="265"/>
                  </a:cubicBezTo>
                  <a:cubicBezTo>
                    <a:pt x="227" y="273"/>
                    <a:pt x="232" y="277"/>
                    <a:pt x="240" y="275"/>
                  </a:cubicBezTo>
                  <a:close/>
                  <a:moveTo>
                    <a:pt x="633" y="506"/>
                  </a:moveTo>
                  <a:cubicBezTo>
                    <a:pt x="639" y="502"/>
                    <a:pt x="639" y="499"/>
                    <a:pt x="640" y="494"/>
                  </a:cubicBezTo>
                  <a:cubicBezTo>
                    <a:pt x="630" y="496"/>
                    <a:pt x="632" y="492"/>
                    <a:pt x="626" y="501"/>
                  </a:cubicBezTo>
                  <a:lnTo>
                    <a:pt x="633" y="506"/>
                  </a:lnTo>
                  <a:close/>
                  <a:moveTo>
                    <a:pt x="116" y="452"/>
                  </a:moveTo>
                  <a:lnTo>
                    <a:pt x="116" y="447"/>
                  </a:lnTo>
                  <a:cubicBezTo>
                    <a:pt x="109" y="448"/>
                    <a:pt x="115" y="447"/>
                    <a:pt x="111" y="449"/>
                  </a:cubicBezTo>
                  <a:cubicBezTo>
                    <a:pt x="102" y="451"/>
                    <a:pt x="108" y="447"/>
                    <a:pt x="100" y="450"/>
                  </a:cubicBezTo>
                  <a:cubicBezTo>
                    <a:pt x="101" y="456"/>
                    <a:pt x="102" y="455"/>
                    <a:pt x="104" y="461"/>
                  </a:cubicBezTo>
                  <a:cubicBezTo>
                    <a:pt x="111" y="456"/>
                    <a:pt x="105" y="455"/>
                    <a:pt x="116" y="452"/>
                  </a:cubicBezTo>
                  <a:cubicBezTo>
                    <a:pt x="113" y="459"/>
                    <a:pt x="118" y="456"/>
                    <a:pt x="112" y="465"/>
                  </a:cubicBezTo>
                  <a:lnTo>
                    <a:pt x="108" y="472"/>
                  </a:lnTo>
                  <a:cubicBezTo>
                    <a:pt x="106" y="475"/>
                    <a:pt x="106" y="476"/>
                    <a:pt x="105" y="480"/>
                  </a:cubicBezTo>
                  <a:cubicBezTo>
                    <a:pt x="100" y="477"/>
                    <a:pt x="97" y="474"/>
                    <a:pt x="91" y="477"/>
                  </a:cubicBezTo>
                  <a:cubicBezTo>
                    <a:pt x="93" y="471"/>
                    <a:pt x="99" y="468"/>
                    <a:pt x="90" y="468"/>
                  </a:cubicBezTo>
                  <a:cubicBezTo>
                    <a:pt x="86" y="468"/>
                    <a:pt x="83" y="471"/>
                    <a:pt x="76" y="471"/>
                  </a:cubicBezTo>
                  <a:cubicBezTo>
                    <a:pt x="79" y="476"/>
                    <a:pt x="79" y="474"/>
                    <a:pt x="77" y="480"/>
                  </a:cubicBezTo>
                  <a:lnTo>
                    <a:pt x="68" y="480"/>
                  </a:lnTo>
                  <a:cubicBezTo>
                    <a:pt x="66" y="480"/>
                    <a:pt x="67" y="475"/>
                    <a:pt x="66" y="482"/>
                  </a:cubicBezTo>
                  <a:cubicBezTo>
                    <a:pt x="66" y="482"/>
                    <a:pt x="66" y="486"/>
                    <a:pt x="67" y="487"/>
                  </a:cubicBezTo>
                  <a:cubicBezTo>
                    <a:pt x="70" y="497"/>
                    <a:pt x="69" y="491"/>
                    <a:pt x="73" y="490"/>
                  </a:cubicBezTo>
                  <a:lnTo>
                    <a:pt x="80" y="492"/>
                  </a:lnTo>
                  <a:cubicBezTo>
                    <a:pt x="80" y="491"/>
                    <a:pt x="81" y="492"/>
                    <a:pt x="81" y="492"/>
                  </a:cubicBezTo>
                  <a:cubicBezTo>
                    <a:pt x="79" y="495"/>
                    <a:pt x="77" y="497"/>
                    <a:pt x="77" y="503"/>
                  </a:cubicBezTo>
                  <a:cubicBezTo>
                    <a:pt x="78" y="510"/>
                    <a:pt x="77" y="508"/>
                    <a:pt x="83" y="510"/>
                  </a:cubicBezTo>
                  <a:cubicBezTo>
                    <a:pt x="81" y="513"/>
                    <a:pt x="77" y="518"/>
                    <a:pt x="81" y="523"/>
                  </a:cubicBezTo>
                  <a:cubicBezTo>
                    <a:pt x="83" y="526"/>
                    <a:pt x="83" y="525"/>
                    <a:pt x="87" y="523"/>
                  </a:cubicBezTo>
                  <a:cubicBezTo>
                    <a:pt x="88" y="523"/>
                    <a:pt x="88" y="523"/>
                    <a:pt x="89" y="523"/>
                  </a:cubicBezTo>
                  <a:cubicBezTo>
                    <a:pt x="89" y="522"/>
                    <a:pt x="89" y="522"/>
                    <a:pt x="90" y="522"/>
                  </a:cubicBezTo>
                  <a:cubicBezTo>
                    <a:pt x="87" y="527"/>
                    <a:pt x="89" y="525"/>
                    <a:pt x="88" y="528"/>
                  </a:cubicBezTo>
                  <a:lnTo>
                    <a:pt x="88" y="530"/>
                  </a:lnTo>
                  <a:cubicBezTo>
                    <a:pt x="87" y="536"/>
                    <a:pt x="86" y="536"/>
                    <a:pt x="90" y="537"/>
                  </a:cubicBezTo>
                  <a:cubicBezTo>
                    <a:pt x="97" y="539"/>
                    <a:pt x="93" y="538"/>
                    <a:pt x="95" y="534"/>
                  </a:cubicBezTo>
                  <a:lnTo>
                    <a:pt x="100" y="534"/>
                  </a:lnTo>
                  <a:cubicBezTo>
                    <a:pt x="101" y="542"/>
                    <a:pt x="104" y="548"/>
                    <a:pt x="112" y="550"/>
                  </a:cubicBezTo>
                  <a:cubicBezTo>
                    <a:pt x="110" y="557"/>
                    <a:pt x="112" y="550"/>
                    <a:pt x="107" y="557"/>
                  </a:cubicBezTo>
                  <a:cubicBezTo>
                    <a:pt x="111" y="559"/>
                    <a:pt x="111" y="558"/>
                    <a:pt x="115" y="560"/>
                  </a:cubicBezTo>
                  <a:lnTo>
                    <a:pt x="121" y="563"/>
                  </a:lnTo>
                  <a:cubicBezTo>
                    <a:pt x="128" y="567"/>
                    <a:pt x="125" y="567"/>
                    <a:pt x="130" y="571"/>
                  </a:cubicBezTo>
                  <a:cubicBezTo>
                    <a:pt x="142" y="565"/>
                    <a:pt x="140" y="558"/>
                    <a:pt x="152" y="554"/>
                  </a:cubicBezTo>
                  <a:lnTo>
                    <a:pt x="169" y="550"/>
                  </a:lnTo>
                  <a:cubicBezTo>
                    <a:pt x="164" y="545"/>
                    <a:pt x="165" y="547"/>
                    <a:pt x="160" y="543"/>
                  </a:cubicBezTo>
                  <a:lnTo>
                    <a:pt x="170" y="543"/>
                  </a:lnTo>
                  <a:cubicBezTo>
                    <a:pt x="172" y="534"/>
                    <a:pt x="169" y="537"/>
                    <a:pt x="173" y="532"/>
                  </a:cubicBezTo>
                  <a:cubicBezTo>
                    <a:pt x="177" y="527"/>
                    <a:pt x="177" y="536"/>
                    <a:pt x="177" y="520"/>
                  </a:cubicBezTo>
                  <a:cubicBezTo>
                    <a:pt x="177" y="521"/>
                    <a:pt x="172" y="524"/>
                    <a:pt x="172" y="524"/>
                  </a:cubicBezTo>
                  <a:cubicBezTo>
                    <a:pt x="168" y="525"/>
                    <a:pt x="171" y="525"/>
                    <a:pt x="168" y="524"/>
                  </a:cubicBezTo>
                  <a:cubicBezTo>
                    <a:pt x="165" y="524"/>
                    <a:pt x="164" y="523"/>
                    <a:pt x="163" y="519"/>
                  </a:cubicBezTo>
                  <a:cubicBezTo>
                    <a:pt x="168" y="518"/>
                    <a:pt x="174" y="517"/>
                    <a:pt x="177" y="515"/>
                  </a:cubicBezTo>
                  <a:cubicBezTo>
                    <a:pt x="174" y="511"/>
                    <a:pt x="176" y="511"/>
                    <a:pt x="170" y="510"/>
                  </a:cubicBezTo>
                  <a:cubicBezTo>
                    <a:pt x="175" y="503"/>
                    <a:pt x="172" y="507"/>
                    <a:pt x="173" y="500"/>
                  </a:cubicBezTo>
                  <a:cubicBezTo>
                    <a:pt x="175" y="465"/>
                    <a:pt x="177" y="476"/>
                    <a:pt x="181" y="468"/>
                  </a:cubicBezTo>
                  <a:cubicBezTo>
                    <a:pt x="185" y="460"/>
                    <a:pt x="178" y="460"/>
                    <a:pt x="180" y="448"/>
                  </a:cubicBezTo>
                  <a:cubicBezTo>
                    <a:pt x="181" y="443"/>
                    <a:pt x="185" y="443"/>
                    <a:pt x="178" y="443"/>
                  </a:cubicBezTo>
                  <a:cubicBezTo>
                    <a:pt x="171" y="442"/>
                    <a:pt x="174" y="443"/>
                    <a:pt x="167" y="442"/>
                  </a:cubicBezTo>
                  <a:cubicBezTo>
                    <a:pt x="168" y="449"/>
                    <a:pt x="169" y="448"/>
                    <a:pt x="162" y="447"/>
                  </a:cubicBezTo>
                  <a:cubicBezTo>
                    <a:pt x="162" y="455"/>
                    <a:pt x="163" y="469"/>
                    <a:pt x="172" y="471"/>
                  </a:cubicBezTo>
                  <a:cubicBezTo>
                    <a:pt x="171" y="474"/>
                    <a:pt x="172" y="472"/>
                    <a:pt x="170" y="474"/>
                  </a:cubicBezTo>
                  <a:cubicBezTo>
                    <a:pt x="165" y="481"/>
                    <a:pt x="166" y="478"/>
                    <a:pt x="165" y="485"/>
                  </a:cubicBezTo>
                  <a:cubicBezTo>
                    <a:pt x="161" y="483"/>
                    <a:pt x="163" y="483"/>
                    <a:pt x="158" y="482"/>
                  </a:cubicBezTo>
                  <a:cubicBezTo>
                    <a:pt x="149" y="496"/>
                    <a:pt x="157" y="484"/>
                    <a:pt x="150" y="487"/>
                  </a:cubicBezTo>
                  <a:cubicBezTo>
                    <a:pt x="145" y="488"/>
                    <a:pt x="146" y="494"/>
                    <a:pt x="146" y="499"/>
                  </a:cubicBezTo>
                  <a:cubicBezTo>
                    <a:pt x="139" y="496"/>
                    <a:pt x="138" y="498"/>
                    <a:pt x="134" y="501"/>
                  </a:cubicBezTo>
                  <a:cubicBezTo>
                    <a:pt x="129" y="505"/>
                    <a:pt x="128" y="503"/>
                    <a:pt x="119" y="505"/>
                  </a:cubicBezTo>
                  <a:cubicBezTo>
                    <a:pt x="119" y="500"/>
                    <a:pt x="119" y="500"/>
                    <a:pt x="118" y="496"/>
                  </a:cubicBezTo>
                  <a:cubicBezTo>
                    <a:pt x="133" y="490"/>
                    <a:pt x="129" y="489"/>
                    <a:pt x="138" y="483"/>
                  </a:cubicBezTo>
                  <a:cubicBezTo>
                    <a:pt x="145" y="479"/>
                    <a:pt x="147" y="480"/>
                    <a:pt x="144" y="473"/>
                  </a:cubicBezTo>
                  <a:cubicBezTo>
                    <a:pt x="149" y="474"/>
                    <a:pt x="148" y="475"/>
                    <a:pt x="153" y="473"/>
                  </a:cubicBezTo>
                  <a:cubicBezTo>
                    <a:pt x="153" y="456"/>
                    <a:pt x="147" y="464"/>
                    <a:pt x="139" y="463"/>
                  </a:cubicBezTo>
                  <a:cubicBezTo>
                    <a:pt x="139" y="462"/>
                    <a:pt x="138" y="458"/>
                    <a:pt x="138" y="458"/>
                  </a:cubicBezTo>
                  <a:lnTo>
                    <a:pt x="139" y="455"/>
                  </a:lnTo>
                  <a:cubicBezTo>
                    <a:pt x="139" y="454"/>
                    <a:pt x="141" y="454"/>
                    <a:pt x="139" y="449"/>
                  </a:cubicBezTo>
                  <a:cubicBezTo>
                    <a:pt x="133" y="450"/>
                    <a:pt x="133" y="449"/>
                    <a:pt x="132" y="456"/>
                  </a:cubicBezTo>
                  <a:cubicBezTo>
                    <a:pt x="123" y="453"/>
                    <a:pt x="126" y="447"/>
                    <a:pt x="116" y="452"/>
                  </a:cubicBezTo>
                  <a:close/>
                  <a:moveTo>
                    <a:pt x="536" y="210"/>
                  </a:moveTo>
                  <a:cubicBezTo>
                    <a:pt x="539" y="219"/>
                    <a:pt x="540" y="215"/>
                    <a:pt x="550" y="217"/>
                  </a:cubicBezTo>
                  <a:cubicBezTo>
                    <a:pt x="552" y="211"/>
                    <a:pt x="554" y="209"/>
                    <a:pt x="545" y="209"/>
                  </a:cubicBezTo>
                  <a:cubicBezTo>
                    <a:pt x="542" y="209"/>
                    <a:pt x="538" y="209"/>
                    <a:pt x="536" y="210"/>
                  </a:cubicBezTo>
                  <a:close/>
                  <a:moveTo>
                    <a:pt x="336" y="355"/>
                  </a:moveTo>
                  <a:lnTo>
                    <a:pt x="335" y="350"/>
                  </a:lnTo>
                  <a:cubicBezTo>
                    <a:pt x="335" y="350"/>
                    <a:pt x="334" y="350"/>
                    <a:pt x="334" y="350"/>
                  </a:cubicBezTo>
                  <a:cubicBezTo>
                    <a:pt x="311" y="341"/>
                    <a:pt x="330" y="366"/>
                    <a:pt x="340" y="361"/>
                  </a:cubicBezTo>
                  <a:cubicBezTo>
                    <a:pt x="338" y="357"/>
                    <a:pt x="340" y="361"/>
                    <a:pt x="338" y="358"/>
                  </a:cubicBezTo>
                  <a:cubicBezTo>
                    <a:pt x="335" y="355"/>
                    <a:pt x="337" y="359"/>
                    <a:pt x="336" y="355"/>
                  </a:cubicBezTo>
                  <a:close/>
                  <a:moveTo>
                    <a:pt x="612" y="463"/>
                  </a:moveTo>
                  <a:cubicBezTo>
                    <a:pt x="617" y="459"/>
                    <a:pt x="626" y="450"/>
                    <a:pt x="627" y="443"/>
                  </a:cubicBezTo>
                  <a:cubicBezTo>
                    <a:pt x="623" y="445"/>
                    <a:pt x="622" y="447"/>
                    <a:pt x="617" y="449"/>
                  </a:cubicBezTo>
                  <a:cubicBezTo>
                    <a:pt x="607" y="455"/>
                    <a:pt x="610" y="455"/>
                    <a:pt x="612" y="463"/>
                  </a:cubicBezTo>
                  <a:close/>
                  <a:moveTo>
                    <a:pt x="1060" y="569"/>
                  </a:moveTo>
                  <a:cubicBezTo>
                    <a:pt x="1058" y="566"/>
                    <a:pt x="1060" y="569"/>
                    <a:pt x="1058" y="564"/>
                  </a:cubicBezTo>
                  <a:cubicBezTo>
                    <a:pt x="1048" y="564"/>
                    <a:pt x="1052" y="565"/>
                    <a:pt x="1045" y="561"/>
                  </a:cubicBezTo>
                  <a:cubicBezTo>
                    <a:pt x="1040" y="558"/>
                    <a:pt x="1041" y="558"/>
                    <a:pt x="1036" y="561"/>
                  </a:cubicBezTo>
                  <a:cubicBezTo>
                    <a:pt x="1037" y="565"/>
                    <a:pt x="1036" y="563"/>
                    <a:pt x="1040" y="565"/>
                  </a:cubicBezTo>
                  <a:cubicBezTo>
                    <a:pt x="1047" y="571"/>
                    <a:pt x="1051" y="569"/>
                    <a:pt x="1060" y="569"/>
                  </a:cubicBezTo>
                  <a:cubicBezTo>
                    <a:pt x="1061" y="575"/>
                    <a:pt x="1062" y="574"/>
                    <a:pt x="1064" y="580"/>
                  </a:cubicBezTo>
                  <a:cubicBezTo>
                    <a:pt x="1058" y="577"/>
                    <a:pt x="1058" y="579"/>
                    <a:pt x="1056" y="579"/>
                  </a:cubicBezTo>
                  <a:cubicBezTo>
                    <a:pt x="1053" y="578"/>
                    <a:pt x="1057" y="580"/>
                    <a:pt x="1054" y="577"/>
                  </a:cubicBezTo>
                  <a:cubicBezTo>
                    <a:pt x="1053" y="577"/>
                    <a:pt x="1053" y="576"/>
                    <a:pt x="1052" y="576"/>
                  </a:cubicBezTo>
                  <a:cubicBezTo>
                    <a:pt x="1048" y="572"/>
                    <a:pt x="1052" y="574"/>
                    <a:pt x="1046" y="572"/>
                  </a:cubicBezTo>
                  <a:cubicBezTo>
                    <a:pt x="1042" y="570"/>
                    <a:pt x="1042" y="571"/>
                    <a:pt x="1039" y="569"/>
                  </a:cubicBezTo>
                  <a:lnTo>
                    <a:pt x="1039" y="574"/>
                  </a:lnTo>
                  <a:cubicBezTo>
                    <a:pt x="1039" y="576"/>
                    <a:pt x="1035" y="572"/>
                    <a:pt x="1039" y="580"/>
                  </a:cubicBezTo>
                  <a:cubicBezTo>
                    <a:pt x="1030" y="580"/>
                    <a:pt x="1026" y="583"/>
                    <a:pt x="1021" y="588"/>
                  </a:cubicBezTo>
                  <a:cubicBezTo>
                    <a:pt x="1017" y="591"/>
                    <a:pt x="1019" y="589"/>
                    <a:pt x="1016" y="592"/>
                  </a:cubicBezTo>
                  <a:cubicBezTo>
                    <a:pt x="1023" y="602"/>
                    <a:pt x="1033" y="601"/>
                    <a:pt x="1025" y="613"/>
                  </a:cubicBezTo>
                  <a:cubicBezTo>
                    <a:pt x="1032" y="615"/>
                    <a:pt x="1028" y="615"/>
                    <a:pt x="1033" y="617"/>
                  </a:cubicBezTo>
                  <a:cubicBezTo>
                    <a:pt x="1036" y="618"/>
                    <a:pt x="1043" y="618"/>
                    <a:pt x="1046" y="629"/>
                  </a:cubicBezTo>
                  <a:lnTo>
                    <a:pt x="1053" y="622"/>
                  </a:lnTo>
                  <a:cubicBezTo>
                    <a:pt x="1054" y="626"/>
                    <a:pt x="1054" y="626"/>
                    <a:pt x="1055" y="631"/>
                  </a:cubicBezTo>
                  <a:cubicBezTo>
                    <a:pt x="1048" y="631"/>
                    <a:pt x="1050" y="630"/>
                    <a:pt x="1048" y="636"/>
                  </a:cubicBezTo>
                  <a:cubicBezTo>
                    <a:pt x="1062" y="644"/>
                    <a:pt x="1055" y="637"/>
                    <a:pt x="1067" y="636"/>
                  </a:cubicBezTo>
                  <a:lnTo>
                    <a:pt x="1067" y="632"/>
                  </a:lnTo>
                  <a:cubicBezTo>
                    <a:pt x="1054" y="629"/>
                    <a:pt x="1064" y="623"/>
                    <a:pt x="1061" y="613"/>
                  </a:cubicBezTo>
                  <a:cubicBezTo>
                    <a:pt x="1057" y="599"/>
                    <a:pt x="1062" y="598"/>
                    <a:pt x="1051" y="601"/>
                  </a:cubicBezTo>
                  <a:lnTo>
                    <a:pt x="1058" y="597"/>
                  </a:lnTo>
                  <a:cubicBezTo>
                    <a:pt x="1057" y="591"/>
                    <a:pt x="1055" y="590"/>
                    <a:pt x="1053" y="583"/>
                  </a:cubicBezTo>
                  <a:cubicBezTo>
                    <a:pt x="1066" y="586"/>
                    <a:pt x="1063" y="589"/>
                    <a:pt x="1064" y="592"/>
                  </a:cubicBezTo>
                  <a:lnTo>
                    <a:pt x="1067" y="592"/>
                  </a:lnTo>
                  <a:cubicBezTo>
                    <a:pt x="1069" y="587"/>
                    <a:pt x="1063" y="589"/>
                    <a:pt x="1072" y="589"/>
                  </a:cubicBezTo>
                  <a:cubicBezTo>
                    <a:pt x="1072" y="584"/>
                    <a:pt x="1071" y="581"/>
                    <a:pt x="1069" y="576"/>
                  </a:cubicBezTo>
                  <a:cubicBezTo>
                    <a:pt x="1066" y="570"/>
                    <a:pt x="1068" y="570"/>
                    <a:pt x="1060" y="569"/>
                  </a:cubicBezTo>
                  <a:close/>
                  <a:moveTo>
                    <a:pt x="1202" y="328"/>
                  </a:moveTo>
                  <a:cubicBezTo>
                    <a:pt x="1201" y="316"/>
                    <a:pt x="1188" y="315"/>
                    <a:pt x="1179" y="317"/>
                  </a:cubicBezTo>
                  <a:lnTo>
                    <a:pt x="1184" y="324"/>
                  </a:lnTo>
                  <a:cubicBezTo>
                    <a:pt x="1202" y="324"/>
                    <a:pt x="1191" y="327"/>
                    <a:pt x="1202" y="328"/>
                  </a:cubicBezTo>
                  <a:close/>
                  <a:moveTo>
                    <a:pt x="328" y="82"/>
                  </a:moveTo>
                  <a:cubicBezTo>
                    <a:pt x="340" y="83"/>
                    <a:pt x="337" y="86"/>
                    <a:pt x="354" y="84"/>
                  </a:cubicBezTo>
                  <a:cubicBezTo>
                    <a:pt x="354" y="76"/>
                    <a:pt x="354" y="76"/>
                    <a:pt x="338" y="78"/>
                  </a:cubicBezTo>
                  <a:cubicBezTo>
                    <a:pt x="329" y="80"/>
                    <a:pt x="332" y="77"/>
                    <a:pt x="328" y="82"/>
                  </a:cubicBezTo>
                  <a:close/>
                  <a:moveTo>
                    <a:pt x="156" y="44"/>
                  </a:moveTo>
                  <a:cubicBezTo>
                    <a:pt x="160" y="49"/>
                    <a:pt x="163" y="50"/>
                    <a:pt x="166" y="55"/>
                  </a:cubicBezTo>
                  <a:cubicBezTo>
                    <a:pt x="171" y="61"/>
                    <a:pt x="170" y="66"/>
                    <a:pt x="179" y="61"/>
                  </a:cubicBezTo>
                  <a:lnTo>
                    <a:pt x="170" y="53"/>
                  </a:lnTo>
                  <a:cubicBezTo>
                    <a:pt x="168" y="50"/>
                    <a:pt x="162" y="37"/>
                    <a:pt x="156" y="44"/>
                  </a:cubicBezTo>
                  <a:close/>
                  <a:moveTo>
                    <a:pt x="996" y="651"/>
                  </a:moveTo>
                  <a:cubicBezTo>
                    <a:pt x="995" y="650"/>
                    <a:pt x="994" y="645"/>
                    <a:pt x="994" y="643"/>
                  </a:cubicBezTo>
                  <a:cubicBezTo>
                    <a:pt x="988" y="647"/>
                    <a:pt x="991" y="644"/>
                    <a:pt x="988" y="650"/>
                  </a:cubicBezTo>
                  <a:cubicBezTo>
                    <a:pt x="989" y="652"/>
                    <a:pt x="990" y="656"/>
                    <a:pt x="990" y="659"/>
                  </a:cubicBezTo>
                  <a:lnTo>
                    <a:pt x="995" y="659"/>
                  </a:lnTo>
                  <a:cubicBezTo>
                    <a:pt x="993" y="663"/>
                    <a:pt x="994" y="661"/>
                    <a:pt x="994" y="667"/>
                  </a:cubicBezTo>
                  <a:lnTo>
                    <a:pt x="999" y="667"/>
                  </a:lnTo>
                  <a:cubicBezTo>
                    <a:pt x="1003" y="651"/>
                    <a:pt x="999" y="661"/>
                    <a:pt x="996" y="651"/>
                  </a:cubicBezTo>
                  <a:close/>
                  <a:moveTo>
                    <a:pt x="177" y="89"/>
                  </a:moveTo>
                  <a:cubicBezTo>
                    <a:pt x="173" y="90"/>
                    <a:pt x="172" y="91"/>
                    <a:pt x="167" y="91"/>
                  </a:cubicBezTo>
                  <a:lnTo>
                    <a:pt x="167" y="95"/>
                  </a:lnTo>
                  <a:cubicBezTo>
                    <a:pt x="194" y="95"/>
                    <a:pt x="173" y="89"/>
                    <a:pt x="191" y="88"/>
                  </a:cubicBezTo>
                  <a:cubicBezTo>
                    <a:pt x="190" y="81"/>
                    <a:pt x="191" y="82"/>
                    <a:pt x="185" y="81"/>
                  </a:cubicBezTo>
                  <a:cubicBezTo>
                    <a:pt x="184" y="81"/>
                    <a:pt x="181" y="81"/>
                    <a:pt x="179" y="81"/>
                  </a:cubicBezTo>
                  <a:cubicBezTo>
                    <a:pt x="179" y="85"/>
                    <a:pt x="178" y="85"/>
                    <a:pt x="177" y="89"/>
                  </a:cubicBezTo>
                  <a:close/>
                  <a:moveTo>
                    <a:pt x="1074" y="573"/>
                  </a:moveTo>
                  <a:cubicBezTo>
                    <a:pt x="1083" y="590"/>
                    <a:pt x="1080" y="575"/>
                    <a:pt x="1079" y="589"/>
                  </a:cubicBezTo>
                  <a:cubicBezTo>
                    <a:pt x="1085" y="589"/>
                    <a:pt x="1086" y="589"/>
                    <a:pt x="1090" y="590"/>
                  </a:cubicBezTo>
                  <a:cubicBezTo>
                    <a:pt x="1092" y="579"/>
                    <a:pt x="1090" y="581"/>
                    <a:pt x="1088" y="575"/>
                  </a:cubicBezTo>
                  <a:cubicBezTo>
                    <a:pt x="1078" y="577"/>
                    <a:pt x="1084" y="575"/>
                    <a:pt x="1074" y="573"/>
                  </a:cubicBezTo>
                  <a:close/>
                  <a:moveTo>
                    <a:pt x="155" y="114"/>
                  </a:moveTo>
                  <a:cubicBezTo>
                    <a:pt x="157" y="118"/>
                    <a:pt x="154" y="117"/>
                    <a:pt x="165" y="117"/>
                  </a:cubicBezTo>
                  <a:cubicBezTo>
                    <a:pt x="174" y="117"/>
                    <a:pt x="182" y="114"/>
                    <a:pt x="186" y="109"/>
                  </a:cubicBezTo>
                  <a:lnTo>
                    <a:pt x="184" y="105"/>
                  </a:lnTo>
                  <a:cubicBezTo>
                    <a:pt x="166" y="109"/>
                    <a:pt x="164" y="114"/>
                    <a:pt x="155" y="114"/>
                  </a:cubicBezTo>
                  <a:close/>
                  <a:moveTo>
                    <a:pt x="612" y="240"/>
                  </a:moveTo>
                  <a:cubicBezTo>
                    <a:pt x="621" y="245"/>
                    <a:pt x="616" y="240"/>
                    <a:pt x="624" y="239"/>
                  </a:cubicBezTo>
                  <a:cubicBezTo>
                    <a:pt x="628" y="239"/>
                    <a:pt x="630" y="243"/>
                    <a:pt x="638" y="244"/>
                  </a:cubicBezTo>
                  <a:cubicBezTo>
                    <a:pt x="636" y="234"/>
                    <a:pt x="640" y="236"/>
                    <a:pt x="631" y="230"/>
                  </a:cubicBezTo>
                  <a:cubicBezTo>
                    <a:pt x="614" y="241"/>
                    <a:pt x="615" y="229"/>
                    <a:pt x="612" y="240"/>
                  </a:cubicBezTo>
                  <a:close/>
                  <a:moveTo>
                    <a:pt x="547" y="149"/>
                  </a:moveTo>
                  <a:cubicBezTo>
                    <a:pt x="546" y="141"/>
                    <a:pt x="546" y="144"/>
                    <a:pt x="536" y="137"/>
                  </a:cubicBezTo>
                  <a:cubicBezTo>
                    <a:pt x="531" y="132"/>
                    <a:pt x="531" y="133"/>
                    <a:pt x="524" y="133"/>
                  </a:cubicBezTo>
                  <a:cubicBezTo>
                    <a:pt x="526" y="143"/>
                    <a:pt x="530" y="149"/>
                    <a:pt x="547" y="149"/>
                  </a:cubicBezTo>
                  <a:close/>
                  <a:moveTo>
                    <a:pt x="592" y="193"/>
                  </a:moveTo>
                  <a:cubicBezTo>
                    <a:pt x="592" y="200"/>
                    <a:pt x="601" y="203"/>
                    <a:pt x="608" y="203"/>
                  </a:cubicBezTo>
                  <a:lnTo>
                    <a:pt x="610" y="201"/>
                  </a:lnTo>
                  <a:cubicBezTo>
                    <a:pt x="611" y="198"/>
                    <a:pt x="610" y="201"/>
                    <a:pt x="612" y="196"/>
                  </a:cubicBezTo>
                  <a:cubicBezTo>
                    <a:pt x="617" y="200"/>
                    <a:pt x="615" y="195"/>
                    <a:pt x="615" y="203"/>
                  </a:cubicBezTo>
                  <a:lnTo>
                    <a:pt x="620" y="203"/>
                  </a:lnTo>
                  <a:cubicBezTo>
                    <a:pt x="623" y="190"/>
                    <a:pt x="614" y="193"/>
                    <a:pt x="614" y="193"/>
                  </a:cubicBezTo>
                  <a:cubicBezTo>
                    <a:pt x="611" y="193"/>
                    <a:pt x="610" y="192"/>
                    <a:pt x="608" y="191"/>
                  </a:cubicBezTo>
                  <a:cubicBezTo>
                    <a:pt x="607" y="193"/>
                    <a:pt x="605" y="196"/>
                    <a:pt x="603" y="196"/>
                  </a:cubicBezTo>
                  <a:cubicBezTo>
                    <a:pt x="594" y="196"/>
                    <a:pt x="601" y="196"/>
                    <a:pt x="599" y="188"/>
                  </a:cubicBezTo>
                  <a:cubicBezTo>
                    <a:pt x="597" y="189"/>
                    <a:pt x="592" y="190"/>
                    <a:pt x="592" y="193"/>
                  </a:cubicBezTo>
                  <a:close/>
                  <a:moveTo>
                    <a:pt x="585" y="634"/>
                  </a:moveTo>
                  <a:cubicBezTo>
                    <a:pt x="590" y="631"/>
                    <a:pt x="591" y="627"/>
                    <a:pt x="592" y="620"/>
                  </a:cubicBezTo>
                  <a:cubicBezTo>
                    <a:pt x="593" y="613"/>
                    <a:pt x="595" y="610"/>
                    <a:pt x="592" y="604"/>
                  </a:cubicBezTo>
                  <a:cubicBezTo>
                    <a:pt x="582" y="612"/>
                    <a:pt x="585" y="614"/>
                    <a:pt x="583" y="621"/>
                  </a:cubicBezTo>
                  <a:cubicBezTo>
                    <a:pt x="582" y="623"/>
                    <a:pt x="575" y="627"/>
                    <a:pt x="585" y="634"/>
                  </a:cubicBezTo>
                  <a:close/>
                  <a:moveTo>
                    <a:pt x="203" y="328"/>
                  </a:moveTo>
                  <a:cubicBezTo>
                    <a:pt x="197" y="325"/>
                    <a:pt x="200" y="326"/>
                    <a:pt x="193" y="328"/>
                  </a:cubicBezTo>
                  <a:lnTo>
                    <a:pt x="198" y="336"/>
                  </a:lnTo>
                  <a:cubicBezTo>
                    <a:pt x="211" y="336"/>
                    <a:pt x="216" y="340"/>
                    <a:pt x="226" y="340"/>
                  </a:cubicBezTo>
                  <a:cubicBezTo>
                    <a:pt x="225" y="335"/>
                    <a:pt x="225" y="335"/>
                    <a:pt x="220" y="332"/>
                  </a:cubicBezTo>
                  <a:cubicBezTo>
                    <a:pt x="208" y="323"/>
                    <a:pt x="216" y="334"/>
                    <a:pt x="203" y="328"/>
                  </a:cubicBezTo>
                  <a:close/>
                  <a:moveTo>
                    <a:pt x="34" y="9"/>
                  </a:moveTo>
                  <a:cubicBezTo>
                    <a:pt x="43" y="10"/>
                    <a:pt x="47" y="17"/>
                    <a:pt x="54" y="23"/>
                  </a:cubicBezTo>
                  <a:cubicBezTo>
                    <a:pt x="62" y="31"/>
                    <a:pt x="64" y="28"/>
                    <a:pt x="69" y="26"/>
                  </a:cubicBezTo>
                  <a:cubicBezTo>
                    <a:pt x="59" y="13"/>
                    <a:pt x="59" y="19"/>
                    <a:pt x="52" y="13"/>
                  </a:cubicBezTo>
                  <a:cubicBezTo>
                    <a:pt x="45" y="8"/>
                    <a:pt x="51" y="4"/>
                    <a:pt x="35" y="0"/>
                  </a:cubicBezTo>
                  <a:cubicBezTo>
                    <a:pt x="34" y="4"/>
                    <a:pt x="34" y="4"/>
                    <a:pt x="34" y="9"/>
                  </a:cubicBezTo>
                  <a:close/>
                  <a:moveTo>
                    <a:pt x="74" y="517"/>
                  </a:moveTo>
                  <a:cubicBezTo>
                    <a:pt x="58" y="520"/>
                    <a:pt x="75" y="503"/>
                    <a:pt x="63" y="503"/>
                  </a:cubicBezTo>
                  <a:lnTo>
                    <a:pt x="48" y="526"/>
                  </a:lnTo>
                  <a:cubicBezTo>
                    <a:pt x="55" y="525"/>
                    <a:pt x="54" y="525"/>
                    <a:pt x="58" y="522"/>
                  </a:cubicBezTo>
                  <a:lnTo>
                    <a:pt x="58" y="527"/>
                  </a:lnTo>
                  <a:lnTo>
                    <a:pt x="65" y="527"/>
                  </a:lnTo>
                  <a:cubicBezTo>
                    <a:pt x="67" y="522"/>
                    <a:pt x="66" y="526"/>
                    <a:pt x="71" y="522"/>
                  </a:cubicBezTo>
                  <a:cubicBezTo>
                    <a:pt x="73" y="520"/>
                    <a:pt x="72" y="520"/>
                    <a:pt x="74" y="517"/>
                  </a:cubicBezTo>
                  <a:close/>
                  <a:moveTo>
                    <a:pt x="237" y="349"/>
                  </a:moveTo>
                  <a:cubicBezTo>
                    <a:pt x="246" y="369"/>
                    <a:pt x="238" y="374"/>
                    <a:pt x="242" y="392"/>
                  </a:cubicBezTo>
                  <a:cubicBezTo>
                    <a:pt x="248" y="391"/>
                    <a:pt x="246" y="392"/>
                    <a:pt x="249" y="387"/>
                  </a:cubicBezTo>
                  <a:cubicBezTo>
                    <a:pt x="251" y="385"/>
                    <a:pt x="253" y="383"/>
                    <a:pt x="254" y="380"/>
                  </a:cubicBezTo>
                  <a:lnTo>
                    <a:pt x="251" y="376"/>
                  </a:lnTo>
                  <a:cubicBezTo>
                    <a:pt x="244" y="367"/>
                    <a:pt x="248" y="352"/>
                    <a:pt x="237" y="349"/>
                  </a:cubicBezTo>
                  <a:close/>
                  <a:moveTo>
                    <a:pt x="810" y="841"/>
                  </a:moveTo>
                  <a:cubicBezTo>
                    <a:pt x="812" y="841"/>
                    <a:pt x="811" y="839"/>
                    <a:pt x="814" y="838"/>
                  </a:cubicBezTo>
                  <a:cubicBezTo>
                    <a:pt x="820" y="834"/>
                    <a:pt x="829" y="832"/>
                    <a:pt x="837" y="831"/>
                  </a:cubicBezTo>
                  <a:cubicBezTo>
                    <a:pt x="839" y="831"/>
                    <a:pt x="838" y="831"/>
                    <a:pt x="839" y="830"/>
                  </a:cubicBezTo>
                  <a:cubicBezTo>
                    <a:pt x="831" y="820"/>
                    <a:pt x="815" y="827"/>
                    <a:pt x="811" y="827"/>
                  </a:cubicBezTo>
                  <a:cubicBezTo>
                    <a:pt x="808" y="828"/>
                    <a:pt x="805" y="824"/>
                    <a:pt x="797" y="836"/>
                  </a:cubicBezTo>
                  <a:cubicBezTo>
                    <a:pt x="800" y="837"/>
                    <a:pt x="801" y="837"/>
                    <a:pt x="803" y="838"/>
                  </a:cubicBezTo>
                  <a:cubicBezTo>
                    <a:pt x="810" y="841"/>
                    <a:pt x="802" y="841"/>
                    <a:pt x="810" y="841"/>
                  </a:cubicBezTo>
                  <a:close/>
                  <a:moveTo>
                    <a:pt x="225" y="189"/>
                  </a:moveTo>
                  <a:cubicBezTo>
                    <a:pt x="225" y="198"/>
                    <a:pt x="228" y="195"/>
                    <a:pt x="231" y="201"/>
                  </a:cubicBezTo>
                  <a:cubicBezTo>
                    <a:pt x="233" y="206"/>
                    <a:pt x="229" y="222"/>
                    <a:pt x="241" y="213"/>
                  </a:cubicBezTo>
                  <a:lnTo>
                    <a:pt x="249" y="198"/>
                  </a:lnTo>
                  <a:lnTo>
                    <a:pt x="244" y="198"/>
                  </a:lnTo>
                  <a:cubicBezTo>
                    <a:pt x="243" y="186"/>
                    <a:pt x="234" y="189"/>
                    <a:pt x="231" y="187"/>
                  </a:cubicBezTo>
                  <a:cubicBezTo>
                    <a:pt x="228" y="186"/>
                    <a:pt x="229" y="183"/>
                    <a:pt x="226" y="186"/>
                  </a:cubicBezTo>
                  <a:cubicBezTo>
                    <a:pt x="224" y="188"/>
                    <a:pt x="225" y="183"/>
                    <a:pt x="225" y="189"/>
                  </a:cubicBezTo>
                  <a:close/>
                  <a:moveTo>
                    <a:pt x="584" y="795"/>
                  </a:moveTo>
                  <a:cubicBezTo>
                    <a:pt x="583" y="800"/>
                    <a:pt x="583" y="800"/>
                    <a:pt x="582" y="804"/>
                  </a:cubicBezTo>
                  <a:cubicBezTo>
                    <a:pt x="588" y="808"/>
                    <a:pt x="586" y="809"/>
                    <a:pt x="601" y="809"/>
                  </a:cubicBezTo>
                  <a:cubicBezTo>
                    <a:pt x="604" y="804"/>
                    <a:pt x="603" y="806"/>
                    <a:pt x="603" y="799"/>
                  </a:cubicBezTo>
                  <a:cubicBezTo>
                    <a:pt x="615" y="799"/>
                    <a:pt x="606" y="796"/>
                    <a:pt x="617" y="795"/>
                  </a:cubicBezTo>
                  <a:cubicBezTo>
                    <a:pt x="611" y="787"/>
                    <a:pt x="611" y="793"/>
                    <a:pt x="613" y="783"/>
                  </a:cubicBezTo>
                  <a:cubicBezTo>
                    <a:pt x="604" y="786"/>
                    <a:pt x="606" y="792"/>
                    <a:pt x="598" y="797"/>
                  </a:cubicBezTo>
                  <a:cubicBezTo>
                    <a:pt x="599" y="789"/>
                    <a:pt x="599" y="795"/>
                    <a:pt x="598" y="792"/>
                  </a:cubicBezTo>
                  <a:cubicBezTo>
                    <a:pt x="593" y="794"/>
                    <a:pt x="590" y="795"/>
                    <a:pt x="584" y="795"/>
                  </a:cubicBezTo>
                  <a:cubicBezTo>
                    <a:pt x="584" y="788"/>
                    <a:pt x="584" y="792"/>
                    <a:pt x="585" y="790"/>
                  </a:cubicBezTo>
                  <a:cubicBezTo>
                    <a:pt x="582" y="783"/>
                    <a:pt x="583" y="789"/>
                    <a:pt x="580" y="783"/>
                  </a:cubicBezTo>
                  <a:cubicBezTo>
                    <a:pt x="583" y="781"/>
                    <a:pt x="582" y="782"/>
                    <a:pt x="584" y="780"/>
                  </a:cubicBezTo>
                  <a:lnTo>
                    <a:pt x="588" y="777"/>
                  </a:lnTo>
                  <a:cubicBezTo>
                    <a:pt x="600" y="767"/>
                    <a:pt x="590" y="775"/>
                    <a:pt x="593" y="766"/>
                  </a:cubicBezTo>
                  <a:cubicBezTo>
                    <a:pt x="596" y="758"/>
                    <a:pt x="595" y="767"/>
                    <a:pt x="605" y="762"/>
                  </a:cubicBezTo>
                  <a:cubicBezTo>
                    <a:pt x="603" y="758"/>
                    <a:pt x="603" y="760"/>
                    <a:pt x="603" y="755"/>
                  </a:cubicBezTo>
                  <a:cubicBezTo>
                    <a:pt x="583" y="756"/>
                    <a:pt x="595" y="762"/>
                    <a:pt x="580" y="757"/>
                  </a:cubicBezTo>
                  <a:cubicBezTo>
                    <a:pt x="577" y="761"/>
                    <a:pt x="575" y="761"/>
                    <a:pt x="574" y="766"/>
                  </a:cubicBezTo>
                  <a:lnTo>
                    <a:pt x="573" y="774"/>
                  </a:lnTo>
                  <a:lnTo>
                    <a:pt x="567" y="777"/>
                  </a:lnTo>
                  <a:cubicBezTo>
                    <a:pt x="563" y="778"/>
                    <a:pt x="564" y="778"/>
                    <a:pt x="561" y="780"/>
                  </a:cubicBezTo>
                  <a:cubicBezTo>
                    <a:pt x="559" y="783"/>
                    <a:pt x="557" y="788"/>
                    <a:pt x="556" y="792"/>
                  </a:cubicBezTo>
                  <a:lnTo>
                    <a:pt x="566" y="792"/>
                  </a:lnTo>
                  <a:cubicBezTo>
                    <a:pt x="563" y="799"/>
                    <a:pt x="568" y="799"/>
                    <a:pt x="575" y="802"/>
                  </a:cubicBezTo>
                  <a:cubicBezTo>
                    <a:pt x="578" y="800"/>
                    <a:pt x="577" y="800"/>
                    <a:pt x="580" y="798"/>
                  </a:cubicBezTo>
                  <a:cubicBezTo>
                    <a:pt x="582" y="796"/>
                    <a:pt x="580" y="797"/>
                    <a:pt x="584" y="795"/>
                  </a:cubicBezTo>
                  <a:close/>
                  <a:moveTo>
                    <a:pt x="601" y="554"/>
                  </a:moveTo>
                  <a:cubicBezTo>
                    <a:pt x="603" y="547"/>
                    <a:pt x="605" y="550"/>
                    <a:pt x="605" y="544"/>
                  </a:cubicBezTo>
                  <a:cubicBezTo>
                    <a:pt x="606" y="537"/>
                    <a:pt x="594" y="532"/>
                    <a:pt x="593" y="552"/>
                  </a:cubicBezTo>
                  <a:lnTo>
                    <a:pt x="591" y="566"/>
                  </a:lnTo>
                  <a:lnTo>
                    <a:pt x="599" y="566"/>
                  </a:lnTo>
                  <a:lnTo>
                    <a:pt x="599" y="573"/>
                  </a:lnTo>
                  <a:cubicBezTo>
                    <a:pt x="605" y="572"/>
                    <a:pt x="608" y="570"/>
                    <a:pt x="612" y="568"/>
                  </a:cubicBezTo>
                  <a:cubicBezTo>
                    <a:pt x="612" y="559"/>
                    <a:pt x="612" y="556"/>
                    <a:pt x="601" y="554"/>
                  </a:cubicBezTo>
                  <a:close/>
                  <a:moveTo>
                    <a:pt x="86" y="21"/>
                  </a:moveTo>
                  <a:cubicBezTo>
                    <a:pt x="83" y="25"/>
                    <a:pt x="81" y="26"/>
                    <a:pt x="77" y="28"/>
                  </a:cubicBezTo>
                  <a:cubicBezTo>
                    <a:pt x="79" y="31"/>
                    <a:pt x="79" y="30"/>
                    <a:pt x="79" y="35"/>
                  </a:cubicBezTo>
                  <a:cubicBezTo>
                    <a:pt x="86" y="32"/>
                    <a:pt x="86" y="33"/>
                    <a:pt x="91" y="36"/>
                  </a:cubicBezTo>
                  <a:cubicBezTo>
                    <a:pt x="100" y="42"/>
                    <a:pt x="98" y="38"/>
                    <a:pt x="109" y="40"/>
                  </a:cubicBezTo>
                  <a:cubicBezTo>
                    <a:pt x="106" y="34"/>
                    <a:pt x="106" y="36"/>
                    <a:pt x="103" y="31"/>
                  </a:cubicBezTo>
                  <a:cubicBezTo>
                    <a:pt x="84" y="5"/>
                    <a:pt x="106" y="17"/>
                    <a:pt x="87" y="10"/>
                  </a:cubicBezTo>
                  <a:cubicBezTo>
                    <a:pt x="80" y="7"/>
                    <a:pt x="88" y="8"/>
                    <a:pt x="79" y="7"/>
                  </a:cubicBezTo>
                  <a:cubicBezTo>
                    <a:pt x="83" y="15"/>
                    <a:pt x="77" y="7"/>
                    <a:pt x="86" y="21"/>
                  </a:cubicBezTo>
                  <a:close/>
                  <a:moveTo>
                    <a:pt x="626" y="470"/>
                  </a:moveTo>
                  <a:cubicBezTo>
                    <a:pt x="634" y="467"/>
                    <a:pt x="625" y="469"/>
                    <a:pt x="631" y="466"/>
                  </a:cubicBezTo>
                  <a:cubicBezTo>
                    <a:pt x="644" y="461"/>
                    <a:pt x="648" y="468"/>
                    <a:pt x="651" y="463"/>
                  </a:cubicBezTo>
                  <a:cubicBezTo>
                    <a:pt x="653" y="460"/>
                    <a:pt x="651" y="452"/>
                    <a:pt x="652" y="447"/>
                  </a:cubicBezTo>
                  <a:cubicBezTo>
                    <a:pt x="654" y="441"/>
                    <a:pt x="655" y="443"/>
                    <a:pt x="657" y="436"/>
                  </a:cubicBezTo>
                  <a:cubicBezTo>
                    <a:pt x="650" y="438"/>
                    <a:pt x="650" y="442"/>
                    <a:pt x="645" y="447"/>
                  </a:cubicBezTo>
                  <a:cubicBezTo>
                    <a:pt x="641" y="450"/>
                    <a:pt x="645" y="448"/>
                    <a:pt x="641" y="450"/>
                  </a:cubicBezTo>
                  <a:cubicBezTo>
                    <a:pt x="631" y="455"/>
                    <a:pt x="640" y="445"/>
                    <a:pt x="622" y="457"/>
                  </a:cubicBezTo>
                  <a:cubicBezTo>
                    <a:pt x="624" y="461"/>
                    <a:pt x="625" y="464"/>
                    <a:pt x="626" y="470"/>
                  </a:cubicBezTo>
                  <a:close/>
                  <a:moveTo>
                    <a:pt x="284" y="167"/>
                  </a:moveTo>
                  <a:cubicBezTo>
                    <a:pt x="290" y="167"/>
                    <a:pt x="291" y="163"/>
                    <a:pt x="295" y="168"/>
                  </a:cubicBezTo>
                  <a:cubicBezTo>
                    <a:pt x="299" y="174"/>
                    <a:pt x="294" y="174"/>
                    <a:pt x="302" y="179"/>
                  </a:cubicBezTo>
                  <a:cubicBezTo>
                    <a:pt x="304" y="172"/>
                    <a:pt x="307" y="174"/>
                    <a:pt x="303" y="165"/>
                  </a:cubicBezTo>
                  <a:cubicBezTo>
                    <a:pt x="300" y="157"/>
                    <a:pt x="299" y="158"/>
                    <a:pt x="293" y="154"/>
                  </a:cubicBezTo>
                  <a:cubicBezTo>
                    <a:pt x="288" y="151"/>
                    <a:pt x="288" y="149"/>
                    <a:pt x="284" y="144"/>
                  </a:cubicBezTo>
                  <a:cubicBezTo>
                    <a:pt x="279" y="139"/>
                    <a:pt x="276" y="136"/>
                    <a:pt x="272" y="135"/>
                  </a:cubicBezTo>
                  <a:cubicBezTo>
                    <a:pt x="274" y="145"/>
                    <a:pt x="271" y="147"/>
                    <a:pt x="273" y="153"/>
                  </a:cubicBezTo>
                  <a:cubicBezTo>
                    <a:pt x="274" y="155"/>
                    <a:pt x="283" y="167"/>
                    <a:pt x="284" y="167"/>
                  </a:cubicBezTo>
                  <a:close/>
                  <a:moveTo>
                    <a:pt x="186" y="583"/>
                  </a:moveTo>
                  <a:cubicBezTo>
                    <a:pt x="183" y="575"/>
                    <a:pt x="186" y="584"/>
                    <a:pt x="183" y="579"/>
                  </a:cubicBezTo>
                  <a:cubicBezTo>
                    <a:pt x="181" y="575"/>
                    <a:pt x="182" y="578"/>
                    <a:pt x="183" y="573"/>
                  </a:cubicBezTo>
                  <a:cubicBezTo>
                    <a:pt x="183" y="573"/>
                    <a:pt x="183" y="572"/>
                    <a:pt x="183" y="572"/>
                  </a:cubicBezTo>
                  <a:cubicBezTo>
                    <a:pt x="183" y="560"/>
                    <a:pt x="179" y="558"/>
                    <a:pt x="172" y="557"/>
                  </a:cubicBezTo>
                  <a:cubicBezTo>
                    <a:pt x="171" y="564"/>
                    <a:pt x="171" y="563"/>
                    <a:pt x="166" y="567"/>
                  </a:cubicBezTo>
                  <a:cubicBezTo>
                    <a:pt x="156" y="572"/>
                    <a:pt x="159" y="569"/>
                    <a:pt x="153" y="571"/>
                  </a:cubicBezTo>
                  <a:cubicBezTo>
                    <a:pt x="149" y="573"/>
                    <a:pt x="148" y="573"/>
                    <a:pt x="146" y="576"/>
                  </a:cubicBezTo>
                  <a:cubicBezTo>
                    <a:pt x="156" y="576"/>
                    <a:pt x="158" y="571"/>
                    <a:pt x="162" y="585"/>
                  </a:cubicBezTo>
                  <a:cubicBezTo>
                    <a:pt x="175" y="579"/>
                    <a:pt x="174" y="591"/>
                    <a:pt x="186" y="583"/>
                  </a:cubicBezTo>
                  <a:close/>
                  <a:moveTo>
                    <a:pt x="28" y="406"/>
                  </a:moveTo>
                  <a:cubicBezTo>
                    <a:pt x="32" y="409"/>
                    <a:pt x="34" y="415"/>
                    <a:pt x="38" y="416"/>
                  </a:cubicBezTo>
                  <a:cubicBezTo>
                    <a:pt x="43" y="417"/>
                    <a:pt x="38" y="412"/>
                    <a:pt x="37" y="406"/>
                  </a:cubicBezTo>
                  <a:cubicBezTo>
                    <a:pt x="46" y="406"/>
                    <a:pt x="44" y="408"/>
                    <a:pt x="51" y="408"/>
                  </a:cubicBezTo>
                  <a:lnTo>
                    <a:pt x="51" y="398"/>
                  </a:lnTo>
                  <a:cubicBezTo>
                    <a:pt x="42" y="400"/>
                    <a:pt x="49" y="403"/>
                    <a:pt x="41" y="399"/>
                  </a:cubicBezTo>
                  <a:cubicBezTo>
                    <a:pt x="36" y="396"/>
                    <a:pt x="37" y="398"/>
                    <a:pt x="35" y="391"/>
                  </a:cubicBezTo>
                  <a:lnTo>
                    <a:pt x="30" y="391"/>
                  </a:lnTo>
                  <a:cubicBezTo>
                    <a:pt x="30" y="401"/>
                    <a:pt x="29" y="404"/>
                    <a:pt x="7" y="399"/>
                  </a:cubicBezTo>
                  <a:cubicBezTo>
                    <a:pt x="8" y="401"/>
                    <a:pt x="9" y="404"/>
                    <a:pt x="10" y="406"/>
                  </a:cubicBezTo>
                  <a:cubicBezTo>
                    <a:pt x="12" y="411"/>
                    <a:pt x="14" y="417"/>
                    <a:pt x="14" y="422"/>
                  </a:cubicBezTo>
                  <a:cubicBezTo>
                    <a:pt x="14" y="437"/>
                    <a:pt x="8" y="421"/>
                    <a:pt x="20" y="443"/>
                  </a:cubicBezTo>
                  <a:cubicBezTo>
                    <a:pt x="30" y="436"/>
                    <a:pt x="24" y="443"/>
                    <a:pt x="27" y="429"/>
                  </a:cubicBezTo>
                  <a:lnTo>
                    <a:pt x="18" y="429"/>
                  </a:lnTo>
                  <a:cubicBezTo>
                    <a:pt x="19" y="425"/>
                    <a:pt x="19" y="425"/>
                    <a:pt x="20" y="421"/>
                  </a:cubicBezTo>
                  <a:lnTo>
                    <a:pt x="25" y="421"/>
                  </a:lnTo>
                  <a:cubicBezTo>
                    <a:pt x="24" y="415"/>
                    <a:pt x="23" y="415"/>
                    <a:pt x="21" y="410"/>
                  </a:cubicBezTo>
                  <a:cubicBezTo>
                    <a:pt x="27" y="409"/>
                    <a:pt x="24" y="409"/>
                    <a:pt x="28" y="406"/>
                  </a:cubicBezTo>
                  <a:close/>
                  <a:moveTo>
                    <a:pt x="911" y="676"/>
                  </a:moveTo>
                  <a:cubicBezTo>
                    <a:pt x="915" y="673"/>
                    <a:pt x="917" y="673"/>
                    <a:pt x="920" y="669"/>
                  </a:cubicBezTo>
                  <a:cubicBezTo>
                    <a:pt x="919" y="662"/>
                    <a:pt x="918" y="665"/>
                    <a:pt x="918" y="657"/>
                  </a:cubicBezTo>
                  <a:cubicBezTo>
                    <a:pt x="914" y="660"/>
                    <a:pt x="915" y="658"/>
                    <a:pt x="912" y="663"/>
                  </a:cubicBezTo>
                  <a:lnTo>
                    <a:pt x="909" y="672"/>
                  </a:lnTo>
                  <a:cubicBezTo>
                    <a:pt x="908" y="673"/>
                    <a:pt x="905" y="680"/>
                    <a:pt x="905" y="680"/>
                  </a:cubicBezTo>
                  <a:lnTo>
                    <a:pt x="906" y="701"/>
                  </a:lnTo>
                  <a:cubicBezTo>
                    <a:pt x="894" y="698"/>
                    <a:pt x="903" y="703"/>
                    <a:pt x="895" y="704"/>
                  </a:cubicBezTo>
                  <a:lnTo>
                    <a:pt x="881" y="704"/>
                  </a:lnTo>
                  <a:cubicBezTo>
                    <a:pt x="880" y="719"/>
                    <a:pt x="874" y="709"/>
                    <a:pt x="873" y="708"/>
                  </a:cubicBezTo>
                  <a:cubicBezTo>
                    <a:pt x="871" y="712"/>
                    <a:pt x="872" y="708"/>
                    <a:pt x="871" y="713"/>
                  </a:cubicBezTo>
                  <a:lnTo>
                    <a:pt x="866" y="713"/>
                  </a:lnTo>
                  <a:cubicBezTo>
                    <a:pt x="864" y="706"/>
                    <a:pt x="864" y="708"/>
                    <a:pt x="855" y="708"/>
                  </a:cubicBezTo>
                  <a:cubicBezTo>
                    <a:pt x="858" y="720"/>
                    <a:pt x="856" y="713"/>
                    <a:pt x="853" y="724"/>
                  </a:cubicBezTo>
                  <a:cubicBezTo>
                    <a:pt x="860" y="721"/>
                    <a:pt x="855" y="721"/>
                    <a:pt x="864" y="720"/>
                  </a:cubicBezTo>
                  <a:cubicBezTo>
                    <a:pt x="883" y="719"/>
                    <a:pt x="870" y="720"/>
                    <a:pt x="884" y="716"/>
                  </a:cubicBezTo>
                  <a:cubicBezTo>
                    <a:pt x="906" y="709"/>
                    <a:pt x="893" y="714"/>
                    <a:pt x="909" y="703"/>
                  </a:cubicBezTo>
                  <a:lnTo>
                    <a:pt x="916" y="696"/>
                  </a:lnTo>
                  <a:cubicBezTo>
                    <a:pt x="917" y="694"/>
                    <a:pt x="917" y="695"/>
                    <a:pt x="918" y="692"/>
                  </a:cubicBezTo>
                  <a:cubicBezTo>
                    <a:pt x="913" y="686"/>
                    <a:pt x="913" y="685"/>
                    <a:pt x="911" y="676"/>
                  </a:cubicBezTo>
                  <a:close/>
                  <a:moveTo>
                    <a:pt x="218" y="664"/>
                  </a:moveTo>
                  <a:cubicBezTo>
                    <a:pt x="210" y="663"/>
                    <a:pt x="214" y="664"/>
                    <a:pt x="208" y="660"/>
                  </a:cubicBezTo>
                  <a:lnTo>
                    <a:pt x="214" y="655"/>
                  </a:lnTo>
                  <a:cubicBezTo>
                    <a:pt x="218" y="661"/>
                    <a:pt x="217" y="656"/>
                    <a:pt x="218" y="664"/>
                  </a:cubicBezTo>
                  <a:close/>
                  <a:moveTo>
                    <a:pt x="493" y="161"/>
                  </a:moveTo>
                  <a:cubicBezTo>
                    <a:pt x="492" y="166"/>
                    <a:pt x="492" y="166"/>
                    <a:pt x="491" y="170"/>
                  </a:cubicBezTo>
                  <a:cubicBezTo>
                    <a:pt x="484" y="169"/>
                    <a:pt x="461" y="163"/>
                    <a:pt x="480" y="183"/>
                  </a:cubicBezTo>
                  <a:cubicBezTo>
                    <a:pt x="487" y="191"/>
                    <a:pt x="481" y="187"/>
                    <a:pt x="492" y="195"/>
                  </a:cubicBezTo>
                  <a:cubicBezTo>
                    <a:pt x="496" y="197"/>
                    <a:pt x="520" y="217"/>
                    <a:pt x="518" y="195"/>
                  </a:cubicBezTo>
                  <a:cubicBezTo>
                    <a:pt x="518" y="190"/>
                    <a:pt x="514" y="184"/>
                    <a:pt x="510" y="181"/>
                  </a:cubicBezTo>
                  <a:lnTo>
                    <a:pt x="515" y="181"/>
                  </a:lnTo>
                  <a:cubicBezTo>
                    <a:pt x="516" y="189"/>
                    <a:pt x="513" y="184"/>
                    <a:pt x="519" y="188"/>
                  </a:cubicBezTo>
                  <a:lnTo>
                    <a:pt x="526" y="182"/>
                  </a:lnTo>
                  <a:lnTo>
                    <a:pt x="520" y="176"/>
                  </a:lnTo>
                  <a:cubicBezTo>
                    <a:pt x="514" y="171"/>
                    <a:pt x="521" y="172"/>
                    <a:pt x="510" y="172"/>
                  </a:cubicBezTo>
                  <a:cubicBezTo>
                    <a:pt x="510" y="166"/>
                    <a:pt x="511" y="160"/>
                    <a:pt x="504" y="161"/>
                  </a:cubicBezTo>
                  <a:cubicBezTo>
                    <a:pt x="498" y="161"/>
                    <a:pt x="504" y="164"/>
                    <a:pt x="493" y="161"/>
                  </a:cubicBezTo>
                  <a:close/>
                  <a:moveTo>
                    <a:pt x="56" y="485"/>
                  </a:moveTo>
                  <a:cubicBezTo>
                    <a:pt x="55" y="490"/>
                    <a:pt x="55" y="491"/>
                    <a:pt x="55" y="498"/>
                  </a:cubicBezTo>
                  <a:cubicBezTo>
                    <a:pt x="52" y="495"/>
                    <a:pt x="52" y="495"/>
                    <a:pt x="51" y="491"/>
                  </a:cubicBezTo>
                  <a:cubicBezTo>
                    <a:pt x="41" y="491"/>
                    <a:pt x="45" y="494"/>
                    <a:pt x="37" y="496"/>
                  </a:cubicBezTo>
                  <a:cubicBezTo>
                    <a:pt x="38" y="493"/>
                    <a:pt x="38" y="494"/>
                    <a:pt x="39" y="492"/>
                  </a:cubicBezTo>
                  <a:cubicBezTo>
                    <a:pt x="39" y="492"/>
                    <a:pt x="40" y="491"/>
                    <a:pt x="40" y="490"/>
                  </a:cubicBezTo>
                  <a:cubicBezTo>
                    <a:pt x="43" y="488"/>
                    <a:pt x="42" y="489"/>
                    <a:pt x="44" y="487"/>
                  </a:cubicBezTo>
                  <a:cubicBezTo>
                    <a:pt x="40" y="482"/>
                    <a:pt x="45" y="484"/>
                    <a:pt x="37" y="484"/>
                  </a:cubicBezTo>
                  <a:cubicBezTo>
                    <a:pt x="40" y="477"/>
                    <a:pt x="41" y="476"/>
                    <a:pt x="47" y="478"/>
                  </a:cubicBezTo>
                  <a:lnTo>
                    <a:pt x="49" y="479"/>
                  </a:lnTo>
                  <a:cubicBezTo>
                    <a:pt x="49" y="479"/>
                    <a:pt x="50" y="479"/>
                    <a:pt x="50" y="479"/>
                  </a:cubicBezTo>
                  <a:cubicBezTo>
                    <a:pt x="55" y="479"/>
                    <a:pt x="50" y="479"/>
                    <a:pt x="56" y="477"/>
                  </a:cubicBezTo>
                  <a:cubicBezTo>
                    <a:pt x="53" y="472"/>
                    <a:pt x="49" y="471"/>
                    <a:pt x="46" y="459"/>
                  </a:cubicBezTo>
                  <a:cubicBezTo>
                    <a:pt x="39" y="461"/>
                    <a:pt x="39" y="461"/>
                    <a:pt x="39" y="470"/>
                  </a:cubicBezTo>
                  <a:cubicBezTo>
                    <a:pt x="32" y="468"/>
                    <a:pt x="37" y="468"/>
                    <a:pt x="30" y="466"/>
                  </a:cubicBezTo>
                  <a:cubicBezTo>
                    <a:pt x="32" y="473"/>
                    <a:pt x="34" y="474"/>
                    <a:pt x="32" y="480"/>
                  </a:cubicBezTo>
                  <a:cubicBezTo>
                    <a:pt x="26" y="479"/>
                    <a:pt x="22" y="473"/>
                    <a:pt x="19" y="467"/>
                  </a:cubicBezTo>
                  <a:cubicBezTo>
                    <a:pt x="17" y="463"/>
                    <a:pt x="20" y="463"/>
                    <a:pt x="14" y="463"/>
                  </a:cubicBezTo>
                  <a:cubicBezTo>
                    <a:pt x="15" y="474"/>
                    <a:pt x="16" y="466"/>
                    <a:pt x="18" y="475"/>
                  </a:cubicBezTo>
                  <a:cubicBezTo>
                    <a:pt x="14" y="473"/>
                    <a:pt x="3" y="471"/>
                    <a:pt x="0" y="484"/>
                  </a:cubicBezTo>
                  <a:cubicBezTo>
                    <a:pt x="13" y="485"/>
                    <a:pt x="14" y="493"/>
                    <a:pt x="20" y="499"/>
                  </a:cubicBezTo>
                  <a:lnTo>
                    <a:pt x="44" y="508"/>
                  </a:lnTo>
                  <a:cubicBezTo>
                    <a:pt x="46" y="501"/>
                    <a:pt x="47" y="503"/>
                    <a:pt x="49" y="498"/>
                  </a:cubicBezTo>
                  <a:cubicBezTo>
                    <a:pt x="57" y="502"/>
                    <a:pt x="62" y="501"/>
                    <a:pt x="67" y="494"/>
                  </a:cubicBezTo>
                  <a:lnTo>
                    <a:pt x="61" y="488"/>
                  </a:lnTo>
                  <a:cubicBezTo>
                    <a:pt x="61" y="487"/>
                    <a:pt x="60" y="487"/>
                    <a:pt x="60" y="487"/>
                  </a:cubicBezTo>
                  <a:cubicBezTo>
                    <a:pt x="60" y="487"/>
                    <a:pt x="59" y="487"/>
                    <a:pt x="59" y="486"/>
                  </a:cubicBezTo>
                  <a:lnTo>
                    <a:pt x="56" y="485"/>
                  </a:lnTo>
                  <a:close/>
                  <a:moveTo>
                    <a:pt x="601" y="704"/>
                  </a:moveTo>
                  <a:cubicBezTo>
                    <a:pt x="603" y="697"/>
                    <a:pt x="606" y="696"/>
                    <a:pt x="606" y="689"/>
                  </a:cubicBezTo>
                  <a:cubicBezTo>
                    <a:pt x="605" y="684"/>
                    <a:pt x="603" y="676"/>
                    <a:pt x="598" y="676"/>
                  </a:cubicBezTo>
                  <a:lnTo>
                    <a:pt x="575" y="678"/>
                  </a:lnTo>
                  <a:cubicBezTo>
                    <a:pt x="574" y="670"/>
                    <a:pt x="572" y="667"/>
                    <a:pt x="571" y="659"/>
                  </a:cubicBezTo>
                  <a:cubicBezTo>
                    <a:pt x="564" y="661"/>
                    <a:pt x="567" y="660"/>
                    <a:pt x="565" y="668"/>
                  </a:cubicBezTo>
                  <a:cubicBezTo>
                    <a:pt x="562" y="674"/>
                    <a:pt x="564" y="670"/>
                    <a:pt x="559" y="676"/>
                  </a:cubicBezTo>
                  <a:cubicBezTo>
                    <a:pt x="564" y="683"/>
                    <a:pt x="559" y="672"/>
                    <a:pt x="566" y="687"/>
                  </a:cubicBezTo>
                  <a:cubicBezTo>
                    <a:pt x="573" y="686"/>
                    <a:pt x="572" y="685"/>
                    <a:pt x="578" y="683"/>
                  </a:cubicBezTo>
                  <a:cubicBezTo>
                    <a:pt x="592" y="710"/>
                    <a:pt x="575" y="705"/>
                    <a:pt x="584" y="722"/>
                  </a:cubicBezTo>
                  <a:cubicBezTo>
                    <a:pt x="579" y="724"/>
                    <a:pt x="575" y="718"/>
                    <a:pt x="575" y="731"/>
                  </a:cubicBezTo>
                  <a:cubicBezTo>
                    <a:pt x="575" y="731"/>
                    <a:pt x="575" y="732"/>
                    <a:pt x="575" y="732"/>
                  </a:cubicBezTo>
                  <a:cubicBezTo>
                    <a:pt x="575" y="732"/>
                    <a:pt x="575" y="733"/>
                    <a:pt x="575" y="733"/>
                  </a:cubicBezTo>
                  <a:cubicBezTo>
                    <a:pt x="577" y="741"/>
                    <a:pt x="580" y="740"/>
                    <a:pt x="580" y="752"/>
                  </a:cubicBezTo>
                  <a:lnTo>
                    <a:pt x="585" y="752"/>
                  </a:lnTo>
                  <a:cubicBezTo>
                    <a:pt x="586" y="744"/>
                    <a:pt x="587" y="742"/>
                    <a:pt x="587" y="732"/>
                  </a:cubicBezTo>
                  <a:cubicBezTo>
                    <a:pt x="593" y="734"/>
                    <a:pt x="589" y="736"/>
                    <a:pt x="600" y="726"/>
                  </a:cubicBezTo>
                  <a:cubicBezTo>
                    <a:pt x="607" y="721"/>
                    <a:pt x="607" y="720"/>
                    <a:pt x="605" y="711"/>
                  </a:cubicBezTo>
                  <a:cubicBezTo>
                    <a:pt x="615" y="710"/>
                    <a:pt x="615" y="704"/>
                    <a:pt x="601" y="704"/>
                  </a:cubicBezTo>
                  <a:close/>
                  <a:moveTo>
                    <a:pt x="373" y="151"/>
                  </a:moveTo>
                  <a:cubicBezTo>
                    <a:pt x="374" y="169"/>
                    <a:pt x="392" y="172"/>
                    <a:pt x="400" y="177"/>
                  </a:cubicBezTo>
                  <a:cubicBezTo>
                    <a:pt x="403" y="179"/>
                    <a:pt x="402" y="178"/>
                    <a:pt x="404" y="181"/>
                  </a:cubicBezTo>
                  <a:cubicBezTo>
                    <a:pt x="410" y="189"/>
                    <a:pt x="433" y="205"/>
                    <a:pt x="434" y="206"/>
                  </a:cubicBezTo>
                  <a:cubicBezTo>
                    <a:pt x="440" y="208"/>
                    <a:pt x="437" y="206"/>
                    <a:pt x="441" y="206"/>
                  </a:cubicBezTo>
                  <a:cubicBezTo>
                    <a:pt x="442" y="207"/>
                    <a:pt x="445" y="198"/>
                    <a:pt x="444" y="217"/>
                  </a:cubicBezTo>
                  <a:lnTo>
                    <a:pt x="426" y="224"/>
                  </a:lnTo>
                  <a:cubicBezTo>
                    <a:pt x="425" y="221"/>
                    <a:pt x="429" y="208"/>
                    <a:pt x="415" y="197"/>
                  </a:cubicBezTo>
                  <a:cubicBezTo>
                    <a:pt x="411" y="194"/>
                    <a:pt x="409" y="192"/>
                    <a:pt x="405" y="191"/>
                  </a:cubicBezTo>
                  <a:lnTo>
                    <a:pt x="403" y="197"/>
                  </a:lnTo>
                  <a:cubicBezTo>
                    <a:pt x="403" y="197"/>
                    <a:pt x="403" y="198"/>
                    <a:pt x="403" y="198"/>
                  </a:cubicBezTo>
                  <a:cubicBezTo>
                    <a:pt x="403" y="200"/>
                    <a:pt x="405" y="198"/>
                    <a:pt x="403" y="202"/>
                  </a:cubicBezTo>
                  <a:cubicBezTo>
                    <a:pt x="400" y="209"/>
                    <a:pt x="386" y="202"/>
                    <a:pt x="386" y="214"/>
                  </a:cubicBezTo>
                  <a:cubicBezTo>
                    <a:pt x="386" y="220"/>
                    <a:pt x="387" y="215"/>
                    <a:pt x="389" y="223"/>
                  </a:cubicBezTo>
                  <a:cubicBezTo>
                    <a:pt x="385" y="222"/>
                    <a:pt x="384" y="221"/>
                    <a:pt x="379" y="221"/>
                  </a:cubicBezTo>
                  <a:cubicBezTo>
                    <a:pt x="380" y="227"/>
                    <a:pt x="379" y="223"/>
                    <a:pt x="388" y="232"/>
                  </a:cubicBezTo>
                  <a:cubicBezTo>
                    <a:pt x="393" y="237"/>
                    <a:pt x="397" y="238"/>
                    <a:pt x="405" y="238"/>
                  </a:cubicBezTo>
                  <a:cubicBezTo>
                    <a:pt x="411" y="230"/>
                    <a:pt x="409" y="232"/>
                    <a:pt x="417" y="226"/>
                  </a:cubicBezTo>
                  <a:cubicBezTo>
                    <a:pt x="425" y="232"/>
                    <a:pt x="410" y="229"/>
                    <a:pt x="436" y="232"/>
                  </a:cubicBezTo>
                  <a:cubicBezTo>
                    <a:pt x="447" y="233"/>
                    <a:pt x="438" y="231"/>
                    <a:pt x="445" y="231"/>
                  </a:cubicBezTo>
                  <a:cubicBezTo>
                    <a:pt x="450" y="231"/>
                    <a:pt x="447" y="233"/>
                    <a:pt x="454" y="233"/>
                  </a:cubicBezTo>
                  <a:cubicBezTo>
                    <a:pt x="450" y="227"/>
                    <a:pt x="449" y="231"/>
                    <a:pt x="449" y="221"/>
                  </a:cubicBezTo>
                  <a:cubicBezTo>
                    <a:pt x="456" y="220"/>
                    <a:pt x="453" y="219"/>
                    <a:pt x="461" y="219"/>
                  </a:cubicBezTo>
                  <a:cubicBezTo>
                    <a:pt x="459" y="212"/>
                    <a:pt x="459" y="216"/>
                    <a:pt x="461" y="210"/>
                  </a:cubicBezTo>
                  <a:cubicBezTo>
                    <a:pt x="461" y="209"/>
                    <a:pt x="462" y="208"/>
                    <a:pt x="462" y="208"/>
                  </a:cubicBezTo>
                  <a:lnTo>
                    <a:pt x="473" y="189"/>
                  </a:lnTo>
                  <a:cubicBezTo>
                    <a:pt x="463" y="184"/>
                    <a:pt x="470" y="192"/>
                    <a:pt x="461" y="188"/>
                  </a:cubicBezTo>
                  <a:cubicBezTo>
                    <a:pt x="464" y="183"/>
                    <a:pt x="465" y="183"/>
                    <a:pt x="468" y="177"/>
                  </a:cubicBezTo>
                  <a:lnTo>
                    <a:pt x="459" y="177"/>
                  </a:lnTo>
                  <a:lnTo>
                    <a:pt x="459" y="172"/>
                  </a:lnTo>
                  <a:cubicBezTo>
                    <a:pt x="452" y="172"/>
                    <a:pt x="448" y="171"/>
                    <a:pt x="443" y="173"/>
                  </a:cubicBezTo>
                  <a:cubicBezTo>
                    <a:pt x="437" y="176"/>
                    <a:pt x="431" y="185"/>
                    <a:pt x="405" y="171"/>
                  </a:cubicBezTo>
                  <a:cubicBezTo>
                    <a:pt x="400" y="168"/>
                    <a:pt x="400" y="168"/>
                    <a:pt x="398" y="163"/>
                  </a:cubicBezTo>
                  <a:cubicBezTo>
                    <a:pt x="396" y="158"/>
                    <a:pt x="395" y="156"/>
                    <a:pt x="394" y="149"/>
                  </a:cubicBezTo>
                  <a:cubicBezTo>
                    <a:pt x="385" y="148"/>
                    <a:pt x="391" y="151"/>
                    <a:pt x="389" y="146"/>
                  </a:cubicBezTo>
                  <a:cubicBezTo>
                    <a:pt x="377" y="149"/>
                    <a:pt x="393" y="151"/>
                    <a:pt x="373" y="151"/>
                  </a:cubicBezTo>
                  <a:close/>
                  <a:moveTo>
                    <a:pt x="314" y="674"/>
                  </a:moveTo>
                  <a:lnTo>
                    <a:pt x="310" y="676"/>
                  </a:lnTo>
                  <a:cubicBezTo>
                    <a:pt x="309" y="669"/>
                    <a:pt x="310" y="671"/>
                    <a:pt x="302" y="671"/>
                  </a:cubicBezTo>
                  <a:cubicBezTo>
                    <a:pt x="304" y="665"/>
                    <a:pt x="299" y="668"/>
                    <a:pt x="296" y="657"/>
                  </a:cubicBezTo>
                  <a:cubicBezTo>
                    <a:pt x="291" y="661"/>
                    <a:pt x="295" y="660"/>
                    <a:pt x="289" y="664"/>
                  </a:cubicBezTo>
                  <a:cubicBezTo>
                    <a:pt x="290" y="660"/>
                    <a:pt x="293" y="656"/>
                    <a:pt x="289" y="655"/>
                  </a:cubicBezTo>
                  <a:cubicBezTo>
                    <a:pt x="285" y="653"/>
                    <a:pt x="286" y="660"/>
                    <a:pt x="281" y="652"/>
                  </a:cubicBezTo>
                  <a:cubicBezTo>
                    <a:pt x="285" y="652"/>
                    <a:pt x="288" y="652"/>
                    <a:pt x="292" y="649"/>
                  </a:cubicBezTo>
                  <a:lnTo>
                    <a:pt x="294" y="647"/>
                  </a:lnTo>
                  <a:cubicBezTo>
                    <a:pt x="294" y="647"/>
                    <a:pt x="294" y="647"/>
                    <a:pt x="295" y="646"/>
                  </a:cubicBezTo>
                  <a:cubicBezTo>
                    <a:pt x="295" y="656"/>
                    <a:pt x="297" y="655"/>
                    <a:pt x="302" y="662"/>
                  </a:cubicBezTo>
                  <a:cubicBezTo>
                    <a:pt x="306" y="667"/>
                    <a:pt x="310" y="669"/>
                    <a:pt x="314" y="674"/>
                  </a:cubicBezTo>
                  <a:cubicBezTo>
                    <a:pt x="314" y="674"/>
                    <a:pt x="317" y="671"/>
                    <a:pt x="317" y="671"/>
                  </a:cubicBezTo>
                  <a:cubicBezTo>
                    <a:pt x="318" y="680"/>
                    <a:pt x="326" y="684"/>
                    <a:pt x="331" y="678"/>
                  </a:cubicBezTo>
                  <a:cubicBezTo>
                    <a:pt x="329" y="672"/>
                    <a:pt x="329" y="677"/>
                    <a:pt x="324" y="671"/>
                  </a:cubicBezTo>
                  <a:cubicBezTo>
                    <a:pt x="328" y="666"/>
                    <a:pt x="336" y="662"/>
                    <a:pt x="344" y="662"/>
                  </a:cubicBezTo>
                  <a:cubicBezTo>
                    <a:pt x="344" y="670"/>
                    <a:pt x="343" y="670"/>
                    <a:pt x="342" y="676"/>
                  </a:cubicBezTo>
                  <a:cubicBezTo>
                    <a:pt x="346" y="678"/>
                    <a:pt x="353" y="682"/>
                    <a:pt x="357" y="680"/>
                  </a:cubicBezTo>
                  <a:cubicBezTo>
                    <a:pt x="365" y="677"/>
                    <a:pt x="358" y="673"/>
                    <a:pt x="356" y="669"/>
                  </a:cubicBezTo>
                  <a:cubicBezTo>
                    <a:pt x="363" y="670"/>
                    <a:pt x="360" y="671"/>
                    <a:pt x="363" y="671"/>
                  </a:cubicBezTo>
                  <a:cubicBezTo>
                    <a:pt x="371" y="672"/>
                    <a:pt x="373" y="664"/>
                    <a:pt x="376" y="659"/>
                  </a:cubicBezTo>
                  <a:lnTo>
                    <a:pt x="390" y="638"/>
                  </a:lnTo>
                  <a:cubicBezTo>
                    <a:pt x="390" y="638"/>
                    <a:pt x="391" y="636"/>
                    <a:pt x="392" y="635"/>
                  </a:cubicBezTo>
                  <a:cubicBezTo>
                    <a:pt x="401" y="622"/>
                    <a:pt x="397" y="610"/>
                    <a:pt x="400" y="596"/>
                  </a:cubicBezTo>
                  <a:lnTo>
                    <a:pt x="402" y="590"/>
                  </a:lnTo>
                  <a:cubicBezTo>
                    <a:pt x="402" y="587"/>
                    <a:pt x="403" y="591"/>
                    <a:pt x="400" y="588"/>
                  </a:cubicBezTo>
                  <a:cubicBezTo>
                    <a:pt x="398" y="586"/>
                    <a:pt x="402" y="588"/>
                    <a:pt x="398" y="587"/>
                  </a:cubicBezTo>
                  <a:cubicBezTo>
                    <a:pt x="396" y="591"/>
                    <a:pt x="394" y="610"/>
                    <a:pt x="394" y="617"/>
                  </a:cubicBezTo>
                  <a:lnTo>
                    <a:pt x="393" y="617"/>
                  </a:lnTo>
                  <a:cubicBezTo>
                    <a:pt x="393" y="586"/>
                    <a:pt x="385" y="591"/>
                    <a:pt x="382" y="582"/>
                  </a:cubicBezTo>
                  <a:cubicBezTo>
                    <a:pt x="394" y="584"/>
                    <a:pt x="390" y="571"/>
                    <a:pt x="407" y="571"/>
                  </a:cubicBezTo>
                  <a:cubicBezTo>
                    <a:pt x="412" y="571"/>
                    <a:pt x="417" y="570"/>
                    <a:pt x="423" y="566"/>
                  </a:cubicBezTo>
                  <a:cubicBezTo>
                    <a:pt x="421" y="572"/>
                    <a:pt x="421" y="571"/>
                    <a:pt x="415" y="574"/>
                  </a:cubicBezTo>
                  <a:cubicBezTo>
                    <a:pt x="413" y="576"/>
                    <a:pt x="407" y="579"/>
                    <a:pt x="405" y="581"/>
                  </a:cubicBezTo>
                  <a:cubicBezTo>
                    <a:pt x="396" y="593"/>
                    <a:pt x="413" y="584"/>
                    <a:pt x="417" y="583"/>
                  </a:cubicBezTo>
                  <a:cubicBezTo>
                    <a:pt x="430" y="578"/>
                    <a:pt x="450" y="585"/>
                    <a:pt x="456" y="582"/>
                  </a:cubicBezTo>
                  <a:lnTo>
                    <a:pt x="462" y="576"/>
                  </a:lnTo>
                  <a:cubicBezTo>
                    <a:pt x="462" y="575"/>
                    <a:pt x="463" y="575"/>
                    <a:pt x="463" y="575"/>
                  </a:cubicBezTo>
                  <a:cubicBezTo>
                    <a:pt x="460" y="570"/>
                    <a:pt x="462" y="571"/>
                    <a:pt x="456" y="569"/>
                  </a:cubicBezTo>
                  <a:cubicBezTo>
                    <a:pt x="457" y="563"/>
                    <a:pt x="458" y="565"/>
                    <a:pt x="459" y="557"/>
                  </a:cubicBezTo>
                  <a:cubicBezTo>
                    <a:pt x="460" y="549"/>
                    <a:pt x="460" y="549"/>
                    <a:pt x="461" y="543"/>
                  </a:cubicBezTo>
                  <a:lnTo>
                    <a:pt x="468" y="545"/>
                  </a:lnTo>
                  <a:cubicBezTo>
                    <a:pt x="466" y="551"/>
                    <a:pt x="466" y="549"/>
                    <a:pt x="463" y="554"/>
                  </a:cubicBezTo>
                  <a:lnTo>
                    <a:pt x="466" y="554"/>
                  </a:lnTo>
                  <a:cubicBezTo>
                    <a:pt x="467" y="554"/>
                    <a:pt x="467" y="555"/>
                    <a:pt x="467" y="555"/>
                  </a:cubicBezTo>
                  <a:cubicBezTo>
                    <a:pt x="470" y="557"/>
                    <a:pt x="469" y="555"/>
                    <a:pt x="470" y="559"/>
                  </a:cubicBezTo>
                  <a:cubicBezTo>
                    <a:pt x="477" y="559"/>
                    <a:pt x="477" y="558"/>
                    <a:pt x="482" y="555"/>
                  </a:cubicBezTo>
                  <a:lnTo>
                    <a:pt x="489" y="569"/>
                  </a:lnTo>
                  <a:cubicBezTo>
                    <a:pt x="490" y="570"/>
                    <a:pt x="490" y="569"/>
                    <a:pt x="491" y="573"/>
                  </a:cubicBezTo>
                  <a:cubicBezTo>
                    <a:pt x="484" y="573"/>
                    <a:pt x="485" y="572"/>
                    <a:pt x="484" y="578"/>
                  </a:cubicBezTo>
                  <a:cubicBezTo>
                    <a:pt x="492" y="580"/>
                    <a:pt x="487" y="583"/>
                    <a:pt x="497" y="581"/>
                  </a:cubicBezTo>
                  <a:cubicBezTo>
                    <a:pt x="510" y="577"/>
                    <a:pt x="512" y="562"/>
                    <a:pt x="522" y="559"/>
                  </a:cubicBezTo>
                  <a:cubicBezTo>
                    <a:pt x="528" y="563"/>
                    <a:pt x="526" y="558"/>
                    <a:pt x="524" y="566"/>
                  </a:cubicBezTo>
                  <a:lnTo>
                    <a:pt x="534" y="562"/>
                  </a:lnTo>
                  <a:cubicBezTo>
                    <a:pt x="540" y="558"/>
                    <a:pt x="541" y="561"/>
                    <a:pt x="544" y="554"/>
                  </a:cubicBezTo>
                  <a:cubicBezTo>
                    <a:pt x="548" y="543"/>
                    <a:pt x="543" y="537"/>
                    <a:pt x="553" y="516"/>
                  </a:cubicBezTo>
                  <a:cubicBezTo>
                    <a:pt x="555" y="510"/>
                    <a:pt x="556" y="511"/>
                    <a:pt x="560" y="506"/>
                  </a:cubicBezTo>
                  <a:lnTo>
                    <a:pt x="566" y="503"/>
                  </a:lnTo>
                  <a:cubicBezTo>
                    <a:pt x="568" y="502"/>
                    <a:pt x="570" y="498"/>
                    <a:pt x="571" y="496"/>
                  </a:cubicBezTo>
                  <a:cubicBezTo>
                    <a:pt x="563" y="498"/>
                    <a:pt x="569" y="497"/>
                    <a:pt x="566" y="496"/>
                  </a:cubicBezTo>
                  <a:lnTo>
                    <a:pt x="582" y="473"/>
                  </a:lnTo>
                  <a:cubicBezTo>
                    <a:pt x="579" y="466"/>
                    <a:pt x="580" y="473"/>
                    <a:pt x="577" y="466"/>
                  </a:cubicBezTo>
                  <a:lnTo>
                    <a:pt x="586" y="467"/>
                  </a:lnTo>
                  <a:cubicBezTo>
                    <a:pt x="594" y="468"/>
                    <a:pt x="593" y="467"/>
                    <a:pt x="601" y="457"/>
                  </a:cubicBezTo>
                  <a:cubicBezTo>
                    <a:pt x="611" y="444"/>
                    <a:pt x="633" y="439"/>
                    <a:pt x="624" y="426"/>
                  </a:cubicBezTo>
                  <a:cubicBezTo>
                    <a:pt x="633" y="421"/>
                    <a:pt x="635" y="415"/>
                    <a:pt x="640" y="407"/>
                  </a:cubicBezTo>
                  <a:cubicBezTo>
                    <a:pt x="642" y="404"/>
                    <a:pt x="641" y="407"/>
                    <a:pt x="642" y="405"/>
                  </a:cubicBezTo>
                  <a:lnTo>
                    <a:pt x="650" y="387"/>
                  </a:lnTo>
                  <a:cubicBezTo>
                    <a:pt x="653" y="386"/>
                    <a:pt x="649" y="386"/>
                    <a:pt x="652" y="387"/>
                  </a:cubicBezTo>
                  <a:lnTo>
                    <a:pt x="655" y="389"/>
                  </a:lnTo>
                  <a:cubicBezTo>
                    <a:pt x="658" y="378"/>
                    <a:pt x="656" y="384"/>
                    <a:pt x="655" y="373"/>
                  </a:cubicBezTo>
                  <a:cubicBezTo>
                    <a:pt x="650" y="374"/>
                    <a:pt x="649" y="376"/>
                    <a:pt x="645" y="378"/>
                  </a:cubicBezTo>
                  <a:cubicBezTo>
                    <a:pt x="647" y="371"/>
                    <a:pt x="653" y="368"/>
                    <a:pt x="659" y="364"/>
                  </a:cubicBezTo>
                  <a:cubicBezTo>
                    <a:pt x="659" y="369"/>
                    <a:pt x="658" y="369"/>
                    <a:pt x="657" y="373"/>
                  </a:cubicBezTo>
                  <a:cubicBezTo>
                    <a:pt x="663" y="370"/>
                    <a:pt x="665" y="366"/>
                    <a:pt x="670" y="362"/>
                  </a:cubicBezTo>
                  <a:cubicBezTo>
                    <a:pt x="677" y="357"/>
                    <a:pt x="678" y="357"/>
                    <a:pt x="683" y="350"/>
                  </a:cubicBezTo>
                  <a:cubicBezTo>
                    <a:pt x="683" y="358"/>
                    <a:pt x="681" y="359"/>
                    <a:pt x="680" y="366"/>
                  </a:cubicBezTo>
                  <a:cubicBezTo>
                    <a:pt x="687" y="366"/>
                    <a:pt x="687" y="367"/>
                    <a:pt x="692" y="368"/>
                  </a:cubicBezTo>
                  <a:cubicBezTo>
                    <a:pt x="696" y="362"/>
                    <a:pt x="699" y="356"/>
                    <a:pt x="705" y="352"/>
                  </a:cubicBezTo>
                  <a:cubicBezTo>
                    <a:pt x="714" y="346"/>
                    <a:pt x="711" y="348"/>
                    <a:pt x="712" y="340"/>
                  </a:cubicBezTo>
                  <a:lnTo>
                    <a:pt x="717" y="328"/>
                  </a:lnTo>
                  <a:cubicBezTo>
                    <a:pt x="723" y="313"/>
                    <a:pt x="729" y="312"/>
                    <a:pt x="729" y="301"/>
                  </a:cubicBezTo>
                  <a:cubicBezTo>
                    <a:pt x="718" y="302"/>
                    <a:pt x="724" y="306"/>
                    <a:pt x="719" y="303"/>
                  </a:cubicBezTo>
                  <a:cubicBezTo>
                    <a:pt x="718" y="301"/>
                    <a:pt x="719" y="302"/>
                    <a:pt x="724" y="293"/>
                  </a:cubicBezTo>
                  <a:lnTo>
                    <a:pt x="717" y="289"/>
                  </a:lnTo>
                  <a:cubicBezTo>
                    <a:pt x="716" y="289"/>
                    <a:pt x="716" y="289"/>
                    <a:pt x="716" y="288"/>
                  </a:cubicBezTo>
                  <a:cubicBezTo>
                    <a:pt x="716" y="288"/>
                    <a:pt x="715" y="288"/>
                    <a:pt x="715" y="287"/>
                  </a:cubicBezTo>
                  <a:cubicBezTo>
                    <a:pt x="721" y="288"/>
                    <a:pt x="721" y="289"/>
                    <a:pt x="726" y="291"/>
                  </a:cubicBezTo>
                  <a:cubicBezTo>
                    <a:pt x="725" y="284"/>
                    <a:pt x="726" y="287"/>
                    <a:pt x="724" y="282"/>
                  </a:cubicBezTo>
                  <a:cubicBezTo>
                    <a:pt x="730" y="283"/>
                    <a:pt x="729" y="282"/>
                    <a:pt x="733" y="284"/>
                  </a:cubicBezTo>
                  <a:cubicBezTo>
                    <a:pt x="728" y="293"/>
                    <a:pt x="726" y="296"/>
                    <a:pt x="729" y="301"/>
                  </a:cubicBezTo>
                  <a:cubicBezTo>
                    <a:pt x="736" y="297"/>
                    <a:pt x="737" y="294"/>
                    <a:pt x="741" y="287"/>
                  </a:cubicBezTo>
                  <a:lnTo>
                    <a:pt x="752" y="274"/>
                  </a:lnTo>
                  <a:cubicBezTo>
                    <a:pt x="760" y="265"/>
                    <a:pt x="770" y="265"/>
                    <a:pt x="780" y="251"/>
                  </a:cubicBezTo>
                  <a:cubicBezTo>
                    <a:pt x="767" y="252"/>
                    <a:pt x="766" y="260"/>
                    <a:pt x="755" y="263"/>
                  </a:cubicBezTo>
                  <a:cubicBezTo>
                    <a:pt x="755" y="260"/>
                    <a:pt x="755" y="258"/>
                    <a:pt x="755" y="258"/>
                  </a:cubicBezTo>
                  <a:lnTo>
                    <a:pt x="753" y="254"/>
                  </a:lnTo>
                  <a:cubicBezTo>
                    <a:pt x="751" y="249"/>
                    <a:pt x="746" y="250"/>
                    <a:pt x="753" y="245"/>
                  </a:cubicBezTo>
                  <a:cubicBezTo>
                    <a:pt x="756" y="244"/>
                    <a:pt x="756" y="244"/>
                    <a:pt x="759" y="244"/>
                  </a:cubicBezTo>
                  <a:cubicBezTo>
                    <a:pt x="765" y="242"/>
                    <a:pt x="779" y="234"/>
                    <a:pt x="782" y="228"/>
                  </a:cubicBezTo>
                  <a:cubicBezTo>
                    <a:pt x="768" y="228"/>
                    <a:pt x="772" y="229"/>
                    <a:pt x="764" y="224"/>
                  </a:cubicBezTo>
                  <a:cubicBezTo>
                    <a:pt x="764" y="224"/>
                    <a:pt x="763" y="224"/>
                    <a:pt x="763" y="224"/>
                  </a:cubicBezTo>
                  <a:lnTo>
                    <a:pt x="734" y="209"/>
                  </a:lnTo>
                  <a:cubicBezTo>
                    <a:pt x="716" y="200"/>
                    <a:pt x="716" y="202"/>
                    <a:pt x="713" y="191"/>
                  </a:cubicBezTo>
                  <a:cubicBezTo>
                    <a:pt x="693" y="193"/>
                    <a:pt x="703" y="196"/>
                    <a:pt x="703" y="205"/>
                  </a:cubicBezTo>
                  <a:lnTo>
                    <a:pt x="694" y="202"/>
                  </a:lnTo>
                  <a:cubicBezTo>
                    <a:pt x="694" y="202"/>
                    <a:pt x="694" y="202"/>
                    <a:pt x="694" y="202"/>
                  </a:cubicBezTo>
                  <a:cubicBezTo>
                    <a:pt x="693" y="201"/>
                    <a:pt x="692" y="201"/>
                    <a:pt x="691" y="201"/>
                  </a:cubicBezTo>
                  <a:cubicBezTo>
                    <a:pt x="690" y="200"/>
                    <a:pt x="691" y="200"/>
                    <a:pt x="687" y="200"/>
                  </a:cubicBezTo>
                  <a:cubicBezTo>
                    <a:pt x="687" y="208"/>
                    <a:pt x="688" y="207"/>
                    <a:pt x="691" y="213"/>
                  </a:cubicBezTo>
                  <a:cubicBezTo>
                    <a:pt x="695" y="221"/>
                    <a:pt x="693" y="217"/>
                    <a:pt x="692" y="226"/>
                  </a:cubicBezTo>
                  <a:cubicBezTo>
                    <a:pt x="686" y="227"/>
                    <a:pt x="684" y="228"/>
                    <a:pt x="678" y="230"/>
                  </a:cubicBezTo>
                  <a:lnTo>
                    <a:pt x="678" y="233"/>
                  </a:lnTo>
                  <a:cubicBezTo>
                    <a:pt x="693" y="233"/>
                    <a:pt x="710" y="236"/>
                    <a:pt x="713" y="251"/>
                  </a:cubicBezTo>
                  <a:cubicBezTo>
                    <a:pt x="708" y="248"/>
                    <a:pt x="710" y="249"/>
                    <a:pt x="703" y="249"/>
                  </a:cubicBezTo>
                  <a:cubicBezTo>
                    <a:pt x="695" y="263"/>
                    <a:pt x="704" y="249"/>
                    <a:pt x="689" y="260"/>
                  </a:cubicBezTo>
                  <a:cubicBezTo>
                    <a:pt x="687" y="261"/>
                    <a:pt x="688" y="261"/>
                    <a:pt x="685" y="263"/>
                  </a:cubicBezTo>
                  <a:cubicBezTo>
                    <a:pt x="670" y="259"/>
                    <a:pt x="672" y="265"/>
                    <a:pt x="661" y="257"/>
                  </a:cubicBezTo>
                  <a:cubicBezTo>
                    <a:pt x="659" y="256"/>
                    <a:pt x="658" y="255"/>
                    <a:pt x="655" y="254"/>
                  </a:cubicBezTo>
                  <a:cubicBezTo>
                    <a:pt x="653" y="261"/>
                    <a:pt x="658" y="260"/>
                    <a:pt x="659" y="270"/>
                  </a:cubicBezTo>
                  <a:cubicBezTo>
                    <a:pt x="653" y="266"/>
                    <a:pt x="655" y="264"/>
                    <a:pt x="647" y="263"/>
                  </a:cubicBezTo>
                  <a:cubicBezTo>
                    <a:pt x="638" y="262"/>
                    <a:pt x="638" y="264"/>
                    <a:pt x="636" y="256"/>
                  </a:cubicBezTo>
                  <a:cubicBezTo>
                    <a:pt x="641" y="255"/>
                    <a:pt x="644" y="253"/>
                    <a:pt x="649" y="251"/>
                  </a:cubicBezTo>
                  <a:lnTo>
                    <a:pt x="655" y="254"/>
                  </a:lnTo>
                  <a:cubicBezTo>
                    <a:pt x="658" y="245"/>
                    <a:pt x="668" y="239"/>
                    <a:pt x="678" y="238"/>
                  </a:cubicBezTo>
                  <a:lnTo>
                    <a:pt x="677" y="236"/>
                  </a:lnTo>
                  <a:cubicBezTo>
                    <a:pt x="675" y="232"/>
                    <a:pt x="678" y="227"/>
                    <a:pt x="671" y="226"/>
                  </a:cubicBezTo>
                  <a:cubicBezTo>
                    <a:pt x="669" y="226"/>
                    <a:pt x="667" y="227"/>
                    <a:pt x="666" y="227"/>
                  </a:cubicBezTo>
                  <a:cubicBezTo>
                    <a:pt x="660" y="231"/>
                    <a:pt x="668" y="231"/>
                    <a:pt x="645" y="245"/>
                  </a:cubicBezTo>
                  <a:cubicBezTo>
                    <a:pt x="636" y="250"/>
                    <a:pt x="638" y="249"/>
                    <a:pt x="627" y="247"/>
                  </a:cubicBezTo>
                  <a:cubicBezTo>
                    <a:pt x="627" y="254"/>
                    <a:pt x="626" y="254"/>
                    <a:pt x="626" y="263"/>
                  </a:cubicBezTo>
                  <a:lnTo>
                    <a:pt x="624" y="263"/>
                  </a:lnTo>
                  <a:cubicBezTo>
                    <a:pt x="624" y="256"/>
                    <a:pt x="623" y="256"/>
                    <a:pt x="622" y="251"/>
                  </a:cubicBezTo>
                  <a:cubicBezTo>
                    <a:pt x="614" y="251"/>
                    <a:pt x="607" y="255"/>
                    <a:pt x="599" y="257"/>
                  </a:cubicBezTo>
                  <a:cubicBezTo>
                    <a:pt x="590" y="260"/>
                    <a:pt x="589" y="263"/>
                    <a:pt x="578" y="262"/>
                  </a:cubicBezTo>
                  <a:cubicBezTo>
                    <a:pt x="572" y="261"/>
                    <a:pt x="566" y="261"/>
                    <a:pt x="559" y="261"/>
                  </a:cubicBezTo>
                  <a:cubicBezTo>
                    <a:pt x="561" y="251"/>
                    <a:pt x="555" y="257"/>
                    <a:pt x="556" y="253"/>
                  </a:cubicBezTo>
                  <a:cubicBezTo>
                    <a:pt x="556" y="249"/>
                    <a:pt x="563" y="251"/>
                    <a:pt x="568" y="249"/>
                  </a:cubicBezTo>
                  <a:cubicBezTo>
                    <a:pt x="569" y="257"/>
                    <a:pt x="566" y="252"/>
                    <a:pt x="571" y="256"/>
                  </a:cubicBezTo>
                  <a:cubicBezTo>
                    <a:pt x="574" y="250"/>
                    <a:pt x="571" y="249"/>
                    <a:pt x="576" y="246"/>
                  </a:cubicBezTo>
                  <a:cubicBezTo>
                    <a:pt x="579" y="245"/>
                    <a:pt x="582" y="246"/>
                    <a:pt x="587" y="244"/>
                  </a:cubicBezTo>
                  <a:cubicBezTo>
                    <a:pt x="585" y="239"/>
                    <a:pt x="579" y="236"/>
                    <a:pt x="575" y="233"/>
                  </a:cubicBezTo>
                  <a:cubicBezTo>
                    <a:pt x="572" y="244"/>
                    <a:pt x="565" y="236"/>
                    <a:pt x="559" y="235"/>
                  </a:cubicBezTo>
                  <a:cubicBezTo>
                    <a:pt x="546" y="233"/>
                    <a:pt x="557" y="240"/>
                    <a:pt x="542" y="237"/>
                  </a:cubicBezTo>
                  <a:lnTo>
                    <a:pt x="545" y="235"/>
                  </a:lnTo>
                  <a:cubicBezTo>
                    <a:pt x="547" y="234"/>
                    <a:pt x="547" y="234"/>
                    <a:pt x="549" y="233"/>
                  </a:cubicBezTo>
                  <a:cubicBezTo>
                    <a:pt x="553" y="230"/>
                    <a:pt x="551" y="232"/>
                    <a:pt x="554" y="228"/>
                  </a:cubicBezTo>
                  <a:cubicBezTo>
                    <a:pt x="536" y="228"/>
                    <a:pt x="533" y="240"/>
                    <a:pt x="526" y="230"/>
                  </a:cubicBezTo>
                  <a:cubicBezTo>
                    <a:pt x="534" y="229"/>
                    <a:pt x="531" y="227"/>
                    <a:pt x="540" y="226"/>
                  </a:cubicBezTo>
                  <a:cubicBezTo>
                    <a:pt x="538" y="220"/>
                    <a:pt x="534" y="219"/>
                    <a:pt x="528" y="217"/>
                  </a:cubicBezTo>
                  <a:cubicBezTo>
                    <a:pt x="530" y="213"/>
                    <a:pt x="535" y="207"/>
                    <a:pt x="528" y="210"/>
                  </a:cubicBezTo>
                  <a:cubicBezTo>
                    <a:pt x="519" y="214"/>
                    <a:pt x="531" y="211"/>
                    <a:pt x="523" y="218"/>
                  </a:cubicBezTo>
                  <a:cubicBezTo>
                    <a:pt x="521" y="219"/>
                    <a:pt x="521" y="218"/>
                    <a:pt x="519" y="219"/>
                  </a:cubicBezTo>
                  <a:cubicBezTo>
                    <a:pt x="522" y="227"/>
                    <a:pt x="519" y="218"/>
                    <a:pt x="522" y="226"/>
                  </a:cubicBezTo>
                  <a:cubicBezTo>
                    <a:pt x="519" y="225"/>
                    <a:pt x="516" y="223"/>
                    <a:pt x="512" y="223"/>
                  </a:cubicBezTo>
                  <a:lnTo>
                    <a:pt x="496" y="233"/>
                  </a:lnTo>
                  <a:cubicBezTo>
                    <a:pt x="495" y="235"/>
                    <a:pt x="495" y="234"/>
                    <a:pt x="495" y="237"/>
                  </a:cubicBezTo>
                  <a:cubicBezTo>
                    <a:pt x="492" y="248"/>
                    <a:pt x="498" y="233"/>
                    <a:pt x="494" y="240"/>
                  </a:cubicBezTo>
                  <a:cubicBezTo>
                    <a:pt x="487" y="237"/>
                    <a:pt x="489" y="239"/>
                    <a:pt x="484" y="233"/>
                  </a:cubicBezTo>
                  <a:cubicBezTo>
                    <a:pt x="489" y="226"/>
                    <a:pt x="492" y="228"/>
                    <a:pt x="494" y="221"/>
                  </a:cubicBezTo>
                  <a:cubicBezTo>
                    <a:pt x="484" y="221"/>
                    <a:pt x="482" y="219"/>
                    <a:pt x="473" y="219"/>
                  </a:cubicBezTo>
                  <a:cubicBezTo>
                    <a:pt x="474" y="225"/>
                    <a:pt x="474" y="232"/>
                    <a:pt x="477" y="237"/>
                  </a:cubicBezTo>
                  <a:cubicBezTo>
                    <a:pt x="471" y="235"/>
                    <a:pt x="466" y="233"/>
                    <a:pt x="459" y="233"/>
                  </a:cubicBezTo>
                  <a:cubicBezTo>
                    <a:pt x="464" y="241"/>
                    <a:pt x="462" y="248"/>
                    <a:pt x="452" y="249"/>
                  </a:cubicBezTo>
                  <a:lnTo>
                    <a:pt x="458" y="259"/>
                  </a:lnTo>
                  <a:cubicBezTo>
                    <a:pt x="465" y="259"/>
                    <a:pt x="476" y="258"/>
                    <a:pt x="483" y="261"/>
                  </a:cubicBezTo>
                  <a:lnTo>
                    <a:pt x="491" y="266"/>
                  </a:lnTo>
                  <a:cubicBezTo>
                    <a:pt x="493" y="269"/>
                    <a:pt x="492" y="268"/>
                    <a:pt x="495" y="270"/>
                  </a:cubicBezTo>
                  <a:lnTo>
                    <a:pt x="498" y="272"/>
                  </a:lnTo>
                  <a:cubicBezTo>
                    <a:pt x="490" y="273"/>
                    <a:pt x="483" y="273"/>
                    <a:pt x="475" y="276"/>
                  </a:cubicBezTo>
                  <a:cubicBezTo>
                    <a:pt x="469" y="278"/>
                    <a:pt x="465" y="276"/>
                    <a:pt x="458" y="277"/>
                  </a:cubicBezTo>
                  <a:lnTo>
                    <a:pt x="454" y="289"/>
                  </a:lnTo>
                  <a:lnTo>
                    <a:pt x="449" y="282"/>
                  </a:lnTo>
                  <a:lnTo>
                    <a:pt x="443" y="282"/>
                  </a:lnTo>
                  <a:lnTo>
                    <a:pt x="445" y="289"/>
                  </a:lnTo>
                  <a:cubicBezTo>
                    <a:pt x="439" y="286"/>
                    <a:pt x="442" y="288"/>
                    <a:pt x="436" y="288"/>
                  </a:cubicBezTo>
                  <a:lnTo>
                    <a:pt x="430" y="286"/>
                  </a:lnTo>
                  <a:cubicBezTo>
                    <a:pt x="431" y="280"/>
                    <a:pt x="430" y="280"/>
                    <a:pt x="437" y="279"/>
                  </a:cubicBezTo>
                  <a:cubicBezTo>
                    <a:pt x="429" y="269"/>
                    <a:pt x="427" y="283"/>
                    <a:pt x="419" y="283"/>
                  </a:cubicBezTo>
                  <a:cubicBezTo>
                    <a:pt x="399" y="285"/>
                    <a:pt x="381" y="268"/>
                    <a:pt x="363" y="259"/>
                  </a:cubicBezTo>
                  <a:cubicBezTo>
                    <a:pt x="354" y="254"/>
                    <a:pt x="353" y="246"/>
                    <a:pt x="345" y="240"/>
                  </a:cubicBezTo>
                  <a:cubicBezTo>
                    <a:pt x="341" y="237"/>
                    <a:pt x="333" y="233"/>
                    <a:pt x="329" y="229"/>
                  </a:cubicBezTo>
                  <a:lnTo>
                    <a:pt x="302" y="212"/>
                  </a:lnTo>
                  <a:cubicBezTo>
                    <a:pt x="294" y="206"/>
                    <a:pt x="297" y="209"/>
                    <a:pt x="289" y="207"/>
                  </a:cubicBezTo>
                  <a:cubicBezTo>
                    <a:pt x="282" y="206"/>
                    <a:pt x="273" y="196"/>
                    <a:pt x="266" y="194"/>
                  </a:cubicBezTo>
                  <a:cubicBezTo>
                    <a:pt x="260" y="192"/>
                    <a:pt x="256" y="191"/>
                    <a:pt x="253" y="193"/>
                  </a:cubicBezTo>
                  <a:cubicBezTo>
                    <a:pt x="255" y="199"/>
                    <a:pt x="264" y="199"/>
                    <a:pt x="268" y="205"/>
                  </a:cubicBezTo>
                  <a:cubicBezTo>
                    <a:pt x="254" y="205"/>
                    <a:pt x="263" y="202"/>
                    <a:pt x="253" y="200"/>
                  </a:cubicBezTo>
                  <a:lnTo>
                    <a:pt x="249" y="203"/>
                  </a:lnTo>
                  <a:cubicBezTo>
                    <a:pt x="251" y="206"/>
                    <a:pt x="256" y="213"/>
                    <a:pt x="259" y="214"/>
                  </a:cubicBezTo>
                  <a:cubicBezTo>
                    <a:pt x="259" y="214"/>
                    <a:pt x="260" y="214"/>
                    <a:pt x="260" y="214"/>
                  </a:cubicBezTo>
                  <a:cubicBezTo>
                    <a:pt x="260" y="214"/>
                    <a:pt x="261" y="214"/>
                    <a:pt x="261" y="214"/>
                  </a:cubicBezTo>
                  <a:cubicBezTo>
                    <a:pt x="261" y="214"/>
                    <a:pt x="261" y="214"/>
                    <a:pt x="261" y="214"/>
                  </a:cubicBezTo>
                  <a:cubicBezTo>
                    <a:pt x="261" y="240"/>
                    <a:pt x="258" y="224"/>
                    <a:pt x="254" y="237"/>
                  </a:cubicBezTo>
                  <a:cubicBezTo>
                    <a:pt x="260" y="240"/>
                    <a:pt x="259" y="238"/>
                    <a:pt x="265" y="240"/>
                  </a:cubicBezTo>
                  <a:cubicBezTo>
                    <a:pt x="276" y="244"/>
                    <a:pt x="266" y="247"/>
                    <a:pt x="281" y="252"/>
                  </a:cubicBezTo>
                  <a:cubicBezTo>
                    <a:pt x="303" y="258"/>
                    <a:pt x="302" y="261"/>
                    <a:pt x="317" y="254"/>
                  </a:cubicBezTo>
                  <a:cubicBezTo>
                    <a:pt x="320" y="252"/>
                    <a:pt x="323" y="251"/>
                    <a:pt x="326" y="251"/>
                  </a:cubicBezTo>
                  <a:cubicBezTo>
                    <a:pt x="330" y="259"/>
                    <a:pt x="325" y="257"/>
                    <a:pt x="332" y="261"/>
                  </a:cubicBezTo>
                  <a:lnTo>
                    <a:pt x="343" y="270"/>
                  </a:lnTo>
                  <a:cubicBezTo>
                    <a:pt x="349" y="281"/>
                    <a:pt x="348" y="276"/>
                    <a:pt x="352" y="282"/>
                  </a:cubicBezTo>
                  <a:cubicBezTo>
                    <a:pt x="350" y="286"/>
                    <a:pt x="350" y="287"/>
                    <a:pt x="347" y="291"/>
                  </a:cubicBezTo>
                  <a:cubicBezTo>
                    <a:pt x="339" y="289"/>
                    <a:pt x="342" y="288"/>
                    <a:pt x="337" y="285"/>
                  </a:cubicBezTo>
                  <a:cubicBezTo>
                    <a:pt x="333" y="283"/>
                    <a:pt x="329" y="284"/>
                    <a:pt x="324" y="283"/>
                  </a:cubicBezTo>
                  <a:cubicBezTo>
                    <a:pt x="315" y="280"/>
                    <a:pt x="321" y="279"/>
                    <a:pt x="313" y="283"/>
                  </a:cubicBezTo>
                  <a:cubicBezTo>
                    <a:pt x="309" y="285"/>
                    <a:pt x="307" y="287"/>
                    <a:pt x="303" y="289"/>
                  </a:cubicBezTo>
                  <a:cubicBezTo>
                    <a:pt x="303" y="294"/>
                    <a:pt x="304" y="296"/>
                    <a:pt x="304" y="298"/>
                  </a:cubicBezTo>
                  <a:lnTo>
                    <a:pt x="309" y="308"/>
                  </a:lnTo>
                  <a:cubicBezTo>
                    <a:pt x="314" y="313"/>
                    <a:pt x="307" y="309"/>
                    <a:pt x="314" y="312"/>
                  </a:cubicBezTo>
                  <a:lnTo>
                    <a:pt x="314" y="315"/>
                  </a:lnTo>
                  <a:cubicBezTo>
                    <a:pt x="308" y="317"/>
                    <a:pt x="310" y="316"/>
                    <a:pt x="307" y="321"/>
                  </a:cubicBezTo>
                  <a:lnTo>
                    <a:pt x="314" y="328"/>
                  </a:lnTo>
                  <a:cubicBezTo>
                    <a:pt x="314" y="320"/>
                    <a:pt x="316" y="323"/>
                    <a:pt x="317" y="318"/>
                  </a:cubicBezTo>
                  <a:cubicBezTo>
                    <a:pt x="318" y="312"/>
                    <a:pt x="316" y="316"/>
                    <a:pt x="316" y="308"/>
                  </a:cubicBezTo>
                  <a:cubicBezTo>
                    <a:pt x="323" y="309"/>
                    <a:pt x="330" y="313"/>
                    <a:pt x="335" y="317"/>
                  </a:cubicBezTo>
                  <a:cubicBezTo>
                    <a:pt x="335" y="317"/>
                    <a:pt x="336" y="318"/>
                    <a:pt x="336" y="318"/>
                  </a:cubicBezTo>
                  <a:cubicBezTo>
                    <a:pt x="350" y="329"/>
                    <a:pt x="351" y="335"/>
                    <a:pt x="371" y="334"/>
                  </a:cubicBezTo>
                  <a:cubicBezTo>
                    <a:pt x="375" y="334"/>
                    <a:pt x="372" y="334"/>
                    <a:pt x="379" y="335"/>
                  </a:cubicBezTo>
                  <a:cubicBezTo>
                    <a:pt x="379" y="338"/>
                    <a:pt x="379" y="343"/>
                    <a:pt x="381" y="345"/>
                  </a:cubicBezTo>
                  <a:cubicBezTo>
                    <a:pt x="390" y="357"/>
                    <a:pt x="399" y="352"/>
                    <a:pt x="405" y="353"/>
                  </a:cubicBezTo>
                  <a:cubicBezTo>
                    <a:pt x="410" y="354"/>
                    <a:pt x="407" y="351"/>
                    <a:pt x="408" y="356"/>
                  </a:cubicBezTo>
                  <a:cubicBezTo>
                    <a:pt x="409" y="356"/>
                    <a:pt x="414" y="357"/>
                    <a:pt x="405" y="358"/>
                  </a:cubicBezTo>
                  <a:cubicBezTo>
                    <a:pt x="403" y="358"/>
                    <a:pt x="401" y="358"/>
                    <a:pt x="396" y="357"/>
                  </a:cubicBezTo>
                  <a:cubicBezTo>
                    <a:pt x="397" y="367"/>
                    <a:pt x="398" y="363"/>
                    <a:pt x="406" y="365"/>
                  </a:cubicBezTo>
                  <a:lnTo>
                    <a:pt x="409" y="365"/>
                  </a:lnTo>
                  <a:cubicBezTo>
                    <a:pt x="420" y="371"/>
                    <a:pt x="412" y="382"/>
                    <a:pt x="445" y="393"/>
                  </a:cubicBezTo>
                  <a:cubicBezTo>
                    <a:pt x="447" y="394"/>
                    <a:pt x="445" y="393"/>
                    <a:pt x="448" y="395"/>
                  </a:cubicBezTo>
                  <a:cubicBezTo>
                    <a:pt x="450" y="397"/>
                    <a:pt x="447" y="395"/>
                    <a:pt x="451" y="398"/>
                  </a:cubicBezTo>
                  <a:cubicBezTo>
                    <a:pt x="451" y="394"/>
                    <a:pt x="452" y="394"/>
                    <a:pt x="452" y="389"/>
                  </a:cubicBezTo>
                  <a:lnTo>
                    <a:pt x="456" y="389"/>
                  </a:lnTo>
                  <a:cubicBezTo>
                    <a:pt x="457" y="399"/>
                    <a:pt x="456" y="405"/>
                    <a:pt x="461" y="414"/>
                  </a:cubicBezTo>
                  <a:cubicBezTo>
                    <a:pt x="455" y="411"/>
                    <a:pt x="460" y="414"/>
                    <a:pt x="454" y="408"/>
                  </a:cubicBezTo>
                  <a:cubicBezTo>
                    <a:pt x="448" y="401"/>
                    <a:pt x="438" y="403"/>
                    <a:pt x="430" y="397"/>
                  </a:cubicBezTo>
                  <a:cubicBezTo>
                    <a:pt x="420" y="390"/>
                    <a:pt x="419" y="377"/>
                    <a:pt x="403" y="377"/>
                  </a:cubicBezTo>
                  <a:cubicBezTo>
                    <a:pt x="401" y="382"/>
                    <a:pt x="401" y="380"/>
                    <a:pt x="401" y="387"/>
                  </a:cubicBezTo>
                  <a:cubicBezTo>
                    <a:pt x="387" y="387"/>
                    <a:pt x="393" y="392"/>
                    <a:pt x="382" y="393"/>
                  </a:cubicBezTo>
                  <a:cubicBezTo>
                    <a:pt x="371" y="394"/>
                    <a:pt x="358" y="381"/>
                    <a:pt x="347" y="390"/>
                  </a:cubicBezTo>
                  <a:lnTo>
                    <a:pt x="333" y="400"/>
                  </a:lnTo>
                  <a:cubicBezTo>
                    <a:pt x="330" y="401"/>
                    <a:pt x="327" y="402"/>
                    <a:pt x="324" y="403"/>
                  </a:cubicBezTo>
                  <a:cubicBezTo>
                    <a:pt x="318" y="406"/>
                    <a:pt x="309" y="408"/>
                    <a:pt x="302" y="407"/>
                  </a:cubicBezTo>
                  <a:cubicBezTo>
                    <a:pt x="287" y="407"/>
                    <a:pt x="281" y="399"/>
                    <a:pt x="272" y="391"/>
                  </a:cubicBezTo>
                  <a:cubicBezTo>
                    <a:pt x="268" y="392"/>
                    <a:pt x="271" y="391"/>
                    <a:pt x="269" y="393"/>
                  </a:cubicBezTo>
                  <a:lnTo>
                    <a:pt x="267" y="396"/>
                  </a:lnTo>
                  <a:cubicBezTo>
                    <a:pt x="265" y="390"/>
                    <a:pt x="260" y="385"/>
                    <a:pt x="254" y="384"/>
                  </a:cubicBezTo>
                  <a:cubicBezTo>
                    <a:pt x="252" y="396"/>
                    <a:pt x="248" y="390"/>
                    <a:pt x="254" y="403"/>
                  </a:cubicBezTo>
                  <a:cubicBezTo>
                    <a:pt x="256" y="407"/>
                    <a:pt x="256" y="415"/>
                    <a:pt x="259" y="419"/>
                  </a:cubicBezTo>
                  <a:cubicBezTo>
                    <a:pt x="266" y="430"/>
                    <a:pt x="276" y="436"/>
                    <a:pt x="279" y="449"/>
                  </a:cubicBezTo>
                  <a:lnTo>
                    <a:pt x="289" y="447"/>
                  </a:lnTo>
                  <a:cubicBezTo>
                    <a:pt x="285" y="454"/>
                    <a:pt x="286" y="453"/>
                    <a:pt x="286" y="464"/>
                  </a:cubicBezTo>
                  <a:cubicBezTo>
                    <a:pt x="294" y="466"/>
                    <a:pt x="297" y="467"/>
                    <a:pt x="303" y="466"/>
                  </a:cubicBezTo>
                  <a:lnTo>
                    <a:pt x="301" y="457"/>
                  </a:lnTo>
                  <a:cubicBezTo>
                    <a:pt x="301" y="457"/>
                    <a:pt x="300" y="456"/>
                    <a:pt x="300" y="456"/>
                  </a:cubicBezTo>
                  <a:lnTo>
                    <a:pt x="296" y="447"/>
                  </a:lnTo>
                  <a:cubicBezTo>
                    <a:pt x="306" y="446"/>
                    <a:pt x="300" y="444"/>
                    <a:pt x="307" y="444"/>
                  </a:cubicBezTo>
                  <a:cubicBezTo>
                    <a:pt x="318" y="444"/>
                    <a:pt x="309" y="451"/>
                    <a:pt x="335" y="445"/>
                  </a:cubicBezTo>
                  <a:cubicBezTo>
                    <a:pt x="332" y="449"/>
                    <a:pt x="329" y="451"/>
                    <a:pt x="324" y="454"/>
                  </a:cubicBezTo>
                  <a:cubicBezTo>
                    <a:pt x="324" y="464"/>
                    <a:pt x="323" y="467"/>
                    <a:pt x="319" y="475"/>
                  </a:cubicBezTo>
                  <a:cubicBezTo>
                    <a:pt x="319" y="477"/>
                    <a:pt x="319" y="478"/>
                    <a:pt x="317" y="480"/>
                  </a:cubicBezTo>
                  <a:cubicBezTo>
                    <a:pt x="312" y="476"/>
                    <a:pt x="316" y="477"/>
                    <a:pt x="310" y="473"/>
                  </a:cubicBezTo>
                  <a:cubicBezTo>
                    <a:pt x="308" y="485"/>
                    <a:pt x="312" y="485"/>
                    <a:pt x="312" y="498"/>
                  </a:cubicBezTo>
                  <a:cubicBezTo>
                    <a:pt x="318" y="497"/>
                    <a:pt x="314" y="498"/>
                    <a:pt x="318" y="496"/>
                  </a:cubicBezTo>
                  <a:cubicBezTo>
                    <a:pt x="325" y="492"/>
                    <a:pt x="314" y="500"/>
                    <a:pt x="320" y="494"/>
                  </a:cubicBezTo>
                  <a:cubicBezTo>
                    <a:pt x="323" y="491"/>
                    <a:pt x="320" y="489"/>
                    <a:pt x="323" y="484"/>
                  </a:cubicBezTo>
                  <a:cubicBezTo>
                    <a:pt x="327" y="487"/>
                    <a:pt x="328" y="490"/>
                    <a:pt x="330" y="496"/>
                  </a:cubicBezTo>
                  <a:cubicBezTo>
                    <a:pt x="324" y="497"/>
                    <a:pt x="322" y="499"/>
                    <a:pt x="321" y="505"/>
                  </a:cubicBezTo>
                  <a:cubicBezTo>
                    <a:pt x="328" y="505"/>
                    <a:pt x="325" y="504"/>
                    <a:pt x="330" y="506"/>
                  </a:cubicBezTo>
                  <a:lnTo>
                    <a:pt x="322" y="517"/>
                  </a:lnTo>
                  <a:cubicBezTo>
                    <a:pt x="322" y="517"/>
                    <a:pt x="321" y="518"/>
                    <a:pt x="321" y="518"/>
                  </a:cubicBezTo>
                  <a:cubicBezTo>
                    <a:pt x="314" y="524"/>
                    <a:pt x="312" y="533"/>
                    <a:pt x="309" y="541"/>
                  </a:cubicBezTo>
                  <a:cubicBezTo>
                    <a:pt x="303" y="540"/>
                    <a:pt x="306" y="540"/>
                    <a:pt x="300" y="540"/>
                  </a:cubicBezTo>
                  <a:lnTo>
                    <a:pt x="277" y="534"/>
                  </a:lnTo>
                  <a:cubicBezTo>
                    <a:pt x="272" y="533"/>
                    <a:pt x="268" y="527"/>
                    <a:pt x="263" y="530"/>
                  </a:cubicBezTo>
                  <a:cubicBezTo>
                    <a:pt x="257" y="534"/>
                    <a:pt x="264" y="537"/>
                    <a:pt x="265" y="541"/>
                  </a:cubicBezTo>
                  <a:cubicBezTo>
                    <a:pt x="279" y="540"/>
                    <a:pt x="281" y="539"/>
                    <a:pt x="292" y="548"/>
                  </a:cubicBezTo>
                  <a:cubicBezTo>
                    <a:pt x="301" y="554"/>
                    <a:pt x="297" y="550"/>
                    <a:pt x="302" y="550"/>
                  </a:cubicBezTo>
                  <a:cubicBezTo>
                    <a:pt x="308" y="549"/>
                    <a:pt x="308" y="551"/>
                    <a:pt x="316" y="552"/>
                  </a:cubicBezTo>
                  <a:lnTo>
                    <a:pt x="316" y="543"/>
                  </a:lnTo>
                  <a:lnTo>
                    <a:pt x="319" y="547"/>
                  </a:lnTo>
                  <a:cubicBezTo>
                    <a:pt x="332" y="546"/>
                    <a:pt x="322" y="544"/>
                    <a:pt x="333" y="540"/>
                  </a:cubicBezTo>
                  <a:cubicBezTo>
                    <a:pt x="335" y="539"/>
                    <a:pt x="339" y="538"/>
                    <a:pt x="341" y="537"/>
                  </a:cubicBezTo>
                  <a:lnTo>
                    <a:pt x="344" y="536"/>
                  </a:lnTo>
                  <a:cubicBezTo>
                    <a:pt x="344" y="536"/>
                    <a:pt x="345" y="536"/>
                    <a:pt x="345" y="536"/>
                  </a:cubicBezTo>
                  <a:lnTo>
                    <a:pt x="347" y="534"/>
                  </a:lnTo>
                  <a:cubicBezTo>
                    <a:pt x="345" y="542"/>
                    <a:pt x="344" y="545"/>
                    <a:pt x="337" y="551"/>
                  </a:cubicBezTo>
                  <a:cubicBezTo>
                    <a:pt x="326" y="560"/>
                    <a:pt x="314" y="565"/>
                    <a:pt x="299" y="565"/>
                  </a:cubicBezTo>
                  <a:cubicBezTo>
                    <a:pt x="289" y="564"/>
                    <a:pt x="289" y="569"/>
                    <a:pt x="288" y="575"/>
                  </a:cubicBezTo>
                  <a:cubicBezTo>
                    <a:pt x="278" y="567"/>
                    <a:pt x="293" y="575"/>
                    <a:pt x="282" y="568"/>
                  </a:cubicBezTo>
                  <a:lnTo>
                    <a:pt x="269" y="565"/>
                  </a:lnTo>
                  <a:cubicBezTo>
                    <a:pt x="269" y="565"/>
                    <a:pt x="268" y="565"/>
                    <a:pt x="268" y="565"/>
                  </a:cubicBezTo>
                  <a:cubicBezTo>
                    <a:pt x="264" y="562"/>
                    <a:pt x="263" y="561"/>
                    <a:pt x="261" y="557"/>
                  </a:cubicBezTo>
                  <a:cubicBezTo>
                    <a:pt x="245" y="559"/>
                    <a:pt x="252" y="563"/>
                    <a:pt x="252" y="569"/>
                  </a:cubicBezTo>
                  <a:cubicBezTo>
                    <a:pt x="251" y="575"/>
                    <a:pt x="250" y="574"/>
                    <a:pt x="249" y="575"/>
                  </a:cubicBezTo>
                  <a:cubicBezTo>
                    <a:pt x="250" y="582"/>
                    <a:pt x="249" y="578"/>
                    <a:pt x="253" y="583"/>
                  </a:cubicBezTo>
                  <a:lnTo>
                    <a:pt x="249" y="589"/>
                  </a:lnTo>
                  <a:cubicBezTo>
                    <a:pt x="253" y="590"/>
                    <a:pt x="251" y="588"/>
                    <a:pt x="253" y="592"/>
                  </a:cubicBezTo>
                  <a:cubicBezTo>
                    <a:pt x="248" y="595"/>
                    <a:pt x="251" y="594"/>
                    <a:pt x="246" y="596"/>
                  </a:cubicBezTo>
                  <a:cubicBezTo>
                    <a:pt x="245" y="587"/>
                    <a:pt x="243" y="581"/>
                    <a:pt x="249" y="575"/>
                  </a:cubicBezTo>
                  <a:cubicBezTo>
                    <a:pt x="249" y="564"/>
                    <a:pt x="247" y="567"/>
                    <a:pt x="246" y="559"/>
                  </a:cubicBezTo>
                  <a:lnTo>
                    <a:pt x="240" y="559"/>
                  </a:lnTo>
                  <a:cubicBezTo>
                    <a:pt x="240" y="566"/>
                    <a:pt x="240" y="574"/>
                    <a:pt x="239" y="578"/>
                  </a:cubicBezTo>
                  <a:cubicBezTo>
                    <a:pt x="238" y="586"/>
                    <a:pt x="236" y="581"/>
                    <a:pt x="232" y="580"/>
                  </a:cubicBezTo>
                  <a:cubicBezTo>
                    <a:pt x="238" y="574"/>
                    <a:pt x="238" y="573"/>
                    <a:pt x="238" y="563"/>
                  </a:cubicBezTo>
                  <a:cubicBezTo>
                    <a:pt x="239" y="551"/>
                    <a:pt x="234" y="557"/>
                    <a:pt x="224" y="556"/>
                  </a:cubicBezTo>
                  <a:cubicBezTo>
                    <a:pt x="209" y="553"/>
                    <a:pt x="210" y="552"/>
                    <a:pt x="194" y="553"/>
                  </a:cubicBezTo>
                  <a:cubicBezTo>
                    <a:pt x="189" y="553"/>
                    <a:pt x="190" y="552"/>
                    <a:pt x="184" y="552"/>
                  </a:cubicBezTo>
                  <a:cubicBezTo>
                    <a:pt x="181" y="568"/>
                    <a:pt x="186" y="557"/>
                    <a:pt x="191" y="570"/>
                  </a:cubicBezTo>
                  <a:lnTo>
                    <a:pt x="192" y="574"/>
                  </a:lnTo>
                  <a:cubicBezTo>
                    <a:pt x="194" y="578"/>
                    <a:pt x="193" y="578"/>
                    <a:pt x="195" y="582"/>
                  </a:cubicBezTo>
                  <a:cubicBezTo>
                    <a:pt x="201" y="577"/>
                    <a:pt x="203" y="575"/>
                    <a:pt x="212" y="578"/>
                  </a:cubicBezTo>
                  <a:cubicBezTo>
                    <a:pt x="220" y="581"/>
                    <a:pt x="220" y="583"/>
                    <a:pt x="221" y="589"/>
                  </a:cubicBezTo>
                  <a:cubicBezTo>
                    <a:pt x="216" y="591"/>
                    <a:pt x="217" y="588"/>
                    <a:pt x="208" y="593"/>
                  </a:cubicBezTo>
                  <a:cubicBezTo>
                    <a:pt x="204" y="594"/>
                    <a:pt x="205" y="594"/>
                    <a:pt x="201" y="596"/>
                  </a:cubicBezTo>
                  <a:lnTo>
                    <a:pt x="193" y="599"/>
                  </a:lnTo>
                  <a:cubicBezTo>
                    <a:pt x="177" y="604"/>
                    <a:pt x="181" y="595"/>
                    <a:pt x="169" y="594"/>
                  </a:cubicBezTo>
                  <a:cubicBezTo>
                    <a:pt x="167" y="598"/>
                    <a:pt x="167" y="595"/>
                    <a:pt x="169" y="601"/>
                  </a:cubicBezTo>
                  <a:lnTo>
                    <a:pt x="158" y="600"/>
                  </a:lnTo>
                  <a:cubicBezTo>
                    <a:pt x="154" y="600"/>
                    <a:pt x="136" y="610"/>
                    <a:pt x="129" y="595"/>
                  </a:cubicBezTo>
                  <a:cubicBezTo>
                    <a:pt x="126" y="588"/>
                    <a:pt x="128" y="585"/>
                    <a:pt x="120" y="583"/>
                  </a:cubicBezTo>
                  <a:cubicBezTo>
                    <a:pt x="120" y="583"/>
                    <a:pt x="119" y="583"/>
                    <a:pt x="119" y="583"/>
                  </a:cubicBezTo>
                  <a:lnTo>
                    <a:pt x="100" y="583"/>
                  </a:lnTo>
                  <a:cubicBezTo>
                    <a:pt x="103" y="594"/>
                    <a:pt x="106" y="587"/>
                    <a:pt x="114" y="590"/>
                  </a:cubicBezTo>
                  <a:cubicBezTo>
                    <a:pt x="114" y="595"/>
                    <a:pt x="112" y="601"/>
                    <a:pt x="111" y="607"/>
                  </a:cubicBezTo>
                  <a:lnTo>
                    <a:pt x="111" y="622"/>
                  </a:lnTo>
                  <a:cubicBezTo>
                    <a:pt x="118" y="620"/>
                    <a:pt x="116" y="620"/>
                    <a:pt x="122" y="623"/>
                  </a:cubicBezTo>
                  <a:cubicBezTo>
                    <a:pt x="123" y="624"/>
                    <a:pt x="121" y="624"/>
                    <a:pt x="125" y="625"/>
                  </a:cubicBezTo>
                  <a:cubicBezTo>
                    <a:pt x="128" y="611"/>
                    <a:pt x="124" y="616"/>
                    <a:pt x="121" y="610"/>
                  </a:cubicBezTo>
                  <a:cubicBezTo>
                    <a:pt x="135" y="613"/>
                    <a:pt x="123" y="614"/>
                    <a:pt x="132" y="622"/>
                  </a:cubicBezTo>
                  <a:lnTo>
                    <a:pt x="138" y="628"/>
                  </a:lnTo>
                  <a:cubicBezTo>
                    <a:pt x="142" y="631"/>
                    <a:pt x="144" y="631"/>
                    <a:pt x="149" y="631"/>
                  </a:cubicBezTo>
                  <a:cubicBezTo>
                    <a:pt x="146" y="646"/>
                    <a:pt x="151" y="636"/>
                    <a:pt x="155" y="648"/>
                  </a:cubicBezTo>
                  <a:cubicBezTo>
                    <a:pt x="164" y="648"/>
                    <a:pt x="168" y="644"/>
                    <a:pt x="175" y="649"/>
                  </a:cubicBezTo>
                  <a:cubicBezTo>
                    <a:pt x="184" y="657"/>
                    <a:pt x="181" y="662"/>
                    <a:pt x="181" y="664"/>
                  </a:cubicBezTo>
                  <a:cubicBezTo>
                    <a:pt x="189" y="664"/>
                    <a:pt x="188" y="666"/>
                    <a:pt x="197" y="666"/>
                  </a:cubicBezTo>
                  <a:cubicBezTo>
                    <a:pt x="197" y="678"/>
                    <a:pt x="195" y="671"/>
                    <a:pt x="193" y="680"/>
                  </a:cubicBezTo>
                  <a:cubicBezTo>
                    <a:pt x="197" y="682"/>
                    <a:pt x="200" y="687"/>
                    <a:pt x="204" y="688"/>
                  </a:cubicBezTo>
                  <a:cubicBezTo>
                    <a:pt x="204" y="688"/>
                    <a:pt x="229" y="683"/>
                    <a:pt x="244" y="690"/>
                  </a:cubicBezTo>
                  <a:cubicBezTo>
                    <a:pt x="243" y="687"/>
                    <a:pt x="244" y="688"/>
                    <a:pt x="242" y="685"/>
                  </a:cubicBezTo>
                  <a:cubicBezTo>
                    <a:pt x="239" y="684"/>
                    <a:pt x="234" y="684"/>
                    <a:pt x="234" y="684"/>
                  </a:cubicBezTo>
                  <a:cubicBezTo>
                    <a:pt x="230" y="682"/>
                    <a:pt x="234" y="685"/>
                    <a:pt x="231" y="682"/>
                  </a:cubicBezTo>
                  <a:lnTo>
                    <a:pt x="228" y="678"/>
                  </a:lnTo>
                  <a:cubicBezTo>
                    <a:pt x="222" y="672"/>
                    <a:pt x="227" y="676"/>
                    <a:pt x="221" y="675"/>
                  </a:cubicBezTo>
                  <a:cubicBezTo>
                    <a:pt x="213" y="673"/>
                    <a:pt x="218" y="676"/>
                    <a:pt x="213" y="670"/>
                  </a:cubicBezTo>
                  <a:cubicBezTo>
                    <a:pt x="207" y="663"/>
                    <a:pt x="210" y="662"/>
                    <a:pt x="200" y="659"/>
                  </a:cubicBezTo>
                  <a:cubicBezTo>
                    <a:pt x="194" y="657"/>
                    <a:pt x="188" y="653"/>
                    <a:pt x="184" y="648"/>
                  </a:cubicBezTo>
                  <a:cubicBezTo>
                    <a:pt x="185" y="644"/>
                    <a:pt x="185" y="644"/>
                    <a:pt x="188" y="641"/>
                  </a:cubicBezTo>
                  <a:cubicBezTo>
                    <a:pt x="195" y="635"/>
                    <a:pt x="193" y="639"/>
                    <a:pt x="195" y="640"/>
                  </a:cubicBezTo>
                  <a:cubicBezTo>
                    <a:pt x="203" y="644"/>
                    <a:pt x="195" y="643"/>
                    <a:pt x="214" y="643"/>
                  </a:cubicBezTo>
                  <a:cubicBezTo>
                    <a:pt x="216" y="649"/>
                    <a:pt x="218" y="650"/>
                    <a:pt x="226" y="650"/>
                  </a:cubicBezTo>
                  <a:cubicBezTo>
                    <a:pt x="228" y="646"/>
                    <a:pt x="229" y="646"/>
                    <a:pt x="233" y="643"/>
                  </a:cubicBezTo>
                  <a:cubicBezTo>
                    <a:pt x="236" y="651"/>
                    <a:pt x="237" y="645"/>
                    <a:pt x="242" y="653"/>
                  </a:cubicBezTo>
                  <a:cubicBezTo>
                    <a:pt x="230" y="652"/>
                    <a:pt x="234" y="648"/>
                    <a:pt x="223" y="664"/>
                  </a:cubicBezTo>
                  <a:cubicBezTo>
                    <a:pt x="234" y="667"/>
                    <a:pt x="222" y="673"/>
                    <a:pt x="237" y="669"/>
                  </a:cubicBezTo>
                  <a:cubicBezTo>
                    <a:pt x="233" y="677"/>
                    <a:pt x="237" y="677"/>
                    <a:pt x="239" y="679"/>
                  </a:cubicBezTo>
                  <a:cubicBezTo>
                    <a:pt x="243" y="683"/>
                    <a:pt x="240" y="680"/>
                    <a:pt x="242" y="685"/>
                  </a:cubicBezTo>
                  <a:lnTo>
                    <a:pt x="252" y="691"/>
                  </a:lnTo>
                  <a:cubicBezTo>
                    <a:pt x="257" y="694"/>
                    <a:pt x="254" y="694"/>
                    <a:pt x="261" y="696"/>
                  </a:cubicBezTo>
                  <a:lnTo>
                    <a:pt x="261" y="699"/>
                  </a:lnTo>
                  <a:cubicBezTo>
                    <a:pt x="255" y="698"/>
                    <a:pt x="252" y="696"/>
                    <a:pt x="247" y="694"/>
                  </a:cubicBezTo>
                  <a:cubicBezTo>
                    <a:pt x="242" y="701"/>
                    <a:pt x="243" y="693"/>
                    <a:pt x="240" y="703"/>
                  </a:cubicBezTo>
                  <a:cubicBezTo>
                    <a:pt x="244" y="708"/>
                    <a:pt x="242" y="706"/>
                    <a:pt x="251" y="706"/>
                  </a:cubicBezTo>
                  <a:lnTo>
                    <a:pt x="246" y="713"/>
                  </a:lnTo>
                  <a:cubicBezTo>
                    <a:pt x="252" y="717"/>
                    <a:pt x="252" y="722"/>
                    <a:pt x="256" y="729"/>
                  </a:cubicBezTo>
                  <a:cubicBezTo>
                    <a:pt x="261" y="728"/>
                    <a:pt x="261" y="728"/>
                    <a:pt x="265" y="728"/>
                  </a:cubicBezTo>
                  <a:cubicBezTo>
                    <a:pt x="270" y="727"/>
                    <a:pt x="264" y="730"/>
                    <a:pt x="270" y="727"/>
                  </a:cubicBezTo>
                  <a:cubicBezTo>
                    <a:pt x="274" y="724"/>
                    <a:pt x="276" y="720"/>
                    <a:pt x="277" y="715"/>
                  </a:cubicBezTo>
                  <a:cubicBezTo>
                    <a:pt x="279" y="715"/>
                    <a:pt x="282" y="715"/>
                    <a:pt x="284" y="715"/>
                  </a:cubicBezTo>
                  <a:cubicBezTo>
                    <a:pt x="288" y="714"/>
                    <a:pt x="288" y="713"/>
                    <a:pt x="292" y="709"/>
                  </a:cubicBezTo>
                  <a:cubicBezTo>
                    <a:pt x="294" y="707"/>
                    <a:pt x="294" y="707"/>
                    <a:pt x="296" y="706"/>
                  </a:cubicBezTo>
                  <a:cubicBezTo>
                    <a:pt x="305" y="697"/>
                    <a:pt x="303" y="700"/>
                    <a:pt x="312" y="696"/>
                  </a:cubicBezTo>
                  <a:cubicBezTo>
                    <a:pt x="309" y="691"/>
                    <a:pt x="310" y="691"/>
                    <a:pt x="303" y="690"/>
                  </a:cubicBezTo>
                  <a:cubicBezTo>
                    <a:pt x="304" y="690"/>
                    <a:pt x="304" y="690"/>
                    <a:pt x="305" y="690"/>
                  </a:cubicBezTo>
                  <a:lnTo>
                    <a:pt x="313" y="685"/>
                  </a:lnTo>
                  <a:cubicBezTo>
                    <a:pt x="316" y="681"/>
                    <a:pt x="315" y="679"/>
                    <a:pt x="314" y="674"/>
                  </a:cubicBezTo>
                  <a:close/>
                  <a:moveTo>
                    <a:pt x="375" y="406"/>
                  </a:moveTo>
                  <a:cubicBezTo>
                    <a:pt x="377" y="412"/>
                    <a:pt x="376" y="413"/>
                    <a:pt x="382" y="415"/>
                  </a:cubicBezTo>
                  <a:cubicBezTo>
                    <a:pt x="392" y="418"/>
                    <a:pt x="395" y="414"/>
                    <a:pt x="400" y="405"/>
                  </a:cubicBezTo>
                  <a:cubicBezTo>
                    <a:pt x="405" y="405"/>
                    <a:pt x="410" y="407"/>
                    <a:pt x="414" y="408"/>
                  </a:cubicBezTo>
                  <a:cubicBezTo>
                    <a:pt x="419" y="408"/>
                    <a:pt x="424" y="404"/>
                    <a:pt x="424" y="411"/>
                  </a:cubicBezTo>
                  <a:cubicBezTo>
                    <a:pt x="423" y="416"/>
                    <a:pt x="422" y="411"/>
                    <a:pt x="422" y="417"/>
                  </a:cubicBezTo>
                  <a:cubicBezTo>
                    <a:pt x="421" y="424"/>
                    <a:pt x="422" y="416"/>
                    <a:pt x="423" y="426"/>
                  </a:cubicBezTo>
                  <a:cubicBezTo>
                    <a:pt x="425" y="442"/>
                    <a:pt x="424" y="435"/>
                    <a:pt x="419" y="443"/>
                  </a:cubicBezTo>
                  <a:cubicBezTo>
                    <a:pt x="418" y="445"/>
                    <a:pt x="418" y="445"/>
                    <a:pt x="417" y="447"/>
                  </a:cubicBezTo>
                  <a:lnTo>
                    <a:pt x="415" y="450"/>
                  </a:lnTo>
                  <a:cubicBezTo>
                    <a:pt x="415" y="444"/>
                    <a:pt x="413" y="442"/>
                    <a:pt x="412" y="436"/>
                  </a:cubicBezTo>
                  <a:cubicBezTo>
                    <a:pt x="401" y="439"/>
                    <a:pt x="411" y="443"/>
                    <a:pt x="403" y="449"/>
                  </a:cubicBezTo>
                  <a:cubicBezTo>
                    <a:pt x="399" y="452"/>
                    <a:pt x="395" y="451"/>
                    <a:pt x="400" y="442"/>
                  </a:cubicBezTo>
                  <a:cubicBezTo>
                    <a:pt x="393" y="439"/>
                    <a:pt x="395" y="445"/>
                    <a:pt x="392" y="439"/>
                  </a:cubicBezTo>
                  <a:cubicBezTo>
                    <a:pt x="390" y="431"/>
                    <a:pt x="393" y="442"/>
                    <a:pt x="396" y="431"/>
                  </a:cubicBezTo>
                  <a:cubicBezTo>
                    <a:pt x="385" y="432"/>
                    <a:pt x="383" y="439"/>
                    <a:pt x="373" y="440"/>
                  </a:cubicBezTo>
                  <a:lnTo>
                    <a:pt x="380" y="456"/>
                  </a:lnTo>
                  <a:cubicBezTo>
                    <a:pt x="377" y="459"/>
                    <a:pt x="375" y="460"/>
                    <a:pt x="373" y="466"/>
                  </a:cubicBezTo>
                  <a:cubicBezTo>
                    <a:pt x="378" y="467"/>
                    <a:pt x="373" y="465"/>
                    <a:pt x="376" y="467"/>
                  </a:cubicBezTo>
                  <a:lnTo>
                    <a:pt x="384" y="480"/>
                  </a:lnTo>
                  <a:cubicBezTo>
                    <a:pt x="381" y="481"/>
                    <a:pt x="386" y="482"/>
                    <a:pt x="378" y="477"/>
                  </a:cubicBezTo>
                  <a:cubicBezTo>
                    <a:pt x="378" y="476"/>
                    <a:pt x="377" y="476"/>
                    <a:pt x="377" y="476"/>
                  </a:cubicBezTo>
                  <a:cubicBezTo>
                    <a:pt x="373" y="473"/>
                    <a:pt x="378" y="474"/>
                    <a:pt x="370" y="473"/>
                  </a:cubicBezTo>
                  <a:cubicBezTo>
                    <a:pt x="373" y="485"/>
                    <a:pt x="374" y="476"/>
                    <a:pt x="371" y="486"/>
                  </a:cubicBezTo>
                  <a:cubicBezTo>
                    <a:pt x="369" y="491"/>
                    <a:pt x="368" y="494"/>
                    <a:pt x="368" y="501"/>
                  </a:cubicBezTo>
                  <a:lnTo>
                    <a:pt x="362" y="495"/>
                  </a:lnTo>
                  <a:cubicBezTo>
                    <a:pt x="362" y="495"/>
                    <a:pt x="361" y="494"/>
                    <a:pt x="361" y="494"/>
                  </a:cubicBezTo>
                  <a:cubicBezTo>
                    <a:pt x="359" y="492"/>
                    <a:pt x="357" y="491"/>
                    <a:pt x="354" y="489"/>
                  </a:cubicBezTo>
                  <a:lnTo>
                    <a:pt x="360" y="475"/>
                  </a:lnTo>
                  <a:cubicBezTo>
                    <a:pt x="362" y="471"/>
                    <a:pt x="362" y="472"/>
                    <a:pt x="365" y="471"/>
                  </a:cubicBezTo>
                  <a:cubicBezTo>
                    <a:pt x="362" y="468"/>
                    <a:pt x="361" y="466"/>
                    <a:pt x="359" y="461"/>
                  </a:cubicBezTo>
                  <a:cubicBezTo>
                    <a:pt x="349" y="462"/>
                    <a:pt x="359" y="461"/>
                    <a:pt x="353" y="463"/>
                  </a:cubicBezTo>
                  <a:cubicBezTo>
                    <a:pt x="350" y="464"/>
                    <a:pt x="351" y="464"/>
                    <a:pt x="350" y="464"/>
                  </a:cubicBezTo>
                  <a:lnTo>
                    <a:pt x="344" y="468"/>
                  </a:lnTo>
                  <a:cubicBezTo>
                    <a:pt x="344" y="463"/>
                    <a:pt x="345" y="463"/>
                    <a:pt x="345" y="459"/>
                  </a:cubicBezTo>
                  <a:cubicBezTo>
                    <a:pt x="361" y="462"/>
                    <a:pt x="360" y="451"/>
                    <a:pt x="358" y="442"/>
                  </a:cubicBezTo>
                  <a:cubicBezTo>
                    <a:pt x="345" y="442"/>
                    <a:pt x="350" y="449"/>
                    <a:pt x="337" y="454"/>
                  </a:cubicBezTo>
                  <a:cubicBezTo>
                    <a:pt x="340" y="448"/>
                    <a:pt x="337" y="451"/>
                    <a:pt x="342" y="447"/>
                  </a:cubicBezTo>
                  <a:cubicBezTo>
                    <a:pt x="337" y="440"/>
                    <a:pt x="334" y="445"/>
                    <a:pt x="339" y="439"/>
                  </a:cubicBezTo>
                  <a:cubicBezTo>
                    <a:pt x="346" y="432"/>
                    <a:pt x="346" y="441"/>
                    <a:pt x="344" y="431"/>
                  </a:cubicBezTo>
                  <a:cubicBezTo>
                    <a:pt x="350" y="432"/>
                    <a:pt x="350" y="432"/>
                    <a:pt x="351" y="438"/>
                  </a:cubicBezTo>
                  <a:lnTo>
                    <a:pt x="365" y="440"/>
                  </a:lnTo>
                  <a:cubicBezTo>
                    <a:pt x="365" y="432"/>
                    <a:pt x="365" y="432"/>
                    <a:pt x="358" y="431"/>
                  </a:cubicBezTo>
                  <a:cubicBezTo>
                    <a:pt x="357" y="421"/>
                    <a:pt x="353" y="422"/>
                    <a:pt x="355" y="416"/>
                  </a:cubicBezTo>
                  <a:cubicBezTo>
                    <a:pt x="359" y="406"/>
                    <a:pt x="362" y="420"/>
                    <a:pt x="373" y="409"/>
                  </a:cubicBezTo>
                  <a:lnTo>
                    <a:pt x="375" y="406"/>
                  </a:lnTo>
                  <a:close/>
                  <a:moveTo>
                    <a:pt x="1102" y="475"/>
                  </a:moveTo>
                  <a:cubicBezTo>
                    <a:pt x="1105" y="473"/>
                    <a:pt x="1104" y="471"/>
                    <a:pt x="1109" y="470"/>
                  </a:cubicBezTo>
                  <a:cubicBezTo>
                    <a:pt x="1107" y="474"/>
                    <a:pt x="1108" y="471"/>
                    <a:pt x="1109" y="477"/>
                  </a:cubicBezTo>
                  <a:cubicBezTo>
                    <a:pt x="1102" y="477"/>
                    <a:pt x="1103" y="477"/>
                    <a:pt x="1100" y="482"/>
                  </a:cubicBezTo>
                  <a:cubicBezTo>
                    <a:pt x="1097" y="480"/>
                    <a:pt x="1090" y="477"/>
                    <a:pt x="1085" y="477"/>
                  </a:cubicBezTo>
                  <a:lnTo>
                    <a:pt x="1085" y="475"/>
                  </a:lnTo>
                  <a:cubicBezTo>
                    <a:pt x="1096" y="475"/>
                    <a:pt x="1090" y="472"/>
                    <a:pt x="1102" y="475"/>
                  </a:cubicBezTo>
                  <a:close/>
                  <a:moveTo>
                    <a:pt x="836" y="449"/>
                  </a:moveTo>
                  <a:cubicBezTo>
                    <a:pt x="840" y="447"/>
                    <a:pt x="839" y="448"/>
                    <a:pt x="845" y="447"/>
                  </a:cubicBezTo>
                  <a:cubicBezTo>
                    <a:pt x="844" y="438"/>
                    <a:pt x="844" y="438"/>
                    <a:pt x="838" y="435"/>
                  </a:cubicBezTo>
                  <a:lnTo>
                    <a:pt x="840" y="431"/>
                  </a:lnTo>
                  <a:cubicBezTo>
                    <a:pt x="843" y="423"/>
                    <a:pt x="831" y="416"/>
                    <a:pt x="836" y="410"/>
                  </a:cubicBezTo>
                  <a:cubicBezTo>
                    <a:pt x="840" y="406"/>
                    <a:pt x="834" y="413"/>
                    <a:pt x="848" y="410"/>
                  </a:cubicBezTo>
                  <a:cubicBezTo>
                    <a:pt x="848" y="416"/>
                    <a:pt x="849" y="416"/>
                    <a:pt x="849" y="420"/>
                  </a:cubicBezTo>
                  <a:cubicBezTo>
                    <a:pt x="849" y="425"/>
                    <a:pt x="847" y="421"/>
                    <a:pt x="849" y="428"/>
                  </a:cubicBezTo>
                  <a:cubicBezTo>
                    <a:pt x="851" y="435"/>
                    <a:pt x="854" y="434"/>
                    <a:pt x="854" y="443"/>
                  </a:cubicBezTo>
                  <a:cubicBezTo>
                    <a:pt x="854" y="444"/>
                    <a:pt x="853" y="446"/>
                    <a:pt x="855" y="450"/>
                  </a:cubicBezTo>
                  <a:cubicBezTo>
                    <a:pt x="858" y="457"/>
                    <a:pt x="856" y="447"/>
                    <a:pt x="858" y="456"/>
                  </a:cubicBezTo>
                  <a:cubicBezTo>
                    <a:pt x="859" y="462"/>
                    <a:pt x="855" y="463"/>
                    <a:pt x="853" y="470"/>
                  </a:cubicBezTo>
                  <a:lnTo>
                    <a:pt x="841" y="464"/>
                  </a:lnTo>
                  <a:cubicBezTo>
                    <a:pt x="837" y="460"/>
                    <a:pt x="838" y="456"/>
                    <a:pt x="836" y="449"/>
                  </a:cubicBezTo>
                  <a:close/>
                  <a:moveTo>
                    <a:pt x="992" y="200"/>
                  </a:moveTo>
                  <a:cubicBezTo>
                    <a:pt x="995" y="199"/>
                    <a:pt x="999" y="198"/>
                    <a:pt x="1001" y="196"/>
                  </a:cubicBezTo>
                  <a:cubicBezTo>
                    <a:pt x="1005" y="193"/>
                    <a:pt x="1004" y="196"/>
                    <a:pt x="1004" y="189"/>
                  </a:cubicBezTo>
                  <a:lnTo>
                    <a:pt x="1006" y="189"/>
                  </a:lnTo>
                  <a:cubicBezTo>
                    <a:pt x="1006" y="198"/>
                    <a:pt x="1007" y="197"/>
                    <a:pt x="1008" y="203"/>
                  </a:cubicBezTo>
                  <a:cubicBezTo>
                    <a:pt x="1006" y="202"/>
                    <a:pt x="1007" y="203"/>
                    <a:pt x="1005" y="200"/>
                  </a:cubicBezTo>
                  <a:lnTo>
                    <a:pt x="1004" y="198"/>
                  </a:lnTo>
                  <a:cubicBezTo>
                    <a:pt x="1002" y="199"/>
                    <a:pt x="1002" y="200"/>
                    <a:pt x="1000" y="200"/>
                  </a:cubicBezTo>
                  <a:lnTo>
                    <a:pt x="992" y="205"/>
                  </a:lnTo>
                  <a:lnTo>
                    <a:pt x="985" y="196"/>
                  </a:lnTo>
                  <a:cubicBezTo>
                    <a:pt x="989" y="195"/>
                    <a:pt x="988" y="200"/>
                    <a:pt x="988" y="191"/>
                  </a:cubicBezTo>
                  <a:lnTo>
                    <a:pt x="990" y="191"/>
                  </a:lnTo>
                  <a:cubicBezTo>
                    <a:pt x="990" y="198"/>
                    <a:pt x="990" y="196"/>
                    <a:pt x="992" y="200"/>
                  </a:cubicBezTo>
                  <a:close/>
                </a:path>
              </a:pathLst>
            </a:custGeom>
            <a:solidFill>
              <a:srgbClr val="46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30896" tIns="65447" rIns="130896" bIns="65447" numCol="1" anchor="t" anchorCtr="0" compatLnSpc="1">
              <a:prstTxWarp prst="textNoShape">
                <a:avLst/>
              </a:prstTxWarp>
            </a:bodyPr>
            <a:lstStyle/>
            <a:p>
              <a:pPr defTabSz="1308579">
                <a:defRPr/>
              </a:pPr>
              <a:endParaRPr lang="es-AR" sz="2968">
                <a:solidFill>
                  <a:srgbClr val="000000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1485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40A7D-4790-0DCC-FBC9-DC6B0F71B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>
            <a:extLst>
              <a:ext uri="{FF2B5EF4-FFF2-40B4-BE49-F238E27FC236}">
                <a16:creationId xmlns:a16="http://schemas.microsoft.com/office/drawing/2014/main" id="{2F56C3F2-577A-8693-8BA0-D9C40A5A7FE1}"/>
              </a:ext>
            </a:extLst>
          </p:cNvPr>
          <p:cNvSpPr/>
          <p:nvPr/>
        </p:nvSpPr>
        <p:spPr>
          <a:xfrm>
            <a:off x="1964239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1E691888-8DFA-6B26-1932-CB4CE2DE915F}"/>
              </a:ext>
            </a:extLst>
          </p:cNvPr>
          <p:cNvSpPr/>
          <p:nvPr/>
        </p:nvSpPr>
        <p:spPr>
          <a:xfrm>
            <a:off x="2" y="473075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57BD626B-802F-7E1A-75B8-0661CA2A0F5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58862" y="693522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</a:rPr>
              <a:t>LITIGIOSIDAD</a:t>
            </a:r>
            <a:endParaRPr sz="9100"/>
          </a:p>
        </p:txBody>
      </p:sp>
      <p:pic>
        <p:nvPicPr>
          <p:cNvPr id="78" name="Imagen 77">
            <a:extLst>
              <a:ext uri="{FF2B5EF4-FFF2-40B4-BE49-F238E27FC236}">
                <a16:creationId xmlns:a16="http://schemas.microsoft.com/office/drawing/2014/main" id="{813C0A3A-9C85-FB2E-163D-364483AD97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79" name="object 12">
            <a:extLst>
              <a:ext uri="{FF2B5EF4-FFF2-40B4-BE49-F238E27FC236}">
                <a16:creationId xmlns:a16="http://schemas.microsoft.com/office/drawing/2014/main" id="{D3312D7A-5B06-A4CA-C6C8-57130D28835C}"/>
              </a:ext>
            </a:extLst>
          </p:cNvPr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2">
            <a:extLst>
              <a:ext uri="{FF2B5EF4-FFF2-40B4-BE49-F238E27FC236}">
                <a16:creationId xmlns:a16="http://schemas.microsoft.com/office/drawing/2014/main" id="{0098C768-0EF4-9B63-6694-950A5234F21D}"/>
              </a:ext>
            </a:extLst>
          </p:cNvPr>
          <p:cNvSpPr txBox="1"/>
          <p:nvPr/>
        </p:nvSpPr>
        <p:spPr>
          <a:xfrm>
            <a:off x="11528822" y="1014564"/>
            <a:ext cx="7920356" cy="858567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12699" algn="r">
              <a:spcBef>
                <a:spcPts val="96"/>
              </a:spcBef>
            </a:pPr>
            <a:r>
              <a:rPr lang="es-ES" sz="5500" spc="-5" dirty="0">
                <a:solidFill>
                  <a:srgbClr val="851919"/>
                </a:solidFill>
                <a:cs typeface="Calibri"/>
              </a:rPr>
              <a:t>Críticos</a:t>
            </a:r>
            <a:endParaRPr sz="5500" dirty="0">
              <a:solidFill>
                <a:srgbClr val="851919"/>
              </a:solidFill>
              <a:cs typeface="Calibri"/>
            </a:endParaRPr>
          </a:p>
        </p:txBody>
      </p:sp>
      <p:sp>
        <p:nvSpPr>
          <p:cNvPr id="14" name="Rectángulo 7">
            <a:extLst>
              <a:ext uri="{FF2B5EF4-FFF2-40B4-BE49-F238E27FC236}">
                <a16:creationId xmlns:a16="http://schemas.microsoft.com/office/drawing/2014/main" id="{8F390F8F-5A2A-DDD5-7F38-F15D1D33279B}"/>
              </a:ext>
            </a:extLst>
          </p:cNvPr>
          <p:cNvSpPr/>
          <p:nvPr/>
        </p:nvSpPr>
        <p:spPr>
          <a:xfrm>
            <a:off x="7692259" y="7961358"/>
            <a:ext cx="2789079" cy="1614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507846">
              <a:defRPr sz="16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fld id="{09D257CB-4B1A-4CF2-91CD-825AAEF68C0B}" type="CATEGORYNAME">
              <a:rPr lang="en-US" sz="3298" b="1">
                <a:solidFill>
                  <a:prstClr val="white"/>
                </a:solidFill>
                <a:latin typeface="Calibri"/>
              </a:rPr>
              <a:pPr algn="ctr" defTabSz="1507846">
                <a:defRPr sz="1600" b="1" i="0" u="none" strike="noStrike" kern="1200" baseline="0">
                  <a:solidFill>
                    <a:prstClr val="white"/>
                  </a:solidFill>
                  <a:latin typeface="+mn-lt"/>
                  <a:ea typeface="+mn-ea"/>
                  <a:cs typeface="+mn-cs"/>
                </a:defRPr>
              </a:pPr>
              <a:t>Adheridas</a:t>
            </a:fld>
            <a:endParaRPr lang="en-US" sz="3298" b="1" dirty="0">
              <a:solidFill>
                <a:prstClr val="white"/>
              </a:solidFill>
              <a:latin typeface="Calibri"/>
            </a:endParaRPr>
          </a:p>
          <a:p>
            <a:pPr algn="ctr" defTabSz="1507846">
              <a:defRPr sz="16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sz="3298" b="1" dirty="0">
                <a:solidFill>
                  <a:prstClr val="white"/>
                </a:solidFill>
                <a:latin typeface="Calibri"/>
              </a:rPr>
              <a:t>111.001</a:t>
            </a:r>
          </a:p>
          <a:p>
            <a:pPr algn="ctr" defTabSz="1507846">
              <a:defRPr sz="16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sz="3298" b="1" dirty="0">
                <a:solidFill>
                  <a:prstClr val="white"/>
                </a:solidFill>
                <a:latin typeface="Calibri"/>
              </a:rPr>
              <a:t>   95%</a:t>
            </a:r>
          </a:p>
        </p:txBody>
      </p:sp>
      <p:grpSp>
        <p:nvGrpSpPr>
          <p:cNvPr id="42" name="object 5">
            <a:extLst>
              <a:ext uri="{FF2B5EF4-FFF2-40B4-BE49-F238E27FC236}">
                <a16:creationId xmlns:a16="http://schemas.microsoft.com/office/drawing/2014/main" id="{612DC9F7-9562-1ABA-06EB-C0F81F86BAA7}"/>
              </a:ext>
            </a:extLst>
          </p:cNvPr>
          <p:cNvGrpSpPr/>
          <p:nvPr/>
        </p:nvGrpSpPr>
        <p:grpSpPr>
          <a:xfrm>
            <a:off x="2822990" y="3739127"/>
            <a:ext cx="14831965" cy="7211076"/>
            <a:chOff x="3547591" y="3626503"/>
            <a:chExt cx="14831965" cy="7211076"/>
          </a:xfrm>
        </p:grpSpPr>
        <p:sp>
          <p:nvSpPr>
            <p:cNvPr id="43" name="object 6">
              <a:extLst>
                <a:ext uri="{FF2B5EF4-FFF2-40B4-BE49-F238E27FC236}">
                  <a16:creationId xmlns:a16="http://schemas.microsoft.com/office/drawing/2014/main" id="{2826385E-3770-01A9-AC97-7F1DB57FC7C9}"/>
                </a:ext>
              </a:extLst>
            </p:cNvPr>
            <p:cNvSpPr/>
            <p:nvPr/>
          </p:nvSpPr>
          <p:spPr>
            <a:xfrm>
              <a:off x="3547595" y="7223794"/>
              <a:ext cx="14831961" cy="3613785"/>
            </a:xfrm>
            <a:custGeom>
              <a:avLst/>
              <a:gdLst/>
              <a:ahLst/>
              <a:cxnLst/>
              <a:rect l="l" t="t" r="r" b="b"/>
              <a:pathLst>
                <a:path w="11844655" h="3613784">
                  <a:moveTo>
                    <a:pt x="9083168" y="2501128"/>
                  </a:moveTo>
                  <a:lnTo>
                    <a:pt x="2901524" y="2501128"/>
                  </a:lnTo>
                  <a:lnTo>
                    <a:pt x="2901524" y="2685771"/>
                  </a:lnTo>
                  <a:lnTo>
                    <a:pt x="9024688" y="2685771"/>
                  </a:lnTo>
                  <a:lnTo>
                    <a:pt x="9801366" y="3574697"/>
                  </a:lnTo>
                  <a:lnTo>
                    <a:pt x="9819621" y="3591031"/>
                  </a:lnTo>
                  <a:lnTo>
                    <a:pt x="9841801" y="3603229"/>
                  </a:lnTo>
                  <a:lnTo>
                    <a:pt x="9866872" y="3610862"/>
                  </a:lnTo>
                  <a:lnTo>
                    <a:pt x="9893803" y="3613502"/>
                  </a:lnTo>
                  <a:lnTo>
                    <a:pt x="9894766" y="3613502"/>
                  </a:lnTo>
                  <a:lnTo>
                    <a:pt x="9947126" y="3602670"/>
                  </a:lnTo>
                  <a:lnTo>
                    <a:pt x="9987392" y="3573367"/>
                  </a:lnTo>
                  <a:lnTo>
                    <a:pt x="10167100" y="3359908"/>
                  </a:lnTo>
                  <a:lnTo>
                    <a:pt x="9892033" y="3359908"/>
                  </a:lnTo>
                  <a:lnTo>
                    <a:pt x="9175594" y="2539933"/>
                  </a:lnTo>
                  <a:lnTo>
                    <a:pt x="9157345" y="2523599"/>
                  </a:lnTo>
                  <a:lnTo>
                    <a:pt x="9135169" y="2511401"/>
                  </a:lnTo>
                  <a:lnTo>
                    <a:pt x="9110099" y="2503767"/>
                  </a:lnTo>
                  <a:lnTo>
                    <a:pt x="9083168" y="2501128"/>
                  </a:lnTo>
                  <a:close/>
                </a:path>
                <a:path w="11844655" h="3613784">
                  <a:moveTo>
                    <a:pt x="11835027" y="184643"/>
                  </a:moveTo>
                  <a:lnTo>
                    <a:pt x="11547931" y="184643"/>
                  </a:lnTo>
                  <a:lnTo>
                    <a:pt x="11574942" y="189090"/>
                  </a:lnTo>
                  <a:lnTo>
                    <a:pt x="11597033" y="201213"/>
                  </a:lnTo>
                  <a:lnTo>
                    <a:pt x="11611943" y="219187"/>
                  </a:lnTo>
                  <a:lnTo>
                    <a:pt x="11617415" y="241186"/>
                  </a:lnTo>
                  <a:lnTo>
                    <a:pt x="11617415" y="2444585"/>
                  </a:lnTo>
                  <a:lnTo>
                    <a:pt x="11611943" y="2466579"/>
                  </a:lnTo>
                  <a:lnTo>
                    <a:pt x="11597033" y="2484553"/>
                  </a:lnTo>
                  <a:lnTo>
                    <a:pt x="11574942" y="2496679"/>
                  </a:lnTo>
                  <a:lnTo>
                    <a:pt x="11547931" y="2501128"/>
                  </a:lnTo>
                  <a:lnTo>
                    <a:pt x="10674826" y="2501128"/>
                  </a:lnTo>
                  <a:lnTo>
                    <a:pt x="10647403" y="2503865"/>
                  </a:lnTo>
                  <a:lnTo>
                    <a:pt x="10621951" y="2511772"/>
                  </a:lnTo>
                  <a:lnTo>
                    <a:pt x="10599542" y="2524394"/>
                  </a:lnTo>
                  <a:lnTo>
                    <a:pt x="10581248" y="2541273"/>
                  </a:lnTo>
                  <a:lnTo>
                    <a:pt x="9892033" y="3359908"/>
                  </a:lnTo>
                  <a:lnTo>
                    <a:pt x="10167100" y="3359908"/>
                  </a:lnTo>
                  <a:lnTo>
                    <a:pt x="10734646" y="2685771"/>
                  </a:lnTo>
                  <a:lnTo>
                    <a:pt x="11547931" y="2685771"/>
                  </a:lnTo>
                  <a:lnTo>
                    <a:pt x="11601134" y="2681879"/>
                  </a:lnTo>
                  <a:lnTo>
                    <a:pt x="11651237" y="2670659"/>
                  </a:lnTo>
                  <a:lnTo>
                    <a:pt x="11697395" y="2652797"/>
                  </a:lnTo>
                  <a:lnTo>
                    <a:pt x="11738765" y="2628980"/>
                  </a:lnTo>
                  <a:lnTo>
                    <a:pt x="11774505" y="2599895"/>
                  </a:lnTo>
                  <a:lnTo>
                    <a:pt x="11803770" y="2566226"/>
                  </a:lnTo>
                  <a:lnTo>
                    <a:pt x="11825718" y="2528661"/>
                  </a:lnTo>
                  <a:lnTo>
                    <a:pt x="11839505" y="2487885"/>
                  </a:lnTo>
                  <a:lnTo>
                    <a:pt x="11844288" y="2444585"/>
                  </a:lnTo>
                  <a:lnTo>
                    <a:pt x="11844288" y="241186"/>
                  </a:lnTo>
                  <a:lnTo>
                    <a:pt x="11839505" y="197886"/>
                  </a:lnTo>
                  <a:lnTo>
                    <a:pt x="11835027" y="184643"/>
                  </a:lnTo>
                  <a:close/>
                </a:path>
                <a:path w="11844655" h="3613784">
                  <a:moveTo>
                    <a:pt x="11547931" y="0"/>
                  </a:moveTo>
                  <a:lnTo>
                    <a:pt x="296346" y="0"/>
                  </a:lnTo>
                  <a:lnTo>
                    <a:pt x="243143" y="3892"/>
                  </a:lnTo>
                  <a:lnTo>
                    <a:pt x="193042" y="15112"/>
                  </a:lnTo>
                  <a:lnTo>
                    <a:pt x="146885" y="32973"/>
                  </a:lnTo>
                  <a:lnTo>
                    <a:pt x="105516" y="56790"/>
                  </a:lnTo>
                  <a:lnTo>
                    <a:pt x="69779" y="85876"/>
                  </a:lnTo>
                  <a:lnTo>
                    <a:pt x="40515" y="119544"/>
                  </a:lnTo>
                  <a:lnTo>
                    <a:pt x="18568" y="157110"/>
                  </a:lnTo>
                  <a:lnTo>
                    <a:pt x="4782" y="197886"/>
                  </a:lnTo>
                  <a:lnTo>
                    <a:pt x="0" y="241186"/>
                  </a:lnTo>
                  <a:lnTo>
                    <a:pt x="0" y="2444585"/>
                  </a:lnTo>
                  <a:lnTo>
                    <a:pt x="4782" y="2487885"/>
                  </a:lnTo>
                  <a:lnTo>
                    <a:pt x="18568" y="2528661"/>
                  </a:lnTo>
                  <a:lnTo>
                    <a:pt x="40515" y="2566226"/>
                  </a:lnTo>
                  <a:lnTo>
                    <a:pt x="69779" y="2599895"/>
                  </a:lnTo>
                  <a:lnTo>
                    <a:pt x="105516" y="2628980"/>
                  </a:lnTo>
                  <a:lnTo>
                    <a:pt x="146885" y="2652797"/>
                  </a:lnTo>
                  <a:lnTo>
                    <a:pt x="193042" y="2670659"/>
                  </a:lnTo>
                  <a:lnTo>
                    <a:pt x="243143" y="2681879"/>
                  </a:lnTo>
                  <a:lnTo>
                    <a:pt x="296346" y="2685771"/>
                  </a:lnTo>
                  <a:lnTo>
                    <a:pt x="2758900" y="2685771"/>
                  </a:lnTo>
                  <a:lnTo>
                    <a:pt x="2714741" y="2678517"/>
                  </a:lnTo>
                  <a:lnTo>
                    <a:pt x="2678682" y="2658733"/>
                  </a:lnTo>
                  <a:lnTo>
                    <a:pt x="2654372" y="2629387"/>
                  </a:lnTo>
                  <a:lnTo>
                    <a:pt x="2645458" y="2593449"/>
                  </a:lnTo>
                  <a:lnTo>
                    <a:pt x="2654372" y="2557511"/>
                  </a:lnTo>
                  <a:lnTo>
                    <a:pt x="2678682" y="2528166"/>
                  </a:lnTo>
                  <a:lnTo>
                    <a:pt x="2714741" y="2508382"/>
                  </a:lnTo>
                  <a:lnTo>
                    <a:pt x="2758900" y="2501128"/>
                  </a:lnTo>
                  <a:lnTo>
                    <a:pt x="296346" y="2501128"/>
                  </a:lnTo>
                  <a:lnTo>
                    <a:pt x="269341" y="2496679"/>
                  </a:lnTo>
                  <a:lnTo>
                    <a:pt x="247254" y="2484553"/>
                  </a:lnTo>
                  <a:lnTo>
                    <a:pt x="232344" y="2466579"/>
                  </a:lnTo>
                  <a:lnTo>
                    <a:pt x="226872" y="2444585"/>
                  </a:lnTo>
                  <a:lnTo>
                    <a:pt x="226872" y="241186"/>
                  </a:lnTo>
                  <a:lnTo>
                    <a:pt x="232344" y="219187"/>
                  </a:lnTo>
                  <a:lnTo>
                    <a:pt x="247254" y="201213"/>
                  </a:lnTo>
                  <a:lnTo>
                    <a:pt x="269341" y="189090"/>
                  </a:lnTo>
                  <a:lnTo>
                    <a:pt x="296346" y="184643"/>
                  </a:lnTo>
                  <a:lnTo>
                    <a:pt x="11835027" y="184643"/>
                  </a:lnTo>
                  <a:lnTo>
                    <a:pt x="11825718" y="157110"/>
                  </a:lnTo>
                  <a:lnTo>
                    <a:pt x="11803770" y="119544"/>
                  </a:lnTo>
                  <a:lnTo>
                    <a:pt x="11774505" y="85876"/>
                  </a:lnTo>
                  <a:lnTo>
                    <a:pt x="11738765" y="56790"/>
                  </a:lnTo>
                  <a:lnTo>
                    <a:pt x="11697395" y="32973"/>
                  </a:lnTo>
                  <a:lnTo>
                    <a:pt x="11651237" y="15112"/>
                  </a:lnTo>
                  <a:lnTo>
                    <a:pt x="11601134" y="3892"/>
                  </a:lnTo>
                  <a:lnTo>
                    <a:pt x="11547931" y="0"/>
                  </a:lnTo>
                  <a:close/>
                </a:path>
                <a:path w="11844655" h="3613784">
                  <a:moveTo>
                    <a:pt x="2901524" y="2501128"/>
                  </a:moveTo>
                  <a:lnTo>
                    <a:pt x="2758900" y="2501128"/>
                  </a:lnTo>
                  <a:lnTo>
                    <a:pt x="2714741" y="2508382"/>
                  </a:lnTo>
                  <a:lnTo>
                    <a:pt x="2678682" y="2528166"/>
                  </a:lnTo>
                  <a:lnTo>
                    <a:pt x="2654372" y="2557511"/>
                  </a:lnTo>
                  <a:lnTo>
                    <a:pt x="2645458" y="2593449"/>
                  </a:lnTo>
                  <a:lnTo>
                    <a:pt x="2654372" y="2629387"/>
                  </a:lnTo>
                  <a:lnTo>
                    <a:pt x="2678682" y="2658733"/>
                  </a:lnTo>
                  <a:lnTo>
                    <a:pt x="2714741" y="2678517"/>
                  </a:lnTo>
                  <a:lnTo>
                    <a:pt x="2758900" y="2685771"/>
                  </a:lnTo>
                  <a:lnTo>
                    <a:pt x="2901524" y="2685771"/>
                  </a:lnTo>
                  <a:lnTo>
                    <a:pt x="2901524" y="2501128"/>
                  </a:lnTo>
                  <a:close/>
                </a:path>
              </a:pathLst>
            </a:custGeom>
            <a:solidFill>
              <a:schemeClr val="accent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7">
              <a:extLst>
                <a:ext uri="{FF2B5EF4-FFF2-40B4-BE49-F238E27FC236}">
                  <a16:creationId xmlns:a16="http://schemas.microsoft.com/office/drawing/2014/main" id="{53FE8787-57A0-10DB-C1C2-BC052A144EE5}"/>
                </a:ext>
              </a:extLst>
            </p:cNvPr>
            <p:cNvSpPr/>
            <p:nvPr/>
          </p:nvSpPr>
          <p:spPr>
            <a:xfrm>
              <a:off x="4623196" y="4093076"/>
              <a:ext cx="13442420" cy="4004945"/>
            </a:xfrm>
            <a:custGeom>
              <a:avLst/>
              <a:gdLst/>
              <a:ahLst/>
              <a:cxnLst/>
              <a:rect l="l" t="t" r="r" b="b"/>
              <a:pathLst>
                <a:path w="11617960" h="4004945">
                  <a:moveTo>
                    <a:pt x="11434520" y="0"/>
                  </a:moveTo>
                  <a:lnTo>
                    <a:pt x="182936" y="0"/>
                  </a:lnTo>
                  <a:lnTo>
                    <a:pt x="134304" y="5318"/>
                  </a:lnTo>
                  <a:lnTo>
                    <a:pt x="90604" y="20327"/>
                  </a:lnTo>
                  <a:lnTo>
                    <a:pt x="53580" y="43607"/>
                  </a:lnTo>
                  <a:lnTo>
                    <a:pt x="24976" y="73739"/>
                  </a:lnTo>
                  <a:lnTo>
                    <a:pt x="6534" y="109305"/>
                  </a:lnTo>
                  <a:lnTo>
                    <a:pt x="0" y="148885"/>
                  </a:lnTo>
                  <a:lnTo>
                    <a:pt x="0" y="2928162"/>
                  </a:lnTo>
                  <a:lnTo>
                    <a:pt x="6534" y="2967742"/>
                  </a:lnTo>
                  <a:lnTo>
                    <a:pt x="24976" y="3003307"/>
                  </a:lnTo>
                  <a:lnTo>
                    <a:pt x="53580" y="3033440"/>
                  </a:lnTo>
                  <a:lnTo>
                    <a:pt x="90604" y="3056720"/>
                  </a:lnTo>
                  <a:lnTo>
                    <a:pt x="134304" y="3071729"/>
                  </a:lnTo>
                  <a:lnTo>
                    <a:pt x="182936" y="3077047"/>
                  </a:lnTo>
                  <a:lnTo>
                    <a:pt x="1521136" y="3077047"/>
                  </a:lnTo>
                  <a:lnTo>
                    <a:pt x="1574512" y="3075743"/>
                  </a:lnTo>
                  <a:lnTo>
                    <a:pt x="1627037" y="3071881"/>
                  </a:lnTo>
                  <a:lnTo>
                    <a:pt x="1678622" y="3065536"/>
                  </a:lnTo>
                  <a:lnTo>
                    <a:pt x="1729174" y="3056782"/>
                  </a:lnTo>
                  <a:lnTo>
                    <a:pt x="1778600" y="3045696"/>
                  </a:lnTo>
                  <a:lnTo>
                    <a:pt x="1826811" y="3032351"/>
                  </a:lnTo>
                  <a:lnTo>
                    <a:pt x="1873712" y="3016824"/>
                  </a:lnTo>
                  <a:lnTo>
                    <a:pt x="1919213" y="2999187"/>
                  </a:lnTo>
                  <a:lnTo>
                    <a:pt x="1963221" y="2979518"/>
                  </a:lnTo>
                  <a:lnTo>
                    <a:pt x="2005646" y="2957891"/>
                  </a:lnTo>
                  <a:lnTo>
                    <a:pt x="2046394" y="2934380"/>
                  </a:lnTo>
                  <a:lnTo>
                    <a:pt x="2085375" y="2909061"/>
                  </a:lnTo>
                  <a:lnTo>
                    <a:pt x="2122495" y="2882009"/>
                  </a:lnTo>
                  <a:lnTo>
                    <a:pt x="2157664" y="2853298"/>
                  </a:lnTo>
                  <a:lnTo>
                    <a:pt x="2190790" y="2823004"/>
                  </a:lnTo>
                  <a:lnTo>
                    <a:pt x="2221780" y="2791202"/>
                  </a:lnTo>
                  <a:lnTo>
                    <a:pt x="2250543" y="2757966"/>
                  </a:lnTo>
                  <a:lnTo>
                    <a:pt x="2276987" y="2723372"/>
                  </a:lnTo>
                  <a:lnTo>
                    <a:pt x="2301020" y="2687494"/>
                  </a:lnTo>
                  <a:lnTo>
                    <a:pt x="2322550" y="2650408"/>
                  </a:lnTo>
                  <a:lnTo>
                    <a:pt x="2341485" y="2612189"/>
                  </a:lnTo>
                  <a:lnTo>
                    <a:pt x="2357734" y="2572911"/>
                  </a:lnTo>
                  <a:lnTo>
                    <a:pt x="2371205" y="2532649"/>
                  </a:lnTo>
                  <a:lnTo>
                    <a:pt x="2381805" y="2491479"/>
                  </a:lnTo>
                  <a:lnTo>
                    <a:pt x="2389443" y="2449476"/>
                  </a:lnTo>
                  <a:lnTo>
                    <a:pt x="2394027" y="2406714"/>
                  </a:lnTo>
                  <a:lnTo>
                    <a:pt x="2395466" y="2363268"/>
                  </a:lnTo>
                  <a:lnTo>
                    <a:pt x="2392126" y="1476635"/>
                  </a:lnTo>
                  <a:lnTo>
                    <a:pt x="2645427" y="3077047"/>
                  </a:lnTo>
                  <a:lnTo>
                    <a:pt x="8969716" y="3077047"/>
                  </a:lnTo>
                  <a:lnTo>
                    <a:pt x="9780351" y="4004778"/>
                  </a:lnTo>
                  <a:lnTo>
                    <a:pt x="10561406" y="3077047"/>
                  </a:lnTo>
                  <a:lnTo>
                    <a:pt x="11434520" y="3077047"/>
                  </a:lnTo>
                  <a:lnTo>
                    <a:pt x="11483152" y="3071729"/>
                  </a:lnTo>
                  <a:lnTo>
                    <a:pt x="11526850" y="3056720"/>
                  </a:lnTo>
                  <a:lnTo>
                    <a:pt x="11563871" y="3033440"/>
                  </a:lnTo>
                  <a:lnTo>
                    <a:pt x="11592473" y="3003307"/>
                  </a:lnTo>
                  <a:lnTo>
                    <a:pt x="11610913" y="2967742"/>
                  </a:lnTo>
                  <a:lnTo>
                    <a:pt x="11617447" y="2928162"/>
                  </a:lnTo>
                  <a:lnTo>
                    <a:pt x="11617447" y="148885"/>
                  </a:lnTo>
                  <a:lnTo>
                    <a:pt x="11610913" y="109305"/>
                  </a:lnTo>
                  <a:lnTo>
                    <a:pt x="11592473" y="73739"/>
                  </a:lnTo>
                  <a:lnTo>
                    <a:pt x="11563871" y="43607"/>
                  </a:lnTo>
                  <a:lnTo>
                    <a:pt x="11526850" y="20327"/>
                  </a:lnTo>
                  <a:lnTo>
                    <a:pt x="11483152" y="5318"/>
                  </a:lnTo>
                  <a:lnTo>
                    <a:pt x="114345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5" name="object 8">
              <a:extLst>
                <a:ext uri="{FF2B5EF4-FFF2-40B4-BE49-F238E27FC236}">
                  <a16:creationId xmlns:a16="http://schemas.microsoft.com/office/drawing/2014/main" id="{C06DAB21-B02C-0690-CE7E-1A33051FC9F8}"/>
                </a:ext>
              </a:extLst>
            </p:cNvPr>
            <p:cNvSpPr/>
            <p:nvPr/>
          </p:nvSpPr>
          <p:spPr>
            <a:xfrm>
              <a:off x="3547591" y="3626503"/>
              <a:ext cx="14831960" cy="4189729"/>
            </a:xfrm>
            <a:custGeom>
              <a:avLst/>
              <a:gdLst/>
              <a:ahLst/>
              <a:cxnLst/>
              <a:rect l="l" t="t" r="r" b="b"/>
              <a:pathLst>
                <a:path w="11844655" h="4189729">
                  <a:moveTo>
                    <a:pt x="11547931" y="0"/>
                  </a:moveTo>
                  <a:lnTo>
                    <a:pt x="296357" y="0"/>
                  </a:lnTo>
                  <a:lnTo>
                    <a:pt x="243151" y="3892"/>
                  </a:lnTo>
                  <a:lnTo>
                    <a:pt x="193047" y="15112"/>
                  </a:lnTo>
                  <a:lnTo>
                    <a:pt x="146888" y="32974"/>
                  </a:lnTo>
                  <a:lnTo>
                    <a:pt x="105518" y="56791"/>
                  </a:lnTo>
                  <a:lnTo>
                    <a:pt x="69779" y="85878"/>
                  </a:lnTo>
                  <a:lnTo>
                    <a:pt x="40515" y="119548"/>
                  </a:lnTo>
                  <a:lnTo>
                    <a:pt x="18569" y="157115"/>
                  </a:lnTo>
                  <a:lnTo>
                    <a:pt x="4782" y="197893"/>
                  </a:lnTo>
                  <a:lnTo>
                    <a:pt x="0" y="241196"/>
                  </a:lnTo>
                  <a:lnTo>
                    <a:pt x="0" y="3020483"/>
                  </a:lnTo>
                  <a:lnTo>
                    <a:pt x="4782" y="3063787"/>
                  </a:lnTo>
                  <a:lnTo>
                    <a:pt x="18569" y="3104565"/>
                  </a:lnTo>
                  <a:lnTo>
                    <a:pt x="40515" y="3142132"/>
                  </a:lnTo>
                  <a:lnTo>
                    <a:pt x="69779" y="3175802"/>
                  </a:lnTo>
                  <a:lnTo>
                    <a:pt x="105518" y="3204889"/>
                  </a:lnTo>
                  <a:lnTo>
                    <a:pt x="146888" y="3228706"/>
                  </a:lnTo>
                  <a:lnTo>
                    <a:pt x="193047" y="3246568"/>
                  </a:lnTo>
                  <a:lnTo>
                    <a:pt x="243151" y="3257788"/>
                  </a:lnTo>
                  <a:lnTo>
                    <a:pt x="296357" y="3261680"/>
                  </a:lnTo>
                  <a:lnTo>
                    <a:pt x="1634547" y="3261680"/>
                  </a:lnTo>
                  <a:lnTo>
                    <a:pt x="1687210" y="3260565"/>
                  </a:lnTo>
                  <a:lnTo>
                    <a:pt x="1739363" y="3257239"/>
                  </a:lnTo>
                  <a:lnTo>
                    <a:pt x="1790927" y="3251730"/>
                  </a:lnTo>
                  <a:lnTo>
                    <a:pt x="1841819" y="3244064"/>
                  </a:lnTo>
                  <a:lnTo>
                    <a:pt x="1891959" y="3234269"/>
                  </a:lnTo>
                  <a:lnTo>
                    <a:pt x="1941266" y="3222374"/>
                  </a:lnTo>
                  <a:lnTo>
                    <a:pt x="1989658" y="3208405"/>
                  </a:lnTo>
                  <a:lnTo>
                    <a:pt x="2037054" y="3192391"/>
                  </a:lnTo>
                  <a:lnTo>
                    <a:pt x="2083373" y="3174358"/>
                  </a:lnTo>
                  <a:lnTo>
                    <a:pt x="2128535" y="3154334"/>
                  </a:lnTo>
                  <a:lnTo>
                    <a:pt x="2172458" y="3132348"/>
                  </a:lnTo>
                  <a:lnTo>
                    <a:pt x="2215061" y="3108425"/>
                  </a:lnTo>
                  <a:lnTo>
                    <a:pt x="2256262" y="3082595"/>
                  </a:lnTo>
                  <a:lnTo>
                    <a:pt x="2295982" y="3054885"/>
                  </a:lnTo>
                  <a:lnTo>
                    <a:pt x="2334138" y="3025321"/>
                  </a:lnTo>
                  <a:lnTo>
                    <a:pt x="2375703" y="2989280"/>
                  </a:lnTo>
                  <a:lnTo>
                    <a:pt x="2414224" y="2951565"/>
                  </a:lnTo>
                  <a:lnTo>
                    <a:pt x="2449650" y="2912277"/>
                  </a:lnTo>
                  <a:lnTo>
                    <a:pt x="2481929" y="2871519"/>
                  </a:lnTo>
                  <a:lnTo>
                    <a:pt x="2511011" y="2829392"/>
                  </a:lnTo>
                  <a:lnTo>
                    <a:pt x="2536842" y="2785998"/>
                  </a:lnTo>
                  <a:lnTo>
                    <a:pt x="2559372" y="2741439"/>
                  </a:lnTo>
                  <a:lnTo>
                    <a:pt x="2578548" y="2695816"/>
                  </a:lnTo>
                  <a:lnTo>
                    <a:pt x="2594320" y="2649231"/>
                  </a:lnTo>
                  <a:lnTo>
                    <a:pt x="2606636" y="2601786"/>
                  </a:lnTo>
                  <a:lnTo>
                    <a:pt x="2615443" y="2553582"/>
                  </a:lnTo>
                  <a:lnTo>
                    <a:pt x="2620691" y="2504722"/>
                  </a:lnTo>
                  <a:lnTo>
                    <a:pt x="2622328" y="2455307"/>
                  </a:lnTo>
                  <a:lnTo>
                    <a:pt x="2618967" y="1568653"/>
                  </a:lnTo>
                  <a:lnTo>
                    <a:pt x="2585609" y="1503551"/>
                  </a:lnTo>
                  <a:lnTo>
                    <a:pt x="2549584" y="1483839"/>
                  </a:lnTo>
                  <a:lnTo>
                    <a:pt x="2505525" y="1476614"/>
                  </a:lnTo>
                  <a:lnTo>
                    <a:pt x="2461047" y="1483976"/>
                  </a:lnTo>
                  <a:lnTo>
                    <a:pt x="2425072" y="1503854"/>
                  </a:lnTo>
                  <a:lnTo>
                    <a:pt x="2392094" y="1569229"/>
                  </a:lnTo>
                  <a:lnTo>
                    <a:pt x="2395455" y="2455883"/>
                  </a:lnTo>
                  <a:lnTo>
                    <a:pt x="2393276" y="2505283"/>
                  </a:lnTo>
                  <a:lnTo>
                    <a:pt x="2386417" y="2553922"/>
                  </a:lnTo>
                  <a:lnTo>
                    <a:pt x="2374965" y="2601627"/>
                  </a:lnTo>
                  <a:lnTo>
                    <a:pt x="2359008" y="2648227"/>
                  </a:lnTo>
                  <a:lnTo>
                    <a:pt x="2338630" y="2693548"/>
                  </a:lnTo>
                  <a:lnTo>
                    <a:pt x="2313918" y="2737419"/>
                  </a:lnTo>
                  <a:lnTo>
                    <a:pt x="2284960" y="2779667"/>
                  </a:lnTo>
                  <a:lnTo>
                    <a:pt x="2251840" y="2820119"/>
                  </a:lnTo>
                  <a:lnTo>
                    <a:pt x="2214645" y="2858604"/>
                  </a:lnTo>
                  <a:lnTo>
                    <a:pt x="2173462" y="2894948"/>
                  </a:lnTo>
                  <a:lnTo>
                    <a:pt x="2136535" y="2923197"/>
                  </a:lnTo>
                  <a:lnTo>
                    <a:pt x="2097751" y="2949207"/>
                  </a:lnTo>
                  <a:lnTo>
                    <a:pt x="2057230" y="2972936"/>
                  </a:lnTo>
                  <a:lnTo>
                    <a:pt x="2015096" y="2994343"/>
                  </a:lnTo>
                  <a:lnTo>
                    <a:pt x="1971469" y="3013387"/>
                  </a:lnTo>
                  <a:lnTo>
                    <a:pt x="1926472" y="3030025"/>
                  </a:lnTo>
                  <a:lnTo>
                    <a:pt x="1880227" y="3044217"/>
                  </a:lnTo>
                  <a:lnTo>
                    <a:pt x="1832856" y="3055922"/>
                  </a:lnTo>
                  <a:lnTo>
                    <a:pt x="1784480" y="3065098"/>
                  </a:lnTo>
                  <a:lnTo>
                    <a:pt x="1735222" y="3071703"/>
                  </a:lnTo>
                  <a:lnTo>
                    <a:pt x="1685204" y="3075696"/>
                  </a:lnTo>
                  <a:lnTo>
                    <a:pt x="1634547" y="3077037"/>
                  </a:lnTo>
                  <a:lnTo>
                    <a:pt x="296357" y="3077037"/>
                  </a:lnTo>
                  <a:lnTo>
                    <a:pt x="269346" y="3072588"/>
                  </a:lnTo>
                  <a:lnTo>
                    <a:pt x="247255" y="3060461"/>
                  </a:lnTo>
                  <a:lnTo>
                    <a:pt x="232344" y="3042484"/>
                  </a:lnTo>
                  <a:lnTo>
                    <a:pt x="226872" y="3020483"/>
                  </a:lnTo>
                  <a:lnTo>
                    <a:pt x="226872" y="241196"/>
                  </a:lnTo>
                  <a:lnTo>
                    <a:pt x="232344" y="219196"/>
                  </a:lnTo>
                  <a:lnTo>
                    <a:pt x="247255" y="201219"/>
                  </a:lnTo>
                  <a:lnTo>
                    <a:pt x="269346" y="189092"/>
                  </a:lnTo>
                  <a:lnTo>
                    <a:pt x="296357" y="184643"/>
                  </a:lnTo>
                  <a:lnTo>
                    <a:pt x="11547931" y="184643"/>
                  </a:lnTo>
                  <a:lnTo>
                    <a:pt x="11574944" y="189092"/>
                  </a:lnTo>
                  <a:lnTo>
                    <a:pt x="11597038" y="201219"/>
                  </a:lnTo>
                  <a:lnTo>
                    <a:pt x="11611952" y="219196"/>
                  </a:lnTo>
                  <a:lnTo>
                    <a:pt x="11617426" y="241196"/>
                  </a:lnTo>
                  <a:lnTo>
                    <a:pt x="11617426" y="3020483"/>
                  </a:lnTo>
                  <a:lnTo>
                    <a:pt x="11611952" y="3042484"/>
                  </a:lnTo>
                  <a:lnTo>
                    <a:pt x="11597038" y="3060461"/>
                  </a:lnTo>
                  <a:lnTo>
                    <a:pt x="11574944" y="3072588"/>
                  </a:lnTo>
                  <a:lnTo>
                    <a:pt x="11547931" y="3077037"/>
                  </a:lnTo>
                  <a:lnTo>
                    <a:pt x="10674826" y="3077037"/>
                  </a:lnTo>
                  <a:lnTo>
                    <a:pt x="10647409" y="3079774"/>
                  </a:lnTo>
                  <a:lnTo>
                    <a:pt x="10621959" y="3087680"/>
                  </a:lnTo>
                  <a:lnTo>
                    <a:pt x="10599548" y="3100299"/>
                  </a:lnTo>
                  <a:lnTo>
                    <a:pt x="10581248" y="3117172"/>
                  </a:lnTo>
                  <a:lnTo>
                    <a:pt x="9892033" y="3935817"/>
                  </a:lnTo>
                  <a:lnTo>
                    <a:pt x="9175605" y="3115842"/>
                  </a:lnTo>
                  <a:lnTo>
                    <a:pt x="9157351" y="3099508"/>
                  </a:lnTo>
                  <a:lnTo>
                    <a:pt x="9135176" y="3087310"/>
                  </a:lnTo>
                  <a:lnTo>
                    <a:pt x="9110108" y="3079677"/>
                  </a:lnTo>
                  <a:lnTo>
                    <a:pt x="9083178" y="3077037"/>
                  </a:lnTo>
                  <a:lnTo>
                    <a:pt x="2758900" y="3077037"/>
                  </a:lnTo>
                  <a:lnTo>
                    <a:pt x="2714741" y="3084291"/>
                  </a:lnTo>
                  <a:lnTo>
                    <a:pt x="2678682" y="3104075"/>
                  </a:lnTo>
                  <a:lnTo>
                    <a:pt x="2654372" y="3133420"/>
                  </a:lnTo>
                  <a:lnTo>
                    <a:pt x="2645458" y="3169358"/>
                  </a:lnTo>
                  <a:lnTo>
                    <a:pt x="2654372" y="3205297"/>
                  </a:lnTo>
                  <a:lnTo>
                    <a:pt x="2678682" y="3234642"/>
                  </a:lnTo>
                  <a:lnTo>
                    <a:pt x="2714741" y="3254426"/>
                  </a:lnTo>
                  <a:lnTo>
                    <a:pt x="2758900" y="3261680"/>
                  </a:lnTo>
                  <a:lnTo>
                    <a:pt x="9024688" y="3261680"/>
                  </a:lnTo>
                  <a:lnTo>
                    <a:pt x="9801366" y="4150606"/>
                  </a:lnTo>
                  <a:lnTo>
                    <a:pt x="9819626" y="4166940"/>
                  </a:lnTo>
                  <a:lnTo>
                    <a:pt x="9841805" y="4179138"/>
                  </a:lnTo>
                  <a:lnTo>
                    <a:pt x="9866873" y="4186771"/>
                  </a:lnTo>
                  <a:lnTo>
                    <a:pt x="9893803" y="4189411"/>
                  </a:lnTo>
                  <a:lnTo>
                    <a:pt x="9921930" y="4186528"/>
                  </a:lnTo>
                  <a:lnTo>
                    <a:pt x="9947127" y="4178574"/>
                  </a:lnTo>
                  <a:lnTo>
                    <a:pt x="9969303" y="4166002"/>
                  </a:lnTo>
                  <a:lnTo>
                    <a:pt x="9987392" y="4149266"/>
                  </a:lnTo>
                  <a:lnTo>
                    <a:pt x="10734646" y="3261680"/>
                  </a:lnTo>
                  <a:lnTo>
                    <a:pt x="11547931" y="3261680"/>
                  </a:lnTo>
                  <a:lnTo>
                    <a:pt x="11601137" y="3257788"/>
                  </a:lnTo>
                  <a:lnTo>
                    <a:pt x="11651242" y="3246568"/>
                  </a:lnTo>
                  <a:lnTo>
                    <a:pt x="11697402" y="3228706"/>
                  </a:lnTo>
                  <a:lnTo>
                    <a:pt x="11738774" y="3204889"/>
                  </a:lnTo>
                  <a:lnTo>
                    <a:pt x="11774514" y="3175802"/>
                  </a:lnTo>
                  <a:lnTo>
                    <a:pt x="11803780" y="3142132"/>
                  </a:lnTo>
                  <a:lnTo>
                    <a:pt x="11825728" y="3104565"/>
                  </a:lnTo>
                  <a:lnTo>
                    <a:pt x="11839515" y="3063787"/>
                  </a:lnTo>
                  <a:lnTo>
                    <a:pt x="11844299" y="3020483"/>
                  </a:lnTo>
                  <a:lnTo>
                    <a:pt x="11844299" y="241196"/>
                  </a:lnTo>
                  <a:lnTo>
                    <a:pt x="11839515" y="197893"/>
                  </a:lnTo>
                  <a:lnTo>
                    <a:pt x="11825728" y="157115"/>
                  </a:lnTo>
                  <a:lnTo>
                    <a:pt x="11803780" y="119548"/>
                  </a:lnTo>
                  <a:lnTo>
                    <a:pt x="11774514" y="85878"/>
                  </a:lnTo>
                  <a:lnTo>
                    <a:pt x="11738774" y="56791"/>
                  </a:lnTo>
                  <a:lnTo>
                    <a:pt x="11697402" y="32974"/>
                  </a:lnTo>
                  <a:lnTo>
                    <a:pt x="11651242" y="15112"/>
                  </a:lnTo>
                  <a:lnTo>
                    <a:pt x="11601137" y="3892"/>
                  </a:lnTo>
                  <a:lnTo>
                    <a:pt x="11547931" y="0"/>
                  </a:lnTo>
                  <a:close/>
                </a:path>
              </a:pathLst>
            </a:custGeom>
            <a:solidFill>
              <a:srgbClr val="0093A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46" name="object 23">
            <a:extLst>
              <a:ext uri="{FF2B5EF4-FFF2-40B4-BE49-F238E27FC236}">
                <a16:creationId xmlns:a16="http://schemas.microsoft.com/office/drawing/2014/main" id="{5DCDC9F7-0D50-A323-B10C-815CD589D41E}"/>
              </a:ext>
            </a:extLst>
          </p:cNvPr>
          <p:cNvSpPr txBox="1"/>
          <p:nvPr/>
        </p:nvSpPr>
        <p:spPr>
          <a:xfrm>
            <a:off x="3303305" y="8230742"/>
            <a:ext cx="14351649" cy="1027844"/>
          </a:xfrm>
          <a:prstGeom prst="rect">
            <a:avLst/>
          </a:prstGeom>
        </p:spPr>
        <p:txBody>
          <a:bodyPr vert="horz" wrap="square" lIns="0" tIns="12064" rIns="0" bIns="0" rtlCol="0" anchor="t">
            <a:spAutoFit/>
          </a:bodyPr>
          <a:lstStyle/>
          <a:p>
            <a:pPr marL="12699">
              <a:spcBef>
                <a:spcPts val="96"/>
              </a:spcBef>
            </a:pPr>
            <a:r>
              <a:rPr lang="es-ES" sz="6600" b="1" spc="-5" dirty="0">
                <a:solidFill>
                  <a:srgbClr val="C0504D"/>
                </a:solidFill>
                <a:cs typeface="Calibri"/>
              </a:rPr>
              <a:t>40% de la prima = 1,1 puntos del salario</a:t>
            </a:r>
            <a:endParaRPr lang="es-ES" sz="6600" dirty="0">
              <a:solidFill>
                <a:srgbClr val="C0504D"/>
              </a:solidFill>
              <a:cs typeface="Calibri"/>
            </a:endParaRPr>
          </a:p>
        </p:txBody>
      </p:sp>
      <p:sp>
        <p:nvSpPr>
          <p:cNvPr id="47" name="object 24">
            <a:extLst>
              <a:ext uri="{FF2B5EF4-FFF2-40B4-BE49-F238E27FC236}">
                <a16:creationId xmlns:a16="http://schemas.microsoft.com/office/drawing/2014/main" id="{74DDC77C-40B3-A086-3FF1-160DDA09A366}"/>
              </a:ext>
            </a:extLst>
          </p:cNvPr>
          <p:cNvSpPr txBox="1"/>
          <p:nvPr/>
        </p:nvSpPr>
        <p:spPr>
          <a:xfrm>
            <a:off x="6671256" y="4650032"/>
            <a:ext cx="9037668" cy="1775481"/>
          </a:xfrm>
          <a:prstGeom prst="rect">
            <a:avLst/>
          </a:prstGeom>
        </p:spPr>
        <p:txBody>
          <a:bodyPr vert="horz" wrap="square" lIns="0" tIns="56510" rIns="0" bIns="0" rtlCol="0">
            <a:spAutoFit/>
          </a:bodyPr>
          <a:lstStyle/>
          <a:p>
            <a:pPr marL="12699">
              <a:spcBef>
                <a:spcPts val="445"/>
              </a:spcBef>
            </a:pPr>
            <a:r>
              <a:rPr sz="3600" spc="-5" dirty="0">
                <a:solidFill>
                  <a:srgbClr val="006D71"/>
                </a:solidFill>
                <a:latin typeface="Calibri"/>
                <a:cs typeface="Calibri"/>
              </a:rPr>
              <a:t>En </a:t>
            </a:r>
            <a:r>
              <a:rPr sz="3600" spc="-10" dirty="0" err="1">
                <a:solidFill>
                  <a:srgbClr val="006D71"/>
                </a:solidFill>
                <a:latin typeface="Calibri"/>
                <a:cs typeface="Calibri"/>
              </a:rPr>
              <a:t>frente</a:t>
            </a:r>
            <a:r>
              <a:rPr sz="3600" spc="-10" dirty="0">
                <a:solidFill>
                  <a:srgbClr val="006D71"/>
                </a:solidFill>
                <a:latin typeface="Calibri"/>
                <a:cs typeface="Calibri"/>
              </a:rPr>
              <a:t>:</a:t>
            </a:r>
            <a:r>
              <a:rPr sz="3600" spc="-5" dirty="0">
                <a:solidFill>
                  <a:srgbClr val="006D71"/>
                </a:solidFill>
                <a:latin typeface="Calibri"/>
                <a:cs typeface="Calibri"/>
              </a:rPr>
              <a:t> </a:t>
            </a:r>
            <a:r>
              <a:rPr sz="3600" b="1" i="1" spc="-5" dirty="0" err="1">
                <a:solidFill>
                  <a:srgbClr val="006D71"/>
                </a:solidFill>
                <a:latin typeface="Calibri"/>
                <a:cs typeface="Calibri"/>
              </a:rPr>
              <a:t>Industria</a:t>
            </a:r>
            <a:r>
              <a:rPr sz="3600" b="1" i="1" dirty="0">
                <a:solidFill>
                  <a:srgbClr val="006D71"/>
                </a:solidFill>
                <a:latin typeface="Calibri"/>
                <a:cs typeface="Calibri"/>
              </a:rPr>
              <a:t> </a:t>
            </a:r>
            <a:r>
              <a:rPr sz="3600" b="1" i="1" spc="-5" dirty="0">
                <a:solidFill>
                  <a:srgbClr val="006D71"/>
                </a:solidFill>
                <a:latin typeface="Calibri"/>
                <a:cs typeface="Calibri"/>
              </a:rPr>
              <a:t>del</a:t>
            </a:r>
            <a:r>
              <a:rPr sz="3600" b="1" i="1" spc="5" dirty="0">
                <a:solidFill>
                  <a:srgbClr val="006D71"/>
                </a:solidFill>
                <a:latin typeface="Calibri"/>
                <a:cs typeface="Calibri"/>
              </a:rPr>
              <a:t> </a:t>
            </a:r>
            <a:r>
              <a:rPr sz="3600" b="1" i="1" spc="-10" dirty="0" err="1">
                <a:solidFill>
                  <a:srgbClr val="006D71"/>
                </a:solidFill>
                <a:latin typeface="Calibri"/>
                <a:cs typeface="Calibri"/>
              </a:rPr>
              <a:t>Juicio</a:t>
            </a:r>
            <a:endParaRPr sz="3600" dirty="0">
              <a:latin typeface="Calibri"/>
              <a:cs typeface="Calibri"/>
            </a:endParaRPr>
          </a:p>
          <a:p>
            <a:pPr marL="828598" indent="-331439">
              <a:lnSpc>
                <a:spcPts val="3194"/>
              </a:lnSpc>
              <a:spcBef>
                <a:spcPts val="325"/>
              </a:spcBef>
              <a:buAutoNum type="alphaLcPeriod"/>
              <a:tabLst>
                <a:tab pos="829234" algn="l"/>
              </a:tabLst>
            </a:pPr>
            <a:r>
              <a:rPr sz="3200" spc="5" dirty="0">
                <a:solidFill>
                  <a:srgbClr val="383838"/>
                </a:solidFill>
                <a:latin typeface="Calibri"/>
                <a:cs typeface="Calibri"/>
              </a:rPr>
              <a:t>En</a:t>
            </a:r>
            <a:r>
              <a:rPr sz="3200" spc="-5" dirty="0">
                <a:solidFill>
                  <a:srgbClr val="383838"/>
                </a:solidFill>
                <a:latin typeface="Calibri"/>
                <a:cs typeface="Calibri"/>
              </a:rPr>
              <a:t> </a:t>
            </a:r>
            <a:r>
              <a:rPr sz="3200" spc="5" dirty="0" err="1">
                <a:solidFill>
                  <a:srgbClr val="383838"/>
                </a:solidFill>
                <a:latin typeface="Calibri"/>
                <a:cs typeface="Calibri"/>
              </a:rPr>
              <a:t>frecuencia</a:t>
            </a:r>
            <a:r>
              <a:rPr sz="3200" spc="5" dirty="0">
                <a:solidFill>
                  <a:srgbClr val="383838"/>
                </a:solidFill>
                <a:latin typeface="Calibri"/>
                <a:cs typeface="Calibri"/>
              </a:rPr>
              <a:t>.</a:t>
            </a:r>
            <a:r>
              <a:rPr sz="3200" spc="-10" dirty="0">
                <a:solidFill>
                  <a:srgbClr val="383838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383838"/>
                </a:solidFill>
                <a:latin typeface="Calibri"/>
                <a:cs typeface="Calibri"/>
              </a:rPr>
              <a:t>Hoy</a:t>
            </a:r>
            <a:r>
              <a:rPr sz="3200" spc="-5" dirty="0">
                <a:solidFill>
                  <a:srgbClr val="383838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383838"/>
                </a:solidFill>
                <a:latin typeface="Calibri"/>
                <a:cs typeface="Calibri"/>
              </a:rPr>
              <a:t>(</a:t>
            </a:r>
            <a:r>
              <a:rPr lang="es-ES" sz="3200" dirty="0">
                <a:solidFill>
                  <a:srgbClr val="383838"/>
                </a:solidFill>
                <a:latin typeface="Calibri"/>
                <a:cs typeface="Calibri"/>
              </a:rPr>
              <a:t>2025 vs. 2019</a:t>
            </a:r>
            <a:r>
              <a:rPr sz="3200" dirty="0">
                <a:solidFill>
                  <a:srgbClr val="383838"/>
                </a:solidFill>
                <a:latin typeface="Calibri"/>
                <a:cs typeface="Calibri"/>
              </a:rPr>
              <a:t>)</a:t>
            </a:r>
            <a:endParaRPr sz="3200" dirty="0">
              <a:latin typeface="Calibri"/>
              <a:cs typeface="Calibri"/>
            </a:endParaRPr>
          </a:p>
          <a:p>
            <a:pPr marL="844471" indent="-347312">
              <a:spcBef>
                <a:spcPts val="290"/>
              </a:spcBef>
              <a:buAutoNum type="alphaLcPeriod" startAt="2"/>
              <a:tabLst>
                <a:tab pos="845106" algn="l"/>
              </a:tabLst>
            </a:pPr>
            <a:r>
              <a:rPr sz="3200" spc="5" dirty="0">
                <a:solidFill>
                  <a:srgbClr val="383838"/>
                </a:solidFill>
                <a:latin typeface="Calibri"/>
                <a:cs typeface="Calibri"/>
              </a:rPr>
              <a:t>En</a:t>
            </a:r>
            <a:r>
              <a:rPr sz="3200" dirty="0">
                <a:solidFill>
                  <a:srgbClr val="383838"/>
                </a:solidFill>
                <a:latin typeface="Calibri"/>
                <a:cs typeface="Calibri"/>
              </a:rPr>
              <a:t> </a:t>
            </a:r>
            <a:r>
              <a:rPr sz="3200" dirty="0" err="1">
                <a:solidFill>
                  <a:srgbClr val="383838"/>
                </a:solidFill>
                <a:latin typeface="Calibri"/>
                <a:cs typeface="Calibri"/>
              </a:rPr>
              <a:t>intensidad</a:t>
            </a:r>
            <a:r>
              <a:rPr sz="3200" dirty="0">
                <a:solidFill>
                  <a:srgbClr val="383838"/>
                </a:solidFill>
                <a:latin typeface="Calibri"/>
                <a:cs typeface="Calibri"/>
              </a:rPr>
              <a:t>.</a:t>
            </a:r>
            <a:r>
              <a:rPr sz="3200" spc="5" dirty="0">
                <a:solidFill>
                  <a:srgbClr val="383838"/>
                </a:solidFill>
                <a:latin typeface="Calibri"/>
                <a:cs typeface="Calibri"/>
              </a:rPr>
              <a:t> </a:t>
            </a:r>
            <a:r>
              <a:rPr sz="4400" b="1" spc="5" dirty="0">
                <a:solidFill>
                  <a:srgbClr val="0093A6"/>
                </a:solidFill>
                <a:latin typeface="Calibri"/>
                <a:cs typeface="Calibri"/>
              </a:rPr>
              <a:t>TEA</a:t>
            </a:r>
            <a:r>
              <a:rPr sz="4400" b="1" dirty="0">
                <a:solidFill>
                  <a:srgbClr val="0093A6"/>
                </a:solidFill>
                <a:latin typeface="Calibri"/>
                <a:cs typeface="Calibri"/>
              </a:rPr>
              <a:t> </a:t>
            </a:r>
            <a:r>
              <a:rPr sz="4400" b="1" spc="10" dirty="0">
                <a:solidFill>
                  <a:srgbClr val="0093A6"/>
                </a:solidFill>
                <a:latin typeface="Calibri"/>
                <a:cs typeface="Calibri"/>
              </a:rPr>
              <a:t>=</a:t>
            </a:r>
            <a:r>
              <a:rPr sz="4400" b="1" dirty="0">
                <a:solidFill>
                  <a:srgbClr val="0093A6"/>
                </a:solidFill>
                <a:latin typeface="Calibri"/>
                <a:cs typeface="Calibri"/>
              </a:rPr>
              <a:t> </a:t>
            </a:r>
            <a:r>
              <a:rPr lang="es-AR" sz="4400" b="1" spc="5" dirty="0">
                <a:solidFill>
                  <a:srgbClr val="0093A6"/>
                </a:solidFill>
                <a:latin typeface="Calibri"/>
                <a:cs typeface="Calibri"/>
              </a:rPr>
              <a:t>47</a:t>
            </a:r>
            <a:r>
              <a:rPr sz="4400" b="1" spc="5" dirty="0">
                <a:solidFill>
                  <a:srgbClr val="0093A6"/>
                </a:solidFill>
                <a:latin typeface="Calibri"/>
                <a:cs typeface="Calibri"/>
              </a:rPr>
              <a:t>%</a:t>
            </a:r>
            <a:r>
              <a:rPr lang="es-ES" sz="4400" b="1" spc="5" dirty="0">
                <a:solidFill>
                  <a:srgbClr val="0093A6"/>
                </a:solidFill>
                <a:latin typeface="Calibri"/>
                <a:cs typeface="Calibri"/>
              </a:rPr>
              <a:t> - IPC 33% </a:t>
            </a:r>
            <a:endParaRPr sz="4400" b="1" dirty="0">
              <a:solidFill>
                <a:srgbClr val="0093A6"/>
              </a:solidFill>
              <a:latin typeface="Calibri"/>
              <a:cs typeface="Calibri"/>
            </a:endParaRPr>
          </a:p>
        </p:txBody>
      </p:sp>
      <p:grpSp>
        <p:nvGrpSpPr>
          <p:cNvPr id="48" name="object 25">
            <a:extLst>
              <a:ext uri="{FF2B5EF4-FFF2-40B4-BE49-F238E27FC236}">
                <a16:creationId xmlns:a16="http://schemas.microsoft.com/office/drawing/2014/main" id="{4D6100E0-A5B7-104C-39A0-46AF20768810}"/>
              </a:ext>
            </a:extLst>
          </p:cNvPr>
          <p:cNvGrpSpPr/>
          <p:nvPr/>
        </p:nvGrpSpPr>
        <p:grpSpPr>
          <a:xfrm>
            <a:off x="2004503" y="2798724"/>
            <a:ext cx="9950449" cy="5319395"/>
            <a:chOff x="2729102" y="2686101"/>
            <a:chExt cx="9950450" cy="5319395"/>
          </a:xfrm>
        </p:grpSpPr>
        <p:sp>
          <p:nvSpPr>
            <p:cNvPr id="49" name="object 26">
              <a:extLst>
                <a:ext uri="{FF2B5EF4-FFF2-40B4-BE49-F238E27FC236}">
                  <a16:creationId xmlns:a16="http://schemas.microsoft.com/office/drawing/2014/main" id="{77422B6A-638E-2616-5248-55511D6DD463}"/>
                </a:ext>
              </a:extLst>
            </p:cNvPr>
            <p:cNvSpPr/>
            <p:nvPr/>
          </p:nvSpPr>
          <p:spPr>
            <a:xfrm>
              <a:off x="3043228" y="3000228"/>
              <a:ext cx="2033905" cy="2133600"/>
            </a:xfrm>
            <a:custGeom>
              <a:avLst/>
              <a:gdLst/>
              <a:ahLst/>
              <a:cxnLst/>
              <a:rect l="l" t="t" r="r" b="b"/>
              <a:pathLst>
                <a:path w="2033904" h="2133600">
                  <a:moveTo>
                    <a:pt x="2026775" y="964546"/>
                  </a:moveTo>
                  <a:lnTo>
                    <a:pt x="2018714" y="925702"/>
                  </a:lnTo>
                  <a:lnTo>
                    <a:pt x="2001513" y="883883"/>
                  </a:lnTo>
                  <a:lnTo>
                    <a:pt x="1970648" y="854250"/>
                  </a:lnTo>
                  <a:lnTo>
                    <a:pt x="1944631" y="847995"/>
                  </a:lnTo>
                  <a:lnTo>
                    <a:pt x="1247585" y="847995"/>
                  </a:lnTo>
                  <a:lnTo>
                    <a:pt x="1247585" y="97672"/>
                  </a:lnTo>
                  <a:lnTo>
                    <a:pt x="1236475" y="56605"/>
                  </a:lnTo>
                  <a:lnTo>
                    <a:pt x="1198748" y="25517"/>
                  </a:lnTo>
                  <a:lnTo>
                    <a:pt x="1148795" y="10334"/>
                  </a:lnTo>
                  <a:lnTo>
                    <a:pt x="1104116" y="3745"/>
                  </a:lnTo>
                  <a:lnTo>
                    <a:pt x="1048620" y="416"/>
                  </a:lnTo>
                  <a:lnTo>
                    <a:pt x="1016712" y="0"/>
                  </a:lnTo>
                  <a:lnTo>
                    <a:pt x="984801" y="416"/>
                  </a:lnTo>
                  <a:lnTo>
                    <a:pt x="929303" y="3745"/>
                  </a:lnTo>
                  <a:lnTo>
                    <a:pt x="884617" y="10334"/>
                  </a:lnTo>
                  <a:lnTo>
                    <a:pt x="834676" y="25517"/>
                  </a:lnTo>
                  <a:lnTo>
                    <a:pt x="802829" y="47598"/>
                  </a:lnTo>
                  <a:lnTo>
                    <a:pt x="784382" y="86792"/>
                  </a:lnTo>
                  <a:lnTo>
                    <a:pt x="783620" y="97672"/>
                  </a:lnTo>
                  <a:lnTo>
                    <a:pt x="783620" y="847995"/>
                  </a:lnTo>
                  <a:lnTo>
                    <a:pt x="88793" y="847995"/>
                  </a:lnTo>
                  <a:lnTo>
                    <a:pt x="45697" y="865569"/>
                  </a:lnTo>
                  <a:lnTo>
                    <a:pt x="19761" y="909608"/>
                  </a:lnTo>
                  <a:lnTo>
                    <a:pt x="6649" y="964546"/>
                  </a:lnTo>
                  <a:lnTo>
                    <a:pt x="1659" y="1011995"/>
                  </a:lnTo>
                  <a:lnTo>
                    <a:pt x="0" y="1067768"/>
                  </a:lnTo>
                  <a:lnTo>
                    <a:pt x="482" y="1097605"/>
                  </a:lnTo>
                  <a:lnTo>
                    <a:pt x="4359" y="1149779"/>
                  </a:lnTo>
                  <a:lnTo>
                    <a:pt x="11993" y="1192160"/>
                  </a:lnTo>
                  <a:lnTo>
                    <a:pt x="28847" y="1239815"/>
                  </a:lnTo>
                  <a:lnTo>
                    <a:pt x="58825" y="1276442"/>
                  </a:lnTo>
                  <a:lnTo>
                    <a:pt x="95452" y="1287541"/>
                  </a:lnTo>
                  <a:lnTo>
                    <a:pt x="783620" y="1287541"/>
                  </a:lnTo>
                  <a:lnTo>
                    <a:pt x="783620" y="2040094"/>
                  </a:lnTo>
                  <a:lnTo>
                    <a:pt x="795829" y="2078941"/>
                  </a:lnTo>
                  <a:lnTo>
                    <a:pt x="834676" y="2107799"/>
                  </a:lnTo>
                  <a:lnTo>
                    <a:pt x="884617" y="2122992"/>
                  </a:lnTo>
                  <a:lnTo>
                    <a:pt x="929303" y="2129581"/>
                  </a:lnTo>
                  <a:lnTo>
                    <a:pt x="984801" y="2132911"/>
                  </a:lnTo>
                  <a:lnTo>
                    <a:pt x="1016712" y="2133327"/>
                  </a:lnTo>
                  <a:lnTo>
                    <a:pt x="1048620" y="2132911"/>
                  </a:lnTo>
                  <a:lnTo>
                    <a:pt x="1104116" y="2129581"/>
                  </a:lnTo>
                  <a:lnTo>
                    <a:pt x="1148795" y="2122992"/>
                  </a:lnTo>
                  <a:lnTo>
                    <a:pt x="1198748" y="2107799"/>
                  </a:lnTo>
                  <a:lnTo>
                    <a:pt x="1236475" y="2078941"/>
                  </a:lnTo>
                  <a:lnTo>
                    <a:pt x="1247585" y="2040094"/>
                  </a:lnTo>
                  <a:lnTo>
                    <a:pt x="1247585" y="1287541"/>
                  </a:lnTo>
                  <a:lnTo>
                    <a:pt x="1937982" y="1287541"/>
                  </a:lnTo>
                  <a:lnTo>
                    <a:pt x="1975709" y="1276442"/>
                  </a:lnTo>
                  <a:lnTo>
                    <a:pt x="2006797" y="1239815"/>
                  </a:lnTo>
                  <a:lnTo>
                    <a:pt x="2023024" y="1192160"/>
                  </a:lnTo>
                  <a:lnTo>
                    <a:pt x="2029689" y="1149779"/>
                  </a:lnTo>
                  <a:lnTo>
                    <a:pt x="2033019" y="1097605"/>
                  </a:lnTo>
                  <a:lnTo>
                    <a:pt x="2033435" y="1067768"/>
                  </a:lnTo>
                  <a:lnTo>
                    <a:pt x="2033019" y="1038841"/>
                  </a:lnTo>
                  <a:lnTo>
                    <a:pt x="2031770" y="1011995"/>
                  </a:lnTo>
                  <a:lnTo>
                    <a:pt x="2029689" y="987230"/>
                  </a:lnTo>
                  <a:lnTo>
                    <a:pt x="2026775" y="964546"/>
                  </a:lnTo>
                  <a:close/>
                </a:path>
              </a:pathLst>
            </a:custGeom>
            <a:ln w="62825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27">
              <a:extLst>
                <a:ext uri="{FF2B5EF4-FFF2-40B4-BE49-F238E27FC236}">
                  <a16:creationId xmlns:a16="http://schemas.microsoft.com/office/drawing/2014/main" id="{EE6A2B0B-D74F-14AD-1D81-243BAE1B4991}"/>
                </a:ext>
              </a:extLst>
            </p:cNvPr>
            <p:cNvSpPr/>
            <p:nvPr/>
          </p:nvSpPr>
          <p:spPr>
            <a:xfrm>
              <a:off x="6365506" y="3329675"/>
              <a:ext cx="6314440" cy="942975"/>
            </a:xfrm>
            <a:custGeom>
              <a:avLst/>
              <a:gdLst/>
              <a:ahLst/>
              <a:cxnLst/>
              <a:rect l="l" t="t" r="r" b="b"/>
              <a:pathLst>
                <a:path w="6314440" h="942975">
                  <a:moveTo>
                    <a:pt x="5999817" y="0"/>
                  </a:moveTo>
                  <a:lnTo>
                    <a:pt x="0" y="0"/>
                  </a:lnTo>
                  <a:lnTo>
                    <a:pt x="0" y="942379"/>
                  </a:lnTo>
                  <a:lnTo>
                    <a:pt x="5999817" y="942379"/>
                  </a:lnTo>
                  <a:lnTo>
                    <a:pt x="6046235" y="938973"/>
                  </a:lnTo>
                  <a:lnTo>
                    <a:pt x="6090539" y="929080"/>
                  </a:lnTo>
                  <a:lnTo>
                    <a:pt x="6132242" y="913184"/>
                  </a:lnTo>
                  <a:lnTo>
                    <a:pt x="6170860" y="891773"/>
                  </a:lnTo>
                  <a:lnTo>
                    <a:pt x="6205905" y="865331"/>
                  </a:lnTo>
                  <a:lnTo>
                    <a:pt x="6236892" y="834345"/>
                  </a:lnTo>
                  <a:lnTo>
                    <a:pt x="6263334" y="799300"/>
                  </a:lnTo>
                  <a:lnTo>
                    <a:pt x="6284747" y="760683"/>
                  </a:lnTo>
                  <a:lnTo>
                    <a:pt x="6300643" y="718978"/>
                  </a:lnTo>
                  <a:lnTo>
                    <a:pt x="6310537" y="674673"/>
                  </a:lnTo>
                  <a:lnTo>
                    <a:pt x="6313943" y="628253"/>
                  </a:lnTo>
                  <a:lnTo>
                    <a:pt x="6313943" y="314126"/>
                  </a:lnTo>
                  <a:lnTo>
                    <a:pt x="6310537" y="267706"/>
                  </a:lnTo>
                  <a:lnTo>
                    <a:pt x="6300643" y="223400"/>
                  </a:lnTo>
                  <a:lnTo>
                    <a:pt x="6284747" y="181696"/>
                  </a:lnTo>
                  <a:lnTo>
                    <a:pt x="6263334" y="143079"/>
                  </a:lnTo>
                  <a:lnTo>
                    <a:pt x="6236892" y="108034"/>
                  </a:lnTo>
                  <a:lnTo>
                    <a:pt x="6205905" y="77048"/>
                  </a:lnTo>
                  <a:lnTo>
                    <a:pt x="6170860" y="50606"/>
                  </a:lnTo>
                  <a:lnTo>
                    <a:pt x="6132242" y="29194"/>
                  </a:lnTo>
                  <a:lnTo>
                    <a:pt x="6090539" y="13299"/>
                  </a:lnTo>
                  <a:lnTo>
                    <a:pt x="6046235" y="3405"/>
                  </a:lnTo>
                  <a:lnTo>
                    <a:pt x="5999817" y="0"/>
                  </a:lnTo>
                  <a:close/>
                </a:path>
              </a:pathLst>
            </a:custGeom>
            <a:solidFill>
              <a:srgbClr val="0093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28">
              <a:extLst>
                <a:ext uri="{FF2B5EF4-FFF2-40B4-BE49-F238E27FC236}">
                  <a16:creationId xmlns:a16="http://schemas.microsoft.com/office/drawing/2014/main" id="{2D20B012-0B2D-7266-9533-8E511D54632E}"/>
                </a:ext>
              </a:extLst>
            </p:cNvPr>
            <p:cNvSpPr/>
            <p:nvPr/>
          </p:nvSpPr>
          <p:spPr>
            <a:xfrm>
              <a:off x="5287005" y="7062546"/>
              <a:ext cx="5612765" cy="942975"/>
            </a:xfrm>
            <a:custGeom>
              <a:avLst/>
              <a:gdLst/>
              <a:ahLst/>
              <a:cxnLst/>
              <a:rect l="l" t="t" r="r" b="b"/>
              <a:pathLst>
                <a:path w="5612765" h="942975">
                  <a:moveTo>
                    <a:pt x="5612394" y="0"/>
                  </a:moveTo>
                  <a:lnTo>
                    <a:pt x="314126" y="0"/>
                  </a:lnTo>
                  <a:lnTo>
                    <a:pt x="267706" y="3405"/>
                  </a:lnTo>
                  <a:lnTo>
                    <a:pt x="223400" y="13299"/>
                  </a:lnTo>
                  <a:lnTo>
                    <a:pt x="181696" y="29194"/>
                  </a:lnTo>
                  <a:lnTo>
                    <a:pt x="143079" y="50606"/>
                  </a:lnTo>
                  <a:lnTo>
                    <a:pt x="108034" y="77048"/>
                  </a:lnTo>
                  <a:lnTo>
                    <a:pt x="77048" y="108034"/>
                  </a:lnTo>
                  <a:lnTo>
                    <a:pt x="50606" y="143079"/>
                  </a:lnTo>
                  <a:lnTo>
                    <a:pt x="29194" y="181696"/>
                  </a:lnTo>
                  <a:lnTo>
                    <a:pt x="13299" y="223400"/>
                  </a:lnTo>
                  <a:lnTo>
                    <a:pt x="3405" y="267706"/>
                  </a:lnTo>
                  <a:lnTo>
                    <a:pt x="0" y="314126"/>
                  </a:lnTo>
                  <a:lnTo>
                    <a:pt x="0" y="628253"/>
                  </a:lnTo>
                  <a:lnTo>
                    <a:pt x="3405" y="674673"/>
                  </a:lnTo>
                  <a:lnTo>
                    <a:pt x="13299" y="718978"/>
                  </a:lnTo>
                  <a:lnTo>
                    <a:pt x="29194" y="760683"/>
                  </a:lnTo>
                  <a:lnTo>
                    <a:pt x="50606" y="799300"/>
                  </a:lnTo>
                  <a:lnTo>
                    <a:pt x="77048" y="834345"/>
                  </a:lnTo>
                  <a:lnTo>
                    <a:pt x="108034" y="865331"/>
                  </a:lnTo>
                  <a:lnTo>
                    <a:pt x="143079" y="891773"/>
                  </a:lnTo>
                  <a:lnTo>
                    <a:pt x="181696" y="913184"/>
                  </a:lnTo>
                  <a:lnTo>
                    <a:pt x="223400" y="929080"/>
                  </a:lnTo>
                  <a:lnTo>
                    <a:pt x="267706" y="938973"/>
                  </a:lnTo>
                  <a:lnTo>
                    <a:pt x="314126" y="942379"/>
                  </a:lnTo>
                  <a:lnTo>
                    <a:pt x="5612394" y="942379"/>
                  </a:lnTo>
                  <a:lnTo>
                    <a:pt x="5612394" y="0"/>
                  </a:lnTo>
                  <a:close/>
                </a:path>
              </a:pathLst>
            </a:custGeom>
            <a:solidFill>
              <a:schemeClr val="accent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31">
            <a:extLst>
              <a:ext uri="{FF2B5EF4-FFF2-40B4-BE49-F238E27FC236}">
                <a16:creationId xmlns:a16="http://schemas.microsoft.com/office/drawing/2014/main" id="{909E0B68-8941-EFAF-9DC8-917FC9F5BD8D}"/>
              </a:ext>
            </a:extLst>
          </p:cNvPr>
          <p:cNvSpPr txBox="1"/>
          <p:nvPr/>
        </p:nvSpPr>
        <p:spPr>
          <a:xfrm>
            <a:off x="5868225" y="3564356"/>
            <a:ext cx="5683885" cy="6165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699">
              <a:spcBef>
                <a:spcPts val="125"/>
              </a:spcBef>
            </a:pPr>
            <a:r>
              <a:rPr sz="3800" b="1" spc="10" dirty="0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r>
              <a:rPr sz="38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800" b="1" spc="10" dirty="0">
                <a:solidFill>
                  <a:srgbClr val="FFFFFF"/>
                </a:solidFill>
                <a:latin typeface="Calibri"/>
                <a:cs typeface="Calibri"/>
              </a:rPr>
              <a:t>EXACERBADA</a:t>
            </a:r>
            <a:endParaRPr sz="3800" dirty="0">
              <a:latin typeface="Calibri"/>
              <a:cs typeface="Calibri"/>
            </a:endParaRPr>
          </a:p>
        </p:txBody>
      </p:sp>
      <p:sp>
        <p:nvSpPr>
          <p:cNvPr id="53" name="object 33">
            <a:extLst>
              <a:ext uri="{FF2B5EF4-FFF2-40B4-BE49-F238E27FC236}">
                <a16:creationId xmlns:a16="http://schemas.microsoft.com/office/drawing/2014/main" id="{DD58538E-54EB-352C-DDEB-743E9053920C}"/>
              </a:ext>
            </a:extLst>
          </p:cNvPr>
          <p:cNvSpPr txBox="1"/>
          <p:nvPr/>
        </p:nvSpPr>
        <p:spPr>
          <a:xfrm>
            <a:off x="4949289" y="7343116"/>
            <a:ext cx="4987289" cy="6165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699">
              <a:spcBef>
                <a:spcPts val="125"/>
              </a:spcBef>
            </a:pPr>
            <a:r>
              <a:rPr lang="es-AR" sz="3800" b="1" spc="10" dirty="0">
                <a:solidFill>
                  <a:srgbClr val="FFFFFF"/>
                </a:solidFill>
                <a:latin typeface="Calibri"/>
                <a:cs typeface="Calibri"/>
              </a:rPr>
              <a:t>INFRATARIFACIÓN</a:t>
            </a:r>
            <a:endParaRPr sz="3800" dirty="0">
              <a:latin typeface="Calibri"/>
              <a:cs typeface="Calibri"/>
            </a:endParaRPr>
          </a:p>
        </p:txBody>
      </p:sp>
      <p:sp>
        <p:nvSpPr>
          <p:cNvPr id="54" name="object 22">
            <a:extLst>
              <a:ext uri="{FF2B5EF4-FFF2-40B4-BE49-F238E27FC236}">
                <a16:creationId xmlns:a16="http://schemas.microsoft.com/office/drawing/2014/main" id="{F2A44AF5-8B8A-4E31-7060-BED1BC4F083D}"/>
              </a:ext>
            </a:extLst>
          </p:cNvPr>
          <p:cNvSpPr txBox="1"/>
          <p:nvPr/>
        </p:nvSpPr>
        <p:spPr>
          <a:xfrm>
            <a:off x="3614591" y="5145183"/>
            <a:ext cx="1701799" cy="1120819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12699">
              <a:spcBef>
                <a:spcPts val="101"/>
              </a:spcBef>
            </a:pPr>
            <a:r>
              <a:rPr lang="es-AR" sz="7200" b="1" spc="-5" dirty="0">
                <a:solidFill>
                  <a:srgbClr val="0093A6"/>
                </a:solidFill>
                <a:latin typeface="Calibri"/>
                <a:cs typeface="Calibri"/>
              </a:rPr>
              <a:t>98</a:t>
            </a:r>
            <a:r>
              <a:rPr sz="7200" b="1" spc="-5" dirty="0">
                <a:solidFill>
                  <a:srgbClr val="0093A6"/>
                </a:solidFill>
                <a:latin typeface="Calibri"/>
                <a:cs typeface="Calibri"/>
              </a:rPr>
              <a:t>%</a:t>
            </a:r>
            <a:endParaRPr lang="es-ES" sz="7200" b="1" spc="-5" dirty="0">
              <a:solidFill>
                <a:srgbClr val="0093A6"/>
              </a:solidFill>
              <a:latin typeface="Calibri"/>
              <a:cs typeface="Calibri"/>
            </a:endParaRPr>
          </a:p>
        </p:txBody>
      </p:sp>
      <p:sp>
        <p:nvSpPr>
          <p:cNvPr id="61" name="object 32">
            <a:extLst>
              <a:ext uri="{FF2B5EF4-FFF2-40B4-BE49-F238E27FC236}">
                <a16:creationId xmlns:a16="http://schemas.microsoft.com/office/drawing/2014/main" id="{FDB7B9FC-6BBE-D0CE-CE34-738FEE578F98}"/>
              </a:ext>
            </a:extLst>
          </p:cNvPr>
          <p:cNvSpPr txBox="1"/>
          <p:nvPr/>
        </p:nvSpPr>
        <p:spPr>
          <a:xfrm>
            <a:off x="2143253" y="1147627"/>
            <a:ext cx="2289810" cy="5481319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12699">
              <a:spcBef>
                <a:spcPts val="96"/>
              </a:spcBef>
            </a:pPr>
            <a:r>
              <a:rPr lang="es-AR" sz="35800" b="1" spc="-5" dirty="0">
                <a:solidFill>
                  <a:srgbClr val="0093A6"/>
                </a:solidFill>
                <a:latin typeface="Calibri"/>
                <a:cs typeface="Calibri"/>
              </a:rPr>
              <a:t>+</a:t>
            </a:r>
            <a:endParaRPr sz="35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5313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1964239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" y="473075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458862" y="693522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</a:rPr>
              <a:t>LITIGIOSIDAD</a:t>
            </a:r>
            <a:endParaRPr sz="9100"/>
          </a:p>
        </p:txBody>
      </p:sp>
      <p:pic>
        <p:nvPicPr>
          <p:cNvPr id="78" name="Imagen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79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80" name="Gráfico 1">
            <a:extLst>
              <a:ext uri="{FF2B5EF4-FFF2-40B4-BE49-F238E27FC236}">
                <a16:creationId xmlns:a16="http://schemas.microsoft.com/office/drawing/2014/main" id="{85BE340F-BAEA-F74C-79B4-5D3FBB6060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929144"/>
              </p:ext>
            </p:extLst>
          </p:nvPr>
        </p:nvGraphicFramePr>
        <p:xfrm>
          <a:off x="755651" y="2018512"/>
          <a:ext cx="18886745" cy="9284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object 2"/>
          <p:cNvSpPr/>
          <p:nvPr/>
        </p:nvSpPr>
        <p:spPr>
          <a:xfrm>
            <a:off x="0" y="2759076"/>
            <a:ext cx="7894319" cy="838200"/>
          </a:xfrm>
          <a:custGeom>
            <a:avLst/>
            <a:gdLst/>
            <a:ahLst/>
            <a:cxnLst/>
            <a:rect l="l" t="t" r="r" b="b"/>
            <a:pathLst>
              <a:path w="7894320" h="596900">
                <a:moveTo>
                  <a:pt x="7595835" y="0"/>
                </a:moveTo>
                <a:lnTo>
                  <a:pt x="0" y="0"/>
                </a:lnTo>
                <a:lnTo>
                  <a:pt x="0" y="596840"/>
                </a:lnTo>
                <a:lnTo>
                  <a:pt x="7595835" y="596840"/>
                </a:lnTo>
                <a:lnTo>
                  <a:pt x="7644240" y="592934"/>
                </a:lnTo>
                <a:lnTo>
                  <a:pt x="7690158" y="581626"/>
                </a:lnTo>
                <a:lnTo>
                  <a:pt x="7732976" y="563531"/>
                </a:lnTo>
                <a:lnTo>
                  <a:pt x="7772078" y="539262"/>
                </a:lnTo>
                <a:lnTo>
                  <a:pt x="7806850" y="509434"/>
                </a:lnTo>
                <a:lnTo>
                  <a:pt x="7836677" y="474662"/>
                </a:lnTo>
                <a:lnTo>
                  <a:pt x="7860946" y="435560"/>
                </a:lnTo>
                <a:lnTo>
                  <a:pt x="7879042" y="392743"/>
                </a:lnTo>
                <a:lnTo>
                  <a:pt x="7890349" y="346825"/>
                </a:lnTo>
                <a:lnTo>
                  <a:pt x="7894255" y="298420"/>
                </a:lnTo>
                <a:lnTo>
                  <a:pt x="7890349" y="250015"/>
                </a:lnTo>
                <a:lnTo>
                  <a:pt x="7879042" y="204096"/>
                </a:lnTo>
                <a:lnTo>
                  <a:pt x="7860946" y="161279"/>
                </a:lnTo>
                <a:lnTo>
                  <a:pt x="7836677" y="122177"/>
                </a:lnTo>
                <a:lnTo>
                  <a:pt x="7806850" y="87405"/>
                </a:lnTo>
                <a:lnTo>
                  <a:pt x="7772078" y="57578"/>
                </a:lnTo>
                <a:lnTo>
                  <a:pt x="7732976" y="33309"/>
                </a:lnTo>
                <a:lnTo>
                  <a:pt x="7690158" y="15213"/>
                </a:lnTo>
                <a:lnTo>
                  <a:pt x="7644240" y="3905"/>
                </a:lnTo>
                <a:lnTo>
                  <a:pt x="7595835" y="0"/>
                </a:lnTo>
                <a:close/>
              </a:path>
            </a:pathLst>
          </a:custGeom>
          <a:solidFill>
            <a:srgbClr val="BDCC83"/>
          </a:solidFill>
        </p:spPr>
        <p:txBody>
          <a:bodyPr wrap="square" lIns="0" tIns="0" rIns="0" bIns="0" rtlCol="0"/>
          <a:lstStyle/>
          <a:p>
            <a:endParaRPr sz="4000"/>
          </a:p>
        </p:txBody>
      </p:sp>
      <p:sp>
        <p:nvSpPr>
          <p:cNvPr id="12" name="object 3"/>
          <p:cNvSpPr txBox="1"/>
          <p:nvPr/>
        </p:nvSpPr>
        <p:spPr>
          <a:xfrm>
            <a:off x="3" y="2803736"/>
            <a:ext cx="7321251" cy="63029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699" algn="r">
              <a:spcBef>
                <a:spcPts val="114"/>
              </a:spcBef>
            </a:pPr>
            <a:r>
              <a:rPr sz="4000" i="1" spc="5">
                <a:solidFill>
                  <a:srgbClr val="FFFFFF"/>
                </a:solidFill>
                <a:latin typeface="Calibri"/>
                <a:cs typeface="Calibri"/>
              </a:rPr>
              <a:t>Juicios</a:t>
            </a:r>
            <a:r>
              <a:rPr sz="4000" i="1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i="1" spc="-10">
                <a:solidFill>
                  <a:srgbClr val="FFFFFF"/>
                </a:solidFill>
                <a:latin typeface="Calibri"/>
                <a:cs typeface="Calibri"/>
              </a:rPr>
              <a:t>cada</a:t>
            </a:r>
            <a:r>
              <a:rPr sz="4000" i="1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i="1" spc="-5">
                <a:solidFill>
                  <a:srgbClr val="FFFFFF"/>
                </a:solidFill>
                <a:latin typeface="Calibri"/>
                <a:cs typeface="Calibri"/>
              </a:rPr>
              <a:t>10.000</a:t>
            </a:r>
            <a:r>
              <a:rPr sz="4000" i="1" spc="64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i="1" spc="-15">
                <a:solidFill>
                  <a:srgbClr val="FFFFFF"/>
                </a:solidFill>
                <a:latin typeface="Calibri"/>
                <a:cs typeface="Calibri"/>
              </a:rPr>
              <a:t>trabajadores*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13" name="object 2"/>
          <p:cNvSpPr txBox="1"/>
          <p:nvPr/>
        </p:nvSpPr>
        <p:spPr>
          <a:xfrm>
            <a:off x="11528822" y="440420"/>
            <a:ext cx="7920356" cy="1704953"/>
          </a:xfrm>
          <a:prstGeom prst="rect">
            <a:avLst/>
          </a:prstGeom>
        </p:spPr>
        <p:txBody>
          <a:bodyPr vert="horz" wrap="square" lIns="0" tIns="12064" rIns="0" bIns="0" rtlCol="0">
            <a:spAutoFit/>
          </a:bodyPr>
          <a:lstStyle/>
          <a:p>
            <a:pPr marL="12699" algn="r">
              <a:spcBef>
                <a:spcPts val="96"/>
              </a:spcBef>
            </a:pPr>
            <a:r>
              <a:rPr lang="es-ES" sz="5500" spc="-5">
                <a:solidFill>
                  <a:srgbClr val="851919"/>
                </a:solidFill>
                <a:cs typeface="Calibri"/>
              </a:rPr>
              <a:t>A pesar de medirlo en índice de trabajadores</a:t>
            </a:r>
            <a:endParaRPr sz="5500">
              <a:solidFill>
                <a:srgbClr val="851919"/>
              </a:solidFill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7" name="Gráfico 96">
            <a:extLst>
              <a:ext uri="{FF2B5EF4-FFF2-40B4-BE49-F238E27FC236}">
                <a16:creationId xmlns:a16="http://schemas.microsoft.com/office/drawing/2014/main" id="{C87FF14D-2279-3EC3-EC8F-28D497337A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041858"/>
              </p:ext>
            </p:extLst>
          </p:nvPr>
        </p:nvGraphicFramePr>
        <p:xfrm>
          <a:off x="1026615" y="3140075"/>
          <a:ext cx="17669871" cy="7872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object 9"/>
          <p:cNvSpPr txBox="1">
            <a:spLocks/>
          </p:cNvSpPr>
          <p:nvPr/>
        </p:nvSpPr>
        <p:spPr>
          <a:xfrm>
            <a:off x="12795253" y="625474"/>
            <a:ext cx="6589519" cy="1730589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kern="0" spc="-10">
                <a:solidFill>
                  <a:srgbClr val="851919"/>
                </a:solidFill>
              </a:rPr>
              <a:t>A pesar de la baja de siniestralidad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upo 83"/>
          <p:cNvGrpSpPr/>
          <p:nvPr/>
        </p:nvGrpSpPr>
        <p:grpSpPr>
          <a:xfrm>
            <a:off x="0" y="2682878"/>
            <a:ext cx="8774430" cy="596901"/>
            <a:chOff x="0" y="3141199"/>
            <a:chExt cx="8774430" cy="596900"/>
          </a:xfrm>
        </p:grpSpPr>
        <p:sp>
          <p:nvSpPr>
            <p:cNvPr id="2" name="object 2"/>
            <p:cNvSpPr/>
            <p:nvPr/>
          </p:nvSpPr>
          <p:spPr>
            <a:xfrm>
              <a:off x="0" y="3141199"/>
              <a:ext cx="8774430" cy="596900"/>
            </a:xfrm>
            <a:custGeom>
              <a:avLst/>
              <a:gdLst/>
              <a:ahLst/>
              <a:cxnLst/>
              <a:rect l="l" t="t" r="r" b="b"/>
              <a:pathLst>
                <a:path w="8774430" h="596900">
                  <a:moveTo>
                    <a:pt x="8475390" y="0"/>
                  </a:moveTo>
                  <a:lnTo>
                    <a:pt x="0" y="0"/>
                  </a:lnTo>
                  <a:lnTo>
                    <a:pt x="0" y="596840"/>
                  </a:lnTo>
                  <a:lnTo>
                    <a:pt x="8475390" y="596840"/>
                  </a:lnTo>
                  <a:lnTo>
                    <a:pt x="8523795" y="592934"/>
                  </a:lnTo>
                  <a:lnTo>
                    <a:pt x="8569713" y="581626"/>
                  </a:lnTo>
                  <a:lnTo>
                    <a:pt x="8612531" y="563531"/>
                  </a:lnTo>
                  <a:lnTo>
                    <a:pt x="8651633" y="539262"/>
                  </a:lnTo>
                  <a:lnTo>
                    <a:pt x="8686405" y="509434"/>
                  </a:lnTo>
                  <a:lnTo>
                    <a:pt x="8716232" y="474662"/>
                  </a:lnTo>
                  <a:lnTo>
                    <a:pt x="8740501" y="435560"/>
                  </a:lnTo>
                  <a:lnTo>
                    <a:pt x="8758596" y="392743"/>
                  </a:lnTo>
                  <a:lnTo>
                    <a:pt x="8769904" y="346825"/>
                  </a:lnTo>
                  <a:lnTo>
                    <a:pt x="8773810" y="298420"/>
                  </a:lnTo>
                  <a:lnTo>
                    <a:pt x="8769904" y="250015"/>
                  </a:lnTo>
                  <a:lnTo>
                    <a:pt x="8758596" y="204096"/>
                  </a:lnTo>
                  <a:lnTo>
                    <a:pt x="8740501" y="161279"/>
                  </a:lnTo>
                  <a:lnTo>
                    <a:pt x="8716232" y="122177"/>
                  </a:lnTo>
                  <a:lnTo>
                    <a:pt x="8686405" y="87405"/>
                  </a:lnTo>
                  <a:lnTo>
                    <a:pt x="8651633" y="57578"/>
                  </a:lnTo>
                  <a:lnTo>
                    <a:pt x="8612531" y="33309"/>
                  </a:lnTo>
                  <a:lnTo>
                    <a:pt x="8569713" y="15213"/>
                  </a:lnTo>
                  <a:lnTo>
                    <a:pt x="8523795" y="3905"/>
                  </a:lnTo>
                  <a:lnTo>
                    <a:pt x="8475390" y="0"/>
                  </a:lnTo>
                  <a:close/>
                </a:path>
              </a:pathLst>
            </a:custGeom>
            <a:solidFill>
              <a:srgbClr val="BDCC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" name="object 3"/>
            <p:cNvSpPr txBox="1"/>
            <p:nvPr/>
          </p:nvSpPr>
          <p:spPr>
            <a:xfrm>
              <a:off x="1289050" y="3185860"/>
              <a:ext cx="7033977" cy="507189"/>
            </a:xfrm>
            <a:prstGeom prst="rect">
              <a:avLst/>
            </a:prstGeom>
          </p:spPr>
          <p:txBody>
            <a:bodyPr vert="horz" wrap="square" lIns="0" tIns="14604" rIns="0" bIns="0" rtlCol="0">
              <a:spAutoFit/>
            </a:bodyPr>
            <a:lstStyle/>
            <a:p>
              <a:pPr marL="12699">
                <a:spcBef>
                  <a:spcPts val="114"/>
                </a:spcBef>
              </a:pPr>
              <a:r>
                <a:rPr sz="3100" i="1" spc="-15" dirty="0">
                  <a:solidFill>
                    <a:srgbClr val="FFFFFF"/>
                  </a:solidFill>
                  <a:latin typeface="Calibri"/>
                  <a:cs typeface="Calibri"/>
                </a:rPr>
                <a:t>Las</a:t>
              </a:r>
              <a:r>
                <a:rPr sz="3100" i="1" spc="30" dirty="0">
                  <a:solidFill>
                    <a:srgbClr val="FFFFFF"/>
                  </a:solidFill>
                  <a:latin typeface="Calibri"/>
                  <a:cs typeface="Calibri"/>
                </a:rPr>
                <a:t> </a:t>
              </a:r>
              <a:r>
                <a:rPr sz="3100" i="1" spc="-15" dirty="0">
                  <a:solidFill>
                    <a:srgbClr val="FFFFFF"/>
                  </a:solidFill>
                  <a:latin typeface="Calibri"/>
                  <a:cs typeface="Calibri"/>
                </a:rPr>
                <a:t>ART</a:t>
              </a:r>
              <a:r>
                <a:rPr sz="3100" i="1" spc="-81" dirty="0">
                  <a:solidFill>
                    <a:srgbClr val="FFFFFF"/>
                  </a:solidFill>
                  <a:latin typeface="Calibri"/>
                  <a:cs typeface="Calibri"/>
                </a:rPr>
                <a:t> </a:t>
              </a:r>
              <a:r>
                <a:rPr sz="3100" i="1" dirty="0" err="1">
                  <a:solidFill>
                    <a:srgbClr val="FFFFFF"/>
                  </a:solidFill>
                  <a:latin typeface="Calibri"/>
                  <a:cs typeface="Calibri"/>
                </a:rPr>
                <a:t>siguen</a:t>
              </a:r>
              <a:r>
                <a:rPr sz="3100" i="1" spc="-15" dirty="0">
                  <a:solidFill>
                    <a:srgbClr val="FFFFFF"/>
                  </a:solidFill>
                  <a:latin typeface="Calibri"/>
                  <a:cs typeface="Calibri"/>
                </a:rPr>
                <a:t> </a:t>
              </a:r>
              <a:r>
                <a:rPr sz="3100" i="1" spc="-40" dirty="0" err="1">
                  <a:solidFill>
                    <a:srgbClr val="FFFFFF"/>
                  </a:solidFill>
                  <a:latin typeface="Calibri"/>
                  <a:cs typeface="Calibri"/>
                </a:rPr>
                <a:t>trabajando</a:t>
              </a:r>
              <a:r>
                <a:rPr sz="3100" i="1" spc="120" dirty="0">
                  <a:solidFill>
                    <a:srgbClr val="FFFFFF"/>
                  </a:solidFill>
                  <a:latin typeface="Calibri"/>
                  <a:cs typeface="Calibri"/>
                </a:rPr>
                <a:t> </a:t>
              </a:r>
              <a:r>
                <a:rPr sz="3100" i="1" spc="5" dirty="0" err="1">
                  <a:solidFill>
                    <a:srgbClr val="FFFFFF"/>
                  </a:solidFill>
                  <a:latin typeface="Calibri"/>
                  <a:cs typeface="Calibri"/>
                </a:rPr>
                <a:t>en</a:t>
              </a:r>
              <a:r>
                <a:rPr sz="3100" i="1" spc="-15" dirty="0">
                  <a:solidFill>
                    <a:srgbClr val="FFFFFF"/>
                  </a:solidFill>
                  <a:latin typeface="Calibri"/>
                  <a:cs typeface="Calibri"/>
                </a:rPr>
                <a:t> </a:t>
              </a:r>
              <a:r>
                <a:rPr sz="3100" i="1" spc="-15" dirty="0" err="1">
                  <a:solidFill>
                    <a:srgbClr val="FFFFFF"/>
                  </a:solidFill>
                  <a:latin typeface="Calibri"/>
                  <a:cs typeface="Calibri"/>
                </a:rPr>
                <a:t>disminuirlo</a:t>
              </a:r>
              <a:endParaRPr sz="2800" dirty="0">
                <a:latin typeface="Calibri"/>
                <a:cs typeface="Calibri"/>
              </a:endParaRPr>
            </a:p>
          </p:txBody>
        </p:sp>
      </p:grpSp>
      <p:sp>
        <p:nvSpPr>
          <p:cNvPr id="5" name="object 5"/>
          <p:cNvSpPr/>
          <p:nvPr/>
        </p:nvSpPr>
        <p:spPr>
          <a:xfrm>
            <a:off x="1964239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" y="473075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458850" y="693522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</a:rPr>
              <a:t>LITIGIOSIDAD</a:t>
            </a:r>
            <a:endParaRPr sz="9100"/>
          </a:p>
        </p:txBody>
      </p:sp>
      <p:sp>
        <p:nvSpPr>
          <p:cNvPr id="80" name="object 80"/>
          <p:cNvSpPr/>
          <p:nvPr/>
        </p:nvSpPr>
        <p:spPr>
          <a:xfrm>
            <a:off x="11207014" y="2981134"/>
            <a:ext cx="5529581" cy="1687196"/>
          </a:xfrm>
          <a:custGeom>
            <a:avLst/>
            <a:gdLst/>
            <a:ahLst/>
            <a:cxnLst/>
            <a:rect l="l" t="t" r="r" b="b"/>
            <a:pathLst>
              <a:path w="5529580" h="1687195">
                <a:moveTo>
                  <a:pt x="4240237" y="1167587"/>
                </a:moveTo>
                <a:lnTo>
                  <a:pt x="1354503" y="1167587"/>
                </a:lnTo>
                <a:lnTo>
                  <a:pt x="1354503" y="1253783"/>
                </a:lnTo>
                <a:lnTo>
                  <a:pt x="4212929" y="1253783"/>
                </a:lnTo>
                <a:lnTo>
                  <a:pt x="4575504" y="1668755"/>
                </a:lnTo>
                <a:lnTo>
                  <a:pt x="4584025" y="1676378"/>
                </a:lnTo>
                <a:lnTo>
                  <a:pt x="4594378" y="1682073"/>
                </a:lnTo>
                <a:lnTo>
                  <a:pt x="4606081" y="1685637"/>
                </a:lnTo>
                <a:lnTo>
                  <a:pt x="4618655" y="1686870"/>
                </a:lnTo>
                <a:lnTo>
                  <a:pt x="4619105" y="1686870"/>
                </a:lnTo>
                <a:lnTo>
                  <a:pt x="4662339" y="1668127"/>
                </a:lnTo>
                <a:lnTo>
                  <a:pt x="4746227" y="1568486"/>
                </a:lnTo>
                <a:lnTo>
                  <a:pt x="4617827" y="1568486"/>
                </a:lnTo>
                <a:lnTo>
                  <a:pt x="4283377" y="1185702"/>
                </a:lnTo>
                <a:lnTo>
                  <a:pt x="4274856" y="1178078"/>
                </a:lnTo>
                <a:lnTo>
                  <a:pt x="4264504" y="1172384"/>
                </a:lnTo>
                <a:lnTo>
                  <a:pt x="4252804" y="1168820"/>
                </a:lnTo>
                <a:lnTo>
                  <a:pt x="4240237" y="1167587"/>
                </a:lnTo>
                <a:close/>
              </a:path>
              <a:path w="5529580" h="1687195">
                <a:moveTo>
                  <a:pt x="5522618" y="86196"/>
                </a:moveTo>
                <a:lnTo>
                  <a:pt x="5390841" y="86196"/>
                </a:lnTo>
                <a:lnTo>
                  <a:pt x="5403450" y="88272"/>
                </a:lnTo>
                <a:lnTo>
                  <a:pt x="5413763" y="93933"/>
                </a:lnTo>
                <a:lnTo>
                  <a:pt x="5420724" y="102324"/>
                </a:lnTo>
                <a:lnTo>
                  <a:pt x="5423279" y="112593"/>
                </a:lnTo>
                <a:lnTo>
                  <a:pt x="5423279" y="1141190"/>
                </a:lnTo>
                <a:lnTo>
                  <a:pt x="5420724" y="1151459"/>
                </a:lnTo>
                <a:lnTo>
                  <a:pt x="5413763" y="1159850"/>
                </a:lnTo>
                <a:lnTo>
                  <a:pt x="5403450" y="1165511"/>
                </a:lnTo>
                <a:lnTo>
                  <a:pt x="5390841" y="1167587"/>
                </a:lnTo>
                <a:lnTo>
                  <a:pt x="4983251" y="1167587"/>
                </a:lnTo>
                <a:lnTo>
                  <a:pt x="4970451" y="1168865"/>
                </a:lnTo>
                <a:lnTo>
                  <a:pt x="4958570" y="1172557"/>
                </a:lnTo>
                <a:lnTo>
                  <a:pt x="4948108" y="1178449"/>
                </a:lnTo>
                <a:lnTo>
                  <a:pt x="4939566" y="1186330"/>
                </a:lnTo>
                <a:lnTo>
                  <a:pt x="4617827" y="1568486"/>
                </a:lnTo>
                <a:lnTo>
                  <a:pt x="4746227" y="1568486"/>
                </a:lnTo>
                <a:lnTo>
                  <a:pt x="5011177" y="1253783"/>
                </a:lnTo>
                <a:lnTo>
                  <a:pt x="5390841" y="1253783"/>
                </a:lnTo>
                <a:lnTo>
                  <a:pt x="5444642" y="1244922"/>
                </a:lnTo>
                <a:lnTo>
                  <a:pt x="5488620" y="1220771"/>
                </a:lnTo>
                <a:lnTo>
                  <a:pt x="5518295" y="1184978"/>
                </a:lnTo>
                <a:lnTo>
                  <a:pt x="5529182" y="1141190"/>
                </a:lnTo>
                <a:lnTo>
                  <a:pt x="5529182" y="112593"/>
                </a:lnTo>
                <a:lnTo>
                  <a:pt x="5522618" y="86196"/>
                </a:lnTo>
                <a:close/>
              </a:path>
              <a:path w="5529580" h="1687195">
                <a:moveTo>
                  <a:pt x="5390841" y="0"/>
                </a:moveTo>
                <a:lnTo>
                  <a:pt x="138351" y="0"/>
                </a:lnTo>
                <a:lnTo>
                  <a:pt x="84549" y="8862"/>
                </a:lnTo>
                <a:lnTo>
                  <a:pt x="40566" y="33016"/>
                </a:lnTo>
                <a:lnTo>
                  <a:pt x="10889" y="68809"/>
                </a:lnTo>
                <a:lnTo>
                  <a:pt x="0" y="112593"/>
                </a:lnTo>
                <a:lnTo>
                  <a:pt x="0" y="1141190"/>
                </a:lnTo>
                <a:lnTo>
                  <a:pt x="10889" y="1184978"/>
                </a:lnTo>
                <a:lnTo>
                  <a:pt x="40566" y="1220771"/>
                </a:lnTo>
                <a:lnTo>
                  <a:pt x="84549" y="1244922"/>
                </a:lnTo>
                <a:lnTo>
                  <a:pt x="138351" y="1253783"/>
                </a:lnTo>
                <a:lnTo>
                  <a:pt x="1287918" y="1253783"/>
                </a:lnTo>
                <a:lnTo>
                  <a:pt x="1267307" y="1250398"/>
                </a:lnTo>
                <a:lnTo>
                  <a:pt x="1250476" y="1241163"/>
                </a:lnTo>
                <a:lnTo>
                  <a:pt x="1239128" y="1227464"/>
                </a:lnTo>
                <a:lnTo>
                  <a:pt x="1234967" y="1210685"/>
                </a:lnTo>
                <a:lnTo>
                  <a:pt x="1239128" y="1193910"/>
                </a:lnTo>
                <a:lnTo>
                  <a:pt x="1250476" y="1180211"/>
                </a:lnTo>
                <a:lnTo>
                  <a:pt x="1267307" y="1170974"/>
                </a:lnTo>
                <a:lnTo>
                  <a:pt x="1287918" y="1167587"/>
                </a:lnTo>
                <a:lnTo>
                  <a:pt x="138351" y="1167587"/>
                </a:lnTo>
                <a:lnTo>
                  <a:pt x="125742" y="1165511"/>
                </a:lnTo>
                <a:lnTo>
                  <a:pt x="115429" y="1159850"/>
                </a:lnTo>
                <a:lnTo>
                  <a:pt x="108468" y="1151459"/>
                </a:lnTo>
                <a:lnTo>
                  <a:pt x="105913" y="1141190"/>
                </a:lnTo>
                <a:lnTo>
                  <a:pt x="105913" y="112593"/>
                </a:lnTo>
                <a:lnTo>
                  <a:pt x="108468" y="102324"/>
                </a:lnTo>
                <a:lnTo>
                  <a:pt x="115429" y="93933"/>
                </a:lnTo>
                <a:lnTo>
                  <a:pt x="125742" y="88272"/>
                </a:lnTo>
                <a:lnTo>
                  <a:pt x="138351" y="86196"/>
                </a:lnTo>
                <a:lnTo>
                  <a:pt x="5522618" y="86196"/>
                </a:lnTo>
                <a:lnTo>
                  <a:pt x="5518295" y="68809"/>
                </a:lnTo>
                <a:lnTo>
                  <a:pt x="5488620" y="33016"/>
                </a:lnTo>
                <a:lnTo>
                  <a:pt x="5444642" y="8862"/>
                </a:lnTo>
                <a:lnTo>
                  <a:pt x="5390841" y="0"/>
                </a:lnTo>
                <a:close/>
              </a:path>
              <a:path w="5529580" h="1687195">
                <a:moveTo>
                  <a:pt x="1354503" y="1167587"/>
                </a:moveTo>
                <a:lnTo>
                  <a:pt x="1287918" y="1167587"/>
                </a:lnTo>
                <a:lnTo>
                  <a:pt x="1267307" y="1170974"/>
                </a:lnTo>
                <a:lnTo>
                  <a:pt x="1250476" y="1180211"/>
                </a:lnTo>
                <a:lnTo>
                  <a:pt x="1239128" y="1193910"/>
                </a:lnTo>
                <a:lnTo>
                  <a:pt x="1234967" y="1210685"/>
                </a:lnTo>
                <a:lnTo>
                  <a:pt x="1239128" y="1227464"/>
                </a:lnTo>
                <a:lnTo>
                  <a:pt x="1250476" y="1241163"/>
                </a:lnTo>
                <a:lnTo>
                  <a:pt x="1267307" y="1250398"/>
                </a:lnTo>
                <a:lnTo>
                  <a:pt x="1287918" y="1253783"/>
                </a:lnTo>
                <a:lnTo>
                  <a:pt x="1354503" y="1253783"/>
                </a:lnTo>
                <a:lnTo>
                  <a:pt x="1354503" y="1167587"/>
                </a:lnTo>
                <a:close/>
              </a:path>
            </a:pathLst>
          </a:custGeom>
          <a:solidFill>
            <a:srgbClr val="9FB3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 txBox="1"/>
          <p:nvPr/>
        </p:nvSpPr>
        <p:spPr>
          <a:xfrm>
            <a:off x="11592459" y="3227611"/>
            <a:ext cx="4758689" cy="68325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699">
              <a:spcBef>
                <a:spcPts val="115"/>
              </a:spcBef>
            </a:pPr>
            <a:r>
              <a:rPr sz="4300" b="1" spc="-30" dirty="0" err="1">
                <a:solidFill>
                  <a:srgbClr val="9FB3B4"/>
                </a:solidFill>
                <a:latin typeface="Calibri"/>
                <a:cs typeface="Calibri"/>
              </a:rPr>
              <a:t>Reversión</a:t>
            </a:r>
            <a:r>
              <a:rPr sz="4300" b="1" spc="-106" dirty="0">
                <a:solidFill>
                  <a:srgbClr val="9FB3B4"/>
                </a:solidFill>
                <a:latin typeface="Calibri"/>
                <a:cs typeface="Calibri"/>
              </a:rPr>
              <a:t> </a:t>
            </a:r>
            <a:r>
              <a:rPr sz="4300" b="1" spc="-5" dirty="0">
                <a:solidFill>
                  <a:srgbClr val="9FB3B4"/>
                </a:solidFill>
                <a:latin typeface="Calibri"/>
                <a:cs typeface="Calibri"/>
              </a:rPr>
              <a:t>de</a:t>
            </a:r>
            <a:r>
              <a:rPr sz="4300" b="1" spc="-45" dirty="0">
                <a:solidFill>
                  <a:srgbClr val="9FB3B4"/>
                </a:solidFill>
                <a:latin typeface="Calibri"/>
                <a:cs typeface="Calibri"/>
              </a:rPr>
              <a:t> </a:t>
            </a:r>
            <a:r>
              <a:rPr sz="4300" b="1" dirty="0">
                <a:solidFill>
                  <a:srgbClr val="9FB3B4"/>
                </a:solidFill>
                <a:latin typeface="Calibri"/>
                <a:cs typeface="Calibri"/>
              </a:rPr>
              <a:t>la</a:t>
            </a:r>
            <a:r>
              <a:rPr sz="4300" b="1" spc="-69" dirty="0">
                <a:solidFill>
                  <a:srgbClr val="9FB3B4"/>
                </a:solidFill>
                <a:latin typeface="Calibri"/>
                <a:cs typeface="Calibri"/>
              </a:rPr>
              <a:t> </a:t>
            </a:r>
            <a:r>
              <a:rPr sz="4300" b="1" spc="-10" dirty="0" err="1">
                <a:solidFill>
                  <a:srgbClr val="9FB3B4"/>
                </a:solidFill>
                <a:latin typeface="Calibri"/>
                <a:cs typeface="Calibri"/>
              </a:rPr>
              <a:t>caída</a:t>
            </a:r>
            <a:endParaRPr sz="4300" dirty="0">
              <a:solidFill>
                <a:srgbClr val="9FB3B4"/>
              </a:solidFill>
              <a:latin typeface="Calibri"/>
              <a:cs typeface="Calibri"/>
            </a:endParaRPr>
          </a:p>
        </p:txBody>
      </p:sp>
      <p:pic>
        <p:nvPicPr>
          <p:cNvPr id="82" name="Imagen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83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85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0104145"/>
              </p:ext>
            </p:extLst>
          </p:nvPr>
        </p:nvGraphicFramePr>
        <p:xfrm>
          <a:off x="527052" y="3468036"/>
          <a:ext cx="19115347" cy="8071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object 9">
            <a:extLst>
              <a:ext uri="{FF2B5EF4-FFF2-40B4-BE49-F238E27FC236}">
                <a16:creationId xmlns:a16="http://schemas.microsoft.com/office/drawing/2014/main" id="{C847DB1E-4569-969C-9152-D6092EB8F835}"/>
              </a:ext>
            </a:extLst>
          </p:cNvPr>
          <p:cNvSpPr txBox="1">
            <a:spLocks/>
          </p:cNvSpPr>
          <p:nvPr/>
        </p:nvSpPr>
        <p:spPr>
          <a:xfrm>
            <a:off x="12795253" y="625476"/>
            <a:ext cx="6589519" cy="1730589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kern="0" spc="-10" dirty="0">
                <a:solidFill>
                  <a:srgbClr val="851919"/>
                </a:solidFill>
              </a:rPr>
              <a:t>A pesar de la baja en el stock judicial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12795253" y="625474"/>
            <a:ext cx="6589519" cy="1874346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kern="0" spc="-10" dirty="0">
                <a:solidFill>
                  <a:srgbClr val="851919"/>
                </a:solidFill>
              </a:rPr>
              <a:t>Juicios iniciados</a:t>
            </a:r>
          </a:p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kern="0" spc="-10" dirty="0">
                <a:solidFill>
                  <a:srgbClr val="851919"/>
                </a:solidFill>
              </a:rPr>
              <a:t>por provincia</a:t>
            </a:r>
          </a:p>
        </p:txBody>
      </p:sp>
      <p:graphicFrame>
        <p:nvGraphicFramePr>
          <p:cNvPr id="20" name="Chart 1">
            <a:extLst>
              <a:ext uri="{FF2B5EF4-FFF2-40B4-BE49-F238E27FC236}">
                <a16:creationId xmlns:a16="http://schemas.microsoft.com/office/drawing/2014/main" id="{00000000-0008-0000-01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216361"/>
              </p:ext>
            </p:extLst>
          </p:nvPr>
        </p:nvGraphicFramePr>
        <p:xfrm>
          <a:off x="537688" y="1921405"/>
          <a:ext cx="19153188" cy="9471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3" name="1 Grupo">
            <a:extLst>
              <a:ext uri="{FF2B5EF4-FFF2-40B4-BE49-F238E27FC236}">
                <a16:creationId xmlns:a16="http://schemas.microsoft.com/office/drawing/2014/main" id="{9C3D6C90-DCF8-77C7-9D3E-802E673CE151}"/>
              </a:ext>
            </a:extLst>
          </p:cNvPr>
          <p:cNvGrpSpPr/>
          <p:nvPr/>
        </p:nvGrpSpPr>
        <p:grpSpPr>
          <a:xfrm>
            <a:off x="2022475" y="2703306"/>
            <a:ext cx="9788456" cy="596883"/>
            <a:chOff x="0" y="3599519"/>
            <a:chExt cx="9788503" cy="596899"/>
          </a:xfrm>
        </p:grpSpPr>
        <p:sp>
          <p:nvSpPr>
            <p:cNvPr id="4" name="object 2">
              <a:extLst>
                <a:ext uri="{FF2B5EF4-FFF2-40B4-BE49-F238E27FC236}">
                  <a16:creationId xmlns:a16="http://schemas.microsoft.com/office/drawing/2014/main" id="{47109CF6-4C86-3745-C071-4EDEB6BAA474}"/>
                </a:ext>
              </a:extLst>
            </p:cNvPr>
            <p:cNvSpPr/>
            <p:nvPr/>
          </p:nvSpPr>
          <p:spPr>
            <a:xfrm>
              <a:off x="0" y="3599519"/>
              <a:ext cx="8774430" cy="596899"/>
            </a:xfrm>
            <a:custGeom>
              <a:avLst/>
              <a:gdLst/>
              <a:ahLst/>
              <a:cxnLst/>
              <a:rect l="l" t="t" r="r" b="b"/>
              <a:pathLst>
                <a:path w="8774430" h="596900">
                  <a:moveTo>
                    <a:pt x="8475390" y="0"/>
                  </a:moveTo>
                  <a:lnTo>
                    <a:pt x="0" y="0"/>
                  </a:lnTo>
                  <a:lnTo>
                    <a:pt x="0" y="596840"/>
                  </a:lnTo>
                  <a:lnTo>
                    <a:pt x="8475390" y="596840"/>
                  </a:lnTo>
                  <a:lnTo>
                    <a:pt x="8523795" y="592934"/>
                  </a:lnTo>
                  <a:lnTo>
                    <a:pt x="8569713" y="581626"/>
                  </a:lnTo>
                  <a:lnTo>
                    <a:pt x="8612531" y="563531"/>
                  </a:lnTo>
                  <a:lnTo>
                    <a:pt x="8651633" y="539262"/>
                  </a:lnTo>
                  <a:lnTo>
                    <a:pt x="8686405" y="509434"/>
                  </a:lnTo>
                  <a:lnTo>
                    <a:pt x="8716232" y="474662"/>
                  </a:lnTo>
                  <a:lnTo>
                    <a:pt x="8740501" y="435560"/>
                  </a:lnTo>
                  <a:lnTo>
                    <a:pt x="8758596" y="392743"/>
                  </a:lnTo>
                  <a:lnTo>
                    <a:pt x="8769904" y="346825"/>
                  </a:lnTo>
                  <a:lnTo>
                    <a:pt x="8773810" y="298420"/>
                  </a:lnTo>
                  <a:lnTo>
                    <a:pt x="8769904" y="250015"/>
                  </a:lnTo>
                  <a:lnTo>
                    <a:pt x="8758596" y="204096"/>
                  </a:lnTo>
                  <a:lnTo>
                    <a:pt x="8740501" y="161279"/>
                  </a:lnTo>
                  <a:lnTo>
                    <a:pt x="8716232" y="122177"/>
                  </a:lnTo>
                  <a:lnTo>
                    <a:pt x="8686405" y="87405"/>
                  </a:lnTo>
                  <a:lnTo>
                    <a:pt x="8651633" y="57578"/>
                  </a:lnTo>
                  <a:lnTo>
                    <a:pt x="8612531" y="33309"/>
                  </a:lnTo>
                  <a:lnTo>
                    <a:pt x="8569713" y="15213"/>
                  </a:lnTo>
                  <a:lnTo>
                    <a:pt x="8523795" y="3905"/>
                  </a:lnTo>
                  <a:lnTo>
                    <a:pt x="8475390" y="0"/>
                  </a:lnTo>
                  <a:close/>
                </a:path>
              </a:pathLst>
            </a:custGeom>
            <a:solidFill>
              <a:srgbClr val="BDCC83"/>
            </a:solidFill>
          </p:spPr>
          <p:txBody>
            <a:bodyPr wrap="square" lIns="0" tIns="0" rIns="0" bIns="0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5" name="object 3">
              <a:extLst>
                <a:ext uri="{FF2B5EF4-FFF2-40B4-BE49-F238E27FC236}">
                  <a16:creationId xmlns:a16="http://schemas.microsoft.com/office/drawing/2014/main" id="{E21A8F16-0255-BF18-BCEA-DD4A738B48FE}"/>
                </a:ext>
              </a:extLst>
            </p:cNvPr>
            <p:cNvSpPr txBox="1"/>
            <p:nvPr/>
          </p:nvSpPr>
          <p:spPr>
            <a:xfrm>
              <a:off x="155772" y="3644179"/>
              <a:ext cx="9632731" cy="491799"/>
            </a:xfrm>
            <a:prstGeom prst="rect">
              <a:avLst/>
            </a:prstGeom>
          </p:spPr>
          <p:txBody>
            <a:bodyPr vert="horz" wrap="square" lIns="0" tIns="14604" rIns="0" bIns="0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marL="12699">
                <a:spcBef>
                  <a:spcPts val="114"/>
                </a:spcBef>
              </a:pPr>
              <a:r>
                <a:rPr lang="es-AR" sz="3100" i="1" spc="-15" dirty="0">
                  <a:solidFill>
                    <a:srgbClr val="FFFFFF"/>
                  </a:solidFill>
                  <a:latin typeface="Calibri"/>
                  <a:cs typeface="Calibri"/>
                </a:rPr>
                <a:t>Juicios iniciados a las ART pos Ley 37.348 (sin COVID) </a:t>
              </a:r>
              <a:endParaRPr sz="2800" dirty="0">
                <a:latin typeface="Calibri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95036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11580243" y="701759"/>
            <a:ext cx="7804529" cy="1733282"/>
          </a:xfrm>
          <a:prstGeom prst="rect">
            <a:avLst/>
          </a:prstGeom>
        </p:spPr>
        <p:txBody>
          <a:bodyPr vert="horz" wrap="square" lIns="0" tIns="139052" rIns="0" bIns="0" rtlCol="0" anchor="t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365" marR="5080" indent="-1384300" algn="r">
              <a:lnSpc>
                <a:spcPts val="6190"/>
              </a:lnSpc>
              <a:spcBef>
                <a:spcPts val="1095"/>
              </a:spcBef>
            </a:pPr>
            <a:r>
              <a:rPr lang="es-ES" kern="0" spc="-10">
                <a:solidFill>
                  <a:srgbClr val="851919"/>
                </a:solidFill>
              </a:rPr>
              <a:t>Juicios iniciados por sector de actividad</a:t>
            </a:r>
            <a:endParaRPr lang="es-ES"/>
          </a:p>
        </p:txBody>
      </p:sp>
      <p:graphicFrame>
        <p:nvGraphicFramePr>
          <p:cNvPr id="8" name="1 Gráfic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314428"/>
              </p:ext>
            </p:extLst>
          </p:nvPr>
        </p:nvGraphicFramePr>
        <p:xfrm>
          <a:off x="177388" y="2860797"/>
          <a:ext cx="19433680" cy="8270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9" name="1 Grupo"/>
          <p:cNvGrpSpPr/>
          <p:nvPr/>
        </p:nvGrpSpPr>
        <p:grpSpPr>
          <a:xfrm>
            <a:off x="0" y="2707618"/>
            <a:ext cx="9788503" cy="596900"/>
            <a:chOff x="0" y="3599519"/>
            <a:chExt cx="9788503" cy="596899"/>
          </a:xfrm>
        </p:grpSpPr>
        <p:sp>
          <p:nvSpPr>
            <p:cNvPr id="14" name="object 2"/>
            <p:cNvSpPr/>
            <p:nvPr/>
          </p:nvSpPr>
          <p:spPr>
            <a:xfrm>
              <a:off x="0" y="3599519"/>
              <a:ext cx="8774430" cy="596899"/>
            </a:xfrm>
            <a:custGeom>
              <a:avLst/>
              <a:gdLst/>
              <a:ahLst/>
              <a:cxnLst/>
              <a:rect l="l" t="t" r="r" b="b"/>
              <a:pathLst>
                <a:path w="8774430" h="596900">
                  <a:moveTo>
                    <a:pt x="8475390" y="0"/>
                  </a:moveTo>
                  <a:lnTo>
                    <a:pt x="0" y="0"/>
                  </a:lnTo>
                  <a:lnTo>
                    <a:pt x="0" y="596840"/>
                  </a:lnTo>
                  <a:lnTo>
                    <a:pt x="8475390" y="596840"/>
                  </a:lnTo>
                  <a:lnTo>
                    <a:pt x="8523795" y="592934"/>
                  </a:lnTo>
                  <a:lnTo>
                    <a:pt x="8569713" y="581626"/>
                  </a:lnTo>
                  <a:lnTo>
                    <a:pt x="8612531" y="563531"/>
                  </a:lnTo>
                  <a:lnTo>
                    <a:pt x="8651633" y="539262"/>
                  </a:lnTo>
                  <a:lnTo>
                    <a:pt x="8686405" y="509434"/>
                  </a:lnTo>
                  <a:lnTo>
                    <a:pt x="8716232" y="474662"/>
                  </a:lnTo>
                  <a:lnTo>
                    <a:pt x="8740501" y="435560"/>
                  </a:lnTo>
                  <a:lnTo>
                    <a:pt x="8758596" y="392743"/>
                  </a:lnTo>
                  <a:lnTo>
                    <a:pt x="8769904" y="346825"/>
                  </a:lnTo>
                  <a:lnTo>
                    <a:pt x="8773810" y="298420"/>
                  </a:lnTo>
                  <a:lnTo>
                    <a:pt x="8769904" y="250015"/>
                  </a:lnTo>
                  <a:lnTo>
                    <a:pt x="8758596" y="204096"/>
                  </a:lnTo>
                  <a:lnTo>
                    <a:pt x="8740501" y="161279"/>
                  </a:lnTo>
                  <a:lnTo>
                    <a:pt x="8716232" y="122177"/>
                  </a:lnTo>
                  <a:lnTo>
                    <a:pt x="8686405" y="87405"/>
                  </a:lnTo>
                  <a:lnTo>
                    <a:pt x="8651633" y="57578"/>
                  </a:lnTo>
                  <a:lnTo>
                    <a:pt x="8612531" y="33309"/>
                  </a:lnTo>
                  <a:lnTo>
                    <a:pt x="8569713" y="15213"/>
                  </a:lnTo>
                  <a:lnTo>
                    <a:pt x="8523795" y="3905"/>
                  </a:lnTo>
                  <a:lnTo>
                    <a:pt x="8475390" y="0"/>
                  </a:lnTo>
                  <a:close/>
                </a:path>
              </a:pathLst>
            </a:custGeom>
            <a:solidFill>
              <a:srgbClr val="BDCC83"/>
            </a:solidFill>
          </p:spPr>
          <p:txBody>
            <a:bodyPr wrap="square" lIns="0" tIns="0" rIns="0" bIns="0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15" name="object 3"/>
            <p:cNvSpPr txBox="1"/>
            <p:nvPr/>
          </p:nvSpPr>
          <p:spPr>
            <a:xfrm>
              <a:off x="155772" y="3644179"/>
              <a:ext cx="9632731" cy="491799"/>
            </a:xfrm>
            <a:prstGeom prst="rect">
              <a:avLst/>
            </a:prstGeom>
          </p:spPr>
          <p:txBody>
            <a:bodyPr vert="horz" wrap="square" lIns="0" tIns="14604" rIns="0" bIns="0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marL="12699">
                <a:spcBef>
                  <a:spcPts val="114"/>
                </a:spcBef>
              </a:pPr>
              <a:r>
                <a:rPr lang="es-AR" sz="3100" i="1" spc="-15" dirty="0">
                  <a:solidFill>
                    <a:srgbClr val="FFFFFF"/>
                  </a:solidFill>
                  <a:latin typeface="Calibri"/>
                  <a:cs typeface="Calibri"/>
                </a:rPr>
                <a:t>Juicios iniciados cada 10.000 trabajadores cubiertos</a:t>
              </a:r>
              <a:endParaRPr sz="2800" dirty="0">
                <a:latin typeface="Calibri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63597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642440" y="479447"/>
            <a:ext cx="462281" cy="1989455"/>
          </a:xfrm>
          <a:custGeom>
            <a:avLst/>
            <a:gdLst/>
            <a:ahLst/>
            <a:cxnLst/>
            <a:rect l="l" t="t" r="r" b="b"/>
            <a:pathLst>
              <a:path w="462280" h="1989455">
                <a:moveTo>
                  <a:pt x="461660" y="0"/>
                </a:moveTo>
                <a:lnTo>
                  <a:pt x="0" y="0"/>
                </a:lnTo>
                <a:lnTo>
                  <a:pt x="0" y="1989436"/>
                </a:lnTo>
                <a:lnTo>
                  <a:pt x="461660" y="1989436"/>
                </a:lnTo>
                <a:lnTo>
                  <a:pt x="461660" y="0"/>
                </a:lnTo>
                <a:close/>
              </a:path>
            </a:pathLst>
          </a:custGeom>
          <a:solidFill>
            <a:srgbClr val="9BBA58">
              <a:alpha val="8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479414"/>
            <a:ext cx="13412469" cy="1990089"/>
          </a:xfrm>
          <a:custGeom>
            <a:avLst/>
            <a:gdLst/>
            <a:ahLst/>
            <a:cxnLst/>
            <a:rect l="l" t="t" r="r" b="b"/>
            <a:pathLst>
              <a:path w="13412469" h="1990089">
                <a:moveTo>
                  <a:pt x="13412408" y="0"/>
                </a:moveTo>
                <a:lnTo>
                  <a:pt x="0" y="0"/>
                </a:lnTo>
                <a:lnTo>
                  <a:pt x="0" y="1989468"/>
                </a:lnTo>
                <a:lnTo>
                  <a:pt x="13412408" y="1989468"/>
                </a:lnTo>
                <a:lnTo>
                  <a:pt x="13412408" y="0"/>
                </a:lnTo>
                <a:close/>
              </a:path>
            </a:pathLst>
          </a:custGeom>
          <a:solidFill>
            <a:srgbClr val="9BBA58">
              <a:alpha val="8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458846" y="699870"/>
            <a:ext cx="10520681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59">
                <a:solidFill>
                  <a:srgbClr val="FFFFFF"/>
                </a:solidFill>
                <a:latin typeface="Calibri"/>
                <a:cs typeface="Calibri"/>
              </a:rPr>
              <a:t>EVOLUCIÓN </a:t>
            </a:r>
            <a:r>
              <a:rPr sz="9100" b="1" spc="-64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9100" b="1" spc="-59">
                <a:solidFill>
                  <a:srgbClr val="FFFFFF"/>
                </a:solidFill>
                <a:latin typeface="Calibri"/>
                <a:cs typeface="Calibri"/>
              </a:rPr>
              <a:t> TASAS</a:t>
            </a:r>
            <a:endParaRPr sz="91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18767" y="756895"/>
            <a:ext cx="1448435" cy="1435100"/>
            <a:chOff x="618767" y="891777"/>
            <a:chExt cx="1448435" cy="1435100"/>
          </a:xfrm>
        </p:grpSpPr>
        <p:sp>
          <p:nvSpPr>
            <p:cNvPr id="6" name="object 6"/>
            <p:cNvSpPr/>
            <p:nvPr/>
          </p:nvSpPr>
          <p:spPr>
            <a:xfrm>
              <a:off x="2051400" y="891777"/>
              <a:ext cx="0" cy="1435100"/>
            </a:xfrm>
            <a:custGeom>
              <a:avLst/>
              <a:gdLst/>
              <a:ahLst/>
              <a:cxnLst/>
              <a:rect l="l" t="t" r="r" b="b"/>
              <a:pathLst>
                <a:path h="1435100">
                  <a:moveTo>
                    <a:pt x="0" y="0"/>
                  </a:moveTo>
                  <a:lnTo>
                    <a:pt x="0" y="1434511"/>
                  </a:lnTo>
                </a:path>
              </a:pathLst>
            </a:custGeom>
            <a:ln w="31412">
              <a:solidFill>
                <a:srgbClr val="FFFFFF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18756" y="1165078"/>
              <a:ext cx="749935" cy="927100"/>
            </a:xfrm>
            <a:custGeom>
              <a:avLst/>
              <a:gdLst/>
              <a:ahLst/>
              <a:cxnLst/>
              <a:rect l="l" t="t" r="r" b="b"/>
              <a:pathLst>
                <a:path w="749935" h="927100">
                  <a:moveTo>
                    <a:pt x="545680" y="375704"/>
                  </a:moveTo>
                  <a:lnTo>
                    <a:pt x="541870" y="327926"/>
                  </a:lnTo>
                  <a:lnTo>
                    <a:pt x="525564" y="285711"/>
                  </a:lnTo>
                  <a:lnTo>
                    <a:pt x="513080" y="269252"/>
                  </a:lnTo>
                  <a:lnTo>
                    <a:pt x="498856" y="250469"/>
                  </a:lnTo>
                  <a:lnTo>
                    <a:pt x="476986" y="233680"/>
                  </a:lnTo>
                  <a:lnTo>
                    <a:pt x="476986" y="375704"/>
                  </a:lnTo>
                  <a:lnTo>
                    <a:pt x="469277" y="415137"/>
                  </a:lnTo>
                  <a:lnTo>
                    <a:pt x="448106" y="446938"/>
                  </a:lnTo>
                  <a:lnTo>
                    <a:pt x="416394" y="468160"/>
                  </a:lnTo>
                  <a:lnTo>
                    <a:pt x="377063" y="475894"/>
                  </a:lnTo>
                  <a:lnTo>
                    <a:pt x="334124" y="468160"/>
                  </a:lnTo>
                  <a:lnTo>
                    <a:pt x="300558" y="446938"/>
                  </a:lnTo>
                  <a:lnTo>
                    <a:pt x="278701" y="415137"/>
                  </a:lnTo>
                  <a:lnTo>
                    <a:pt x="270903" y="375704"/>
                  </a:lnTo>
                  <a:lnTo>
                    <a:pt x="278612" y="335292"/>
                  </a:lnTo>
                  <a:lnTo>
                    <a:pt x="299783" y="301345"/>
                  </a:lnTo>
                  <a:lnTo>
                    <a:pt x="331495" y="277952"/>
                  </a:lnTo>
                  <a:lnTo>
                    <a:pt x="370827" y="269252"/>
                  </a:lnTo>
                  <a:lnTo>
                    <a:pt x="413753" y="277075"/>
                  </a:lnTo>
                  <a:lnTo>
                    <a:pt x="447319" y="298996"/>
                  </a:lnTo>
                  <a:lnTo>
                    <a:pt x="469176" y="332651"/>
                  </a:lnTo>
                  <a:lnTo>
                    <a:pt x="476986" y="375704"/>
                  </a:lnTo>
                  <a:lnTo>
                    <a:pt x="476986" y="233680"/>
                  </a:lnTo>
                  <a:lnTo>
                    <a:pt x="463804" y="223558"/>
                  </a:lnTo>
                  <a:lnTo>
                    <a:pt x="422516" y="206400"/>
                  </a:lnTo>
                  <a:lnTo>
                    <a:pt x="377063" y="200367"/>
                  </a:lnTo>
                  <a:lnTo>
                    <a:pt x="329387" y="206375"/>
                  </a:lnTo>
                  <a:lnTo>
                    <a:pt x="287083" y="223329"/>
                  </a:lnTo>
                  <a:lnTo>
                    <a:pt x="251383" y="249682"/>
                  </a:lnTo>
                  <a:lnTo>
                    <a:pt x="223481" y="283857"/>
                  </a:lnTo>
                  <a:lnTo>
                    <a:pt x="204597" y="324307"/>
                  </a:lnTo>
                  <a:lnTo>
                    <a:pt x="195948" y="369443"/>
                  </a:lnTo>
                  <a:lnTo>
                    <a:pt x="202399" y="417677"/>
                  </a:lnTo>
                  <a:lnTo>
                    <a:pt x="220472" y="461048"/>
                  </a:lnTo>
                  <a:lnTo>
                    <a:pt x="248259" y="497801"/>
                  </a:lnTo>
                  <a:lnTo>
                    <a:pt x="283845" y="526211"/>
                  </a:lnTo>
                  <a:lnTo>
                    <a:pt x="325335" y="544537"/>
                  </a:lnTo>
                  <a:lnTo>
                    <a:pt x="370827" y="551027"/>
                  </a:lnTo>
                  <a:lnTo>
                    <a:pt x="418465" y="544563"/>
                  </a:lnTo>
                  <a:lnTo>
                    <a:pt x="460565" y="526453"/>
                  </a:lnTo>
                  <a:lnTo>
                    <a:pt x="495731" y="498589"/>
                  </a:lnTo>
                  <a:lnTo>
                    <a:pt x="512787" y="475894"/>
                  </a:lnTo>
                  <a:lnTo>
                    <a:pt x="522554" y="462902"/>
                  </a:lnTo>
                  <a:lnTo>
                    <a:pt x="539673" y="421309"/>
                  </a:lnTo>
                  <a:lnTo>
                    <a:pt x="545680" y="375704"/>
                  </a:lnTo>
                  <a:close/>
                </a:path>
                <a:path w="749935" h="927100">
                  <a:moveTo>
                    <a:pt x="749350" y="376186"/>
                  </a:moveTo>
                  <a:lnTo>
                    <a:pt x="745540" y="325602"/>
                  </a:lnTo>
                  <a:lnTo>
                    <a:pt x="735698" y="277241"/>
                  </a:lnTo>
                  <a:lnTo>
                    <a:pt x="720090" y="231432"/>
                  </a:lnTo>
                  <a:lnTo>
                    <a:pt x="699135" y="188595"/>
                  </a:lnTo>
                  <a:lnTo>
                    <a:pt x="673239" y="149110"/>
                  </a:lnTo>
                  <a:lnTo>
                    <a:pt x="658101" y="131318"/>
                  </a:lnTo>
                  <a:lnTo>
                    <a:pt x="658101" y="375704"/>
                  </a:lnTo>
                  <a:lnTo>
                    <a:pt x="654443" y="421805"/>
                  </a:lnTo>
                  <a:lnTo>
                    <a:pt x="643813" y="465772"/>
                  </a:lnTo>
                  <a:lnTo>
                    <a:pt x="626732" y="506958"/>
                  </a:lnTo>
                  <a:lnTo>
                    <a:pt x="603745" y="544728"/>
                  </a:lnTo>
                  <a:lnTo>
                    <a:pt x="575348" y="578434"/>
                  </a:lnTo>
                  <a:lnTo>
                    <a:pt x="542086" y="607441"/>
                  </a:lnTo>
                  <a:lnTo>
                    <a:pt x="504482" y="631113"/>
                  </a:lnTo>
                  <a:lnTo>
                    <a:pt x="463054" y="648817"/>
                  </a:lnTo>
                  <a:lnTo>
                    <a:pt x="418325" y="659904"/>
                  </a:lnTo>
                  <a:lnTo>
                    <a:pt x="370814" y="663740"/>
                  </a:lnTo>
                  <a:lnTo>
                    <a:pt x="325005" y="659904"/>
                  </a:lnTo>
                  <a:lnTo>
                    <a:pt x="281635" y="648817"/>
                  </a:lnTo>
                  <a:lnTo>
                    <a:pt x="241261" y="631113"/>
                  </a:lnTo>
                  <a:lnTo>
                    <a:pt x="204444" y="607441"/>
                  </a:lnTo>
                  <a:lnTo>
                    <a:pt x="171754" y="578434"/>
                  </a:lnTo>
                  <a:lnTo>
                    <a:pt x="143738" y="544728"/>
                  </a:lnTo>
                  <a:lnTo>
                    <a:pt x="120980" y="506958"/>
                  </a:lnTo>
                  <a:lnTo>
                    <a:pt x="104025" y="465772"/>
                  </a:lnTo>
                  <a:lnTo>
                    <a:pt x="93433" y="421805"/>
                  </a:lnTo>
                  <a:lnTo>
                    <a:pt x="89776" y="375704"/>
                  </a:lnTo>
                  <a:lnTo>
                    <a:pt x="93446" y="328079"/>
                  </a:lnTo>
                  <a:lnTo>
                    <a:pt x="104076" y="283235"/>
                  </a:lnTo>
                  <a:lnTo>
                    <a:pt x="121145" y="241693"/>
                  </a:lnTo>
                  <a:lnTo>
                    <a:pt x="144145" y="203974"/>
                  </a:lnTo>
                  <a:lnTo>
                    <a:pt x="172529" y="170624"/>
                  </a:lnTo>
                  <a:lnTo>
                    <a:pt x="205790" y="142163"/>
                  </a:lnTo>
                  <a:lnTo>
                    <a:pt x="243408" y="119100"/>
                  </a:lnTo>
                  <a:lnTo>
                    <a:pt x="284835" y="101981"/>
                  </a:lnTo>
                  <a:lnTo>
                    <a:pt x="329565" y="91325"/>
                  </a:lnTo>
                  <a:lnTo>
                    <a:pt x="377063" y="87655"/>
                  </a:lnTo>
                  <a:lnTo>
                    <a:pt x="422871" y="91490"/>
                  </a:lnTo>
                  <a:lnTo>
                    <a:pt x="466242" y="102590"/>
                  </a:lnTo>
                  <a:lnTo>
                    <a:pt x="506628" y="120294"/>
                  </a:lnTo>
                  <a:lnTo>
                    <a:pt x="543445" y="143967"/>
                  </a:lnTo>
                  <a:lnTo>
                    <a:pt x="576135" y="172974"/>
                  </a:lnTo>
                  <a:lnTo>
                    <a:pt x="604139" y="206679"/>
                  </a:lnTo>
                  <a:lnTo>
                    <a:pt x="626910" y="244449"/>
                  </a:lnTo>
                  <a:lnTo>
                    <a:pt x="643864" y="285635"/>
                  </a:lnTo>
                  <a:lnTo>
                    <a:pt x="654443" y="329603"/>
                  </a:lnTo>
                  <a:lnTo>
                    <a:pt x="658101" y="375704"/>
                  </a:lnTo>
                  <a:lnTo>
                    <a:pt x="658101" y="131318"/>
                  </a:lnTo>
                  <a:lnTo>
                    <a:pt x="642848" y="113385"/>
                  </a:lnTo>
                  <a:lnTo>
                    <a:pt x="614768" y="87655"/>
                  </a:lnTo>
                  <a:lnTo>
                    <a:pt x="608380" y="81800"/>
                  </a:lnTo>
                  <a:lnTo>
                    <a:pt x="570242" y="54775"/>
                  </a:lnTo>
                  <a:lnTo>
                    <a:pt x="528866" y="32677"/>
                  </a:lnTo>
                  <a:lnTo>
                    <a:pt x="484682" y="15925"/>
                  </a:lnTo>
                  <a:lnTo>
                    <a:pt x="438099" y="4902"/>
                  </a:lnTo>
                  <a:lnTo>
                    <a:pt x="389547" y="0"/>
                  </a:lnTo>
                  <a:lnTo>
                    <a:pt x="341134" y="1270"/>
                  </a:lnTo>
                  <a:lnTo>
                    <a:pt x="293674" y="8661"/>
                  </a:lnTo>
                  <a:lnTo>
                    <a:pt x="247802" y="21920"/>
                  </a:lnTo>
                  <a:lnTo>
                    <a:pt x="204101" y="40767"/>
                  </a:lnTo>
                  <a:lnTo>
                    <a:pt x="163169" y="64960"/>
                  </a:lnTo>
                  <a:lnTo>
                    <a:pt x="125603" y="94221"/>
                  </a:lnTo>
                  <a:lnTo>
                    <a:pt x="92024" y="128295"/>
                  </a:lnTo>
                  <a:lnTo>
                    <a:pt x="63004" y="166916"/>
                  </a:lnTo>
                  <a:lnTo>
                    <a:pt x="39154" y="209804"/>
                  </a:lnTo>
                  <a:lnTo>
                    <a:pt x="21082" y="256730"/>
                  </a:lnTo>
                  <a:lnTo>
                    <a:pt x="6146" y="309372"/>
                  </a:lnTo>
                  <a:lnTo>
                    <a:pt x="0" y="363181"/>
                  </a:lnTo>
                  <a:lnTo>
                    <a:pt x="4394" y="416991"/>
                  </a:lnTo>
                  <a:lnTo>
                    <a:pt x="21082" y="469620"/>
                  </a:lnTo>
                  <a:lnTo>
                    <a:pt x="47625" y="535381"/>
                  </a:lnTo>
                  <a:lnTo>
                    <a:pt x="83527" y="601129"/>
                  </a:lnTo>
                  <a:lnTo>
                    <a:pt x="113360" y="640994"/>
                  </a:lnTo>
                  <a:lnTo>
                    <a:pt x="143941" y="680097"/>
                  </a:lnTo>
                  <a:lnTo>
                    <a:pt x="175298" y="718439"/>
                  </a:lnTo>
                  <a:lnTo>
                    <a:pt x="207429" y="756005"/>
                  </a:lnTo>
                  <a:lnTo>
                    <a:pt x="240309" y="792810"/>
                  </a:lnTo>
                  <a:lnTo>
                    <a:pt x="273951" y="828852"/>
                  </a:lnTo>
                  <a:lnTo>
                    <a:pt x="308368" y="864120"/>
                  </a:lnTo>
                  <a:lnTo>
                    <a:pt x="370814" y="926744"/>
                  </a:lnTo>
                  <a:lnTo>
                    <a:pt x="377063" y="920483"/>
                  </a:lnTo>
                  <a:lnTo>
                    <a:pt x="383311" y="920483"/>
                  </a:lnTo>
                  <a:lnTo>
                    <a:pt x="383311" y="914222"/>
                  </a:lnTo>
                  <a:lnTo>
                    <a:pt x="420077" y="879703"/>
                  </a:lnTo>
                  <a:lnTo>
                    <a:pt x="455650" y="843991"/>
                  </a:lnTo>
                  <a:lnTo>
                    <a:pt x="490321" y="807364"/>
                  </a:lnTo>
                  <a:lnTo>
                    <a:pt x="524395" y="770140"/>
                  </a:lnTo>
                  <a:lnTo>
                    <a:pt x="558177" y="732624"/>
                  </a:lnTo>
                  <a:lnTo>
                    <a:pt x="591159" y="691248"/>
                  </a:lnTo>
                  <a:lnTo>
                    <a:pt x="611924" y="663740"/>
                  </a:lnTo>
                  <a:lnTo>
                    <a:pt x="622630" y="649566"/>
                  </a:lnTo>
                  <a:lnTo>
                    <a:pt x="652614" y="607288"/>
                  </a:lnTo>
                  <a:lnTo>
                    <a:pt x="681088" y="564108"/>
                  </a:lnTo>
                  <a:lnTo>
                    <a:pt x="708063" y="519734"/>
                  </a:lnTo>
                  <a:lnTo>
                    <a:pt x="728853" y="472668"/>
                  </a:lnTo>
                  <a:lnTo>
                    <a:pt x="743204" y="425018"/>
                  </a:lnTo>
                  <a:lnTo>
                    <a:pt x="749350" y="3761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574579" y="0"/>
                  </a:moveTo>
                  <a:lnTo>
                    <a:pt x="540713" y="9398"/>
                  </a:lnTo>
                  <a:lnTo>
                    <a:pt x="505089" y="18795"/>
                  </a:lnTo>
                  <a:lnTo>
                    <a:pt x="430929" y="37580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222159" y="165002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12491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234647" y="196310"/>
                  </a:lnTo>
                  <a:lnTo>
                    <a:pt x="387213" y="156550"/>
                  </a:lnTo>
                  <a:lnTo>
                    <a:pt x="447739" y="156550"/>
                  </a:lnTo>
                  <a:lnTo>
                    <a:pt x="446542" y="155767"/>
                  </a:lnTo>
                  <a:lnTo>
                    <a:pt x="435028" y="147059"/>
                  </a:lnTo>
                  <a:lnTo>
                    <a:pt x="424688" y="137765"/>
                  </a:lnTo>
                  <a:lnTo>
                    <a:pt x="418437" y="131503"/>
                  </a:lnTo>
                  <a:lnTo>
                    <a:pt x="418437" y="125242"/>
                  </a:lnTo>
                  <a:lnTo>
                    <a:pt x="426732" y="112132"/>
                  </a:lnTo>
                  <a:lnTo>
                    <a:pt x="433269" y="100195"/>
                  </a:lnTo>
                  <a:lnTo>
                    <a:pt x="438636" y="88259"/>
                  </a:lnTo>
                  <a:lnTo>
                    <a:pt x="443421" y="75149"/>
                  </a:lnTo>
                  <a:lnTo>
                    <a:pt x="443421" y="68887"/>
                  </a:lnTo>
                  <a:lnTo>
                    <a:pt x="449672" y="62626"/>
                  </a:lnTo>
                  <a:lnTo>
                    <a:pt x="455912" y="62626"/>
                  </a:lnTo>
                  <a:lnTo>
                    <a:pt x="479332" y="57832"/>
                  </a:lnTo>
                  <a:lnTo>
                    <a:pt x="502753" y="52451"/>
                  </a:lnTo>
                  <a:lnTo>
                    <a:pt x="526171" y="45896"/>
                  </a:lnTo>
                  <a:lnTo>
                    <a:pt x="549585" y="37580"/>
                  </a:lnTo>
                  <a:lnTo>
                    <a:pt x="592070" y="37580"/>
                  </a:lnTo>
                  <a:lnTo>
                    <a:pt x="592237" y="36601"/>
                  </a:lnTo>
                  <a:lnTo>
                    <a:pt x="593312" y="18793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close/>
                </a:path>
                <a:path w="631189" h="250825">
                  <a:moveTo>
                    <a:pt x="447739" y="156550"/>
                  </a:move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48155" y="196310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474645" y="175334"/>
                  </a:lnTo>
                  <a:lnTo>
                    <a:pt x="468404" y="169073"/>
                  </a:lnTo>
                  <a:lnTo>
                    <a:pt x="458059" y="163300"/>
                  </a:lnTo>
                  <a:lnTo>
                    <a:pt x="447739" y="156550"/>
                  </a:lnTo>
                  <a:close/>
                </a:path>
                <a:path w="631189" h="250825">
                  <a:moveTo>
                    <a:pt x="592070" y="37580"/>
                  </a:moveTo>
                  <a:lnTo>
                    <a:pt x="562087" y="37580"/>
                  </a:lnTo>
                  <a:lnTo>
                    <a:pt x="557496" y="50690"/>
                  </a:lnTo>
                  <a:lnTo>
                    <a:pt x="553492" y="62626"/>
                  </a:lnTo>
                  <a:lnTo>
                    <a:pt x="550659" y="74562"/>
                  </a:lnTo>
                  <a:lnTo>
                    <a:pt x="549585" y="87672"/>
                  </a:lnTo>
                  <a:lnTo>
                    <a:pt x="547050" y="92368"/>
                  </a:lnTo>
                  <a:lnTo>
                    <a:pt x="548026" y="97065"/>
                  </a:lnTo>
                  <a:lnTo>
                    <a:pt x="551344" y="101761"/>
                  </a:lnTo>
                  <a:lnTo>
                    <a:pt x="555836" y="106457"/>
                  </a:lnTo>
                  <a:lnTo>
                    <a:pt x="561597" y="115849"/>
                  </a:lnTo>
                  <a:lnTo>
                    <a:pt x="569112" y="125242"/>
                  </a:lnTo>
                  <a:lnTo>
                    <a:pt x="577795" y="134634"/>
                  </a:lnTo>
                  <a:lnTo>
                    <a:pt x="587060" y="144027"/>
                  </a:lnTo>
                  <a:lnTo>
                    <a:pt x="580820" y="150288"/>
                  </a:lnTo>
                  <a:lnTo>
                    <a:pt x="556420" y="155963"/>
                  </a:lnTo>
                  <a:lnTo>
                    <a:pt x="505289" y="169660"/>
                  </a:lnTo>
                  <a:lnTo>
                    <a:pt x="480896" y="175334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lnTo>
                    <a:pt x="615167" y="130916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070" y="37580"/>
                  </a:lnTo>
                  <a:close/>
                </a:path>
              </a:pathLst>
            </a:custGeom>
            <a:solidFill>
              <a:srgbClr val="6BA4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3382" y="1349552"/>
              <a:ext cx="175366" cy="14449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624535" y="144027"/>
                  </a:moveTo>
                  <a:lnTo>
                    <a:pt x="615167" y="130916"/>
                  </a:lnTo>
                  <a:lnTo>
                    <a:pt x="605798" y="118980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237" y="36601"/>
                  </a:lnTo>
                  <a:lnTo>
                    <a:pt x="593311" y="18795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lnTo>
                    <a:pt x="540713" y="9398"/>
                  </a:lnTo>
                  <a:lnTo>
                    <a:pt x="505094" y="18793"/>
                  </a:lnTo>
                  <a:lnTo>
                    <a:pt x="468305" y="28187"/>
                  </a:lnTo>
                  <a:lnTo>
                    <a:pt x="430929" y="37580"/>
                  </a:lnTo>
                  <a:lnTo>
                    <a:pt x="424688" y="43841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405949" y="81411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323868" y="138641"/>
                  </a:lnTo>
                  <a:lnTo>
                    <a:pt x="273014" y="151931"/>
                  </a:lnTo>
                  <a:lnTo>
                    <a:pt x="222159" y="165002"/>
                  </a:lnTo>
                  <a:lnTo>
                    <a:pt x="171304" y="177744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12491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6240" y="244212"/>
                  </a:lnTo>
                  <a:lnTo>
                    <a:pt x="12491" y="250474"/>
                  </a:lnTo>
                  <a:lnTo>
                    <a:pt x="18742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183793" y="209052"/>
                  </a:lnTo>
                  <a:lnTo>
                    <a:pt x="234647" y="196310"/>
                  </a:lnTo>
                  <a:lnTo>
                    <a:pt x="285501" y="183239"/>
                  </a:lnTo>
                  <a:lnTo>
                    <a:pt x="336356" y="169949"/>
                  </a:lnTo>
                  <a:lnTo>
                    <a:pt x="387213" y="156550"/>
                  </a:lnTo>
                  <a:lnTo>
                    <a:pt x="393453" y="156550"/>
                  </a:ln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34053" y="184727"/>
                  </a:lnTo>
                  <a:lnTo>
                    <a:pt x="448103" y="196272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47250" y="19098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close/>
                </a:path>
              </a:pathLst>
            </a:custGeom>
            <a:ln w="6743">
              <a:solidFill>
                <a:srgbClr val="6BA4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73416" y="1418443"/>
              <a:ext cx="250825" cy="63500"/>
            </a:xfrm>
            <a:custGeom>
              <a:avLst/>
              <a:gdLst/>
              <a:ahLst/>
              <a:cxnLst/>
              <a:rect l="l" t="t" r="r" b="b"/>
              <a:pathLst>
                <a:path w="250825" h="63500">
                  <a:moveTo>
                    <a:pt x="12992" y="3365"/>
                  </a:moveTo>
                  <a:lnTo>
                    <a:pt x="12001" y="977"/>
                  </a:lnTo>
                  <a:lnTo>
                    <a:pt x="9613" y="0"/>
                  </a:lnTo>
                  <a:lnTo>
                    <a:pt x="7239" y="977"/>
                  </a:lnTo>
                  <a:lnTo>
                    <a:pt x="6489" y="2768"/>
                  </a:lnTo>
                  <a:lnTo>
                    <a:pt x="5753" y="977"/>
                  </a:lnTo>
                  <a:lnTo>
                    <a:pt x="3365" y="0"/>
                  </a:lnTo>
                  <a:lnTo>
                    <a:pt x="977" y="977"/>
                  </a:lnTo>
                  <a:lnTo>
                    <a:pt x="0" y="3365"/>
                  </a:lnTo>
                  <a:lnTo>
                    <a:pt x="977" y="5753"/>
                  </a:lnTo>
                  <a:lnTo>
                    <a:pt x="3365" y="6743"/>
                  </a:lnTo>
                  <a:lnTo>
                    <a:pt x="5753" y="5753"/>
                  </a:lnTo>
                  <a:lnTo>
                    <a:pt x="6489" y="3962"/>
                  </a:lnTo>
                  <a:lnTo>
                    <a:pt x="7239" y="5753"/>
                  </a:lnTo>
                  <a:lnTo>
                    <a:pt x="9613" y="6743"/>
                  </a:lnTo>
                  <a:lnTo>
                    <a:pt x="12001" y="5753"/>
                  </a:lnTo>
                  <a:lnTo>
                    <a:pt x="12992" y="3365"/>
                  </a:lnTo>
                  <a:close/>
                </a:path>
                <a:path w="250825" h="63500">
                  <a:moveTo>
                    <a:pt x="250317" y="59715"/>
                  </a:moveTo>
                  <a:lnTo>
                    <a:pt x="249326" y="57340"/>
                  </a:lnTo>
                  <a:lnTo>
                    <a:pt x="246938" y="56349"/>
                  </a:lnTo>
                  <a:lnTo>
                    <a:pt x="244551" y="57340"/>
                  </a:lnTo>
                  <a:lnTo>
                    <a:pt x="243573" y="59715"/>
                  </a:lnTo>
                  <a:lnTo>
                    <a:pt x="244551" y="62103"/>
                  </a:lnTo>
                  <a:lnTo>
                    <a:pt x="246938" y="63093"/>
                  </a:lnTo>
                  <a:lnTo>
                    <a:pt x="249326" y="62103"/>
                  </a:lnTo>
                  <a:lnTo>
                    <a:pt x="250317" y="59715"/>
                  </a:lnTo>
                  <a:close/>
                </a:path>
              </a:pathLst>
            </a:custGeom>
            <a:solidFill>
              <a:srgbClr val="6BA4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574579" y="0"/>
                  </a:moveTo>
                  <a:lnTo>
                    <a:pt x="540713" y="9398"/>
                  </a:lnTo>
                  <a:lnTo>
                    <a:pt x="505089" y="18795"/>
                  </a:lnTo>
                  <a:lnTo>
                    <a:pt x="430929" y="37580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222159" y="165002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12491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234647" y="196310"/>
                  </a:lnTo>
                  <a:lnTo>
                    <a:pt x="387213" y="156550"/>
                  </a:lnTo>
                  <a:lnTo>
                    <a:pt x="447739" y="156550"/>
                  </a:lnTo>
                  <a:lnTo>
                    <a:pt x="446542" y="155767"/>
                  </a:lnTo>
                  <a:lnTo>
                    <a:pt x="435028" y="147059"/>
                  </a:lnTo>
                  <a:lnTo>
                    <a:pt x="424688" y="137765"/>
                  </a:lnTo>
                  <a:lnTo>
                    <a:pt x="418437" y="131503"/>
                  </a:lnTo>
                  <a:lnTo>
                    <a:pt x="418437" y="125242"/>
                  </a:lnTo>
                  <a:lnTo>
                    <a:pt x="426732" y="112132"/>
                  </a:lnTo>
                  <a:lnTo>
                    <a:pt x="433269" y="100195"/>
                  </a:lnTo>
                  <a:lnTo>
                    <a:pt x="438636" y="88259"/>
                  </a:lnTo>
                  <a:lnTo>
                    <a:pt x="443421" y="75149"/>
                  </a:lnTo>
                  <a:lnTo>
                    <a:pt x="443421" y="68887"/>
                  </a:lnTo>
                  <a:lnTo>
                    <a:pt x="449672" y="62626"/>
                  </a:lnTo>
                  <a:lnTo>
                    <a:pt x="455912" y="62626"/>
                  </a:lnTo>
                  <a:lnTo>
                    <a:pt x="479332" y="57832"/>
                  </a:lnTo>
                  <a:lnTo>
                    <a:pt x="502753" y="52451"/>
                  </a:lnTo>
                  <a:lnTo>
                    <a:pt x="526171" y="45896"/>
                  </a:lnTo>
                  <a:lnTo>
                    <a:pt x="549585" y="37580"/>
                  </a:lnTo>
                  <a:lnTo>
                    <a:pt x="592070" y="37580"/>
                  </a:lnTo>
                  <a:lnTo>
                    <a:pt x="592237" y="36601"/>
                  </a:lnTo>
                  <a:lnTo>
                    <a:pt x="593312" y="18793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close/>
                </a:path>
                <a:path w="631189" h="250825">
                  <a:moveTo>
                    <a:pt x="447739" y="156550"/>
                  </a:move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48155" y="196310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474645" y="175334"/>
                  </a:lnTo>
                  <a:lnTo>
                    <a:pt x="468404" y="169073"/>
                  </a:lnTo>
                  <a:lnTo>
                    <a:pt x="458059" y="163300"/>
                  </a:lnTo>
                  <a:lnTo>
                    <a:pt x="447739" y="156550"/>
                  </a:lnTo>
                  <a:close/>
                </a:path>
                <a:path w="631189" h="250825">
                  <a:moveTo>
                    <a:pt x="592070" y="37580"/>
                  </a:moveTo>
                  <a:lnTo>
                    <a:pt x="562087" y="37580"/>
                  </a:lnTo>
                  <a:lnTo>
                    <a:pt x="557496" y="50690"/>
                  </a:lnTo>
                  <a:lnTo>
                    <a:pt x="553492" y="62626"/>
                  </a:lnTo>
                  <a:lnTo>
                    <a:pt x="550659" y="74562"/>
                  </a:lnTo>
                  <a:lnTo>
                    <a:pt x="549585" y="87672"/>
                  </a:lnTo>
                  <a:lnTo>
                    <a:pt x="547050" y="92368"/>
                  </a:lnTo>
                  <a:lnTo>
                    <a:pt x="548026" y="97065"/>
                  </a:lnTo>
                  <a:lnTo>
                    <a:pt x="551344" y="101761"/>
                  </a:lnTo>
                  <a:lnTo>
                    <a:pt x="555836" y="106457"/>
                  </a:lnTo>
                  <a:lnTo>
                    <a:pt x="561597" y="115849"/>
                  </a:lnTo>
                  <a:lnTo>
                    <a:pt x="569112" y="125242"/>
                  </a:lnTo>
                  <a:lnTo>
                    <a:pt x="577795" y="134634"/>
                  </a:lnTo>
                  <a:lnTo>
                    <a:pt x="587060" y="144027"/>
                  </a:lnTo>
                  <a:lnTo>
                    <a:pt x="580820" y="150288"/>
                  </a:lnTo>
                  <a:lnTo>
                    <a:pt x="556420" y="155963"/>
                  </a:lnTo>
                  <a:lnTo>
                    <a:pt x="505289" y="169660"/>
                  </a:lnTo>
                  <a:lnTo>
                    <a:pt x="480896" y="175334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lnTo>
                    <a:pt x="615167" y="130916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070" y="375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3382" y="1349552"/>
              <a:ext cx="175366" cy="144498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624535" y="144027"/>
                  </a:moveTo>
                  <a:lnTo>
                    <a:pt x="615167" y="130916"/>
                  </a:lnTo>
                  <a:lnTo>
                    <a:pt x="605798" y="118980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237" y="36601"/>
                  </a:lnTo>
                  <a:lnTo>
                    <a:pt x="593311" y="18795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lnTo>
                    <a:pt x="540713" y="9398"/>
                  </a:lnTo>
                  <a:lnTo>
                    <a:pt x="505094" y="18793"/>
                  </a:lnTo>
                  <a:lnTo>
                    <a:pt x="468305" y="28187"/>
                  </a:lnTo>
                  <a:lnTo>
                    <a:pt x="430929" y="37580"/>
                  </a:lnTo>
                  <a:lnTo>
                    <a:pt x="424688" y="43841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405949" y="81411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323868" y="138641"/>
                  </a:lnTo>
                  <a:lnTo>
                    <a:pt x="273014" y="151931"/>
                  </a:lnTo>
                  <a:lnTo>
                    <a:pt x="222159" y="165002"/>
                  </a:lnTo>
                  <a:lnTo>
                    <a:pt x="171304" y="177744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12491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6240" y="244212"/>
                  </a:lnTo>
                  <a:lnTo>
                    <a:pt x="12491" y="250474"/>
                  </a:lnTo>
                  <a:lnTo>
                    <a:pt x="18742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183793" y="209052"/>
                  </a:lnTo>
                  <a:lnTo>
                    <a:pt x="234647" y="196310"/>
                  </a:lnTo>
                  <a:lnTo>
                    <a:pt x="285501" y="183239"/>
                  </a:lnTo>
                  <a:lnTo>
                    <a:pt x="336356" y="169949"/>
                  </a:lnTo>
                  <a:lnTo>
                    <a:pt x="387213" y="156550"/>
                  </a:lnTo>
                  <a:lnTo>
                    <a:pt x="393453" y="156550"/>
                  </a:ln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34053" y="184727"/>
                  </a:lnTo>
                  <a:lnTo>
                    <a:pt x="448103" y="196272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47250" y="19098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close/>
                </a:path>
              </a:pathLst>
            </a:custGeom>
            <a:ln w="674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18756" y="1165078"/>
              <a:ext cx="749935" cy="927100"/>
            </a:xfrm>
            <a:custGeom>
              <a:avLst/>
              <a:gdLst/>
              <a:ahLst/>
              <a:cxnLst/>
              <a:rect l="l" t="t" r="r" b="b"/>
              <a:pathLst>
                <a:path w="749935" h="927100">
                  <a:moveTo>
                    <a:pt x="545680" y="375704"/>
                  </a:moveTo>
                  <a:lnTo>
                    <a:pt x="541870" y="327926"/>
                  </a:lnTo>
                  <a:lnTo>
                    <a:pt x="525564" y="285711"/>
                  </a:lnTo>
                  <a:lnTo>
                    <a:pt x="513080" y="269252"/>
                  </a:lnTo>
                  <a:lnTo>
                    <a:pt x="498856" y="250469"/>
                  </a:lnTo>
                  <a:lnTo>
                    <a:pt x="476986" y="233680"/>
                  </a:lnTo>
                  <a:lnTo>
                    <a:pt x="476986" y="375704"/>
                  </a:lnTo>
                  <a:lnTo>
                    <a:pt x="469277" y="415137"/>
                  </a:lnTo>
                  <a:lnTo>
                    <a:pt x="448106" y="446938"/>
                  </a:lnTo>
                  <a:lnTo>
                    <a:pt x="416394" y="468160"/>
                  </a:lnTo>
                  <a:lnTo>
                    <a:pt x="377063" y="475894"/>
                  </a:lnTo>
                  <a:lnTo>
                    <a:pt x="334124" y="468160"/>
                  </a:lnTo>
                  <a:lnTo>
                    <a:pt x="300558" y="446938"/>
                  </a:lnTo>
                  <a:lnTo>
                    <a:pt x="278701" y="415137"/>
                  </a:lnTo>
                  <a:lnTo>
                    <a:pt x="270903" y="375704"/>
                  </a:lnTo>
                  <a:lnTo>
                    <a:pt x="278612" y="335292"/>
                  </a:lnTo>
                  <a:lnTo>
                    <a:pt x="299783" y="301345"/>
                  </a:lnTo>
                  <a:lnTo>
                    <a:pt x="331495" y="277952"/>
                  </a:lnTo>
                  <a:lnTo>
                    <a:pt x="370827" y="269252"/>
                  </a:lnTo>
                  <a:lnTo>
                    <a:pt x="413753" y="277075"/>
                  </a:lnTo>
                  <a:lnTo>
                    <a:pt x="447319" y="298996"/>
                  </a:lnTo>
                  <a:lnTo>
                    <a:pt x="469176" y="332651"/>
                  </a:lnTo>
                  <a:lnTo>
                    <a:pt x="476986" y="375704"/>
                  </a:lnTo>
                  <a:lnTo>
                    <a:pt x="476986" y="233680"/>
                  </a:lnTo>
                  <a:lnTo>
                    <a:pt x="463804" y="223558"/>
                  </a:lnTo>
                  <a:lnTo>
                    <a:pt x="422516" y="206400"/>
                  </a:lnTo>
                  <a:lnTo>
                    <a:pt x="377063" y="200367"/>
                  </a:lnTo>
                  <a:lnTo>
                    <a:pt x="329387" y="206375"/>
                  </a:lnTo>
                  <a:lnTo>
                    <a:pt x="287083" y="223329"/>
                  </a:lnTo>
                  <a:lnTo>
                    <a:pt x="251383" y="249682"/>
                  </a:lnTo>
                  <a:lnTo>
                    <a:pt x="223481" y="283857"/>
                  </a:lnTo>
                  <a:lnTo>
                    <a:pt x="204597" y="324307"/>
                  </a:lnTo>
                  <a:lnTo>
                    <a:pt x="195948" y="369443"/>
                  </a:lnTo>
                  <a:lnTo>
                    <a:pt x="202399" y="417677"/>
                  </a:lnTo>
                  <a:lnTo>
                    <a:pt x="220472" y="461048"/>
                  </a:lnTo>
                  <a:lnTo>
                    <a:pt x="248259" y="497801"/>
                  </a:lnTo>
                  <a:lnTo>
                    <a:pt x="283845" y="526211"/>
                  </a:lnTo>
                  <a:lnTo>
                    <a:pt x="325335" y="544537"/>
                  </a:lnTo>
                  <a:lnTo>
                    <a:pt x="370827" y="551027"/>
                  </a:lnTo>
                  <a:lnTo>
                    <a:pt x="418465" y="544563"/>
                  </a:lnTo>
                  <a:lnTo>
                    <a:pt x="460565" y="526453"/>
                  </a:lnTo>
                  <a:lnTo>
                    <a:pt x="495731" y="498589"/>
                  </a:lnTo>
                  <a:lnTo>
                    <a:pt x="512787" y="475894"/>
                  </a:lnTo>
                  <a:lnTo>
                    <a:pt x="522554" y="462902"/>
                  </a:lnTo>
                  <a:lnTo>
                    <a:pt x="539673" y="421309"/>
                  </a:lnTo>
                  <a:lnTo>
                    <a:pt x="545680" y="375704"/>
                  </a:lnTo>
                  <a:close/>
                </a:path>
                <a:path w="749935" h="927100">
                  <a:moveTo>
                    <a:pt x="749350" y="376186"/>
                  </a:moveTo>
                  <a:lnTo>
                    <a:pt x="745540" y="325602"/>
                  </a:lnTo>
                  <a:lnTo>
                    <a:pt x="735698" y="277241"/>
                  </a:lnTo>
                  <a:lnTo>
                    <a:pt x="720090" y="231432"/>
                  </a:lnTo>
                  <a:lnTo>
                    <a:pt x="699135" y="188595"/>
                  </a:lnTo>
                  <a:lnTo>
                    <a:pt x="673239" y="149110"/>
                  </a:lnTo>
                  <a:lnTo>
                    <a:pt x="658101" y="131318"/>
                  </a:lnTo>
                  <a:lnTo>
                    <a:pt x="658101" y="375704"/>
                  </a:lnTo>
                  <a:lnTo>
                    <a:pt x="654443" y="421805"/>
                  </a:lnTo>
                  <a:lnTo>
                    <a:pt x="643813" y="465772"/>
                  </a:lnTo>
                  <a:lnTo>
                    <a:pt x="626732" y="506958"/>
                  </a:lnTo>
                  <a:lnTo>
                    <a:pt x="603745" y="544728"/>
                  </a:lnTo>
                  <a:lnTo>
                    <a:pt x="575348" y="578434"/>
                  </a:lnTo>
                  <a:lnTo>
                    <a:pt x="542086" y="607441"/>
                  </a:lnTo>
                  <a:lnTo>
                    <a:pt x="504482" y="631113"/>
                  </a:lnTo>
                  <a:lnTo>
                    <a:pt x="463054" y="648817"/>
                  </a:lnTo>
                  <a:lnTo>
                    <a:pt x="418325" y="659904"/>
                  </a:lnTo>
                  <a:lnTo>
                    <a:pt x="370814" y="663740"/>
                  </a:lnTo>
                  <a:lnTo>
                    <a:pt x="325005" y="659904"/>
                  </a:lnTo>
                  <a:lnTo>
                    <a:pt x="281635" y="648817"/>
                  </a:lnTo>
                  <a:lnTo>
                    <a:pt x="241261" y="631113"/>
                  </a:lnTo>
                  <a:lnTo>
                    <a:pt x="204444" y="607441"/>
                  </a:lnTo>
                  <a:lnTo>
                    <a:pt x="171754" y="578434"/>
                  </a:lnTo>
                  <a:lnTo>
                    <a:pt x="143738" y="544728"/>
                  </a:lnTo>
                  <a:lnTo>
                    <a:pt x="120980" y="506958"/>
                  </a:lnTo>
                  <a:lnTo>
                    <a:pt x="104025" y="465772"/>
                  </a:lnTo>
                  <a:lnTo>
                    <a:pt x="93433" y="421805"/>
                  </a:lnTo>
                  <a:lnTo>
                    <a:pt x="89776" y="375704"/>
                  </a:lnTo>
                  <a:lnTo>
                    <a:pt x="93446" y="328079"/>
                  </a:lnTo>
                  <a:lnTo>
                    <a:pt x="104076" y="283235"/>
                  </a:lnTo>
                  <a:lnTo>
                    <a:pt x="121145" y="241693"/>
                  </a:lnTo>
                  <a:lnTo>
                    <a:pt x="144145" y="203974"/>
                  </a:lnTo>
                  <a:lnTo>
                    <a:pt x="172529" y="170624"/>
                  </a:lnTo>
                  <a:lnTo>
                    <a:pt x="205790" y="142163"/>
                  </a:lnTo>
                  <a:lnTo>
                    <a:pt x="243408" y="119100"/>
                  </a:lnTo>
                  <a:lnTo>
                    <a:pt x="284835" y="101981"/>
                  </a:lnTo>
                  <a:lnTo>
                    <a:pt x="329565" y="91325"/>
                  </a:lnTo>
                  <a:lnTo>
                    <a:pt x="377063" y="87655"/>
                  </a:lnTo>
                  <a:lnTo>
                    <a:pt x="422871" y="91490"/>
                  </a:lnTo>
                  <a:lnTo>
                    <a:pt x="466242" y="102590"/>
                  </a:lnTo>
                  <a:lnTo>
                    <a:pt x="506628" y="120294"/>
                  </a:lnTo>
                  <a:lnTo>
                    <a:pt x="543445" y="143967"/>
                  </a:lnTo>
                  <a:lnTo>
                    <a:pt x="576135" y="172974"/>
                  </a:lnTo>
                  <a:lnTo>
                    <a:pt x="604139" y="206679"/>
                  </a:lnTo>
                  <a:lnTo>
                    <a:pt x="626910" y="244449"/>
                  </a:lnTo>
                  <a:lnTo>
                    <a:pt x="643864" y="285635"/>
                  </a:lnTo>
                  <a:lnTo>
                    <a:pt x="654443" y="329603"/>
                  </a:lnTo>
                  <a:lnTo>
                    <a:pt x="658101" y="375704"/>
                  </a:lnTo>
                  <a:lnTo>
                    <a:pt x="658101" y="131318"/>
                  </a:lnTo>
                  <a:lnTo>
                    <a:pt x="642848" y="113385"/>
                  </a:lnTo>
                  <a:lnTo>
                    <a:pt x="614768" y="87655"/>
                  </a:lnTo>
                  <a:lnTo>
                    <a:pt x="608380" y="81800"/>
                  </a:lnTo>
                  <a:lnTo>
                    <a:pt x="570242" y="54775"/>
                  </a:lnTo>
                  <a:lnTo>
                    <a:pt x="528866" y="32677"/>
                  </a:lnTo>
                  <a:lnTo>
                    <a:pt x="484682" y="15925"/>
                  </a:lnTo>
                  <a:lnTo>
                    <a:pt x="438099" y="4902"/>
                  </a:lnTo>
                  <a:lnTo>
                    <a:pt x="389547" y="0"/>
                  </a:lnTo>
                  <a:lnTo>
                    <a:pt x="341134" y="1270"/>
                  </a:lnTo>
                  <a:lnTo>
                    <a:pt x="293674" y="8661"/>
                  </a:lnTo>
                  <a:lnTo>
                    <a:pt x="247802" y="21920"/>
                  </a:lnTo>
                  <a:lnTo>
                    <a:pt x="204101" y="40767"/>
                  </a:lnTo>
                  <a:lnTo>
                    <a:pt x="163169" y="64960"/>
                  </a:lnTo>
                  <a:lnTo>
                    <a:pt x="125603" y="94221"/>
                  </a:lnTo>
                  <a:lnTo>
                    <a:pt x="92024" y="128295"/>
                  </a:lnTo>
                  <a:lnTo>
                    <a:pt x="63004" y="166916"/>
                  </a:lnTo>
                  <a:lnTo>
                    <a:pt x="39154" y="209804"/>
                  </a:lnTo>
                  <a:lnTo>
                    <a:pt x="21082" y="256730"/>
                  </a:lnTo>
                  <a:lnTo>
                    <a:pt x="6146" y="309372"/>
                  </a:lnTo>
                  <a:lnTo>
                    <a:pt x="0" y="363181"/>
                  </a:lnTo>
                  <a:lnTo>
                    <a:pt x="4394" y="416991"/>
                  </a:lnTo>
                  <a:lnTo>
                    <a:pt x="21082" y="469620"/>
                  </a:lnTo>
                  <a:lnTo>
                    <a:pt x="47625" y="535381"/>
                  </a:lnTo>
                  <a:lnTo>
                    <a:pt x="83527" y="601129"/>
                  </a:lnTo>
                  <a:lnTo>
                    <a:pt x="113360" y="640994"/>
                  </a:lnTo>
                  <a:lnTo>
                    <a:pt x="143941" y="680097"/>
                  </a:lnTo>
                  <a:lnTo>
                    <a:pt x="175298" y="718439"/>
                  </a:lnTo>
                  <a:lnTo>
                    <a:pt x="207429" y="756005"/>
                  </a:lnTo>
                  <a:lnTo>
                    <a:pt x="240309" y="792810"/>
                  </a:lnTo>
                  <a:lnTo>
                    <a:pt x="273951" y="828852"/>
                  </a:lnTo>
                  <a:lnTo>
                    <a:pt x="308368" y="864120"/>
                  </a:lnTo>
                  <a:lnTo>
                    <a:pt x="370814" y="926744"/>
                  </a:lnTo>
                  <a:lnTo>
                    <a:pt x="377063" y="920483"/>
                  </a:lnTo>
                  <a:lnTo>
                    <a:pt x="383311" y="920483"/>
                  </a:lnTo>
                  <a:lnTo>
                    <a:pt x="383311" y="914222"/>
                  </a:lnTo>
                  <a:lnTo>
                    <a:pt x="420077" y="879703"/>
                  </a:lnTo>
                  <a:lnTo>
                    <a:pt x="455650" y="843991"/>
                  </a:lnTo>
                  <a:lnTo>
                    <a:pt x="490321" y="807364"/>
                  </a:lnTo>
                  <a:lnTo>
                    <a:pt x="524395" y="770140"/>
                  </a:lnTo>
                  <a:lnTo>
                    <a:pt x="558177" y="732624"/>
                  </a:lnTo>
                  <a:lnTo>
                    <a:pt x="591159" y="691248"/>
                  </a:lnTo>
                  <a:lnTo>
                    <a:pt x="611924" y="663740"/>
                  </a:lnTo>
                  <a:lnTo>
                    <a:pt x="622630" y="649566"/>
                  </a:lnTo>
                  <a:lnTo>
                    <a:pt x="652614" y="607288"/>
                  </a:lnTo>
                  <a:lnTo>
                    <a:pt x="681088" y="564108"/>
                  </a:lnTo>
                  <a:lnTo>
                    <a:pt x="708063" y="519734"/>
                  </a:lnTo>
                  <a:lnTo>
                    <a:pt x="728853" y="472668"/>
                  </a:lnTo>
                  <a:lnTo>
                    <a:pt x="743204" y="425018"/>
                  </a:lnTo>
                  <a:lnTo>
                    <a:pt x="749350" y="3761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574579" y="0"/>
                  </a:moveTo>
                  <a:lnTo>
                    <a:pt x="540713" y="9398"/>
                  </a:lnTo>
                  <a:lnTo>
                    <a:pt x="505089" y="18795"/>
                  </a:lnTo>
                  <a:lnTo>
                    <a:pt x="430929" y="37580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222159" y="165002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12491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234647" y="196310"/>
                  </a:lnTo>
                  <a:lnTo>
                    <a:pt x="387213" y="156550"/>
                  </a:lnTo>
                  <a:lnTo>
                    <a:pt x="447739" y="156550"/>
                  </a:lnTo>
                  <a:lnTo>
                    <a:pt x="446542" y="155767"/>
                  </a:lnTo>
                  <a:lnTo>
                    <a:pt x="435028" y="147059"/>
                  </a:lnTo>
                  <a:lnTo>
                    <a:pt x="424688" y="137765"/>
                  </a:lnTo>
                  <a:lnTo>
                    <a:pt x="418437" y="131503"/>
                  </a:lnTo>
                  <a:lnTo>
                    <a:pt x="418437" y="125242"/>
                  </a:lnTo>
                  <a:lnTo>
                    <a:pt x="426732" y="112132"/>
                  </a:lnTo>
                  <a:lnTo>
                    <a:pt x="433269" y="100195"/>
                  </a:lnTo>
                  <a:lnTo>
                    <a:pt x="438636" y="88259"/>
                  </a:lnTo>
                  <a:lnTo>
                    <a:pt x="443421" y="75149"/>
                  </a:lnTo>
                  <a:lnTo>
                    <a:pt x="443421" y="68887"/>
                  </a:lnTo>
                  <a:lnTo>
                    <a:pt x="449672" y="62626"/>
                  </a:lnTo>
                  <a:lnTo>
                    <a:pt x="455912" y="62626"/>
                  </a:lnTo>
                  <a:lnTo>
                    <a:pt x="479332" y="57832"/>
                  </a:lnTo>
                  <a:lnTo>
                    <a:pt x="502753" y="52451"/>
                  </a:lnTo>
                  <a:lnTo>
                    <a:pt x="526171" y="45896"/>
                  </a:lnTo>
                  <a:lnTo>
                    <a:pt x="549585" y="37580"/>
                  </a:lnTo>
                  <a:lnTo>
                    <a:pt x="592070" y="37580"/>
                  </a:lnTo>
                  <a:lnTo>
                    <a:pt x="592237" y="36601"/>
                  </a:lnTo>
                  <a:lnTo>
                    <a:pt x="593312" y="18793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close/>
                </a:path>
                <a:path w="631189" h="250825">
                  <a:moveTo>
                    <a:pt x="447739" y="156550"/>
                  </a:move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48155" y="196310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474645" y="175334"/>
                  </a:lnTo>
                  <a:lnTo>
                    <a:pt x="468404" y="169073"/>
                  </a:lnTo>
                  <a:lnTo>
                    <a:pt x="458059" y="163300"/>
                  </a:lnTo>
                  <a:lnTo>
                    <a:pt x="447739" y="156550"/>
                  </a:lnTo>
                  <a:close/>
                </a:path>
                <a:path w="631189" h="250825">
                  <a:moveTo>
                    <a:pt x="592070" y="37580"/>
                  </a:moveTo>
                  <a:lnTo>
                    <a:pt x="562087" y="37580"/>
                  </a:lnTo>
                  <a:lnTo>
                    <a:pt x="557496" y="50690"/>
                  </a:lnTo>
                  <a:lnTo>
                    <a:pt x="553492" y="62626"/>
                  </a:lnTo>
                  <a:lnTo>
                    <a:pt x="550659" y="74562"/>
                  </a:lnTo>
                  <a:lnTo>
                    <a:pt x="549585" y="87672"/>
                  </a:lnTo>
                  <a:lnTo>
                    <a:pt x="547050" y="92368"/>
                  </a:lnTo>
                  <a:lnTo>
                    <a:pt x="548026" y="97065"/>
                  </a:lnTo>
                  <a:lnTo>
                    <a:pt x="551344" y="101761"/>
                  </a:lnTo>
                  <a:lnTo>
                    <a:pt x="555836" y="106457"/>
                  </a:lnTo>
                  <a:lnTo>
                    <a:pt x="561597" y="115849"/>
                  </a:lnTo>
                  <a:lnTo>
                    <a:pt x="569112" y="125242"/>
                  </a:lnTo>
                  <a:lnTo>
                    <a:pt x="577795" y="134634"/>
                  </a:lnTo>
                  <a:lnTo>
                    <a:pt x="587060" y="144027"/>
                  </a:lnTo>
                  <a:lnTo>
                    <a:pt x="580820" y="150288"/>
                  </a:lnTo>
                  <a:lnTo>
                    <a:pt x="556420" y="155963"/>
                  </a:lnTo>
                  <a:lnTo>
                    <a:pt x="505289" y="169660"/>
                  </a:lnTo>
                  <a:lnTo>
                    <a:pt x="480896" y="175334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lnTo>
                    <a:pt x="615167" y="130916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070" y="37580"/>
                  </a:lnTo>
                  <a:close/>
                </a:path>
              </a:pathLst>
            </a:custGeom>
            <a:solidFill>
              <a:srgbClr val="6BA4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3382" y="1349552"/>
              <a:ext cx="175366" cy="14449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624535" y="144027"/>
                  </a:moveTo>
                  <a:lnTo>
                    <a:pt x="615167" y="130916"/>
                  </a:lnTo>
                  <a:lnTo>
                    <a:pt x="605798" y="118980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237" y="36601"/>
                  </a:lnTo>
                  <a:lnTo>
                    <a:pt x="593311" y="18795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lnTo>
                    <a:pt x="540713" y="9398"/>
                  </a:lnTo>
                  <a:lnTo>
                    <a:pt x="505094" y="18793"/>
                  </a:lnTo>
                  <a:lnTo>
                    <a:pt x="468305" y="28187"/>
                  </a:lnTo>
                  <a:lnTo>
                    <a:pt x="430929" y="37580"/>
                  </a:lnTo>
                  <a:lnTo>
                    <a:pt x="424688" y="43841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405949" y="81411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323868" y="138641"/>
                  </a:lnTo>
                  <a:lnTo>
                    <a:pt x="273014" y="151931"/>
                  </a:lnTo>
                  <a:lnTo>
                    <a:pt x="222159" y="165002"/>
                  </a:lnTo>
                  <a:lnTo>
                    <a:pt x="171304" y="177744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12491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6240" y="244212"/>
                  </a:lnTo>
                  <a:lnTo>
                    <a:pt x="12491" y="250474"/>
                  </a:lnTo>
                  <a:lnTo>
                    <a:pt x="18742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183793" y="209052"/>
                  </a:lnTo>
                  <a:lnTo>
                    <a:pt x="234647" y="196310"/>
                  </a:lnTo>
                  <a:lnTo>
                    <a:pt x="285501" y="183239"/>
                  </a:lnTo>
                  <a:lnTo>
                    <a:pt x="336356" y="169949"/>
                  </a:lnTo>
                  <a:lnTo>
                    <a:pt x="387213" y="156550"/>
                  </a:lnTo>
                  <a:lnTo>
                    <a:pt x="393453" y="156550"/>
                  </a:ln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34053" y="184727"/>
                  </a:lnTo>
                  <a:lnTo>
                    <a:pt x="448103" y="196272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47250" y="19098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close/>
                </a:path>
              </a:pathLst>
            </a:custGeom>
            <a:ln w="6743">
              <a:solidFill>
                <a:srgbClr val="6BA4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373416" y="1418443"/>
              <a:ext cx="250825" cy="63500"/>
            </a:xfrm>
            <a:custGeom>
              <a:avLst/>
              <a:gdLst/>
              <a:ahLst/>
              <a:cxnLst/>
              <a:rect l="l" t="t" r="r" b="b"/>
              <a:pathLst>
                <a:path w="250825" h="63500">
                  <a:moveTo>
                    <a:pt x="12992" y="3365"/>
                  </a:moveTo>
                  <a:lnTo>
                    <a:pt x="12001" y="977"/>
                  </a:lnTo>
                  <a:lnTo>
                    <a:pt x="9613" y="0"/>
                  </a:lnTo>
                  <a:lnTo>
                    <a:pt x="7239" y="977"/>
                  </a:lnTo>
                  <a:lnTo>
                    <a:pt x="6489" y="2768"/>
                  </a:lnTo>
                  <a:lnTo>
                    <a:pt x="5753" y="977"/>
                  </a:lnTo>
                  <a:lnTo>
                    <a:pt x="3365" y="0"/>
                  </a:lnTo>
                  <a:lnTo>
                    <a:pt x="977" y="977"/>
                  </a:lnTo>
                  <a:lnTo>
                    <a:pt x="0" y="3365"/>
                  </a:lnTo>
                  <a:lnTo>
                    <a:pt x="977" y="5753"/>
                  </a:lnTo>
                  <a:lnTo>
                    <a:pt x="3365" y="6743"/>
                  </a:lnTo>
                  <a:lnTo>
                    <a:pt x="5753" y="5753"/>
                  </a:lnTo>
                  <a:lnTo>
                    <a:pt x="6489" y="3962"/>
                  </a:lnTo>
                  <a:lnTo>
                    <a:pt x="7239" y="5753"/>
                  </a:lnTo>
                  <a:lnTo>
                    <a:pt x="9613" y="6743"/>
                  </a:lnTo>
                  <a:lnTo>
                    <a:pt x="12001" y="5753"/>
                  </a:lnTo>
                  <a:lnTo>
                    <a:pt x="12992" y="3365"/>
                  </a:lnTo>
                  <a:close/>
                </a:path>
                <a:path w="250825" h="63500">
                  <a:moveTo>
                    <a:pt x="250317" y="59715"/>
                  </a:moveTo>
                  <a:lnTo>
                    <a:pt x="249326" y="57340"/>
                  </a:lnTo>
                  <a:lnTo>
                    <a:pt x="246938" y="56349"/>
                  </a:lnTo>
                  <a:lnTo>
                    <a:pt x="244551" y="57340"/>
                  </a:lnTo>
                  <a:lnTo>
                    <a:pt x="243573" y="59715"/>
                  </a:lnTo>
                  <a:lnTo>
                    <a:pt x="244551" y="62103"/>
                  </a:lnTo>
                  <a:lnTo>
                    <a:pt x="246938" y="63093"/>
                  </a:lnTo>
                  <a:lnTo>
                    <a:pt x="249326" y="62103"/>
                  </a:lnTo>
                  <a:lnTo>
                    <a:pt x="250317" y="59715"/>
                  </a:lnTo>
                  <a:close/>
                </a:path>
              </a:pathLst>
            </a:custGeom>
            <a:solidFill>
              <a:srgbClr val="6BA4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574579" y="0"/>
                  </a:moveTo>
                  <a:lnTo>
                    <a:pt x="540713" y="9398"/>
                  </a:lnTo>
                  <a:lnTo>
                    <a:pt x="505089" y="18795"/>
                  </a:lnTo>
                  <a:lnTo>
                    <a:pt x="430929" y="37580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222159" y="165002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12491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234647" y="196310"/>
                  </a:lnTo>
                  <a:lnTo>
                    <a:pt x="387213" y="156550"/>
                  </a:lnTo>
                  <a:lnTo>
                    <a:pt x="447739" y="156550"/>
                  </a:lnTo>
                  <a:lnTo>
                    <a:pt x="446542" y="155767"/>
                  </a:lnTo>
                  <a:lnTo>
                    <a:pt x="435028" y="147059"/>
                  </a:lnTo>
                  <a:lnTo>
                    <a:pt x="424688" y="137765"/>
                  </a:lnTo>
                  <a:lnTo>
                    <a:pt x="418437" y="131503"/>
                  </a:lnTo>
                  <a:lnTo>
                    <a:pt x="418437" y="125242"/>
                  </a:lnTo>
                  <a:lnTo>
                    <a:pt x="426732" y="112132"/>
                  </a:lnTo>
                  <a:lnTo>
                    <a:pt x="433269" y="100195"/>
                  </a:lnTo>
                  <a:lnTo>
                    <a:pt x="438636" y="88259"/>
                  </a:lnTo>
                  <a:lnTo>
                    <a:pt x="443421" y="75149"/>
                  </a:lnTo>
                  <a:lnTo>
                    <a:pt x="443421" y="68887"/>
                  </a:lnTo>
                  <a:lnTo>
                    <a:pt x="449672" y="62626"/>
                  </a:lnTo>
                  <a:lnTo>
                    <a:pt x="455912" y="62626"/>
                  </a:lnTo>
                  <a:lnTo>
                    <a:pt x="479332" y="57832"/>
                  </a:lnTo>
                  <a:lnTo>
                    <a:pt x="502753" y="52451"/>
                  </a:lnTo>
                  <a:lnTo>
                    <a:pt x="526171" y="45896"/>
                  </a:lnTo>
                  <a:lnTo>
                    <a:pt x="549585" y="37580"/>
                  </a:lnTo>
                  <a:lnTo>
                    <a:pt x="592070" y="37580"/>
                  </a:lnTo>
                  <a:lnTo>
                    <a:pt x="592237" y="36601"/>
                  </a:lnTo>
                  <a:lnTo>
                    <a:pt x="593312" y="18793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close/>
                </a:path>
                <a:path w="631189" h="250825">
                  <a:moveTo>
                    <a:pt x="447739" y="156550"/>
                  </a:move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48155" y="196310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474645" y="175334"/>
                  </a:lnTo>
                  <a:lnTo>
                    <a:pt x="468404" y="169073"/>
                  </a:lnTo>
                  <a:lnTo>
                    <a:pt x="458059" y="163300"/>
                  </a:lnTo>
                  <a:lnTo>
                    <a:pt x="447739" y="156550"/>
                  </a:lnTo>
                  <a:close/>
                </a:path>
                <a:path w="631189" h="250825">
                  <a:moveTo>
                    <a:pt x="592070" y="37580"/>
                  </a:moveTo>
                  <a:lnTo>
                    <a:pt x="562087" y="37580"/>
                  </a:lnTo>
                  <a:lnTo>
                    <a:pt x="557496" y="50690"/>
                  </a:lnTo>
                  <a:lnTo>
                    <a:pt x="553492" y="62626"/>
                  </a:lnTo>
                  <a:lnTo>
                    <a:pt x="550659" y="74562"/>
                  </a:lnTo>
                  <a:lnTo>
                    <a:pt x="549585" y="87672"/>
                  </a:lnTo>
                  <a:lnTo>
                    <a:pt x="547050" y="92368"/>
                  </a:lnTo>
                  <a:lnTo>
                    <a:pt x="548026" y="97065"/>
                  </a:lnTo>
                  <a:lnTo>
                    <a:pt x="551344" y="101761"/>
                  </a:lnTo>
                  <a:lnTo>
                    <a:pt x="555836" y="106457"/>
                  </a:lnTo>
                  <a:lnTo>
                    <a:pt x="561597" y="115849"/>
                  </a:lnTo>
                  <a:lnTo>
                    <a:pt x="569112" y="125242"/>
                  </a:lnTo>
                  <a:lnTo>
                    <a:pt x="577795" y="134634"/>
                  </a:lnTo>
                  <a:lnTo>
                    <a:pt x="587060" y="144027"/>
                  </a:lnTo>
                  <a:lnTo>
                    <a:pt x="580820" y="150288"/>
                  </a:lnTo>
                  <a:lnTo>
                    <a:pt x="556420" y="155963"/>
                  </a:lnTo>
                  <a:lnTo>
                    <a:pt x="505289" y="169660"/>
                  </a:lnTo>
                  <a:lnTo>
                    <a:pt x="480896" y="175334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lnTo>
                    <a:pt x="615167" y="130916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070" y="375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3382" y="1349552"/>
              <a:ext cx="175366" cy="144498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008316" y="1315344"/>
              <a:ext cx="631190" cy="250825"/>
            </a:xfrm>
            <a:custGeom>
              <a:avLst/>
              <a:gdLst/>
              <a:ahLst/>
              <a:cxnLst/>
              <a:rect l="l" t="t" r="r" b="b"/>
              <a:pathLst>
                <a:path w="631189" h="250825">
                  <a:moveTo>
                    <a:pt x="624535" y="144027"/>
                  </a:moveTo>
                  <a:lnTo>
                    <a:pt x="615167" y="130916"/>
                  </a:lnTo>
                  <a:lnTo>
                    <a:pt x="605798" y="118980"/>
                  </a:lnTo>
                  <a:lnTo>
                    <a:pt x="596429" y="107044"/>
                  </a:lnTo>
                  <a:lnTo>
                    <a:pt x="587060" y="93934"/>
                  </a:lnTo>
                  <a:lnTo>
                    <a:pt x="580820" y="93934"/>
                  </a:lnTo>
                  <a:lnTo>
                    <a:pt x="580820" y="87672"/>
                  </a:lnTo>
                  <a:lnTo>
                    <a:pt x="585404" y="69866"/>
                  </a:lnTo>
                  <a:lnTo>
                    <a:pt x="589406" y="53233"/>
                  </a:lnTo>
                  <a:lnTo>
                    <a:pt x="592237" y="36601"/>
                  </a:lnTo>
                  <a:lnTo>
                    <a:pt x="593311" y="18795"/>
                  </a:lnTo>
                  <a:lnTo>
                    <a:pt x="594772" y="10575"/>
                  </a:lnTo>
                  <a:lnTo>
                    <a:pt x="590966" y="4701"/>
                  </a:lnTo>
                  <a:lnTo>
                    <a:pt x="583649" y="1175"/>
                  </a:lnTo>
                  <a:lnTo>
                    <a:pt x="574579" y="0"/>
                  </a:lnTo>
                  <a:lnTo>
                    <a:pt x="540713" y="9398"/>
                  </a:lnTo>
                  <a:lnTo>
                    <a:pt x="505094" y="18793"/>
                  </a:lnTo>
                  <a:lnTo>
                    <a:pt x="468305" y="28187"/>
                  </a:lnTo>
                  <a:lnTo>
                    <a:pt x="430929" y="37580"/>
                  </a:lnTo>
                  <a:lnTo>
                    <a:pt x="424688" y="43841"/>
                  </a:lnTo>
                  <a:lnTo>
                    <a:pt x="418437" y="50103"/>
                  </a:lnTo>
                  <a:lnTo>
                    <a:pt x="412780" y="65170"/>
                  </a:lnTo>
                  <a:lnTo>
                    <a:pt x="405949" y="81411"/>
                  </a:lnTo>
                  <a:lnTo>
                    <a:pt x="399117" y="97652"/>
                  </a:lnTo>
                  <a:lnTo>
                    <a:pt x="393453" y="112719"/>
                  </a:lnTo>
                  <a:lnTo>
                    <a:pt x="387213" y="118980"/>
                  </a:lnTo>
                  <a:lnTo>
                    <a:pt x="387213" y="125242"/>
                  </a:lnTo>
                  <a:lnTo>
                    <a:pt x="374721" y="125242"/>
                  </a:lnTo>
                  <a:lnTo>
                    <a:pt x="323868" y="138641"/>
                  </a:lnTo>
                  <a:lnTo>
                    <a:pt x="273014" y="151931"/>
                  </a:lnTo>
                  <a:lnTo>
                    <a:pt x="222159" y="165002"/>
                  </a:lnTo>
                  <a:lnTo>
                    <a:pt x="171304" y="177744"/>
                  </a:lnTo>
                  <a:lnTo>
                    <a:pt x="120450" y="190048"/>
                  </a:lnTo>
                  <a:lnTo>
                    <a:pt x="69596" y="201805"/>
                  </a:lnTo>
                  <a:lnTo>
                    <a:pt x="18742" y="212904"/>
                  </a:lnTo>
                  <a:lnTo>
                    <a:pt x="18742" y="219166"/>
                  </a:lnTo>
                  <a:lnTo>
                    <a:pt x="12491" y="219166"/>
                  </a:lnTo>
                  <a:lnTo>
                    <a:pt x="6240" y="219166"/>
                  </a:lnTo>
                  <a:lnTo>
                    <a:pt x="0" y="231689"/>
                  </a:lnTo>
                  <a:lnTo>
                    <a:pt x="0" y="237950"/>
                  </a:lnTo>
                  <a:lnTo>
                    <a:pt x="6240" y="244212"/>
                  </a:lnTo>
                  <a:lnTo>
                    <a:pt x="12491" y="250474"/>
                  </a:lnTo>
                  <a:lnTo>
                    <a:pt x="18742" y="250474"/>
                  </a:lnTo>
                  <a:lnTo>
                    <a:pt x="24983" y="250474"/>
                  </a:lnTo>
                  <a:lnTo>
                    <a:pt x="31234" y="244212"/>
                  </a:lnTo>
                  <a:lnTo>
                    <a:pt x="82087" y="233113"/>
                  </a:lnTo>
                  <a:lnTo>
                    <a:pt x="132940" y="221356"/>
                  </a:lnTo>
                  <a:lnTo>
                    <a:pt x="183793" y="209052"/>
                  </a:lnTo>
                  <a:lnTo>
                    <a:pt x="234647" y="196310"/>
                  </a:lnTo>
                  <a:lnTo>
                    <a:pt x="285501" y="183239"/>
                  </a:lnTo>
                  <a:lnTo>
                    <a:pt x="336356" y="169949"/>
                  </a:lnTo>
                  <a:lnTo>
                    <a:pt x="387213" y="156550"/>
                  </a:lnTo>
                  <a:lnTo>
                    <a:pt x="393453" y="156550"/>
                  </a:lnTo>
                  <a:lnTo>
                    <a:pt x="399705" y="156550"/>
                  </a:lnTo>
                  <a:lnTo>
                    <a:pt x="405945" y="162811"/>
                  </a:lnTo>
                  <a:lnTo>
                    <a:pt x="420001" y="173182"/>
                  </a:lnTo>
                  <a:lnTo>
                    <a:pt x="434053" y="184727"/>
                  </a:lnTo>
                  <a:lnTo>
                    <a:pt x="448103" y="196272"/>
                  </a:lnTo>
                  <a:lnTo>
                    <a:pt x="462153" y="206642"/>
                  </a:lnTo>
                  <a:lnTo>
                    <a:pt x="480896" y="206642"/>
                  </a:lnTo>
                  <a:lnTo>
                    <a:pt x="513780" y="198228"/>
                  </a:lnTo>
                  <a:lnTo>
                    <a:pt x="547250" y="190988"/>
                  </a:lnTo>
                  <a:lnTo>
                    <a:pt x="581890" y="183748"/>
                  </a:lnTo>
                  <a:lnTo>
                    <a:pt x="618284" y="175334"/>
                  </a:lnTo>
                  <a:lnTo>
                    <a:pt x="626288" y="169562"/>
                  </a:lnTo>
                  <a:lnTo>
                    <a:pt x="630779" y="162029"/>
                  </a:lnTo>
                  <a:lnTo>
                    <a:pt x="630585" y="153321"/>
                  </a:lnTo>
                  <a:lnTo>
                    <a:pt x="624535" y="144027"/>
                  </a:lnTo>
                  <a:close/>
                </a:path>
              </a:pathLst>
            </a:custGeom>
            <a:ln w="674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13784575" y="473075"/>
            <a:ext cx="5672455" cy="1747652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/>
          <a:p>
            <a:pPr marL="127623" marR="5081" indent="-115560" algn="r">
              <a:lnSpc>
                <a:spcPts val="6190"/>
              </a:lnSpc>
              <a:spcBef>
                <a:spcPts val="1095"/>
              </a:spcBef>
            </a:pPr>
            <a:r>
              <a:rPr sz="5300" spc="15" dirty="0">
                <a:solidFill>
                  <a:srgbClr val="9BBA58"/>
                </a:solidFill>
              </a:rPr>
              <a:t>T</a:t>
            </a:r>
            <a:r>
              <a:rPr sz="5300" spc="59" dirty="0">
                <a:solidFill>
                  <a:srgbClr val="9BBA58"/>
                </a:solidFill>
              </a:rPr>
              <a:t>E</a:t>
            </a:r>
            <a:r>
              <a:rPr sz="5300" spc="-5" dirty="0">
                <a:solidFill>
                  <a:srgbClr val="9BBA58"/>
                </a:solidFill>
              </a:rPr>
              <a:t>A</a:t>
            </a:r>
            <a:r>
              <a:rPr lang="es-AR" sz="5300" spc="-5" dirty="0">
                <a:solidFill>
                  <a:srgbClr val="9BBA58"/>
                </a:solidFill>
              </a:rPr>
              <a:t>.</a:t>
            </a:r>
            <a:r>
              <a:rPr sz="5300" spc="-335" dirty="0">
                <a:solidFill>
                  <a:srgbClr val="9BBA58"/>
                </a:solidFill>
              </a:rPr>
              <a:t> </a:t>
            </a:r>
            <a:r>
              <a:rPr lang="es-AR" sz="5300" spc="15" dirty="0">
                <a:solidFill>
                  <a:srgbClr val="9BBA58"/>
                </a:solidFill>
              </a:rPr>
              <a:t>L</a:t>
            </a:r>
            <a:r>
              <a:rPr sz="5300" spc="59" dirty="0" err="1">
                <a:solidFill>
                  <a:srgbClr val="9BBA58"/>
                </a:solidFill>
              </a:rPr>
              <a:t>o</a:t>
            </a:r>
            <a:r>
              <a:rPr sz="5300" spc="-5" dirty="0" err="1">
                <a:solidFill>
                  <a:srgbClr val="9BBA58"/>
                </a:solidFill>
              </a:rPr>
              <a:t>s</a:t>
            </a:r>
            <a:r>
              <a:rPr sz="5300" spc="-300" dirty="0">
                <a:solidFill>
                  <a:srgbClr val="9BBA58"/>
                </a:solidFill>
              </a:rPr>
              <a:t> </a:t>
            </a:r>
            <a:r>
              <a:rPr sz="5300" spc="-74" dirty="0" err="1">
                <a:solidFill>
                  <a:srgbClr val="9BBA58"/>
                </a:solidFill>
              </a:rPr>
              <a:t>p</a:t>
            </a:r>
            <a:r>
              <a:rPr sz="5300" spc="15" dirty="0" err="1">
                <a:solidFill>
                  <a:srgbClr val="9BBA58"/>
                </a:solidFill>
              </a:rPr>
              <a:t>i</a:t>
            </a:r>
            <a:r>
              <a:rPr sz="5300" spc="30" dirty="0" err="1">
                <a:solidFill>
                  <a:srgbClr val="9BBA58"/>
                </a:solidFill>
              </a:rPr>
              <a:t>c</a:t>
            </a:r>
            <a:r>
              <a:rPr sz="5300" spc="59" dirty="0" err="1">
                <a:solidFill>
                  <a:srgbClr val="9BBA58"/>
                </a:solidFill>
              </a:rPr>
              <a:t>o</a:t>
            </a:r>
            <a:r>
              <a:rPr sz="5300" spc="-5" dirty="0" err="1">
                <a:solidFill>
                  <a:srgbClr val="9BBA58"/>
                </a:solidFill>
              </a:rPr>
              <a:t>s</a:t>
            </a:r>
            <a:r>
              <a:rPr sz="5300" spc="-300" dirty="0">
                <a:solidFill>
                  <a:srgbClr val="9BBA58"/>
                </a:solidFill>
              </a:rPr>
              <a:t> </a:t>
            </a:r>
            <a:r>
              <a:rPr sz="5300" spc="-74" dirty="0">
                <a:solidFill>
                  <a:srgbClr val="9BBA58"/>
                </a:solidFill>
              </a:rPr>
              <a:t>qu</a:t>
            </a:r>
            <a:r>
              <a:rPr sz="5300" spc="-5" dirty="0">
                <a:solidFill>
                  <a:srgbClr val="9BBA58"/>
                </a:solidFill>
              </a:rPr>
              <a:t>e  </a:t>
            </a:r>
            <a:r>
              <a:rPr sz="5300" spc="-74" dirty="0" err="1">
                <a:solidFill>
                  <a:srgbClr val="9BBA58"/>
                </a:solidFill>
              </a:rPr>
              <a:t>h</a:t>
            </a:r>
            <a:r>
              <a:rPr sz="5300" spc="30" dirty="0" err="1">
                <a:solidFill>
                  <a:srgbClr val="9BBA58"/>
                </a:solidFill>
              </a:rPr>
              <a:t>ac</a:t>
            </a:r>
            <a:r>
              <a:rPr sz="5300" spc="-25" dirty="0" err="1">
                <a:solidFill>
                  <a:srgbClr val="9BBA58"/>
                </a:solidFill>
              </a:rPr>
              <a:t>e</a:t>
            </a:r>
            <a:r>
              <a:rPr sz="5300" spc="-5" dirty="0" err="1">
                <a:solidFill>
                  <a:srgbClr val="9BBA58"/>
                </a:solidFill>
              </a:rPr>
              <a:t>n</a:t>
            </a:r>
            <a:r>
              <a:rPr sz="5300" spc="-224" dirty="0">
                <a:solidFill>
                  <a:srgbClr val="9BBA58"/>
                </a:solidFill>
              </a:rPr>
              <a:t> </a:t>
            </a:r>
            <a:r>
              <a:rPr sz="5300" dirty="0" err="1">
                <a:solidFill>
                  <a:srgbClr val="9BBA58"/>
                </a:solidFill>
              </a:rPr>
              <a:t>s</a:t>
            </a:r>
            <a:r>
              <a:rPr sz="5300" spc="30" dirty="0" err="1">
                <a:solidFill>
                  <a:srgbClr val="9BBA58"/>
                </a:solidFill>
              </a:rPr>
              <a:t>a</a:t>
            </a:r>
            <a:r>
              <a:rPr sz="5300" spc="20" dirty="0" err="1">
                <a:solidFill>
                  <a:srgbClr val="9BBA58"/>
                </a:solidFill>
              </a:rPr>
              <a:t>l</a:t>
            </a:r>
            <a:r>
              <a:rPr sz="5300" spc="10" dirty="0" err="1">
                <a:solidFill>
                  <a:srgbClr val="9BBA58"/>
                </a:solidFill>
              </a:rPr>
              <a:t>t</a:t>
            </a:r>
            <a:r>
              <a:rPr sz="5300" spc="30" dirty="0" err="1">
                <a:solidFill>
                  <a:srgbClr val="9BBA58"/>
                </a:solidFill>
              </a:rPr>
              <a:t>a</a:t>
            </a:r>
            <a:r>
              <a:rPr sz="5300" spc="-5" dirty="0" err="1">
                <a:solidFill>
                  <a:srgbClr val="9BBA58"/>
                </a:solidFill>
              </a:rPr>
              <a:t>r</a:t>
            </a:r>
            <a:r>
              <a:rPr sz="5300" spc="-335" dirty="0">
                <a:solidFill>
                  <a:srgbClr val="9BBA58"/>
                </a:solidFill>
              </a:rPr>
              <a:t> </a:t>
            </a:r>
            <a:r>
              <a:rPr sz="5300" spc="10" dirty="0" err="1">
                <a:solidFill>
                  <a:srgbClr val="9BBA58"/>
                </a:solidFill>
              </a:rPr>
              <a:t>t</a:t>
            </a:r>
            <a:r>
              <a:rPr sz="5300" spc="59" dirty="0" err="1">
                <a:solidFill>
                  <a:srgbClr val="9BBA58"/>
                </a:solidFill>
              </a:rPr>
              <a:t>o</a:t>
            </a:r>
            <a:r>
              <a:rPr sz="5300" spc="-74" dirty="0" err="1">
                <a:solidFill>
                  <a:srgbClr val="9BBA58"/>
                </a:solidFill>
              </a:rPr>
              <a:t>d</a:t>
            </a:r>
            <a:r>
              <a:rPr sz="5300" spc="59" dirty="0" err="1">
                <a:solidFill>
                  <a:srgbClr val="9BBA58"/>
                </a:solidFill>
              </a:rPr>
              <a:t>o</a:t>
            </a:r>
            <a:endParaRPr sz="5300" spc="-5" dirty="0">
              <a:solidFill>
                <a:srgbClr val="9BBA58"/>
              </a:solidFill>
            </a:endParaRPr>
          </a:p>
        </p:txBody>
      </p:sp>
      <p:graphicFrame>
        <p:nvGraphicFramePr>
          <p:cNvPr id="68" name="Chart 5"/>
          <p:cNvGraphicFramePr>
            <a:graphicFrameLocks noGrp="1"/>
          </p:cNvGraphicFramePr>
          <p:nvPr/>
        </p:nvGraphicFramePr>
        <p:xfrm>
          <a:off x="213369" y="2572604"/>
          <a:ext cx="19589532" cy="8257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8844739" y="625474"/>
            <a:ext cx="10639784" cy="1871653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>
                <a:solidFill>
                  <a:srgbClr val="851919"/>
                </a:solidFill>
              </a:rPr>
              <a:t>Acompañamiento judicial </a:t>
            </a:r>
          </a:p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4000" kern="0" spc="-10" dirty="0">
                <a:solidFill>
                  <a:srgbClr val="851919"/>
                </a:solidFill>
              </a:rPr>
              <a:t>CSJN - Desde 2018 a la fecha  </a:t>
            </a:r>
          </a:p>
        </p:txBody>
      </p:sp>
      <p:sp>
        <p:nvSpPr>
          <p:cNvPr id="16" name="object 11"/>
          <p:cNvSpPr txBox="1"/>
          <p:nvPr/>
        </p:nvSpPr>
        <p:spPr>
          <a:xfrm>
            <a:off x="119599" y="2624963"/>
            <a:ext cx="16977076" cy="578384"/>
          </a:xfrm>
          <a:prstGeom prst="rect">
            <a:avLst/>
          </a:prstGeom>
        </p:spPr>
        <p:txBody>
          <a:bodyPr vert="horz" wrap="square" lIns="0" tIns="19895" rIns="0" bIns="0" rtlCol="0">
            <a:spAutoFit/>
          </a:bodyPr>
          <a:lstStyle/>
          <a:p>
            <a:pPr marL="20942" defTabSz="1507846">
              <a:spcBef>
                <a:spcPts val="157"/>
              </a:spcBef>
            </a:pPr>
            <a:r>
              <a:rPr lang="es-AR" sz="3628" b="1" spc="99" dirty="0">
                <a:solidFill>
                  <a:schemeClr val="accent3">
                    <a:lumMod val="50000"/>
                  </a:schemeClr>
                </a:solidFill>
                <a:latin typeface="Calibri"/>
                <a:cs typeface="Calibri"/>
              </a:rPr>
              <a:t>Más de 2 docenas de fallos con aval importante a aspectos clave del sistema </a:t>
            </a:r>
            <a:endParaRPr sz="3628" b="1" dirty="0">
              <a:solidFill>
                <a:schemeClr val="accent3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7" name="1 Rectángulo"/>
          <p:cNvSpPr/>
          <p:nvPr/>
        </p:nvSpPr>
        <p:spPr>
          <a:xfrm>
            <a:off x="544488" y="3762708"/>
            <a:ext cx="18584453" cy="6329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E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Constitucionalidad de la actuación de las CCMM como instancia administrativa previa, obligatoria y excluyente.</a:t>
            </a: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Irretroactividad Ley 26.773.</a:t>
            </a: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Utilización obligatoria de fórmulas prestacionales tarifadas.</a:t>
            </a: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Utilización obligatoria del Baremo.</a:t>
            </a: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20% adicional solo para AT (no “in itinere”).</a:t>
            </a: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Monto de condena. Falta de elementos de cálculo. Arbitrariedad.</a:t>
            </a:r>
            <a:b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</a:b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Consideración de factores personales. Atenuación considerando patrimonio del deudor.</a:t>
            </a: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Intereses. Límite al Acta 2601 CNAT (Tasa Activa). Adecuación del interés a la realidad económica.                                                                 Congruencia: Alzada no puede modificar el interés si no hay agravio. 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Derogación Acta 2764 CNAT (Capitalización periódica de intereses). Adecuación al art. 770 del </a:t>
            </a:r>
            <a:r>
              <a:rPr lang="es-ES" sz="2400" dirty="0" err="1">
                <a:solidFill>
                  <a:schemeClr val="bg1">
                    <a:lumMod val="50000"/>
                  </a:schemeClr>
                </a:solidFill>
                <a:latin typeface="Calibri"/>
              </a:rPr>
              <a:t>CCyCN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</a:rPr>
              <a:t>. Derogación Acta 2783 CNAT (CER + 3%). No utilización de índices, sino Tasas BCRA.</a:t>
            </a:r>
            <a:endParaRPr lang="es-AR" sz="2400" dirty="0">
              <a:solidFill>
                <a:schemeClr val="bg1">
                  <a:lumMod val="50000"/>
                </a:schemeClr>
              </a:solidFill>
              <a:latin typeface="Calibri"/>
            </a:endParaRP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Responsabilidad Civil. Exclusión en caso de “in </a:t>
            </a:r>
            <a:r>
              <a:rPr lang="es-AR" sz="2400" dirty="0" err="1">
                <a:solidFill>
                  <a:schemeClr val="bg1">
                    <a:lumMod val="50000"/>
                  </a:schemeClr>
                </a:solidFill>
                <a:latin typeface="Calibri"/>
              </a:rPr>
              <a:t>itinere</a:t>
            </a: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”. Requisito de relación causal. </a:t>
            </a:r>
            <a:b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</a:b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Actividad desplegada por la ART.  Actitud del trabajador. Pautas de ponderación. Eximición en caso de trabajador no registrado.</a:t>
            </a:r>
          </a:p>
          <a:p>
            <a:pPr marL="471202" indent="-471202" defTabSz="1507846">
              <a:spcBef>
                <a:spcPts val="660"/>
              </a:spcBef>
              <a:spcAft>
                <a:spcPts val="660"/>
              </a:spcAft>
              <a:buClr>
                <a:srgbClr val="46855C"/>
              </a:buClr>
              <a:buFont typeface="Wingdings" panose="05000000000000000000" pitchFamily="2" charset="2"/>
              <a:buChar char="Ø"/>
            </a:pPr>
            <a:r>
              <a:rPr lang="es-AR" sz="24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Pericias. Enfermedad preexistente. Enfermedad no reclamada. Factores extra-laborales. Falta de ponderación de pruebas.</a:t>
            </a:r>
          </a:p>
        </p:txBody>
      </p:sp>
    </p:spTree>
    <p:extLst>
      <p:ext uri="{BB962C8B-B14F-4D97-AF65-F5344CB8AC3E}">
        <p14:creationId xmlns:p14="http://schemas.microsoft.com/office/powerpoint/2010/main" val="39881288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7148945" y="891474"/>
            <a:ext cx="12335578" cy="935499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>
                <a:solidFill>
                  <a:srgbClr val="851919"/>
                </a:solidFill>
              </a:rPr>
              <a:t>Acompañamiento judicial - CSJN</a:t>
            </a:r>
          </a:p>
        </p:txBody>
      </p:sp>
      <p:graphicFrame>
        <p:nvGraphicFramePr>
          <p:cNvPr id="14" name="Google Shape;126;p18"/>
          <p:cNvGraphicFramePr/>
          <p:nvPr>
            <p:extLst>
              <p:ext uri="{D42A27DB-BD31-4B8C-83A1-F6EECF244321}">
                <p14:modId xmlns:p14="http://schemas.microsoft.com/office/powerpoint/2010/main" val="913278889"/>
              </p:ext>
            </p:extLst>
          </p:nvPr>
        </p:nvGraphicFramePr>
        <p:xfrm>
          <a:off x="490504" y="2743090"/>
          <a:ext cx="18861834" cy="8330584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9725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6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9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0732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Utilización obligatoria de fórmulas prestacionales tarifadas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MARANDO c/ QBE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12/09/17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07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Dictado de nueva sentencia por monto de condena arbitrario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FONTANA c/ BRINK´S ARGENTINA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03/10/17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383235552"/>
                  </a:ext>
                </a:extLst>
              </a:tr>
              <a:tr h="978635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Eximición de responsabilidad civil dada la actitud del trabajador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MOLINA c/ QBE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21/06/18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3938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Accidente “in </a:t>
                      </a:r>
                      <a:r>
                        <a:rPr kumimoji="0" lang="es-ES" sz="26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itinere</a:t>
                      </a: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”. Improcedencia del adicional del 20%. </a:t>
                      </a:r>
                      <a:b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</a:b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RIPTE sólo sobre sumas fijas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PAEZ  ALFONSO c/  ASOCIART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27/09/18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33960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Fondo de Garantía. Excluye intereses y costas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VILLANUEVA  c/ LA GRUTA SRL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11/10/18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81983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Eximición de Responsabilidad Civil por falta de relación causal</a:t>
                      </a:r>
                      <a:endParaRPr sz="26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Verdana" pitchFamily="34" charset="0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PALACIN c/ BRUNO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13/11/18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10302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Irretroactividad Ley 26773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DÍAZ  GARCÍA c/ SWISS MEDICAL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04/12/18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10302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757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Tasa de interés. Límites al Acta 2601 CNAT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BONET c/ EXPERTA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26/02/19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79249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7148945" y="891474"/>
            <a:ext cx="12335578" cy="935499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>
                <a:solidFill>
                  <a:srgbClr val="851919"/>
                </a:solidFill>
              </a:rPr>
              <a:t>Acompañamiento judicial - CSJN</a:t>
            </a:r>
          </a:p>
        </p:txBody>
      </p:sp>
      <p:graphicFrame>
        <p:nvGraphicFramePr>
          <p:cNvPr id="9" name="Google Shape;126;p18"/>
          <p:cNvGraphicFramePr/>
          <p:nvPr>
            <p:extLst>
              <p:ext uri="{D42A27DB-BD31-4B8C-83A1-F6EECF244321}">
                <p14:modId xmlns:p14="http://schemas.microsoft.com/office/powerpoint/2010/main" val="1310653628"/>
              </p:ext>
            </p:extLst>
          </p:nvPr>
        </p:nvGraphicFramePr>
        <p:xfrm>
          <a:off x="593296" y="2853454"/>
          <a:ext cx="18861834" cy="8114134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10441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49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4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9063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Eximición de Responsabilidad Civil por actividad de la ART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296813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RODRÍGUEZ c/ INDUSTRIAS PERNA SRL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12/03/19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9262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No procede indemnización por enfermedades preexistentes si el</a:t>
                      </a:r>
                      <a:br>
                        <a:rPr kumimoji="0" lang="es-ES" sz="2600" u="none" strike="noStrike" kern="1200" cap="none" spc="0" normalizeH="0" baseline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</a:br>
                      <a:r>
                        <a:rPr kumimoji="0" lang="es-ES" sz="2600" u="none" strike="noStrike" kern="1200" cap="none" spc="0" normalizeH="0" baseline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trabajo no influyó en su agravamiento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296813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BAEZ c/ DARLENE SAIC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09/04/19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3936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Eximición de la ART por condena “extra </a:t>
                      </a:r>
                      <a:r>
                        <a:rPr kumimoji="0" lang="es-ES" sz="26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petitia</a:t>
                      </a: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” </a:t>
                      </a:r>
                      <a:b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</a:b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(la ART no fue demandada)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296813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FERNÁNDEZ c/ UNILEVER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28/05/19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4409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Absurdo pericial. No aplicación de Baremo. Meñique de $ 8 millones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296813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CANNAO c/ CONGELADORES PATAGÓNICOS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11/06/19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8864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Choque en ruta. Eximición de Responsabilidad Civil por falta de </a:t>
                      </a:r>
                      <a:br>
                        <a:rPr kumimoji="0" lang="es-AR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</a:br>
                      <a:r>
                        <a:rPr kumimoji="0" lang="es-AR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relación causal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296813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RÍOS  c/ TRANSP. ECHEVERRÍA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02/07/19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86991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Validó la extinción del contrato por falta de pago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296813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ACOSTA c/ INDUSTRIAS PROPAR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22/08/19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71609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Absurdo pericial. Lesiones inexistentes y Preexistencia.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Arbitrariedad en el monto sentenciado (cuadruplica monto demandado)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296813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BOZA  c/  BRIDGSTONE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29/08/19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60460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7148945" y="891474"/>
            <a:ext cx="12335578" cy="935499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>
                <a:solidFill>
                  <a:srgbClr val="851919"/>
                </a:solidFill>
              </a:rPr>
              <a:t>Acompañamiento judicial - CSJN</a:t>
            </a:r>
          </a:p>
        </p:txBody>
      </p:sp>
      <p:graphicFrame>
        <p:nvGraphicFramePr>
          <p:cNvPr id="14" name="Google Shape;126;p18"/>
          <p:cNvGraphicFramePr/>
          <p:nvPr>
            <p:extLst>
              <p:ext uri="{D42A27DB-BD31-4B8C-83A1-F6EECF244321}">
                <p14:modId xmlns:p14="http://schemas.microsoft.com/office/powerpoint/2010/main" val="668207313"/>
              </p:ext>
            </p:extLst>
          </p:nvPr>
        </p:nvGraphicFramePr>
        <p:xfrm>
          <a:off x="474738" y="2821922"/>
          <a:ext cx="18861834" cy="8114139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12297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464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7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06734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Arbitrariedad en el monto de la sentencia. Revoca por ausencia de cálculo y por no </a:t>
                      </a:r>
                      <a:b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</a:b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tener en cuenta % de incapacidad, ingresos y factores personales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IBARRA  c/  INDUSTRIAS ALIMENTARIAS DEL SUD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03/09/19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1481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Piso prestacional vigente a la fecha de la contingencia, no a la fecha de la sentencia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AIELLO c/ GALENO 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03/09/19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148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Uso obligatorio del Baremo del </a:t>
                      </a:r>
                      <a:r>
                        <a:rPr kumimoji="0" lang="es-ES" sz="26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Dec</a:t>
                      </a: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. 659/96 (incorporado a la LRT por leyes 26.773 y 27.348)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LEDESMA c/ ASOCIART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12/11/19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208734587"/>
                  </a:ext>
                </a:extLst>
              </a:tr>
              <a:tr h="136148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Revoca sentencia que elevó al doble la incapacidad de una pericia firme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ROLÓN c/ ALGABO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18/02/20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2996492810"/>
                  </a:ext>
                </a:extLst>
              </a:tr>
              <a:tr h="1361481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Revoca intereses por el cuádruple del monto del capital ya actualizado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ALARCÓN c/ SAPIENZA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27/02/20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148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Aplicación correcta de los factores de ponderación para no llegar a incapacidad total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PIEDRABUENA c/ FEDERACIÓN PATRONAL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22/04/21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450843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0192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19642397" y="500362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0" y="0"/>
                </a:moveTo>
                <a:lnTo>
                  <a:pt x="461703" y="0"/>
                </a:lnTo>
                <a:lnTo>
                  <a:pt x="461703" y="1989468"/>
                </a:lnTo>
                <a:lnTo>
                  <a:pt x="0" y="1989468"/>
                </a:lnTo>
                <a:lnTo>
                  <a:pt x="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" y="500362"/>
            <a:ext cx="10114280" cy="1990089"/>
          </a:xfrm>
          <a:custGeom>
            <a:avLst/>
            <a:gdLst/>
            <a:ahLst/>
            <a:cxnLst/>
            <a:rect l="l" t="t" r="r" b="b"/>
            <a:pathLst>
              <a:path w="10114280" h="1990089">
                <a:moveTo>
                  <a:pt x="10113880" y="0"/>
                </a:moveTo>
                <a:lnTo>
                  <a:pt x="0" y="0"/>
                </a:lnTo>
                <a:lnTo>
                  <a:pt x="0" y="1989468"/>
                </a:lnTo>
                <a:lnTo>
                  <a:pt x="10113880" y="1989468"/>
                </a:lnTo>
                <a:lnTo>
                  <a:pt x="10113880" y="0"/>
                </a:lnTo>
                <a:close/>
              </a:path>
            </a:pathLst>
          </a:custGeom>
          <a:solidFill>
            <a:srgbClr val="8519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58850" y="720807"/>
            <a:ext cx="6470649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sz="9100" b="1" spc="-49">
                <a:solidFill>
                  <a:srgbClr val="FFFFFF"/>
                </a:solidFill>
                <a:latin typeface="Calibri"/>
                <a:cs typeface="Calibri"/>
              </a:rPr>
              <a:t>LITIGIOSIDAD</a:t>
            </a:r>
            <a:endParaRPr sz="9100">
              <a:latin typeface="Calibri"/>
              <a:cs typeface="Calibri"/>
            </a:endParaRPr>
          </a:p>
        </p:txBody>
      </p:sp>
      <p:pic>
        <p:nvPicPr>
          <p:cNvPr id="95" name="Imagen 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25" y="783316"/>
            <a:ext cx="1330780" cy="1235194"/>
          </a:xfrm>
          <a:prstGeom prst="rect">
            <a:avLst/>
          </a:prstGeom>
        </p:spPr>
      </p:pic>
      <p:sp>
        <p:nvSpPr>
          <p:cNvPr id="96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7148945" y="891474"/>
            <a:ext cx="12335578" cy="935499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>
                <a:solidFill>
                  <a:srgbClr val="851919"/>
                </a:solidFill>
              </a:rPr>
              <a:t>Acompañamiento judicial - CSJN</a:t>
            </a:r>
          </a:p>
        </p:txBody>
      </p:sp>
      <p:graphicFrame>
        <p:nvGraphicFramePr>
          <p:cNvPr id="9" name="Google Shape;126;p18"/>
          <p:cNvGraphicFramePr/>
          <p:nvPr>
            <p:extLst>
              <p:ext uri="{D42A27DB-BD31-4B8C-83A1-F6EECF244321}">
                <p14:modId xmlns:p14="http://schemas.microsoft.com/office/powerpoint/2010/main" val="3381654901"/>
              </p:ext>
            </p:extLst>
          </p:nvPr>
        </p:nvGraphicFramePr>
        <p:xfrm>
          <a:off x="478679" y="2809875"/>
          <a:ext cx="18861834" cy="7885341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12297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464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7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2733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3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Resuelve la constitucionalidad de la actuación de las CCMM como instancia administrativa previa, obligatoria y excluyente</a:t>
                      </a:r>
                      <a:endParaRPr kumimoji="0" lang="es-AR" sz="3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30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POGONZA c/ GALENO</a:t>
                      </a:r>
                      <a:endParaRPr kumimoji="0" lang="es-ES" sz="3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3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02/09/21</a:t>
                      </a:r>
                      <a:endParaRPr kumimoji="0" lang="es-ES" sz="3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125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Trabajador no registrado. Eximición de Responsabilidad Civil de la ART.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CAILAVA c/ VESS LOGÍSTICA SRL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28/10/21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3132718191"/>
                  </a:ext>
                </a:extLst>
              </a:tr>
              <a:tr h="649964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Arbitrariedad de aplicación de la “doble tasa activa”.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GARCÍA c/ UGOFE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07/03/23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Nexo causal. ART no debe verificar el cumplimiento de normas de tránsito. 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ALARCÓN c/ GONCALVEZ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13/06/23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Rechazo del daño moral en accidente In </a:t>
                      </a:r>
                      <a:r>
                        <a:rPr kumimoji="0" lang="es-ES" sz="26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Itinere</a:t>
                      </a: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.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ORTÍZ c/ GARCÍA NIMO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>
                      <a:lvl1pPr marL="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7429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4860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227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49708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87146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2456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62004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499427" algn="l" defTabSz="874860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22/06/23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705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Derogación Acta CNAT 2764. Capitalización periódica de intereses no se ajusta al art. 770 del </a:t>
                      </a:r>
                      <a:r>
                        <a:rPr kumimoji="0" lang="es-ES" sz="26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CCyCN</a:t>
                      </a: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(una sola vez a la fecha de la demanda).</a:t>
                      </a:r>
                      <a:endParaRPr kumimoji="0" lang="es-AR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sym typeface="Arial"/>
                        </a:rPr>
                        <a:t>OLIVA c/ COMA SA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29/02/24</a:t>
                      </a:r>
                      <a:endParaRPr kumimoji="0" lang="es-E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478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Acta CNAT 2783. Derogación. Ratificación caso OLIVA y FONTAINE. Art. 768 </a:t>
                      </a:r>
                      <a:r>
                        <a:rPr kumimoji="0" lang="es-ES" sz="2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CCyC</a:t>
                      </a:r>
                      <a:r>
                        <a:rPr kumimoji="0" lang="es-ES" sz="2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. CER</a:t>
                      </a: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LACUADRA c/ DIRECT TV</a:t>
                      </a: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13/08/24</a:t>
                      </a: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111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2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Ratifica fallo POGONZA. Se suman al criterio los votos de los Dres. </a:t>
                      </a:r>
                      <a:r>
                        <a:rPr kumimoji="0" lang="es-MX" sz="26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Rosatti</a:t>
                      </a:r>
                      <a:r>
                        <a:rPr kumimoji="0" lang="es-MX" sz="2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 y Lorenzetti.</a:t>
                      </a:r>
                      <a:endParaRPr kumimoji="0" lang="es-AR" sz="2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Verdana" pitchFamily="34" charset="0"/>
                        <a:cs typeface="+mn-cs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b="1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BEHERENS c/ ASOCIART</a:t>
                      </a:r>
                      <a:endParaRPr kumimoji="0" lang="es-ES" sz="26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05/11/24</a:t>
                      </a:r>
                      <a:endParaRPr kumimoji="0" lang="es-ES" sz="260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2128413787"/>
                  </a:ext>
                </a:extLst>
              </a:tr>
              <a:tr h="75111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Competencia TSJ CABA. </a:t>
                      </a: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FERRARI c/ LEVINAS</a:t>
                      </a: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27/12/24</a:t>
                      </a: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5111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Daño psicológico. Falta de relación causal. Revocación 10% otorgado sin </a:t>
                      </a:r>
                      <a:r>
                        <a:rPr kumimoji="0" lang="es-AR" sz="2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incap</a:t>
                      </a:r>
                      <a:r>
                        <a:rPr kumimoji="0" lang="es-AR" sz="2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Verdana" pitchFamily="34" charset="0"/>
                          <a:cs typeface="+mn-cs"/>
                        </a:rPr>
                        <a:t>. física.</a:t>
                      </a: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CARRIZO c/ GALENO</a:t>
                      </a:r>
                    </a:p>
                  </a:txBody>
                  <a:tcPr marL="415538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6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21/08/25</a:t>
                      </a:r>
                    </a:p>
                  </a:txBody>
                  <a:tcPr marL="415538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59036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964238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E748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" y="473075"/>
            <a:ext cx="8920480" cy="1990089"/>
          </a:xfrm>
          <a:custGeom>
            <a:avLst/>
            <a:gdLst/>
            <a:ahLst/>
            <a:cxnLst/>
            <a:rect l="l" t="t" r="r" b="b"/>
            <a:pathLst>
              <a:path w="8920480" h="1990089">
                <a:moveTo>
                  <a:pt x="8920409" y="0"/>
                </a:moveTo>
                <a:lnTo>
                  <a:pt x="0" y="0"/>
                </a:lnTo>
                <a:lnTo>
                  <a:pt x="0" y="1989468"/>
                </a:lnTo>
                <a:lnTo>
                  <a:pt x="8920409" y="1989468"/>
                </a:lnTo>
                <a:lnTo>
                  <a:pt x="8920409" y="0"/>
                </a:lnTo>
                <a:close/>
              </a:path>
            </a:pathLst>
          </a:custGeom>
          <a:solidFill>
            <a:srgbClr val="E748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58858" y="693531"/>
            <a:ext cx="5941060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PENDIENTES</a:t>
            </a:r>
            <a:endParaRPr sz="9100" dirty="0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53" y="921917"/>
            <a:ext cx="965153" cy="1075162"/>
          </a:xfrm>
          <a:prstGeom prst="rect">
            <a:avLst/>
          </a:prstGeom>
        </p:spPr>
      </p:pic>
      <p:sp>
        <p:nvSpPr>
          <p:cNvPr id="25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9"/>
          <p:cNvSpPr txBox="1">
            <a:spLocks/>
          </p:cNvSpPr>
          <p:nvPr/>
        </p:nvSpPr>
        <p:spPr>
          <a:xfrm>
            <a:off x="7148945" y="559579"/>
            <a:ext cx="12335578" cy="1871653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/>
              <a:t>Falta de conformación</a:t>
            </a:r>
          </a:p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/>
              <a:t>de los CMF</a:t>
            </a:r>
            <a:endParaRPr lang="es-ES" sz="4000" kern="0" spc="-10" dirty="0"/>
          </a:p>
        </p:txBody>
      </p:sp>
      <p:graphicFrame>
        <p:nvGraphicFramePr>
          <p:cNvPr id="26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588895"/>
              </p:ext>
            </p:extLst>
          </p:nvPr>
        </p:nvGraphicFramePr>
        <p:xfrm>
          <a:off x="506332" y="2790762"/>
          <a:ext cx="17513194" cy="8176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13194">
                  <a:extLst>
                    <a:ext uri="{9D8B030D-6E8A-4147-A177-3AD203B41FA5}">
                      <a16:colId xmlns:a16="http://schemas.microsoft.com/office/drawing/2014/main" val="215685123"/>
                    </a:ext>
                  </a:extLst>
                </a:gridCol>
              </a:tblGrid>
              <a:tr h="732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3000" b="1" dirty="0">
                          <a:solidFill>
                            <a:schemeClr val="bg1"/>
                          </a:solidFill>
                          <a:latin typeface="+mn-lt"/>
                          <a:ea typeface="Verdana" pitchFamily="34" charset="0"/>
                        </a:rPr>
                        <a:t>ANTE LA AUSENCIA CMF: </a:t>
                      </a:r>
                      <a:r>
                        <a:rPr lang="es-MX" sz="3000" b="0" dirty="0">
                          <a:solidFill>
                            <a:schemeClr val="bg1"/>
                          </a:solidFill>
                          <a:latin typeface="+mn-lt"/>
                          <a:ea typeface="Verdana" pitchFamily="34" charset="0"/>
                        </a:rPr>
                        <a:t>Descalabro pericial en la justicia</a:t>
                      </a:r>
                      <a:endParaRPr lang="es-MX" sz="30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96813" marR="0" marT="0" marB="0" anchor="ctr">
                    <a:solidFill>
                      <a:srgbClr val="E64D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1225514"/>
                  </a:ext>
                </a:extLst>
              </a:tr>
              <a:tr h="65089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Calibri" pitchFamily="34" charset="0"/>
                        </a:rPr>
                        <a:t>Pericias sin control especializado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9732126"/>
                  </a:ext>
                </a:extLst>
              </a:tr>
              <a:tr h="65089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Calibri" pitchFamily="34" charset="0"/>
                        </a:rPr>
                        <a:t>Honorarios de peritos atados al resultado del juicio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7535634"/>
                  </a:ext>
                </a:extLst>
              </a:tr>
              <a:tr h="65089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Calibri" pitchFamily="34" charset="0"/>
                        </a:rPr>
                        <a:t>No admisión de peritos de parte (CABA y PBA)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3757598"/>
                  </a:ext>
                </a:extLst>
              </a:tr>
              <a:tr h="854424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Calibri" pitchFamily="34" charset="0"/>
                        </a:rPr>
                        <a:t>No utilización (o uso inadecuado) del Baremo</a:t>
                      </a:r>
                      <a:br>
                        <a:rPr lang="es-ES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Calibri" pitchFamily="34" charset="0"/>
                        </a:rPr>
                      </a:br>
                      <a:endParaRPr lang="es-ES" sz="2800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6939430"/>
                  </a:ext>
                </a:extLst>
              </a:tr>
              <a:tr h="732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dirty="0">
                          <a:solidFill>
                            <a:schemeClr val="bg1"/>
                          </a:solidFill>
                          <a:latin typeface="+mn-lt"/>
                          <a:ea typeface="Verdana" pitchFamily="34" charset="0"/>
                        </a:rPr>
                        <a:t>SOLUCION</a:t>
                      </a:r>
                      <a:r>
                        <a:rPr lang="en-US" sz="3000" b="1" dirty="0">
                          <a:solidFill>
                            <a:schemeClr val="bg1"/>
                          </a:solidFill>
                          <a:latin typeface="+mn-lt"/>
                          <a:ea typeface="Verdana" pitchFamily="34" charset="0"/>
                        </a:rPr>
                        <a:t> PENDIENTE - URGENTE</a:t>
                      </a:r>
                    </a:p>
                  </a:txBody>
                  <a:tcPr marL="296813" marR="0" marT="0" marB="0" anchor="ctr">
                    <a:solidFill>
                      <a:srgbClr val="E64D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997824"/>
                  </a:ext>
                </a:extLst>
              </a:tr>
              <a:tr h="65089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kern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Cumplir con el artículo 2 de la Ley 27.348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3044368"/>
                  </a:ext>
                </a:extLst>
              </a:tr>
              <a:tr h="65089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kern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Conformar los CMF y Cuerpos Periciales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8698680"/>
                  </a:ext>
                </a:extLst>
              </a:tr>
              <a:tr h="1301778">
                <a:tc>
                  <a:txBody>
                    <a:bodyPr/>
                    <a:lstStyle/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kern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Cuerpos </a:t>
                      </a:r>
                      <a:r>
                        <a:rPr lang="es-ES" sz="2800" b="1" kern="0" dirty="0">
                          <a:solidFill>
                            <a:srgbClr val="C00000"/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especializados</a:t>
                      </a:r>
                      <a:r>
                        <a:rPr lang="es-ES" sz="2800" kern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, integrantes </a:t>
                      </a:r>
                      <a:r>
                        <a:rPr lang="es-ES" sz="2800" b="1" kern="0" dirty="0">
                          <a:solidFill>
                            <a:srgbClr val="C00000"/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seleccionados por concurso</a:t>
                      </a:r>
                      <a:r>
                        <a:rPr lang="es-ES" sz="2800" kern="0" dirty="0">
                          <a:solidFill>
                            <a:srgbClr val="C00000"/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 </a:t>
                      </a:r>
                      <a:r>
                        <a:rPr lang="es-ES" sz="2800" kern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realizan peritajes o controlan, según sea el caso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1502868"/>
                  </a:ext>
                </a:extLst>
              </a:tr>
              <a:tr h="650890">
                <a:tc>
                  <a:txBody>
                    <a:bodyPr/>
                    <a:lstStyle/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b="1" kern="0" dirty="0">
                          <a:solidFill>
                            <a:srgbClr val="C00000"/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Honorarios</a:t>
                      </a:r>
                      <a:r>
                        <a:rPr lang="es-ES" sz="2800" kern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 en función del trabajo realizado (y no de la pericia)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9497854"/>
                  </a:ext>
                </a:extLst>
              </a:tr>
              <a:tr h="650890">
                <a:tc>
                  <a:txBody>
                    <a:bodyPr/>
                    <a:lstStyle/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s-ES" sz="2800" kern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Utilización adecuada del </a:t>
                      </a:r>
                      <a:r>
                        <a:rPr lang="es-ES" sz="2800" b="1" kern="0" dirty="0">
                          <a:solidFill>
                            <a:srgbClr val="C00000"/>
                          </a:solidFill>
                          <a:latin typeface="+mn-lt"/>
                          <a:ea typeface="Verdana" pitchFamily="34" charset="0"/>
                          <a:cs typeface="+mn-cs"/>
                        </a:rPr>
                        <a:t>Baremo</a:t>
                      </a:r>
                    </a:p>
                  </a:txBody>
                  <a:tcPr marL="296813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1674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84813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964238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E748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" y="473075"/>
            <a:ext cx="8920480" cy="1990089"/>
          </a:xfrm>
          <a:custGeom>
            <a:avLst/>
            <a:gdLst/>
            <a:ahLst/>
            <a:cxnLst/>
            <a:rect l="l" t="t" r="r" b="b"/>
            <a:pathLst>
              <a:path w="8920480" h="1990089">
                <a:moveTo>
                  <a:pt x="8920409" y="0"/>
                </a:moveTo>
                <a:lnTo>
                  <a:pt x="0" y="0"/>
                </a:lnTo>
                <a:lnTo>
                  <a:pt x="0" y="1989468"/>
                </a:lnTo>
                <a:lnTo>
                  <a:pt x="8920409" y="1989468"/>
                </a:lnTo>
                <a:lnTo>
                  <a:pt x="8920409" y="0"/>
                </a:lnTo>
                <a:close/>
              </a:path>
            </a:pathLst>
          </a:custGeom>
          <a:solidFill>
            <a:srgbClr val="E748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58858" y="693531"/>
            <a:ext cx="5941060" cy="1414780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PENDIENTES</a:t>
            </a:r>
            <a:endParaRPr sz="9100" dirty="0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3" y="921917"/>
            <a:ext cx="965153" cy="1075162"/>
          </a:xfrm>
          <a:prstGeom prst="rect">
            <a:avLst/>
          </a:prstGeom>
        </p:spPr>
      </p:pic>
      <p:sp>
        <p:nvSpPr>
          <p:cNvPr id="25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9"/>
          <p:cNvSpPr txBox="1">
            <a:spLocks/>
          </p:cNvSpPr>
          <p:nvPr/>
        </p:nvSpPr>
        <p:spPr>
          <a:xfrm>
            <a:off x="7148945" y="559579"/>
            <a:ext cx="12335578" cy="1871653"/>
          </a:xfrm>
          <a:prstGeom prst="rect">
            <a:avLst/>
          </a:prstGeom>
        </p:spPr>
        <p:txBody>
          <a:bodyPr vert="horz" wrap="square" lIns="0" tIns="139052" rIns="0" bIns="0" rtlCol="0">
            <a:spAutoFit/>
          </a:bodyPr>
          <a:lstStyle>
            <a:lvl1pPr>
              <a:defRPr sz="5950" b="0" i="0">
                <a:solidFill>
                  <a:srgbClr val="E7481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5400" kern="0" spc="-10" dirty="0" err="1"/>
              <a:t>Infratarifación</a:t>
            </a:r>
            <a:r>
              <a:rPr lang="es-ES" sz="5400" kern="0" spc="-10" dirty="0"/>
              <a:t> crónica</a:t>
            </a:r>
          </a:p>
          <a:p>
            <a:pPr marL="1396871" marR="5081" indent="-1384807" algn="r">
              <a:lnSpc>
                <a:spcPts val="6190"/>
              </a:lnSpc>
              <a:spcBef>
                <a:spcPts val="1095"/>
              </a:spcBef>
            </a:pPr>
            <a:r>
              <a:rPr lang="es-ES" sz="4000" kern="0" spc="-10" dirty="0"/>
              <a:t>En parte por la </a:t>
            </a:r>
            <a:r>
              <a:rPr lang="es-ES" sz="4000" kern="0" spc="-10" dirty="0" err="1"/>
              <a:t>litigiosidad</a:t>
            </a:r>
            <a:endParaRPr lang="es-ES" sz="4000" kern="0" spc="-10" dirty="0"/>
          </a:p>
        </p:txBody>
      </p:sp>
      <p:graphicFrame>
        <p:nvGraphicFramePr>
          <p:cNvPr id="9" name="Chart 4">
            <a:extLst>
              <a:ext uri="{FF2B5EF4-FFF2-40B4-BE49-F238E27FC236}">
                <a16:creationId xmlns:a16="http://schemas.microsoft.com/office/drawing/2014/main" id="{CC9125CA-9FC1-4561-B05B-9C71C005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071780"/>
              </p:ext>
            </p:extLst>
          </p:nvPr>
        </p:nvGraphicFramePr>
        <p:xfrm>
          <a:off x="458555" y="2513923"/>
          <a:ext cx="19025968" cy="8322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7582840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9642387" y="473075"/>
            <a:ext cx="462281" cy="1990089"/>
          </a:xfrm>
          <a:custGeom>
            <a:avLst/>
            <a:gdLst/>
            <a:ahLst/>
            <a:cxnLst/>
            <a:rect l="l" t="t" r="r" b="b"/>
            <a:pathLst>
              <a:path w="462280" h="1990089">
                <a:moveTo>
                  <a:pt x="461713" y="0"/>
                </a:moveTo>
                <a:lnTo>
                  <a:pt x="0" y="0"/>
                </a:lnTo>
                <a:lnTo>
                  <a:pt x="0" y="1989468"/>
                </a:lnTo>
                <a:lnTo>
                  <a:pt x="461713" y="1989468"/>
                </a:lnTo>
                <a:lnTo>
                  <a:pt x="461713" y="0"/>
                </a:lnTo>
                <a:close/>
              </a:path>
            </a:pathLst>
          </a:custGeom>
          <a:solidFill>
            <a:srgbClr val="E748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" y="473075"/>
            <a:ext cx="9514702" cy="1990089"/>
          </a:xfrm>
          <a:custGeom>
            <a:avLst/>
            <a:gdLst/>
            <a:ahLst/>
            <a:cxnLst/>
            <a:rect l="l" t="t" r="r" b="b"/>
            <a:pathLst>
              <a:path w="8920480" h="1990089">
                <a:moveTo>
                  <a:pt x="8920409" y="0"/>
                </a:moveTo>
                <a:lnTo>
                  <a:pt x="0" y="0"/>
                </a:lnTo>
                <a:lnTo>
                  <a:pt x="0" y="1989468"/>
                </a:lnTo>
                <a:lnTo>
                  <a:pt x="8920409" y="1989468"/>
                </a:lnTo>
                <a:lnTo>
                  <a:pt x="8920409" y="0"/>
                </a:lnTo>
                <a:close/>
              </a:path>
            </a:pathLst>
          </a:custGeom>
          <a:solidFill>
            <a:srgbClr val="E748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58857" y="693531"/>
            <a:ext cx="6536857" cy="1414489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>
              <a:spcBef>
                <a:spcPts val="110"/>
              </a:spcBef>
            </a:pPr>
            <a:r>
              <a:rPr lang="es-ES" sz="9100" b="1" spc="-59" dirty="0">
                <a:solidFill>
                  <a:srgbClr val="FFFFFF"/>
                </a:solidFill>
              </a:rPr>
              <a:t>IMPORTANTE</a:t>
            </a:r>
            <a:endParaRPr sz="9100" dirty="0"/>
          </a:p>
        </p:txBody>
      </p:sp>
      <p:grpSp>
        <p:nvGrpSpPr>
          <p:cNvPr id="164" name="Grupo 163"/>
          <p:cNvGrpSpPr/>
          <p:nvPr/>
        </p:nvGrpSpPr>
        <p:grpSpPr>
          <a:xfrm>
            <a:off x="2660653" y="3292475"/>
            <a:ext cx="15163799" cy="7723607"/>
            <a:chOff x="974115" y="4111883"/>
            <a:chExt cx="9387288" cy="4781369"/>
          </a:xfrm>
        </p:grpSpPr>
        <p:grpSp>
          <p:nvGrpSpPr>
            <p:cNvPr id="154" name="Group 29">
              <a:extLst>
                <a:ext uri="{FF2B5EF4-FFF2-40B4-BE49-F238E27FC236}">
                  <a16:creationId xmlns:a16="http://schemas.microsoft.com/office/drawing/2014/main" id="{78A7090B-93BD-4313-9D42-98513F03BA47}"/>
                </a:ext>
              </a:extLst>
            </p:cNvPr>
            <p:cNvGrpSpPr/>
            <p:nvPr/>
          </p:nvGrpSpPr>
          <p:grpSpPr>
            <a:xfrm>
              <a:off x="974143" y="4111883"/>
              <a:ext cx="9387108" cy="3939700"/>
              <a:chOff x="1402446" y="1261186"/>
              <a:chExt cx="9387108" cy="3939700"/>
            </a:xfrm>
          </p:grpSpPr>
          <p:sp>
            <p:nvSpPr>
              <p:cNvPr id="155" name="Shape">
                <a:extLst>
                  <a:ext uri="{FF2B5EF4-FFF2-40B4-BE49-F238E27FC236}">
                    <a16:creationId xmlns:a16="http://schemas.microsoft.com/office/drawing/2014/main" id="{4A4111B9-8EEE-4B1F-9D78-C4136097DCCF}"/>
                  </a:ext>
                </a:extLst>
              </p:cNvPr>
              <p:cNvSpPr/>
              <p:nvPr/>
            </p:nvSpPr>
            <p:spPr>
              <a:xfrm>
                <a:off x="4259352" y="2151275"/>
                <a:ext cx="6530202" cy="3049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0" h="19459" extrusionOk="0">
                    <a:moveTo>
                      <a:pt x="21184" y="5231"/>
                    </a:moveTo>
                    <a:cubicBezTo>
                      <a:pt x="20711" y="1402"/>
                      <a:pt x="18699" y="-824"/>
                      <a:pt x="16800" y="284"/>
                    </a:cubicBezTo>
                    <a:lnTo>
                      <a:pt x="12262" y="2932"/>
                    </a:lnTo>
                    <a:lnTo>
                      <a:pt x="12080" y="2767"/>
                    </a:lnTo>
                    <a:lnTo>
                      <a:pt x="11874" y="2574"/>
                    </a:lnTo>
                    <a:lnTo>
                      <a:pt x="11668" y="2382"/>
                    </a:lnTo>
                    <a:lnTo>
                      <a:pt x="10611" y="1411"/>
                    </a:lnTo>
                    <a:cubicBezTo>
                      <a:pt x="10606" y="1411"/>
                      <a:pt x="10601" y="1411"/>
                      <a:pt x="10601" y="1420"/>
                    </a:cubicBezTo>
                    <a:lnTo>
                      <a:pt x="9988" y="3362"/>
                    </a:lnTo>
                    <a:lnTo>
                      <a:pt x="9867" y="3738"/>
                    </a:lnTo>
                    <a:lnTo>
                      <a:pt x="9745" y="4113"/>
                    </a:lnTo>
                    <a:lnTo>
                      <a:pt x="9343" y="5387"/>
                    </a:lnTo>
                    <a:cubicBezTo>
                      <a:pt x="9343" y="5396"/>
                      <a:pt x="9338" y="5396"/>
                      <a:pt x="9343" y="5405"/>
                    </a:cubicBezTo>
                    <a:cubicBezTo>
                      <a:pt x="9347" y="5414"/>
                      <a:pt x="9347" y="5414"/>
                      <a:pt x="9352" y="5414"/>
                    </a:cubicBezTo>
                    <a:lnTo>
                      <a:pt x="9965" y="5057"/>
                    </a:lnTo>
                    <a:lnTo>
                      <a:pt x="9998" y="5378"/>
                    </a:lnTo>
                    <a:cubicBezTo>
                      <a:pt x="10185" y="7329"/>
                      <a:pt x="9998" y="9344"/>
                      <a:pt x="9469" y="11057"/>
                    </a:cubicBezTo>
                    <a:cubicBezTo>
                      <a:pt x="8936" y="12779"/>
                      <a:pt x="8103" y="14043"/>
                      <a:pt x="7116" y="14620"/>
                    </a:cubicBezTo>
                    <a:cubicBezTo>
                      <a:pt x="6133" y="15197"/>
                      <a:pt x="5081" y="15032"/>
                      <a:pt x="4154" y="14162"/>
                    </a:cubicBezTo>
                    <a:cubicBezTo>
                      <a:pt x="3331" y="13393"/>
                      <a:pt x="2671" y="12120"/>
                      <a:pt x="2260" y="10553"/>
                    </a:cubicBezTo>
                    <a:lnTo>
                      <a:pt x="1614" y="12596"/>
                    </a:lnTo>
                    <a:cubicBezTo>
                      <a:pt x="1572" y="12724"/>
                      <a:pt x="1511" y="12816"/>
                      <a:pt x="1436" y="12861"/>
                    </a:cubicBezTo>
                    <a:cubicBezTo>
                      <a:pt x="1366" y="12907"/>
                      <a:pt x="1287" y="12898"/>
                      <a:pt x="1216" y="12825"/>
                    </a:cubicBezTo>
                    <a:lnTo>
                      <a:pt x="0" y="11707"/>
                    </a:lnTo>
                    <a:cubicBezTo>
                      <a:pt x="1254" y="17616"/>
                      <a:pt x="4608" y="20776"/>
                      <a:pt x="7771" y="18935"/>
                    </a:cubicBezTo>
                    <a:cubicBezTo>
                      <a:pt x="11018" y="17039"/>
                      <a:pt x="12964" y="10498"/>
                      <a:pt x="12196" y="4040"/>
                    </a:cubicBezTo>
                    <a:lnTo>
                      <a:pt x="12164" y="3765"/>
                    </a:lnTo>
                    <a:lnTo>
                      <a:pt x="16898" y="999"/>
                    </a:lnTo>
                    <a:cubicBezTo>
                      <a:pt x="18587" y="10"/>
                      <a:pt x="20374" y="1997"/>
                      <a:pt x="20795" y="5396"/>
                    </a:cubicBezTo>
                    <a:cubicBezTo>
                      <a:pt x="21165" y="8391"/>
                      <a:pt x="20309" y="11478"/>
                      <a:pt x="18830" y="12513"/>
                    </a:cubicBezTo>
                    <a:cubicBezTo>
                      <a:pt x="17207" y="13649"/>
                      <a:pt x="15448" y="11973"/>
                      <a:pt x="14877" y="8877"/>
                    </a:cubicBezTo>
                    <a:cubicBezTo>
                      <a:pt x="14844" y="8684"/>
                      <a:pt x="14737" y="8593"/>
                      <a:pt x="14639" y="8648"/>
                    </a:cubicBezTo>
                    <a:lnTo>
                      <a:pt x="14639" y="8648"/>
                    </a:lnTo>
                    <a:cubicBezTo>
                      <a:pt x="14531" y="8712"/>
                      <a:pt x="14475" y="8932"/>
                      <a:pt x="14512" y="9133"/>
                    </a:cubicBezTo>
                    <a:cubicBezTo>
                      <a:pt x="15158" y="12614"/>
                      <a:pt x="17137" y="14510"/>
                      <a:pt x="18966" y="13228"/>
                    </a:cubicBezTo>
                    <a:cubicBezTo>
                      <a:pt x="20636" y="12074"/>
                      <a:pt x="21600" y="8593"/>
                      <a:pt x="21184" y="5231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algn="ctr">
                  <a:defRPr sz="3000">
                    <a:solidFill>
                      <a:srgbClr val="FFFFFF"/>
                    </a:solidFill>
                  </a:defRPr>
                </a:pPr>
                <a:endParaRPr sz="25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56" name="Shape">
                <a:extLst>
                  <a:ext uri="{FF2B5EF4-FFF2-40B4-BE49-F238E27FC236}">
                    <a16:creationId xmlns:a16="http://schemas.microsoft.com/office/drawing/2014/main" id="{CC170AFD-BC63-4FE0-B5EC-56E62C9E9354}"/>
                  </a:ext>
                </a:extLst>
              </p:cNvPr>
              <p:cNvSpPr/>
              <p:nvPr/>
            </p:nvSpPr>
            <p:spPr>
              <a:xfrm>
                <a:off x="1402446" y="1261186"/>
                <a:ext cx="6505810" cy="30493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9" h="19473" extrusionOk="0">
                    <a:moveTo>
                      <a:pt x="13512" y="522"/>
                    </a:moveTo>
                    <a:cubicBezTo>
                      <a:pt x="10254" y="2420"/>
                      <a:pt x="8300" y="8966"/>
                      <a:pt x="9070" y="15430"/>
                    </a:cubicBezTo>
                    <a:lnTo>
                      <a:pt x="9103" y="15705"/>
                    </a:lnTo>
                    <a:lnTo>
                      <a:pt x="8587" y="16007"/>
                    </a:lnTo>
                    <a:cubicBezTo>
                      <a:pt x="8582" y="16007"/>
                      <a:pt x="8582" y="16007"/>
                      <a:pt x="8582" y="16017"/>
                    </a:cubicBezTo>
                    <a:lnTo>
                      <a:pt x="4393" y="18455"/>
                    </a:lnTo>
                    <a:cubicBezTo>
                      <a:pt x="2698" y="19445"/>
                      <a:pt x="905" y="17456"/>
                      <a:pt x="482" y="14055"/>
                    </a:cubicBezTo>
                    <a:cubicBezTo>
                      <a:pt x="111" y="11057"/>
                      <a:pt x="970" y="7967"/>
                      <a:pt x="2454" y="6931"/>
                    </a:cubicBezTo>
                    <a:cubicBezTo>
                      <a:pt x="4084" y="5794"/>
                      <a:pt x="5849" y="7472"/>
                      <a:pt x="6422" y="10571"/>
                    </a:cubicBezTo>
                    <a:cubicBezTo>
                      <a:pt x="6455" y="10763"/>
                      <a:pt x="6563" y="10855"/>
                      <a:pt x="6661" y="10800"/>
                    </a:cubicBezTo>
                    <a:lnTo>
                      <a:pt x="6661" y="10800"/>
                    </a:lnTo>
                    <a:cubicBezTo>
                      <a:pt x="6769" y="10736"/>
                      <a:pt x="6826" y="10516"/>
                      <a:pt x="6788" y="10314"/>
                    </a:cubicBezTo>
                    <a:cubicBezTo>
                      <a:pt x="6140" y="6830"/>
                      <a:pt x="4154" y="4932"/>
                      <a:pt x="2318" y="6216"/>
                    </a:cubicBezTo>
                    <a:cubicBezTo>
                      <a:pt x="646" y="7380"/>
                      <a:pt x="-321" y="10864"/>
                      <a:pt x="97" y="14238"/>
                    </a:cubicBezTo>
                    <a:cubicBezTo>
                      <a:pt x="571" y="18070"/>
                      <a:pt x="2590" y="20298"/>
                      <a:pt x="4497" y="19189"/>
                    </a:cubicBezTo>
                    <a:lnTo>
                      <a:pt x="9089" y="16512"/>
                    </a:lnTo>
                    <a:lnTo>
                      <a:pt x="9268" y="16677"/>
                    </a:lnTo>
                    <a:lnTo>
                      <a:pt x="9474" y="16869"/>
                    </a:lnTo>
                    <a:lnTo>
                      <a:pt x="9681" y="17062"/>
                    </a:lnTo>
                    <a:lnTo>
                      <a:pt x="10742" y="18033"/>
                    </a:lnTo>
                    <a:cubicBezTo>
                      <a:pt x="10747" y="18033"/>
                      <a:pt x="10751" y="18033"/>
                      <a:pt x="10751" y="18024"/>
                    </a:cubicBezTo>
                    <a:lnTo>
                      <a:pt x="11366" y="16081"/>
                    </a:lnTo>
                    <a:lnTo>
                      <a:pt x="11489" y="15705"/>
                    </a:lnTo>
                    <a:lnTo>
                      <a:pt x="11611" y="15329"/>
                    </a:lnTo>
                    <a:lnTo>
                      <a:pt x="12014" y="14055"/>
                    </a:lnTo>
                    <a:cubicBezTo>
                      <a:pt x="12014" y="14045"/>
                      <a:pt x="12019" y="14045"/>
                      <a:pt x="12014" y="14036"/>
                    </a:cubicBezTo>
                    <a:cubicBezTo>
                      <a:pt x="12010" y="14027"/>
                      <a:pt x="12010" y="14027"/>
                      <a:pt x="12005" y="14027"/>
                    </a:cubicBezTo>
                    <a:lnTo>
                      <a:pt x="11315" y="14430"/>
                    </a:lnTo>
                    <a:lnTo>
                      <a:pt x="11282" y="14110"/>
                    </a:lnTo>
                    <a:cubicBezTo>
                      <a:pt x="11094" y="12157"/>
                      <a:pt x="11282" y="10140"/>
                      <a:pt x="11813" y="8425"/>
                    </a:cubicBezTo>
                    <a:cubicBezTo>
                      <a:pt x="12348" y="6702"/>
                      <a:pt x="13184" y="5437"/>
                      <a:pt x="14174" y="4859"/>
                    </a:cubicBezTo>
                    <a:cubicBezTo>
                      <a:pt x="15161" y="4281"/>
                      <a:pt x="16217" y="4446"/>
                      <a:pt x="17147" y="5317"/>
                    </a:cubicBezTo>
                    <a:cubicBezTo>
                      <a:pt x="17992" y="6106"/>
                      <a:pt x="18668" y="7426"/>
                      <a:pt x="19077" y="9040"/>
                    </a:cubicBezTo>
                    <a:lnTo>
                      <a:pt x="19772" y="6830"/>
                    </a:lnTo>
                    <a:cubicBezTo>
                      <a:pt x="19856" y="6564"/>
                      <a:pt x="20025" y="6463"/>
                      <a:pt x="20171" y="6601"/>
                    </a:cubicBezTo>
                    <a:lnTo>
                      <a:pt x="21279" y="7619"/>
                    </a:lnTo>
                    <a:cubicBezTo>
                      <a:pt x="20002" y="1797"/>
                      <a:pt x="16658" y="-1302"/>
                      <a:pt x="13512" y="522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algn="ctr">
                  <a:defRPr sz="3000">
                    <a:solidFill>
                      <a:srgbClr val="FFFFFF"/>
                    </a:solidFill>
                  </a:defRPr>
                </a:pPr>
                <a:endParaRPr sz="25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7" name="Circle">
              <a:extLst>
                <a:ext uri="{FF2B5EF4-FFF2-40B4-BE49-F238E27FC236}">
                  <a16:creationId xmlns:a16="http://schemas.microsoft.com/office/drawing/2014/main" id="{FEC4D53E-20A9-47D4-8AC1-6DEE6CEE19E0}"/>
                </a:ext>
              </a:extLst>
            </p:cNvPr>
            <p:cNvSpPr/>
            <p:nvPr/>
          </p:nvSpPr>
          <p:spPr>
            <a:xfrm>
              <a:off x="1203845" y="5260387"/>
              <a:ext cx="1671073" cy="1671074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algn="ctr">
                <a:defRPr sz="3000">
                  <a:solidFill>
                    <a:srgbClr val="FFFFFF"/>
                  </a:solidFill>
                </a:defRPr>
              </a:pPr>
              <a:endParaRPr sz="2500" b="1">
                <a:solidFill>
                  <a:schemeClr val="bg1"/>
                </a:solidFill>
              </a:endParaRPr>
            </a:p>
          </p:txBody>
        </p:sp>
        <p:sp>
          <p:nvSpPr>
            <p:cNvPr id="158" name="Circle">
              <a:extLst>
                <a:ext uri="{FF2B5EF4-FFF2-40B4-BE49-F238E27FC236}">
                  <a16:creationId xmlns:a16="http://schemas.microsoft.com/office/drawing/2014/main" id="{FC12DE7B-CAFA-41C8-BF25-1E4DA13EFBC6}"/>
                </a:ext>
              </a:extLst>
            </p:cNvPr>
            <p:cNvSpPr/>
            <p:nvPr/>
          </p:nvSpPr>
          <p:spPr>
            <a:xfrm>
              <a:off x="8468135" y="5246031"/>
              <a:ext cx="1671073" cy="1671074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algn="ctr">
                <a:defRPr sz="3000">
                  <a:solidFill>
                    <a:srgbClr val="FFFFFF"/>
                  </a:solidFill>
                </a:defRPr>
              </a:pPr>
              <a:endParaRPr sz="2500" b="1">
                <a:solidFill>
                  <a:schemeClr val="bg1"/>
                </a:solidFill>
              </a:endParaRPr>
            </a:p>
          </p:txBody>
        </p:sp>
        <p:sp>
          <p:nvSpPr>
            <p:cNvPr id="159" name="Freeform: Shape 28">
              <a:extLst>
                <a:ext uri="{FF2B5EF4-FFF2-40B4-BE49-F238E27FC236}">
                  <a16:creationId xmlns:a16="http://schemas.microsoft.com/office/drawing/2014/main" id="{88E6DDBB-0E37-497F-BB4D-E9227523F667}"/>
                </a:ext>
              </a:extLst>
            </p:cNvPr>
            <p:cNvSpPr/>
            <p:nvPr/>
          </p:nvSpPr>
          <p:spPr>
            <a:xfrm>
              <a:off x="3831049" y="5001867"/>
              <a:ext cx="6530354" cy="3049604"/>
            </a:xfrm>
            <a:custGeom>
              <a:avLst/>
              <a:gdLst>
                <a:gd name="connsiteX0" fmla="*/ 5483533 w 6530354"/>
                <a:gd name="connsiteY0" fmla="*/ 258 h 3049604"/>
                <a:gd name="connsiteX1" fmla="*/ 6500742 w 6530354"/>
                <a:gd name="connsiteY1" fmla="*/ 819907 h 3049604"/>
                <a:gd name="connsiteX2" fmla="*/ 5820104 w 6530354"/>
                <a:gd name="connsiteY2" fmla="*/ 2073195 h 3049604"/>
                <a:gd name="connsiteX3" fmla="*/ 4453303 w 6530354"/>
                <a:gd name="connsiteY3" fmla="*/ 1431427 h 3049604"/>
                <a:gd name="connsiteX4" fmla="*/ 4492276 w 6530354"/>
                <a:gd name="connsiteY4" fmla="*/ 1355418 h 3049604"/>
                <a:gd name="connsiteX5" fmla="*/ 4565311 w 6530354"/>
                <a:gd name="connsiteY5" fmla="*/ 1391307 h 3049604"/>
                <a:gd name="connsiteX6" fmla="*/ 5778370 w 6530354"/>
                <a:gd name="connsiteY6" fmla="*/ 1961140 h 3049604"/>
                <a:gd name="connsiteX7" fmla="*/ 6381370 w 6530354"/>
                <a:gd name="connsiteY7" fmla="*/ 845765 h 3049604"/>
                <a:gd name="connsiteX8" fmla="*/ 5185496 w 6530354"/>
                <a:gd name="connsiteY8" fmla="*/ 156668 h 3049604"/>
                <a:gd name="connsiteX9" fmla="*/ 3732772 w 6530354"/>
                <a:gd name="connsiteY9" fmla="*/ 590155 h 3049604"/>
                <a:gd name="connsiteX10" fmla="*/ 3742591 w 6530354"/>
                <a:gd name="connsiteY10" fmla="*/ 633253 h 3049604"/>
                <a:gd name="connsiteX11" fmla="*/ 2384690 w 6530354"/>
                <a:gd name="connsiteY11" fmla="*/ 2967595 h 3049604"/>
                <a:gd name="connsiteX12" fmla="*/ 0 w 6530354"/>
                <a:gd name="connsiteY12" fmla="*/ 1834824 h 3049604"/>
                <a:gd name="connsiteX13" fmla="*/ 373155 w 6530354"/>
                <a:gd name="connsiteY13" fmla="*/ 2010037 h 3049604"/>
                <a:gd name="connsiteX14" fmla="*/ 440666 w 6530354"/>
                <a:gd name="connsiteY14" fmla="*/ 2015679 h 3049604"/>
                <a:gd name="connsiteX15" fmla="*/ 462270 w 6530354"/>
                <a:gd name="connsiteY15" fmla="*/ 2004646 h 3049604"/>
                <a:gd name="connsiteX16" fmla="*/ 554817 w 6530354"/>
                <a:gd name="connsiteY16" fmla="*/ 2128407 h 3049604"/>
                <a:gd name="connsiteX17" fmla="*/ 1836648 w 6530354"/>
                <a:gd name="connsiteY17" fmla="*/ 2732915 h 3049604"/>
                <a:gd name="connsiteX18" fmla="*/ 3497808 w 6530354"/>
                <a:gd name="connsiteY18" fmla="*/ 1071755 h 3049604"/>
                <a:gd name="connsiteX19" fmla="*/ 3297315 w 6530354"/>
                <a:gd name="connsiteY19" fmla="*/ 279948 h 3049604"/>
                <a:gd name="connsiteX20" fmla="*/ 3263818 w 6530354"/>
                <a:gd name="connsiteY20" fmla="*/ 224810 h 3049604"/>
                <a:gd name="connsiteX21" fmla="*/ 3580564 w 6530354"/>
                <a:gd name="connsiteY21" fmla="*/ 373412 h 3049604"/>
                <a:gd name="connsiteX22" fmla="*/ 3643779 w 6530354"/>
                <a:gd name="connsiteY22" fmla="*/ 403502 h 3049604"/>
                <a:gd name="connsiteX23" fmla="*/ 3706994 w 6530354"/>
                <a:gd name="connsiteY23" fmla="*/ 433749 h 3049604"/>
                <a:gd name="connsiteX24" fmla="*/ 3762845 w 6530354"/>
                <a:gd name="connsiteY24" fmla="*/ 459608 h 3049604"/>
                <a:gd name="connsiteX25" fmla="*/ 5155422 w 6530354"/>
                <a:gd name="connsiteY25" fmla="*/ 44614 h 3049604"/>
                <a:gd name="connsiteX26" fmla="*/ 5483533 w 6530354"/>
                <a:gd name="connsiteY26" fmla="*/ 258 h 3049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530354" h="3049604">
                  <a:moveTo>
                    <a:pt x="5483533" y="258"/>
                  </a:moveTo>
                  <a:cubicBezTo>
                    <a:pt x="5953100" y="10622"/>
                    <a:pt x="6382808" y="332341"/>
                    <a:pt x="6500742" y="819907"/>
                  </a:cubicBezTo>
                  <a:cubicBezTo>
                    <a:pt x="6628400" y="1346799"/>
                    <a:pt x="6332578" y="1892340"/>
                    <a:pt x="5820104" y="2073195"/>
                  </a:cubicBezTo>
                  <a:cubicBezTo>
                    <a:pt x="5258838" y="2274110"/>
                    <a:pt x="4651542" y="1976969"/>
                    <a:pt x="4453303" y="1431427"/>
                  </a:cubicBezTo>
                  <a:cubicBezTo>
                    <a:pt x="4441949" y="1399927"/>
                    <a:pt x="4459134" y="1365448"/>
                    <a:pt x="4492276" y="1355418"/>
                  </a:cubicBezTo>
                  <a:cubicBezTo>
                    <a:pt x="4522349" y="1346799"/>
                    <a:pt x="4555184" y="1361060"/>
                    <a:pt x="4565311" y="1391307"/>
                  </a:cubicBezTo>
                  <a:cubicBezTo>
                    <a:pt x="4740534" y="1876512"/>
                    <a:pt x="5280319" y="2139174"/>
                    <a:pt x="5778370" y="1961140"/>
                  </a:cubicBezTo>
                  <a:cubicBezTo>
                    <a:pt x="6232231" y="1798935"/>
                    <a:pt x="6494912" y="1315141"/>
                    <a:pt x="6381370" y="845765"/>
                  </a:cubicBezTo>
                  <a:cubicBezTo>
                    <a:pt x="6252178" y="313075"/>
                    <a:pt x="5703800" y="1672"/>
                    <a:pt x="5185496" y="156668"/>
                  </a:cubicBezTo>
                  <a:lnTo>
                    <a:pt x="3732772" y="590155"/>
                  </a:lnTo>
                  <a:lnTo>
                    <a:pt x="3742591" y="633253"/>
                  </a:lnTo>
                  <a:cubicBezTo>
                    <a:pt x="3978268" y="1645350"/>
                    <a:pt x="3381098" y="2670454"/>
                    <a:pt x="2384690" y="2967595"/>
                  </a:cubicBezTo>
                  <a:cubicBezTo>
                    <a:pt x="1414059" y="3256116"/>
                    <a:pt x="384816" y="2760881"/>
                    <a:pt x="0" y="1834824"/>
                  </a:cubicBezTo>
                  <a:lnTo>
                    <a:pt x="373155" y="2010037"/>
                  </a:lnTo>
                  <a:cubicBezTo>
                    <a:pt x="394942" y="2021477"/>
                    <a:pt x="419185" y="2022888"/>
                    <a:pt x="440666" y="2015679"/>
                  </a:cubicBezTo>
                  <a:lnTo>
                    <a:pt x="462270" y="2004646"/>
                  </a:lnTo>
                  <a:lnTo>
                    <a:pt x="554817" y="2128407"/>
                  </a:lnTo>
                  <a:cubicBezTo>
                    <a:pt x="859498" y="2497595"/>
                    <a:pt x="1320592" y="2732915"/>
                    <a:pt x="1836648" y="2732915"/>
                  </a:cubicBezTo>
                  <a:cubicBezTo>
                    <a:pt x="2754081" y="2732915"/>
                    <a:pt x="3497808" y="1989188"/>
                    <a:pt x="3497808" y="1071755"/>
                  </a:cubicBezTo>
                  <a:cubicBezTo>
                    <a:pt x="3497808" y="785057"/>
                    <a:pt x="3425179" y="515323"/>
                    <a:pt x="3297315" y="279948"/>
                  </a:cubicBezTo>
                  <a:lnTo>
                    <a:pt x="3263818" y="224810"/>
                  </a:lnTo>
                  <a:lnTo>
                    <a:pt x="3580564" y="373412"/>
                  </a:lnTo>
                  <a:lnTo>
                    <a:pt x="3643779" y="403502"/>
                  </a:lnTo>
                  <a:lnTo>
                    <a:pt x="3706994" y="433749"/>
                  </a:lnTo>
                  <a:lnTo>
                    <a:pt x="3762845" y="459608"/>
                  </a:lnTo>
                  <a:lnTo>
                    <a:pt x="5155422" y="44614"/>
                  </a:lnTo>
                  <a:cubicBezTo>
                    <a:pt x="5264687" y="12055"/>
                    <a:pt x="5375171" y="-2134"/>
                    <a:pt x="5483533" y="258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algn="ctr"/>
              <a:endParaRPr sz="2500" b="1">
                <a:solidFill>
                  <a:schemeClr val="bg1"/>
                </a:solidFill>
              </a:endParaRPr>
            </a:p>
          </p:txBody>
        </p:sp>
        <p:sp>
          <p:nvSpPr>
            <p:cNvPr id="160" name="Freeform: Shape 25">
              <a:extLst>
                <a:ext uri="{FF2B5EF4-FFF2-40B4-BE49-F238E27FC236}">
                  <a16:creationId xmlns:a16="http://schemas.microsoft.com/office/drawing/2014/main" id="{BC9580ED-EE4D-4ACF-AC08-377E9C02C5BB}"/>
                </a:ext>
              </a:extLst>
            </p:cNvPr>
            <p:cNvSpPr/>
            <p:nvPr/>
          </p:nvSpPr>
          <p:spPr>
            <a:xfrm>
              <a:off x="974115" y="4126090"/>
              <a:ext cx="6505838" cy="3049442"/>
            </a:xfrm>
            <a:custGeom>
              <a:avLst/>
              <a:gdLst>
                <a:gd name="connsiteX0" fmla="*/ 4674030 w 6505838"/>
                <a:gd name="connsiteY0" fmla="*/ 80 h 3049442"/>
                <a:gd name="connsiteX1" fmla="*/ 6505838 w 6505838"/>
                <a:gd name="connsiteY1" fmla="*/ 1193047 h 3049442"/>
                <a:gd name="connsiteX2" fmla="*/ 6167080 w 6505838"/>
                <a:gd name="connsiteY2" fmla="*/ 1033635 h 3049442"/>
                <a:gd name="connsiteX3" fmla="*/ 6098977 w 6505838"/>
                <a:gd name="connsiteY3" fmla="*/ 1027841 h 3049442"/>
                <a:gd name="connsiteX4" fmla="*/ 6075288 w 6505838"/>
                <a:gd name="connsiteY4" fmla="*/ 1039925 h 3049442"/>
                <a:gd name="connsiteX5" fmla="*/ 6071042 w 6505838"/>
                <a:gd name="connsiteY5" fmla="*/ 1032936 h 3049442"/>
                <a:gd name="connsiteX6" fmla="*/ 4693582 w 6505838"/>
                <a:gd name="connsiteY6" fmla="*/ 300546 h 3049442"/>
                <a:gd name="connsiteX7" fmla="*/ 3032422 w 6505838"/>
                <a:gd name="connsiteY7" fmla="*/ 1961706 h 3049442"/>
                <a:gd name="connsiteX8" fmla="*/ 3232915 w 6505838"/>
                <a:gd name="connsiteY8" fmla="*/ 2753513 h 3049442"/>
                <a:gd name="connsiteX9" fmla="*/ 3272172 w 6505838"/>
                <a:gd name="connsiteY9" fmla="*/ 2818131 h 3049442"/>
                <a:gd name="connsiteX10" fmla="*/ 2959883 w 6505838"/>
                <a:gd name="connsiteY10" fmla="*/ 2671751 h 3049442"/>
                <a:gd name="connsiteX11" fmla="*/ 2896595 w 6505838"/>
                <a:gd name="connsiteY11" fmla="*/ 2641529 h 3049442"/>
                <a:gd name="connsiteX12" fmla="*/ 2833613 w 6505838"/>
                <a:gd name="connsiteY12" fmla="*/ 2611463 h 3049442"/>
                <a:gd name="connsiteX13" fmla="*/ 2778886 w 6505838"/>
                <a:gd name="connsiteY13" fmla="*/ 2585625 h 3049442"/>
                <a:gd name="connsiteX14" fmla="*/ 1374934 w 6505838"/>
                <a:gd name="connsiteY14" fmla="*/ 3004824 h 3049442"/>
                <a:gd name="connsiteX15" fmla="*/ 29685 w 6505838"/>
                <a:gd name="connsiteY15" fmla="*/ 2229534 h 3049442"/>
                <a:gd name="connsiteX16" fmla="*/ 708730 w 6505838"/>
                <a:gd name="connsiteY16" fmla="*/ 973347 h 3049442"/>
                <a:gd name="connsiteX17" fmla="*/ 2075381 w 6505838"/>
                <a:gd name="connsiteY17" fmla="*/ 1615064 h 3049442"/>
                <a:gd name="connsiteX18" fmla="*/ 2036552 w 6505838"/>
                <a:gd name="connsiteY18" fmla="*/ 1691168 h 3049442"/>
                <a:gd name="connsiteX19" fmla="*/ 1963481 w 6505838"/>
                <a:gd name="connsiteY19" fmla="*/ 1655308 h 3049442"/>
                <a:gd name="connsiteX20" fmla="*/ 750310 w 6505838"/>
                <a:gd name="connsiteY20" fmla="*/ 1085311 h 3049442"/>
                <a:gd name="connsiteX21" fmla="*/ 147394 w 6505838"/>
                <a:gd name="connsiteY21" fmla="*/ 2200877 h 3049442"/>
                <a:gd name="connsiteX22" fmla="*/ 1343138 w 6505838"/>
                <a:gd name="connsiteY22" fmla="*/ 2889885 h 3049442"/>
                <a:gd name="connsiteX23" fmla="*/ 2623876 w 6505838"/>
                <a:gd name="connsiteY23" fmla="*/ 2508112 h 3049442"/>
                <a:gd name="connsiteX24" fmla="*/ 2625405 w 6505838"/>
                <a:gd name="connsiteY24" fmla="*/ 2506546 h 3049442"/>
                <a:gd name="connsiteX25" fmla="*/ 2783166 w 6505838"/>
                <a:gd name="connsiteY25" fmla="*/ 2459255 h 3049442"/>
                <a:gd name="connsiteX26" fmla="*/ 2773077 w 6505838"/>
                <a:gd name="connsiteY26" fmla="*/ 2416192 h 3049442"/>
                <a:gd name="connsiteX27" fmla="*/ 4131167 w 6505838"/>
                <a:gd name="connsiteY27" fmla="*/ 81709 h 3049442"/>
                <a:gd name="connsiteX28" fmla="*/ 4674030 w 6505838"/>
                <a:gd name="connsiteY28" fmla="*/ 80 h 3049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505838" h="3049442">
                  <a:moveTo>
                    <a:pt x="4674030" y="80"/>
                  </a:moveTo>
                  <a:cubicBezTo>
                    <a:pt x="5454199" y="-6946"/>
                    <a:pt x="6188615" y="452305"/>
                    <a:pt x="6505838" y="1193047"/>
                  </a:cubicBezTo>
                  <a:lnTo>
                    <a:pt x="6167080" y="1033635"/>
                  </a:lnTo>
                  <a:cubicBezTo>
                    <a:pt x="6144761" y="1022831"/>
                    <a:pt x="6120684" y="1021382"/>
                    <a:pt x="6098977" y="1027841"/>
                  </a:cubicBezTo>
                  <a:lnTo>
                    <a:pt x="6075288" y="1039925"/>
                  </a:lnTo>
                  <a:lnTo>
                    <a:pt x="6071042" y="1032936"/>
                  </a:lnTo>
                  <a:cubicBezTo>
                    <a:pt x="5772520" y="591064"/>
                    <a:pt x="5266978" y="300546"/>
                    <a:pt x="4693582" y="300546"/>
                  </a:cubicBezTo>
                  <a:cubicBezTo>
                    <a:pt x="3776149" y="300546"/>
                    <a:pt x="3032422" y="1044273"/>
                    <a:pt x="3032422" y="1961706"/>
                  </a:cubicBezTo>
                  <a:cubicBezTo>
                    <a:pt x="3032422" y="2248404"/>
                    <a:pt x="3105052" y="2518138"/>
                    <a:pt x="3232915" y="2753513"/>
                  </a:cubicBezTo>
                  <a:lnTo>
                    <a:pt x="3272172" y="2818131"/>
                  </a:lnTo>
                  <a:lnTo>
                    <a:pt x="2959883" y="2671751"/>
                  </a:lnTo>
                  <a:lnTo>
                    <a:pt x="2896595" y="2641529"/>
                  </a:lnTo>
                  <a:lnTo>
                    <a:pt x="2833613" y="2611463"/>
                  </a:lnTo>
                  <a:lnTo>
                    <a:pt x="2778886" y="2585625"/>
                  </a:lnTo>
                  <a:lnTo>
                    <a:pt x="1374934" y="3004824"/>
                  </a:lnTo>
                  <a:cubicBezTo>
                    <a:pt x="791891" y="3178485"/>
                    <a:pt x="174605" y="2829597"/>
                    <a:pt x="29685" y="2229534"/>
                  </a:cubicBezTo>
                  <a:cubicBezTo>
                    <a:pt x="-98114" y="1701190"/>
                    <a:pt x="197535" y="1155621"/>
                    <a:pt x="708730" y="973347"/>
                  </a:cubicBezTo>
                  <a:cubicBezTo>
                    <a:pt x="1270066" y="772282"/>
                    <a:pt x="1877263" y="1069495"/>
                    <a:pt x="2075381" y="1615064"/>
                  </a:cubicBezTo>
                  <a:cubicBezTo>
                    <a:pt x="2086999" y="1646696"/>
                    <a:pt x="2069572" y="1681146"/>
                    <a:pt x="2036552" y="1691168"/>
                  </a:cubicBezTo>
                  <a:cubicBezTo>
                    <a:pt x="2006590" y="1699781"/>
                    <a:pt x="1973570" y="1685374"/>
                    <a:pt x="1963481" y="1655308"/>
                  </a:cubicBezTo>
                  <a:cubicBezTo>
                    <a:pt x="1788293" y="1170028"/>
                    <a:pt x="1248664" y="907265"/>
                    <a:pt x="750310" y="1085311"/>
                  </a:cubicBezTo>
                  <a:cubicBezTo>
                    <a:pt x="296595" y="1247541"/>
                    <a:pt x="33965" y="1731412"/>
                    <a:pt x="147394" y="2200877"/>
                  </a:cubicBezTo>
                  <a:cubicBezTo>
                    <a:pt x="276722" y="2733449"/>
                    <a:pt x="824911" y="3044912"/>
                    <a:pt x="1343138" y="2889885"/>
                  </a:cubicBezTo>
                  <a:lnTo>
                    <a:pt x="2623876" y="2508112"/>
                  </a:lnTo>
                  <a:cubicBezTo>
                    <a:pt x="2623876" y="2506546"/>
                    <a:pt x="2623876" y="2506546"/>
                    <a:pt x="2625405" y="2506546"/>
                  </a:cubicBezTo>
                  <a:lnTo>
                    <a:pt x="2783166" y="2459255"/>
                  </a:lnTo>
                  <a:lnTo>
                    <a:pt x="2773077" y="2416192"/>
                  </a:lnTo>
                  <a:cubicBezTo>
                    <a:pt x="2537658" y="1403977"/>
                    <a:pt x="3135071" y="378921"/>
                    <a:pt x="4131167" y="81709"/>
                  </a:cubicBezTo>
                  <a:cubicBezTo>
                    <a:pt x="4311515" y="28154"/>
                    <a:pt x="4493991" y="1701"/>
                    <a:pt x="4674030" y="80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algn="ctr"/>
              <a:endParaRPr sz="2500" b="1">
                <a:solidFill>
                  <a:schemeClr val="bg1"/>
                </a:solidFill>
              </a:endParaRPr>
            </a:p>
          </p:txBody>
        </p:sp>
        <p:sp>
          <p:nvSpPr>
            <p:cNvPr id="161" name="Oval 2">
              <a:extLst>
                <a:ext uri="{FF2B5EF4-FFF2-40B4-BE49-F238E27FC236}">
                  <a16:creationId xmlns:a16="http://schemas.microsoft.com/office/drawing/2014/main" id="{FE558E70-EDF6-40F5-B71F-A576BBFD2B97}"/>
                </a:ext>
              </a:extLst>
            </p:cNvPr>
            <p:cNvSpPr/>
            <p:nvPr/>
          </p:nvSpPr>
          <p:spPr>
            <a:xfrm>
              <a:off x="3712058" y="8463196"/>
              <a:ext cx="3911277" cy="43005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2" name="Imagen 161"/>
            <p:cNvPicPr>
              <a:picLocks noChangeAspect="1"/>
            </p:cNvPicPr>
            <p:nvPr/>
          </p:nvPicPr>
          <p:blipFill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423206" y="5550081"/>
              <a:ext cx="1079495" cy="1015013"/>
            </a:xfrm>
            <a:prstGeom prst="rect">
              <a:avLst/>
            </a:prstGeom>
          </p:spPr>
        </p:pic>
      </p:grpSp>
      <p:sp>
        <p:nvSpPr>
          <p:cNvPr id="153" name="object 153"/>
          <p:cNvSpPr txBox="1"/>
          <p:nvPr/>
        </p:nvSpPr>
        <p:spPr>
          <a:xfrm>
            <a:off x="7534491" y="5654977"/>
            <a:ext cx="5415915" cy="1676101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algn="ctr">
              <a:spcBef>
                <a:spcPts val="110"/>
              </a:spcBef>
            </a:pPr>
            <a:r>
              <a:rPr sz="5400" spc="-54">
                <a:solidFill>
                  <a:schemeClr val="bg1">
                    <a:lumMod val="50000"/>
                  </a:schemeClr>
                </a:solidFill>
                <a:latin typeface="Calibri Light"/>
                <a:cs typeface="Calibri Light"/>
              </a:rPr>
              <a:t>CONDICIÓN</a:t>
            </a:r>
            <a:endParaRPr sz="5400">
              <a:solidFill>
                <a:schemeClr val="bg1">
                  <a:lumMod val="50000"/>
                </a:schemeClr>
              </a:solidFill>
              <a:latin typeface="Calibri Light"/>
              <a:cs typeface="Calibri Light"/>
            </a:endParaRPr>
          </a:p>
          <a:p>
            <a:pPr marL="12699" algn="ctr"/>
            <a:r>
              <a:rPr sz="5400" b="1" spc="-59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rPr>
              <a:t>NECESARIA</a:t>
            </a:r>
            <a:endParaRPr sz="5400" b="1">
              <a:solidFill>
                <a:schemeClr val="bg1">
                  <a:lumMod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21" name="object 153"/>
          <p:cNvSpPr txBox="1"/>
          <p:nvPr/>
        </p:nvSpPr>
        <p:spPr>
          <a:xfrm>
            <a:off x="2660653" y="8336168"/>
            <a:ext cx="3162282" cy="521939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algn="ctr">
              <a:spcBef>
                <a:spcPts val="110"/>
              </a:spcBef>
            </a:pPr>
            <a:r>
              <a:rPr lang="es-AR" sz="3300" b="1" spc="-54">
                <a:solidFill>
                  <a:srgbClr val="D2803C"/>
                </a:solidFill>
                <a:cs typeface="Calibri Light"/>
              </a:rPr>
              <a:t>Financiamiento</a:t>
            </a:r>
            <a:endParaRPr sz="3300" b="1">
              <a:solidFill>
                <a:srgbClr val="D2803C"/>
              </a:solidFill>
              <a:cs typeface="Calibri"/>
            </a:endParaRPr>
          </a:p>
        </p:txBody>
      </p:sp>
      <p:sp>
        <p:nvSpPr>
          <p:cNvPr id="23" name="object 153"/>
          <p:cNvSpPr txBox="1"/>
          <p:nvPr/>
        </p:nvSpPr>
        <p:spPr>
          <a:xfrm>
            <a:off x="14656262" y="8336168"/>
            <a:ext cx="3162282" cy="521939"/>
          </a:xfrm>
          <a:prstGeom prst="rect">
            <a:avLst/>
          </a:prstGeom>
        </p:spPr>
        <p:txBody>
          <a:bodyPr vert="horz" wrap="square" lIns="0" tIns="13969" rIns="0" bIns="0" rtlCol="0">
            <a:spAutoFit/>
          </a:bodyPr>
          <a:lstStyle/>
          <a:p>
            <a:pPr marL="12699" algn="ctr">
              <a:spcBef>
                <a:spcPts val="110"/>
              </a:spcBef>
            </a:pPr>
            <a:r>
              <a:rPr lang="es-AR" sz="3300" b="1" spc="-54">
                <a:solidFill>
                  <a:srgbClr val="4092A8"/>
                </a:solidFill>
                <a:cs typeface="Calibri Light"/>
              </a:rPr>
              <a:t>Cobertura</a:t>
            </a:r>
            <a:endParaRPr sz="3300" b="1">
              <a:solidFill>
                <a:srgbClr val="4092A8"/>
              </a:solidFill>
              <a:cs typeface="Calibri"/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3" y="921917"/>
            <a:ext cx="965153" cy="1075162"/>
          </a:xfrm>
          <a:prstGeom prst="rect">
            <a:avLst/>
          </a:prstGeom>
        </p:spPr>
      </p:pic>
      <p:sp>
        <p:nvSpPr>
          <p:cNvPr id="25" name="object 12"/>
          <p:cNvSpPr/>
          <p:nvPr/>
        </p:nvSpPr>
        <p:spPr>
          <a:xfrm>
            <a:off x="2051400" y="701674"/>
            <a:ext cx="0" cy="1435100"/>
          </a:xfrm>
          <a:custGeom>
            <a:avLst/>
            <a:gdLst/>
            <a:ahLst/>
            <a:cxnLst/>
            <a:rect l="l" t="t" r="r" b="b"/>
            <a:pathLst>
              <a:path h="1435100">
                <a:moveTo>
                  <a:pt x="0" y="0"/>
                </a:moveTo>
                <a:lnTo>
                  <a:pt x="0" y="1434511"/>
                </a:lnTo>
              </a:path>
            </a:pathLst>
          </a:custGeom>
          <a:ln w="31412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413772" y="5755349"/>
            <a:ext cx="1492340" cy="14999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Diseño predeterminado">
    <a:majorFont>
      <a:latin typeface="Times New Roman"/>
      <a:ea typeface=""/>
      <a:cs typeface=""/>
    </a:majorFont>
    <a:minorFont>
      <a:latin typeface="Times New Roman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6538</TotalTime>
  <Words>2213</Words>
  <Application>Microsoft Office PowerPoint</Application>
  <PresentationFormat>Personalizado</PresentationFormat>
  <Paragraphs>505</Paragraphs>
  <Slides>32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40" baseType="lpstr">
      <vt:lpstr>Aptos</vt:lpstr>
      <vt:lpstr>Arial</vt:lpstr>
      <vt:lpstr>Calibri</vt:lpstr>
      <vt:lpstr>Calibri Light</vt:lpstr>
      <vt:lpstr>Gadugi</vt:lpstr>
      <vt:lpstr>Tahoma</vt:lpstr>
      <vt:lpstr>Wingdings</vt:lpstr>
      <vt:lpstr>Office Theme</vt:lpstr>
      <vt:lpstr>EL SISTEMA DE RIESGOS DEL TRABAJO</vt:lpstr>
      <vt:lpstr>Presentación de PowerPoint</vt:lpstr>
      <vt:lpstr>PREVENCIÓN</vt:lpstr>
      <vt:lpstr>PREVENCIÓN</vt:lpstr>
      <vt:lpstr>PREVENCIÓN</vt:lpstr>
      <vt:lpstr>PREVENCIÓN</vt:lpstr>
      <vt:lpstr>COBERTURA</vt:lpstr>
      <vt:lpstr>COBERTURA</vt:lpstr>
      <vt:lpstr>RESULTADOS</vt:lpstr>
      <vt:lpstr>RESULTADOS</vt:lpstr>
      <vt:lpstr>RESULTADOS</vt:lpstr>
      <vt:lpstr>SERVICIOS</vt:lpstr>
      <vt:lpstr>SERVICIOS</vt:lpstr>
      <vt:lpstr>SERVICIOS</vt:lpstr>
      <vt:lpstr>SERVICIOS</vt:lpstr>
      <vt:lpstr>LITIGIOSIDAD</vt:lpstr>
      <vt:lpstr>LITIGIOSIDAD</vt:lpstr>
      <vt:lpstr>LITIGIOSIDAD</vt:lpstr>
      <vt:lpstr>LITIGIOSIDAD</vt:lpstr>
      <vt:lpstr>Presentación de PowerPoint</vt:lpstr>
      <vt:lpstr>LITIGIOSIDAD</vt:lpstr>
      <vt:lpstr>Presentación de PowerPoint</vt:lpstr>
      <vt:lpstr>Presentación de PowerPoint</vt:lpstr>
      <vt:lpstr>TEA. Los picos que  hacen saltar todo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PENDIENTES</vt:lpstr>
      <vt:lpstr>PENDIENTES</vt:lpstr>
      <vt:lpstr>IMPORTANTE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 UART nuevo 4</dc:title>
  <dc:creator>Soledad</dc:creator>
  <cp:lastModifiedBy>Valentina Salvatierra</cp:lastModifiedBy>
  <cp:revision>262</cp:revision>
  <cp:lastPrinted>2026-03-27T17:50:14Z</cp:lastPrinted>
  <dcterms:created xsi:type="dcterms:W3CDTF">2023-09-12T19:17:28Z</dcterms:created>
  <dcterms:modified xsi:type="dcterms:W3CDTF">2026-09-11T18:02:10Z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2023-09-11T00:00:00Z</vt:filetime>
  </property>
  <property fmtid="{D5CDD505-2E9C-101B-9397-08002B2CF9AE}" pid="3" name="Creator">
    <vt:lpwstr>Adobe Illustrator 26.1 (Windows)</vt:lpwstr>
  </property>
  <property fmtid="{D5CDD505-2E9C-101B-9397-08002B2CF9AE}" pid="4" name="LastSaved">
    <vt:filetime>2023-09-12T00:00:00Z</vt:filetime>
  </property>
</Properties>
</file>