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12"/>
    <a:srgbClr val="E2E226"/>
    <a:srgbClr val="1D3A16"/>
    <a:srgbClr val="204018"/>
    <a:srgbClr val="225C1E"/>
    <a:srgbClr val="2C5921"/>
    <a:srgbClr val="E7CB21"/>
    <a:srgbClr val="C6D137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3186" autoAdjust="0"/>
  </p:normalViewPr>
  <p:slideViewPr>
    <p:cSldViewPr snapToGrid="0">
      <p:cViewPr>
        <p:scale>
          <a:sx n="60" d="100"/>
          <a:sy n="60" d="100"/>
        </p:scale>
        <p:origin x="-1302" y="-984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6-24T13:16:20.737" v="22"/>
      <pc:docMkLst>
        <pc:docMk/>
      </pc:docMkLst>
      <pc:sldChg chg="modSp mod">
        <pc:chgData name="Martina Lapebie" userId="02d1b9e5-72cf-4160-aadc-540e307bd612" providerId="ADAL" clId="{F85CAFF4-9979-448A-A0B6-9AAF51DDDEE0}" dt="2026-06-24T13:16:20.737" v="22"/>
        <pc:sldMkLst>
          <pc:docMk/>
          <pc:sldMk cId="0" sldId="272"/>
        </pc:sldMkLst>
        <pc:graphicFrameChg chg="mod">
          <ac:chgData name="Martina Lapebie" userId="02d1b9e5-72cf-4160-aadc-540e307bd612" providerId="ADAL" clId="{F85CAFF4-9979-448A-A0B6-9AAF51DDDEE0}" dt="2026-06-24T13:16:20.737" v="22"/>
          <ac:graphicFrameMkLst>
            <pc:docMk/>
            <pc:sldMk cId="0" sldId="272"/>
            <ac:graphicFrameMk id="8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(2)'!$B$2:$CZ$2</c:f>
              <c:numCache>
                <c:formatCode>#,##0</c:formatCode>
                <c:ptCount val="103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5441</c:v>
                </c:pt>
                <c:pt idx="100">
                  <c:v>5048</c:v>
                </c:pt>
                <c:pt idx="101">
                  <c:v>4798</c:v>
                </c:pt>
                <c:pt idx="102">
                  <c:v>4989.9416708860754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102"/>
              <c:layout>
                <c:manualLayout>
                  <c:x val="-5.9676749374568874E-3"/>
                  <c:y val="8.0455916862219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(2)'!$B$3:$CZ$3</c:f>
              <c:numCache>
                <c:formatCode>#,##0</c:formatCode>
                <c:ptCount val="103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2363</c:v>
                </c:pt>
                <c:pt idx="100">
                  <c:v>3056</c:v>
                </c:pt>
                <c:pt idx="101">
                  <c:v>2587</c:v>
                </c:pt>
                <c:pt idx="102">
                  <c:v>1853.1675949367088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10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(2)'!$B$4:$CZ$4</c:f>
              <c:numCache>
                <c:formatCode>#,##0</c:formatCode>
                <c:ptCount val="103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  <c:pt idx="100">
                  <c:v>719.28030379746838</c:v>
                </c:pt>
                <c:pt idx="101" formatCode="General">
                  <c:v>803</c:v>
                </c:pt>
                <c:pt idx="102">
                  <c:v>605.15868354430381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102"/>
              <c:layout>
                <c:manualLayout>
                  <c:x val="-2.6522999722032553E-3"/>
                  <c:y val="-1.743211532014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AA9412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(2)'!$B$5:$CZ$5</c:f>
              <c:numCache>
                <c:formatCode>#,##0</c:formatCode>
                <c:ptCount val="103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 formatCode="General">
                  <c:v>725</c:v>
                </c:pt>
                <c:pt idx="100" formatCode="General">
                  <c:v>751</c:v>
                </c:pt>
                <c:pt idx="101" formatCode="General">
                  <c:v>659</c:v>
                </c:pt>
                <c:pt idx="102">
                  <c:v>752.78389873417723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102"/>
              <c:layout>
                <c:manualLayout>
                  <c:x val="2.652299972203061E-3"/>
                  <c:y val="-2.68186389540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51-499C-92B0-9FCC04CF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(2)'!$B$1:$CZ$1</c:f>
              <c:numCache>
                <c:formatCode>mmm\-yy</c:formatCode>
                <c:ptCount val="10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  <c:pt idx="100">
                  <c:v>46082</c:v>
                </c:pt>
                <c:pt idx="101">
                  <c:v>46113</c:v>
                </c:pt>
                <c:pt idx="102">
                  <c:v>46143</c:v>
                </c:pt>
              </c:numCache>
            </c:numRef>
          </c:cat>
          <c:val>
            <c:numRef>
              <c:f>'Prov destacadas (2)'!$B$6:$CZ$6</c:f>
              <c:numCache>
                <c:formatCode>#,##0</c:formatCode>
                <c:ptCount val="103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1956</c:v>
                </c:pt>
                <c:pt idx="100">
                  <c:v>2213</c:v>
                </c:pt>
                <c:pt idx="101">
                  <c:v>2241</c:v>
                </c:pt>
                <c:pt idx="102">
                  <c:v>1987.1819746835442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143"/>
          <c:min val="4291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84496C-7876-4178-88FD-5C41DB954224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D4E798D-DA89-48BB-884D-CD1A2B53DE79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957B10-C3D8-4101-BD44-81759696194F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01B78E0F-7413-436C-99DC-E85E6A6B4D7D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Sheet2!$A$2:$A$44</c:f>
              <c:numCache>
                <c:formatCode>mmm\-yy</c:formatCode>
                <c:ptCount val="4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  <c:pt idx="42">
                  <c:v>46082</c:v>
                </c:pt>
              </c:numCache>
            </c:numRef>
          </c:cat>
          <c:val>
            <c:numRef>
              <c:f>Sheet2!$C$2:$C$44</c:f>
              <c:numCache>
                <c:formatCode>0.0%</c:formatCode>
                <c:ptCount val="43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1.9964542222583592E-2</c:v>
                </c:pt>
                <c:pt idx="42">
                  <c:v>1.9221218754024161E-3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4.1856420393519403E-2"/>
                  <c:y val="-4.6399354531678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-2.4582342135876671E-2"/>
                  <c:y val="-7.1575790923572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dLbl>
              <c:idx val="42"/>
              <c:layout>
                <c:manualLayout>
                  <c:x val="-6.643876252941537E-4"/>
                  <c:y val="-0.106193390962427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34B-4BBD-AE9A-D3869BC4F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Sheet2!$A$2:$A$44</c:f>
              <c:numCache>
                <c:formatCode>mmm\-yy</c:formatCode>
                <c:ptCount val="43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  <c:pt idx="42">
                  <c:v>46082</c:v>
                </c:pt>
              </c:numCache>
            </c:numRef>
          </c:cat>
          <c:val>
            <c:numRef>
              <c:f>Sheet2!$B$2:$B$44</c:f>
              <c:numCache>
                <c:formatCode>#,##0</c:formatCode>
                <c:ptCount val="43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326202</c:v>
                </c:pt>
                <c:pt idx="42">
                  <c:v>326829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24/6/2026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24/6/2026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30321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42731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6440</TotalTime>
  <Words>2215</Words>
  <Application>Microsoft Office PowerPoint</Application>
  <PresentationFormat>Personalizado</PresentationFormat>
  <Paragraphs>513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256</cp:revision>
  <cp:lastPrinted>2026-03-27T17:50:14Z</cp:lastPrinted>
  <dcterms:created xsi:type="dcterms:W3CDTF">2023-09-12T19:17:28Z</dcterms:created>
  <dcterms:modified xsi:type="dcterms:W3CDTF">2026-06-24T13:16:26Z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