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498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3T18:29:45.373" v="51" actId="27918"/>
      <pc:docMkLst>
        <pc:docMk/>
      </pc:docMkLst>
      <pc:sldChg chg="modSp">
        <pc:chgData name="Martina Lapebie" userId="02d1b9e5-72cf-4160-aadc-540e307bd612" providerId="ADAL" clId="{F85CAFF4-9979-448A-A0B6-9AAF51DDDEE0}" dt="2026-05-11T18:18:19.763" v="22"/>
        <pc:sldMkLst>
          <pc:docMk/>
          <pc:sldMk cId="1437048369" sldId="473"/>
        </pc:sldMkLst>
        <pc:graphicFrameChg chg="mod">
          <ac:chgData name="Martina Lapebie" userId="02d1b9e5-72cf-4160-aadc-540e307bd612" providerId="ADAL" clId="{F85CAFF4-9979-448A-A0B6-9AAF51DDDEE0}" dt="2026-05-11T18:18:19.763" v="22"/>
          <ac:graphicFrameMkLst>
            <pc:docMk/>
            <pc:sldMk cId="1437048369" sldId="473"/>
            <ac:graphicFrameMk id="2" creationId="{DE5660AA-5EE3-F57E-3638-93781B6D4F13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4-22T20:36:59.814" v="12" actId="27918"/>
        <pc:sldMkLst>
          <pc:docMk/>
          <pc:sldMk cId="1273621595" sldId="532"/>
        </pc:sldMkLst>
        <pc:spChg chg="mod">
          <ac:chgData name="Martina Lapebie" userId="02d1b9e5-72cf-4160-aadc-540e307bd612" providerId="ADAL" clId="{F85CAFF4-9979-448A-A0B6-9AAF51DDDEE0}" dt="2026-04-22T20:36:43.618" v="9" actId="20577"/>
          <ac:spMkLst>
            <pc:docMk/>
            <pc:sldMk cId="1273621595" sldId="532"/>
            <ac:spMk id="25" creationId="{5B3F7DBC-20B4-50A0-F4BE-E755CF39BE1C}"/>
          </ac:spMkLst>
        </pc:spChg>
      </pc:sldChg>
      <pc:sldChg chg="modSp mod">
        <pc:chgData name="Martina Lapebie" userId="02d1b9e5-72cf-4160-aadc-540e307bd612" providerId="ADAL" clId="{F85CAFF4-9979-448A-A0B6-9AAF51DDDEE0}" dt="2026-04-22T20:39:05.495" v="17" actId="27918"/>
        <pc:sldMkLst>
          <pc:docMk/>
          <pc:sldMk cId="48136794" sldId="542"/>
        </pc:sldMkLst>
        <pc:spChg chg="mod">
          <ac:chgData name="Martina Lapebie" userId="02d1b9e5-72cf-4160-aadc-540e307bd612" providerId="ADAL" clId="{F85CAFF4-9979-448A-A0B6-9AAF51DDDEE0}" dt="2026-04-22T20:37:48.369" v="13" actId="20577"/>
          <ac:spMkLst>
            <pc:docMk/>
            <pc:sldMk cId="48136794" sldId="542"/>
            <ac:spMk id="2" creationId="{D0175C43-0FB9-643A-78E3-2BC88BD620F4}"/>
          </ac:spMkLst>
        </pc:spChg>
      </pc:sldChg>
      <pc:sldChg chg="modSp mod">
        <pc:chgData name="Martina Lapebie" userId="02d1b9e5-72cf-4160-aadc-540e307bd612" providerId="ADAL" clId="{F85CAFF4-9979-448A-A0B6-9AAF51DDDEE0}" dt="2026-04-22T20:36:33.881" v="3" actId="20577"/>
        <pc:sldMkLst>
          <pc:docMk/>
          <pc:sldMk cId="3881895291" sldId="558"/>
        </pc:sldMkLst>
        <pc:spChg chg="mod">
          <ac:chgData name="Martina Lapebie" userId="02d1b9e5-72cf-4160-aadc-540e307bd612" providerId="ADAL" clId="{F85CAFF4-9979-448A-A0B6-9AAF51DDDEE0}" dt="2026-04-22T20:36:33.881" v="3" actId="20577"/>
          <ac:spMkLst>
            <pc:docMk/>
            <pc:sldMk cId="3881895291" sldId="558"/>
            <ac:spMk id="35" creationId="{12E7E1FC-75C2-5124-942B-E827E69B1879}"/>
          </ac:spMkLst>
        </pc:spChg>
      </pc:sldChg>
      <pc:sldChg chg="modSp mod">
        <pc:chgData name="Martina Lapebie" userId="02d1b9e5-72cf-4160-aadc-540e307bd612" providerId="ADAL" clId="{F85CAFF4-9979-448A-A0B6-9AAF51DDDEE0}" dt="2026-05-11T18:18:39.746" v="24" actId="20577"/>
        <pc:sldMkLst>
          <pc:docMk/>
          <pc:sldMk cId="1800964844" sldId="580"/>
        </pc:sldMkLst>
        <pc:graphicFrameChg chg="modGraphic">
          <ac:chgData name="Martina Lapebie" userId="02d1b9e5-72cf-4160-aadc-540e307bd612" providerId="ADAL" clId="{F85CAFF4-9979-448A-A0B6-9AAF51DDDEE0}" dt="2026-05-11T18:18:39.746" v="24" actId="20577"/>
          <ac:graphicFrameMkLst>
            <pc:docMk/>
            <pc:sldMk cId="1800964844" sldId="580"/>
            <ac:graphicFrameMk id="17" creationId="{32743CF8-EC64-A51C-3682-5A360ADB835A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5-13T18:29:45.373" v="51" actId="27918"/>
        <pc:sldMkLst>
          <pc:docMk/>
          <pc:sldMk cId="306544292" sldId="581"/>
        </pc:sldMkLst>
        <pc:graphicFrameChg chg="mod">
          <ac:chgData name="Martina Lapebie" userId="02d1b9e5-72cf-4160-aadc-540e307bd612" providerId="ADAL" clId="{F85CAFF4-9979-448A-A0B6-9AAF51DDDEE0}" dt="2026-05-13T18:27:16.462" v="46"/>
          <ac:graphicFrameMkLst>
            <pc:docMk/>
            <pc:sldMk cId="306544292" sldId="581"/>
            <ac:graphicFrameMk id="5" creationId="{01749F59-B355-18AC-A42E-EA5F93F9096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2.5478927894863234E-2"/>
                  <c:y val="-1.943271191591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3D-4077-A33C-5B1AAD58C98C}"/>
                </c:ext>
              </c:extLst>
            </c:dLbl>
            <c:dLbl>
              <c:idx val="88"/>
              <c:layout>
                <c:manualLayout>
                  <c:x val="-1.4016884531591429E-3"/>
                  <c:y val="-7.017766624282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3FC-48A4-A3B5-A7DE75B86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meses'!$N$1:$CX$1</c:f>
              <c:numCache>
                <c:formatCode>mmm\-yy</c:formatCode>
                <c:ptCount val="89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  <c:pt idx="85">
                  <c:v>46023</c:v>
                </c:pt>
                <c:pt idx="86">
                  <c:v>46054</c:v>
                </c:pt>
                <c:pt idx="87">
                  <c:v>46082</c:v>
                </c:pt>
                <c:pt idx="88">
                  <c:v>46113</c:v>
                </c:pt>
              </c:numCache>
            </c:numRef>
          </c:cat>
          <c:val>
            <c:numRef>
              <c:f>'acumulado 12 meses'!$N$27:$CX$27</c:f>
              <c:numCache>
                <c:formatCode>#,##0</c:formatCode>
                <c:ptCount val="89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  <c:pt idx="85">
                  <c:v>134082</c:v>
                </c:pt>
                <c:pt idx="86">
                  <c:v>133500</c:v>
                </c:pt>
                <c:pt idx="87">
                  <c:v>135288</c:v>
                </c:pt>
                <c:pt idx="88">
                  <c:v>135034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meses'!$N$2:$CX$2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  <c:pt idx="85">
                        <c:v>52336</c:v>
                      </c:pt>
                      <c:pt idx="86">
                        <c:v>52079</c:v>
                      </c:pt>
                      <c:pt idx="87">
                        <c:v>52663</c:v>
                      </c:pt>
                      <c:pt idx="88">
                        <c:v>52360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meses'!$N$3:$CX$3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  <c:pt idx="85">
                        <c:v>25293</c:v>
                      </c:pt>
                      <c:pt idx="86">
                        <c:v>25099</c:v>
                      </c:pt>
                      <c:pt idx="87">
                        <c:v>25817</c:v>
                      </c:pt>
                      <c:pt idx="88">
                        <c:v>26019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meses'!$N$4:$CX$4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  <c:pt idx="85" formatCode="General">
                        <c:v>43</c:v>
                      </c:pt>
                      <c:pt idx="86" formatCode="General">
                        <c:v>44</c:v>
                      </c:pt>
                      <c:pt idx="87" formatCode="General">
                        <c:v>57</c:v>
                      </c:pt>
                      <c:pt idx="88" formatCode="General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meses'!$N$5:$CX$5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  <c:pt idx="85" formatCode="General">
                        <c:v>193</c:v>
                      </c:pt>
                      <c:pt idx="86" formatCode="General">
                        <c:v>196</c:v>
                      </c:pt>
                      <c:pt idx="87" formatCode="General">
                        <c:v>208</c:v>
                      </c:pt>
                      <c:pt idx="88" formatCode="General">
                        <c:v>216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meses'!$N$6:$CX$6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  <c:pt idx="85">
                        <c:v>3958</c:v>
                      </c:pt>
                      <c:pt idx="86">
                        <c:v>3931</c:v>
                      </c:pt>
                      <c:pt idx="87">
                        <c:v>3999</c:v>
                      </c:pt>
                      <c:pt idx="88">
                        <c:v>3965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meses'!$N$7:$CX$7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  <c:pt idx="85">
                        <c:v>8421</c:v>
                      </c:pt>
                      <c:pt idx="86">
                        <c:v>8335</c:v>
                      </c:pt>
                      <c:pt idx="87">
                        <c:v>8269</c:v>
                      </c:pt>
                      <c:pt idx="88">
                        <c:v>8119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meses'!$N$8:$CX$8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  <c:pt idx="85" formatCode="General">
                        <c:v>318</c:v>
                      </c:pt>
                      <c:pt idx="86" formatCode="General">
                        <c:v>330</c:v>
                      </c:pt>
                      <c:pt idx="87" formatCode="General">
                        <c:v>335</c:v>
                      </c:pt>
                      <c:pt idx="88" formatCode="General">
                        <c:v>351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meses'!$N$9:$CX$9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  <c:pt idx="85">
                        <c:v>2503</c:v>
                      </c:pt>
                      <c:pt idx="86">
                        <c:v>2526</c:v>
                      </c:pt>
                      <c:pt idx="87">
                        <c:v>2627</c:v>
                      </c:pt>
                      <c:pt idx="88">
                        <c:v>2705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meses'!$N$10:$CX$10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  <c:pt idx="85" formatCode="General">
                        <c:v>159</c:v>
                      </c:pt>
                      <c:pt idx="86" formatCode="General">
                        <c:v>160</c:v>
                      </c:pt>
                      <c:pt idx="87" formatCode="General">
                        <c:v>155</c:v>
                      </c:pt>
                      <c:pt idx="88" formatCode="General">
                        <c:v>172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meses'!$N$11:$CX$11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  <c:pt idx="85">
                        <c:v>1303</c:v>
                      </c:pt>
                      <c:pt idx="86">
                        <c:v>1264</c:v>
                      </c:pt>
                      <c:pt idx="87">
                        <c:v>1192</c:v>
                      </c:pt>
                      <c:pt idx="88">
                        <c:v>1099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meses'!$N$12:$CX$12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  <c:pt idx="85" formatCode="General">
                        <c:v>149</c:v>
                      </c:pt>
                      <c:pt idx="86" formatCode="General">
                        <c:v>154</c:v>
                      </c:pt>
                      <c:pt idx="87" formatCode="General">
                        <c:v>155</c:v>
                      </c:pt>
                      <c:pt idx="88" formatCode="General">
                        <c:v>156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meses'!$N$13:$CX$13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  <c:pt idx="85" formatCode="General">
                        <c:v>45</c:v>
                      </c:pt>
                      <c:pt idx="86" formatCode="General">
                        <c:v>46</c:v>
                      </c:pt>
                      <c:pt idx="87" formatCode="General">
                        <c:v>50</c:v>
                      </c:pt>
                      <c:pt idx="88" formatCode="General">
                        <c:v>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meses'!$N$14:$CX$14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  <c:pt idx="85">
                        <c:v>9318</c:v>
                      </c:pt>
                      <c:pt idx="86">
                        <c:v>9159</c:v>
                      </c:pt>
                      <c:pt idx="87">
                        <c:v>9136</c:v>
                      </c:pt>
                      <c:pt idx="88">
                        <c:v>8941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meses'!$N$15:$CX$15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  <c:pt idx="85" formatCode="General">
                        <c:v>713</c:v>
                      </c:pt>
                      <c:pt idx="86" formatCode="General">
                        <c:v>691</c:v>
                      </c:pt>
                      <c:pt idx="87" formatCode="General">
                        <c:v>738</c:v>
                      </c:pt>
                      <c:pt idx="88" formatCode="General">
                        <c:v>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meses'!$N$16:$CX$16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  <c:pt idx="85">
                        <c:v>2717</c:v>
                      </c:pt>
                      <c:pt idx="86">
                        <c:v>2518</c:v>
                      </c:pt>
                      <c:pt idx="87">
                        <c:v>2408</c:v>
                      </c:pt>
                      <c:pt idx="88">
                        <c:v>2244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meses'!$N$17:$CX$17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  <c:pt idx="85" formatCode="General">
                        <c:v>662</c:v>
                      </c:pt>
                      <c:pt idx="86" formatCode="General">
                        <c:v>697</c:v>
                      </c:pt>
                      <c:pt idx="87" formatCode="General">
                        <c:v>710</c:v>
                      </c:pt>
                      <c:pt idx="88" formatCode="General">
                        <c:v>730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meses'!$N$18:$CX$18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  <c:pt idx="85" formatCode="General">
                        <c:v>126</c:v>
                      </c:pt>
                      <c:pt idx="86" formatCode="General">
                        <c:v>142</c:v>
                      </c:pt>
                      <c:pt idx="87" formatCode="General">
                        <c:v>154</c:v>
                      </c:pt>
                      <c:pt idx="88" formatCode="General">
                        <c:v>153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meses'!$N$19:$CX$19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  <c:pt idx="85" formatCode="General">
                        <c:v>607</c:v>
                      </c:pt>
                      <c:pt idx="86" formatCode="General">
                        <c:v>617</c:v>
                      </c:pt>
                      <c:pt idx="87" formatCode="General">
                        <c:v>624</c:v>
                      </c:pt>
                      <c:pt idx="88" formatCode="General">
                        <c:v>605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meses'!$N$20:$CX$20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  <c:pt idx="85">
                        <c:v>3471</c:v>
                      </c:pt>
                      <c:pt idx="86">
                        <c:v>3543</c:v>
                      </c:pt>
                      <c:pt idx="87">
                        <c:v>3503</c:v>
                      </c:pt>
                      <c:pt idx="88">
                        <c:v>3427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meses'!$N$21:$CX$21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  <c:pt idx="85" formatCode="General">
                        <c:v>221</c:v>
                      </c:pt>
                      <c:pt idx="86" formatCode="General">
                        <c:v>226</c:v>
                      </c:pt>
                      <c:pt idx="87" formatCode="General">
                        <c:v>249</c:v>
                      </c:pt>
                      <c:pt idx="88" formatCode="General">
                        <c:v>257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meses'!$N$22:$CX$22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  <c:pt idx="85">
                        <c:v>19785</c:v>
                      </c:pt>
                      <c:pt idx="86">
                        <c:v>19990</c:v>
                      </c:pt>
                      <c:pt idx="87">
                        <c:v>20407</c:v>
                      </c:pt>
                      <c:pt idx="88">
                        <c:v>20855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meses'!$N$23:$CX$23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  <c:pt idx="85" formatCode="General">
                        <c:v>808</c:v>
                      </c:pt>
                      <c:pt idx="86" formatCode="General">
                        <c:v>812</c:v>
                      </c:pt>
                      <c:pt idx="87" formatCode="General">
                        <c:v>874</c:v>
                      </c:pt>
                      <c:pt idx="88" formatCode="General">
                        <c:v>887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meses'!$N$24:$CX$24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  <c:pt idx="88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meses'!$N$25:$CX$25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  <c:pt idx="85" formatCode="General">
                        <c:v>501</c:v>
                      </c:pt>
                      <c:pt idx="86" formatCode="General">
                        <c:v>484</c:v>
                      </c:pt>
                      <c:pt idx="87" formatCode="General">
                        <c:v>490</c:v>
                      </c:pt>
                      <c:pt idx="88" formatCode="General">
                        <c:v>470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meses'!$N$1:$CX$1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  <c:pt idx="88">
                        <c:v>46113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meses'!$N$26:$CX$26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  <c:pt idx="85" formatCode="General">
                        <c:v>429</c:v>
                      </c:pt>
                      <c:pt idx="86" formatCode="General">
                        <c:v>457</c:v>
                      </c:pt>
                      <c:pt idx="87" formatCode="General">
                        <c:v>467</c:v>
                      </c:pt>
                      <c:pt idx="88" formatCode="General">
                        <c:v>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layout>
                <c:manualLayout>
                  <c:x val="-5.4904072572279728E-17"/>
                  <c:y val="7.34570859654973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63178"/>
              </p:ext>
            </p:extLst>
          </p:nvPr>
        </p:nvGraphicFramePr>
        <p:xfrm>
          <a:off x="842210" y="2225340"/>
          <a:ext cx="18360000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00106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80143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87%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14906</TotalTime>
  <Words>1354</Words>
  <Application>Microsoft Office PowerPoint</Application>
  <PresentationFormat>Personalizado</PresentationFormat>
  <Paragraphs>341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 Light</vt:lpstr>
      <vt:lpstr>Barlow Medium</vt:lpstr>
      <vt:lpstr>Merriweather</vt:lpstr>
      <vt:lpstr>Calibri</vt:lpstr>
      <vt:lpstr>News Gothic MT</vt:lpstr>
      <vt:lpstr>Aptos</vt:lpstr>
      <vt:lpstr>Barlow Black</vt:lpstr>
      <vt:lpstr>Arial</vt:lpstr>
      <vt:lpstr>Barlow ExtraBold</vt:lpstr>
      <vt:lpstr>Calibri Light</vt:lpstr>
      <vt:lpstr>Georgia</vt:lpstr>
      <vt:lpstr>Barlow</vt:lpstr>
      <vt:lpstr>Aptos Black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734</cp:revision>
  <cp:lastPrinted>2025-04-21T17:08:31Z</cp:lastPrinted>
  <dcterms:created xsi:type="dcterms:W3CDTF">2023-09-12T19:17:28Z</dcterms:created>
  <dcterms:modified xsi:type="dcterms:W3CDTF">2026-05-13T18:30:33Z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