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4"/>
  </p:notesMasterIdLst>
  <p:handoutMasterIdLst>
    <p:handoutMasterId r:id="rId25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611" r:id="rId14"/>
    <p:sldId id="473" r:id="rId15"/>
    <p:sldId id="582" r:id="rId16"/>
    <p:sldId id="610" r:id="rId17"/>
    <p:sldId id="558" r:id="rId18"/>
    <p:sldId id="532" r:id="rId19"/>
    <p:sldId id="530" r:id="rId20"/>
    <p:sldId id="559" r:id="rId21"/>
    <p:sldId id="542" r:id="rId22"/>
    <p:sldId id="580" r:id="rId23"/>
  </p:sldIdLst>
  <p:sldSz cx="20104100" cy="11309350"/>
  <p:notesSz cx="6797675" cy="9928225"/>
  <p:embeddedFontLst>
    <p:embeddedFont>
      <p:font typeface="Aptos Black" panose="020B0004020202020204" pitchFamily="34" charset="0"/>
      <p:bold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Black" panose="00000A00000000000000" pitchFamily="2" charset="0"/>
      <p:bold r:id="rId32"/>
      <p:boldItalic r:id="rId33"/>
    </p:embeddedFont>
    <p:embeddedFont>
      <p:font typeface="Barlow ExtraBold" panose="00000900000000000000" pitchFamily="2" charset="0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italic r:id="rId38"/>
    </p:embeddedFont>
    <p:embeddedFont>
      <p:font typeface="Barlow Medium" panose="00000600000000000000" pitchFamily="2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News Gothic MT" panose="020B0504020203020204" pitchFamily="34" charset="0"/>
      <p:regular r:id="rId49"/>
      <p:bold r:id="rId50"/>
      <p:italic r:id="rId51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DA33A"/>
    <a:srgbClr val="EDA834"/>
    <a:srgbClr val="31859C"/>
    <a:srgbClr val="741910"/>
    <a:srgbClr val="6F91CB"/>
    <a:srgbClr val="C28A00"/>
    <a:srgbClr val="FFE6A7"/>
    <a:srgbClr val="00848D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7DFBE-0B5D-D011-C061-03F3DF673591}" v="27" dt="2026-06-26T14:52:28.2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5196" autoAdjust="0"/>
  </p:normalViewPr>
  <p:slideViewPr>
    <p:cSldViewPr snapToGrid="0">
      <p:cViewPr varScale="1">
        <p:scale>
          <a:sx n="37" d="100"/>
          <a:sy n="37" d="100"/>
        </p:scale>
        <p:origin x="96" y="282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Sheet1!$B$2:$AC$2</c:f>
              <c:numCache>
                <c:formatCode>0.0</c:formatCode>
                <c:ptCount val="28"/>
                <c:pt idx="0">
                  <c:v>66.900000000000006</c:v>
                </c:pt>
                <c:pt idx="1">
                  <c:v>69.400000000000006</c:v>
                </c:pt>
                <c:pt idx="2">
                  <c:v>66.7</c:v>
                </c:pt>
                <c:pt idx="3">
                  <c:v>60.6</c:v>
                </c:pt>
                <c:pt idx="4">
                  <c:v>51.7</c:v>
                </c:pt>
                <c:pt idx="5">
                  <c:v>61</c:v>
                </c:pt>
                <c:pt idx="6">
                  <c:v>67.8</c:v>
                </c:pt>
                <c:pt idx="7">
                  <c:v>69</c:v>
                </c:pt>
                <c:pt idx="8">
                  <c:v>67.900000000000006</c:v>
                </c:pt>
                <c:pt idx="9">
                  <c:v>67.900000000000006</c:v>
                </c:pt>
                <c:pt idx="10">
                  <c:v>65.3</c:v>
                </c:pt>
                <c:pt idx="11">
                  <c:v>57.6</c:v>
                </c:pt>
                <c:pt idx="12">
                  <c:v>54.9</c:v>
                </c:pt>
                <c:pt idx="13">
                  <c:v>56.1</c:v>
                </c:pt>
                <c:pt idx="14">
                  <c:v>50.9</c:v>
                </c:pt>
                <c:pt idx="15">
                  <c:v>50.2</c:v>
                </c:pt>
                <c:pt idx="16">
                  <c:v>46.8</c:v>
                </c:pt>
                <c:pt idx="17">
                  <c:v>43.7</c:v>
                </c:pt>
                <c:pt idx="18" formatCode="#,##0.0">
                  <c:v>40.4</c:v>
                </c:pt>
                <c:pt idx="19" formatCode="#,##0.0">
                  <c:v>38.4</c:v>
                </c:pt>
                <c:pt idx="20" formatCode="#,##0.0">
                  <c:v>36.200000000000003</c:v>
                </c:pt>
                <c:pt idx="21" formatCode="#,##0.0">
                  <c:v>36.5</c:v>
                </c:pt>
                <c:pt idx="22" formatCode="#,##0.0">
                  <c:v>25</c:v>
                </c:pt>
                <c:pt idx="23" formatCode="#,##0.0">
                  <c:v>33.1</c:v>
                </c:pt>
                <c:pt idx="24" formatCode="#,##0.0">
                  <c:v>35.9</c:v>
                </c:pt>
                <c:pt idx="25" formatCode="#,##0.0">
                  <c:v>36.1</c:v>
                </c:pt>
                <c:pt idx="26" formatCode="#,##0.0">
                  <c:v>32.018940051040609</c:v>
                </c:pt>
                <c:pt idx="27" formatCode="#,##0.0">
                  <c:v>32.5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Sheet1!$B$3:$AC$3</c:f>
              <c:numCache>
                <c:formatCode>0.0</c:formatCode>
                <c:ptCount val="28"/>
                <c:pt idx="0">
                  <c:v>132</c:v>
                </c:pt>
                <c:pt idx="1">
                  <c:v>132.5</c:v>
                </c:pt>
                <c:pt idx="2">
                  <c:v>118.25470081484498</c:v>
                </c:pt>
                <c:pt idx="3">
                  <c:v>92.5</c:v>
                </c:pt>
                <c:pt idx="4">
                  <c:v>93.469260297019815</c:v>
                </c:pt>
                <c:pt idx="5">
                  <c:v>94.3</c:v>
                </c:pt>
                <c:pt idx="6">
                  <c:v>97.7</c:v>
                </c:pt>
                <c:pt idx="7">
                  <c:v>88.3</c:v>
                </c:pt>
                <c:pt idx="8">
                  <c:v>90.6</c:v>
                </c:pt>
                <c:pt idx="9">
                  <c:v>83.9</c:v>
                </c:pt>
                <c:pt idx="10">
                  <c:v>73.900000000000006</c:v>
                </c:pt>
                <c:pt idx="11">
                  <c:v>61.3</c:v>
                </c:pt>
                <c:pt idx="12">
                  <c:v>61.629823914430197</c:v>
                </c:pt>
                <c:pt idx="13">
                  <c:v>67.099999999999994</c:v>
                </c:pt>
                <c:pt idx="14">
                  <c:v>64.900000000000006</c:v>
                </c:pt>
                <c:pt idx="15">
                  <c:v>51.6</c:v>
                </c:pt>
                <c:pt idx="16">
                  <c:v>47.4</c:v>
                </c:pt>
                <c:pt idx="17">
                  <c:v>46.4</c:v>
                </c:pt>
                <c:pt idx="18">
                  <c:v>40.4</c:v>
                </c:pt>
                <c:pt idx="19">
                  <c:v>40.5</c:v>
                </c:pt>
                <c:pt idx="20">
                  <c:v>35.351533712660824</c:v>
                </c:pt>
                <c:pt idx="21">
                  <c:v>33.483329577157669</c:v>
                </c:pt>
                <c:pt idx="22">
                  <c:v>30.895683465806311</c:v>
                </c:pt>
                <c:pt idx="23">
                  <c:v>33.09529237852189</c:v>
                </c:pt>
                <c:pt idx="24">
                  <c:v>33.306522745924354</c:v>
                </c:pt>
                <c:pt idx="25">
                  <c:v>32.643875945909585</c:v>
                </c:pt>
                <c:pt idx="26">
                  <c:v>30.15243553965432</c:v>
                </c:pt>
                <c:pt idx="2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9612679</c:v>
                </c:pt>
                <c:pt idx="1">
                  <c:v>4209307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441906</c:v>
                </c:pt>
                <c:pt idx="1">
                  <c:v>1010791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2826988</c:v>
                </c:pt>
                <c:pt idx="1">
                  <c:v>3261521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Hoja1!$E$2:$E$24</c:f>
              <c:numCache>
                <c:formatCode>_-* #,##0.0_-;\-* #,##0.0_-;_-* "-"??_-;_-@_-</c:formatCode>
                <c:ptCount val="23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  <c:pt idx="22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Hoja1!$B$2:$B$24</c:f>
              <c:numCache>
                <c:formatCode>_-* #,##0.0_-;\-* #,##0.0_-;_-* "-"??_-;_-@_-</c:formatCode>
                <c:ptCount val="23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  <c:pt idx="22">
                  <c:v>49.3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smtClean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Hoja1!$B$2:$B$12</c:f>
              <c:numCache>
                <c:formatCode>#,##0.0</c:formatCode>
                <c:ptCount val="11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  <c:pt idx="10">
                  <c:v>132.88724908063449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134.141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9F-4F8E-8E56-C8125639B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76697828654332389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rgbClr val="1F497D"/>
              </a:solidFill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9B3-465C-B407-3A2AB3538F19}"/>
                </c:ext>
              </c:extLst>
            </c:dLbl>
            <c:dLbl>
              <c:idx val="12"/>
              <c:layout>
                <c:manualLayout>
                  <c:x val="3.6398468421233341E-3"/>
                  <c:y val="-2.836969486412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layout>
                <c:manualLayout>
                  <c:x val="-5.0957855789726678E-3"/>
                  <c:y val="-4.92736805534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layout>
                <c:manualLayout>
                  <c:x val="-5.8237549473973884E-3"/>
                  <c:y val="-4.3301113213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layout>
                <c:manualLayout>
                  <c:x val="-1.6015326105342672E-2"/>
                  <c:y val="-1.9410843854398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layout>
                <c:manualLayout>
                  <c:x val="-6.0421457579247349E-2"/>
                  <c:y val="-1.791770201944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6.0038098592158723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1C-439E-A671-94FE7D6DBDE5}"/>
                </c:ext>
              </c:extLst>
            </c:dLbl>
            <c:dLbl>
              <c:idx val="84"/>
              <c:layout>
                <c:manualLayout>
                  <c:x val="-3.377957516339869E-2"/>
                  <c:y val="-5.07886904499471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dLbl>
              <c:idx val="89"/>
              <c:layout>
                <c:manualLayout>
                  <c:x val="0"/>
                  <c:y val="2.9862836699074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C7A-4EAD-A74F-37C793162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meses'!$O$1:$CZ$1</c:f>
              <c:numCache>
                <c:formatCode>mmm\-yy</c:formatCode>
                <c:ptCount val="9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  <c:pt idx="85">
                  <c:v>46054</c:v>
                </c:pt>
                <c:pt idx="86">
                  <c:v>46082</c:v>
                </c:pt>
                <c:pt idx="87">
                  <c:v>46113</c:v>
                </c:pt>
                <c:pt idx="88">
                  <c:v>46143</c:v>
                </c:pt>
                <c:pt idx="89">
                  <c:v>46174</c:v>
                </c:pt>
              </c:numCache>
            </c:numRef>
          </c:cat>
          <c:val>
            <c:numRef>
              <c:f>'acumulado 12 meses'!$O$27:$CZ$27</c:f>
              <c:numCache>
                <c:formatCode>#,##0</c:formatCode>
                <c:ptCount val="90"/>
                <c:pt idx="0">
                  <c:v>79647.950551486778</c:v>
                </c:pt>
                <c:pt idx="1">
                  <c:v>76587.977161173447</c:v>
                </c:pt>
                <c:pt idx="2">
                  <c:v>72482.143247183834</c:v>
                </c:pt>
                <c:pt idx="3">
                  <c:v>69930.513905803367</c:v>
                </c:pt>
                <c:pt idx="4">
                  <c:v>68248.943782707531</c:v>
                </c:pt>
                <c:pt idx="5">
                  <c:v>66851.911083138082</c:v>
                </c:pt>
                <c:pt idx="6">
                  <c:v>66851.69850217858</c:v>
                </c:pt>
                <c:pt idx="7">
                  <c:v>65876.337513340884</c:v>
                </c:pt>
                <c:pt idx="8">
                  <c:v>66607.544613072663</c:v>
                </c:pt>
                <c:pt idx="9">
                  <c:v>66911.075749908341</c:v>
                </c:pt>
                <c:pt idx="10">
                  <c:v>67277.434561453803</c:v>
                </c:pt>
                <c:pt idx="11">
                  <c:v>67897.87138367664</c:v>
                </c:pt>
                <c:pt idx="12">
                  <c:v>67892.510715569821</c:v>
                </c:pt>
                <c:pt idx="13">
                  <c:v>67777.265409338608</c:v>
                </c:pt>
                <c:pt idx="14">
                  <c:v>66642.068069631569</c:v>
                </c:pt>
                <c:pt idx="15">
                  <c:v>60899.059760370255</c:v>
                </c:pt>
                <c:pt idx="16">
                  <c:v>54592.671469652749</c:v>
                </c:pt>
                <c:pt idx="17">
                  <c:v>51929.366247940183</c:v>
                </c:pt>
                <c:pt idx="18">
                  <c:v>52363.766491934228</c:v>
                </c:pt>
                <c:pt idx="19">
                  <c:v>50381.32301856397</c:v>
                </c:pt>
                <c:pt idx="20">
                  <c:v>47249.073082726798</c:v>
                </c:pt>
                <c:pt idx="21">
                  <c:v>46003.493064715192</c:v>
                </c:pt>
                <c:pt idx="22">
                  <c:v>45490.45882882666</c:v>
                </c:pt>
                <c:pt idx="23">
                  <c:v>44586.052301870484</c:v>
                </c:pt>
                <c:pt idx="24">
                  <c:v>44753.430731016393</c:v>
                </c:pt>
                <c:pt idx="25">
                  <c:v>44535.566098855263</c:v>
                </c:pt>
                <c:pt idx="26">
                  <c:v>47178.012432429634</c:v>
                </c:pt>
                <c:pt idx="27">
                  <c:v>54307.573517874152</c:v>
                </c:pt>
                <c:pt idx="28">
                  <c:v>61631.689475560801</c:v>
                </c:pt>
                <c:pt idx="29">
                  <c:v>67420.983663337291</c:v>
                </c:pt>
                <c:pt idx="30">
                  <c:v>68203.320715739523</c:v>
                </c:pt>
                <c:pt idx="31">
                  <c:v>71209.142022337561</c:v>
                </c:pt>
                <c:pt idx="32">
                  <c:v>75398.762816123155</c:v>
                </c:pt>
                <c:pt idx="33">
                  <c:v>76355.066923599035</c:v>
                </c:pt>
                <c:pt idx="34">
                  <c:v>77511.072857609179</c:v>
                </c:pt>
                <c:pt idx="35">
                  <c:v>79129.275287051671</c:v>
                </c:pt>
                <c:pt idx="36">
                  <c:v>79012.971892826579</c:v>
                </c:pt>
                <c:pt idx="37">
                  <c:v>80508.649947609476</c:v>
                </c:pt>
                <c:pt idx="38">
                  <c:v>80614.11459317054</c:v>
                </c:pt>
                <c:pt idx="39">
                  <c:v>80647.520323640623</c:v>
                </c:pt>
                <c:pt idx="40">
                  <c:v>80515.369067150634</c:v>
                </c:pt>
                <c:pt idx="41">
                  <c:v>79205.511095904207</c:v>
                </c:pt>
                <c:pt idx="42">
                  <c:v>79129.233856442414</c:v>
                </c:pt>
                <c:pt idx="43">
                  <c:v>81735.228898167828</c:v>
                </c:pt>
                <c:pt idx="44">
                  <c:v>85668.61954352686</c:v>
                </c:pt>
                <c:pt idx="45">
                  <c:v>88641.953386723631</c:v>
                </c:pt>
                <c:pt idx="46">
                  <c:v>92219.174492388032</c:v>
                </c:pt>
                <c:pt idx="47">
                  <c:v>93660.395551009977</c:v>
                </c:pt>
                <c:pt idx="48">
                  <c:v>93725.603298389164</c:v>
                </c:pt>
                <c:pt idx="49">
                  <c:v>97473.543978522124</c:v>
                </c:pt>
                <c:pt idx="50">
                  <c:v>103537.86448478651</c:v>
                </c:pt>
                <c:pt idx="51">
                  <c:v>107412.20787522373</c:v>
                </c:pt>
                <c:pt idx="52">
                  <c:v>111493.20966504728</c:v>
                </c:pt>
                <c:pt idx="53">
                  <c:v>114652.27422654051</c:v>
                </c:pt>
                <c:pt idx="54">
                  <c:v>116074.8063155203</c:v>
                </c:pt>
                <c:pt idx="55">
                  <c:v>117855.47941702887</c:v>
                </c:pt>
                <c:pt idx="56">
                  <c:v>116636.59613909485</c:v>
                </c:pt>
                <c:pt idx="57">
                  <c:v>117045.90015341343</c:v>
                </c:pt>
                <c:pt idx="58">
                  <c:v>116537.27972385577</c:v>
                </c:pt>
                <c:pt idx="59">
                  <c:v>117856.48261314241</c:v>
                </c:pt>
                <c:pt idx="60">
                  <c:v>117931.04982116907</c:v>
                </c:pt>
                <c:pt idx="61">
                  <c:v>119987.08055337115</c:v>
                </c:pt>
                <c:pt idx="62">
                  <c:v>118299.64125986509</c:v>
                </c:pt>
                <c:pt idx="63">
                  <c:v>119329.1829593802</c:v>
                </c:pt>
                <c:pt idx="64">
                  <c:v>120050.90879985568</c:v>
                </c:pt>
                <c:pt idx="65">
                  <c:v>119514.61555393868</c:v>
                </c:pt>
                <c:pt idx="66">
                  <c:v>120822.48131780825</c:v>
                </c:pt>
                <c:pt idx="67">
                  <c:v>122672.85686366908</c:v>
                </c:pt>
                <c:pt idx="68">
                  <c:v>123848.46932169415</c:v>
                </c:pt>
                <c:pt idx="69">
                  <c:v>125544.76918004142</c:v>
                </c:pt>
                <c:pt idx="70">
                  <c:v>126172.52207354062</c:v>
                </c:pt>
                <c:pt idx="71">
                  <c:v>126055.18004671462</c:v>
                </c:pt>
                <c:pt idx="72">
                  <c:v>126319.31224816275</c:v>
                </c:pt>
                <c:pt idx="73">
                  <c:v>126816.74544648982</c:v>
                </c:pt>
                <c:pt idx="74">
                  <c:v>126268.54921209627</c:v>
                </c:pt>
                <c:pt idx="75">
                  <c:v>127109.8491656728</c:v>
                </c:pt>
                <c:pt idx="76">
                  <c:v>126977.26457002015</c:v>
                </c:pt>
                <c:pt idx="77">
                  <c:v>128065.84472893218</c:v>
                </c:pt>
                <c:pt idx="78">
                  <c:v>129364.02855392527</c:v>
                </c:pt>
                <c:pt idx="79">
                  <c:v>128717.16175810908</c:v>
                </c:pt>
                <c:pt idx="80">
                  <c:v>130895.19864050715</c:v>
                </c:pt>
                <c:pt idx="81">
                  <c:v>131946.90402719099</c:v>
                </c:pt>
                <c:pt idx="82">
                  <c:v>132150.36124146244</c:v>
                </c:pt>
                <c:pt idx="83">
                  <c:v>134140.53198198247</c:v>
                </c:pt>
                <c:pt idx="84">
                  <c:v>134082</c:v>
                </c:pt>
                <c:pt idx="85">
                  <c:v>133500</c:v>
                </c:pt>
                <c:pt idx="86">
                  <c:v>135288</c:v>
                </c:pt>
                <c:pt idx="87">
                  <c:v>135034</c:v>
                </c:pt>
                <c:pt idx="88">
                  <c:v>134725</c:v>
                </c:pt>
                <c:pt idx="89">
                  <c:v>136384.76678663612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meses'!$O$2:$CZ$2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27015.544062847017</c:v>
                      </c:pt>
                      <c:pt idx="1">
                        <c:v>24653.067349574121</c:v>
                      </c:pt>
                      <c:pt idx="2">
                        <c:v>21700.4448643988</c:v>
                      </c:pt>
                      <c:pt idx="3">
                        <c:v>19551.859786500609</c:v>
                      </c:pt>
                      <c:pt idx="4">
                        <c:v>17962.445185990015</c:v>
                      </c:pt>
                      <c:pt idx="5">
                        <c:v>16836.18412010288</c:v>
                      </c:pt>
                      <c:pt idx="6">
                        <c:v>16738.998490726881</c:v>
                      </c:pt>
                      <c:pt idx="7">
                        <c:v>15919.305583742649</c:v>
                      </c:pt>
                      <c:pt idx="8">
                        <c:v>15983.42120083</c:v>
                      </c:pt>
                      <c:pt idx="9">
                        <c:v>15989.76235176503</c:v>
                      </c:pt>
                      <c:pt idx="10">
                        <c:v>16020.282782077153</c:v>
                      </c:pt>
                      <c:pt idx="11">
                        <c:v>16395.810155732073</c:v>
                      </c:pt>
                      <c:pt idx="12">
                        <c:v>16412.737373497952</c:v>
                      </c:pt>
                      <c:pt idx="13">
                        <c:v>16475.147254121279</c:v>
                      </c:pt>
                      <c:pt idx="14">
                        <c:v>16191.055007991567</c:v>
                      </c:pt>
                      <c:pt idx="15">
                        <c:v>14810.964918739546</c:v>
                      </c:pt>
                      <c:pt idx="16">
                        <c:v>13320.157735426217</c:v>
                      </c:pt>
                      <c:pt idx="17">
                        <c:v>12093.946201780293</c:v>
                      </c:pt>
                      <c:pt idx="18">
                        <c:v>11205.616779883516</c:v>
                      </c:pt>
                      <c:pt idx="19">
                        <c:v>10337.794591582291</c:v>
                      </c:pt>
                      <c:pt idx="20">
                        <c:v>9675.1401025354389</c:v>
                      </c:pt>
                      <c:pt idx="21">
                        <c:v>9018.7964240613055</c:v>
                      </c:pt>
                      <c:pt idx="22">
                        <c:v>8849.5850084782851</c:v>
                      </c:pt>
                      <c:pt idx="23">
                        <c:v>8499.8461082652557</c:v>
                      </c:pt>
                      <c:pt idx="24">
                        <c:v>8685.278711885041</c:v>
                      </c:pt>
                      <c:pt idx="25">
                        <c:v>8417.3290493329205</c:v>
                      </c:pt>
                      <c:pt idx="26">
                        <c:v>8978.3470671739924</c:v>
                      </c:pt>
                      <c:pt idx="27">
                        <c:v>11038.158174880386</c:v>
                      </c:pt>
                      <c:pt idx="28">
                        <c:v>13923.540751042814</c:v>
                      </c:pt>
                      <c:pt idx="29">
                        <c:v>16955.096829101451</c:v>
                      </c:pt>
                      <c:pt idx="30">
                        <c:v>18475.507126993674</c:v>
                      </c:pt>
                      <c:pt idx="31">
                        <c:v>21116.924069709617</c:v>
                      </c:pt>
                      <c:pt idx="32">
                        <c:v>22916.299290234743</c:v>
                      </c:pt>
                      <c:pt idx="33">
                        <c:v>24395.533953790011</c:v>
                      </c:pt>
                      <c:pt idx="34">
                        <c:v>25744.035978325432</c:v>
                      </c:pt>
                      <c:pt idx="35">
                        <c:v>26792.985263059469</c:v>
                      </c:pt>
                      <c:pt idx="36">
                        <c:v>26710.246061696787</c:v>
                      </c:pt>
                      <c:pt idx="37">
                        <c:v>28447.94762344116</c:v>
                      </c:pt>
                      <c:pt idx="38">
                        <c:v>29578.57832197176</c:v>
                      </c:pt>
                      <c:pt idx="39">
                        <c:v>30341.446740788619</c:v>
                      </c:pt>
                      <c:pt idx="40">
                        <c:v>30355.465896992977</c:v>
                      </c:pt>
                      <c:pt idx="41">
                        <c:v>30237.162330546118</c:v>
                      </c:pt>
                      <c:pt idx="42">
                        <c:v>30786.122646445958</c:v>
                      </c:pt>
                      <c:pt idx="43">
                        <c:v>32327.550762434286</c:v>
                      </c:pt>
                      <c:pt idx="44">
                        <c:v>33739.78175238234</c:v>
                      </c:pt>
                      <c:pt idx="45">
                        <c:v>34826.327947570935</c:v>
                      </c:pt>
                      <c:pt idx="46">
                        <c:v>36307.494134481101</c:v>
                      </c:pt>
                      <c:pt idx="47">
                        <c:v>37133.304142163128</c:v>
                      </c:pt>
                      <c:pt idx="48">
                        <c:v>37104.211454870871</c:v>
                      </c:pt>
                      <c:pt idx="49">
                        <c:v>39058.437484019421</c:v>
                      </c:pt>
                      <c:pt idx="50">
                        <c:v>41438.018665302989</c:v>
                      </c:pt>
                      <c:pt idx="51">
                        <c:v>42537.521605727437</c:v>
                      </c:pt>
                      <c:pt idx="52">
                        <c:v>44427.543083610326</c:v>
                      </c:pt>
                      <c:pt idx="53">
                        <c:v>46074.791102019939</c:v>
                      </c:pt>
                      <c:pt idx="54">
                        <c:v>46596.453081053434</c:v>
                      </c:pt>
                      <c:pt idx="55">
                        <c:v>47320.760675019177</c:v>
                      </c:pt>
                      <c:pt idx="56">
                        <c:v>47630.748274098689</c:v>
                      </c:pt>
                      <c:pt idx="57">
                        <c:v>48029.017131168497</c:v>
                      </c:pt>
                      <c:pt idx="58">
                        <c:v>47796.275632830475</c:v>
                      </c:pt>
                      <c:pt idx="59">
                        <c:v>48398.193300946048</c:v>
                      </c:pt>
                      <c:pt idx="60">
                        <c:v>48429.114319450877</c:v>
                      </c:pt>
                      <c:pt idx="61">
                        <c:v>49007.273322526475</c:v>
                      </c:pt>
                      <c:pt idx="62">
                        <c:v>48490.926279011284</c:v>
                      </c:pt>
                      <c:pt idx="63">
                        <c:v>49255.527124591434</c:v>
                      </c:pt>
                      <c:pt idx="64">
                        <c:v>49370.17931031622</c:v>
                      </c:pt>
                      <c:pt idx="65">
                        <c:v>48916.669539358081</c:v>
                      </c:pt>
                      <c:pt idx="66">
                        <c:v>49299.89049705393</c:v>
                      </c:pt>
                      <c:pt idx="67">
                        <c:v>49719.674888002221</c:v>
                      </c:pt>
                      <c:pt idx="68">
                        <c:v>49949.236748346026</c:v>
                      </c:pt>
                      <c:pt idx="69">
                        <c:v>50416.562444196279</c:v>
                      </c:pt>
                      <c:pt idx="70">
                        <c:v>50782.461989139141</c:v>
                      </c:pt>
                      <c:pt idx="71">
                        <c:v>50708.737458240663</c:v>
                      </c:pt>
                      <c:pt idx="72">
                        <c:v>50780.290768716135</c:v>
                      </c:pt>
                      <c:pt idx="73">
                        <c:v>51110.789697435939</c:v>
                      </c:pt>
                      <c:pt idx="74">
                        <c:v>50846.629650925432</c:v>
                      </c:pt>
                      <c:pt idx="75">
                        <c:v>51249.353163561995</c:v>
                      </c:pt>
                      <c:pt idx="76">
                        <c:v>51007.155331122056</c:v>
                      </c:pt>
                      <c:pt idx="77">
                        <c:v>51002.290850640609</c:v>
                      </c:pt>
                      <c:pt idx="78">
                        <c:v>51365.859110490754</c:v>
                      </c:pt>
                      <c:pt idx="79">
                        <c:v>50732.624896334048</c:v>
                      </c:pt>
                      <c:pt idx="80">
                        <c:v>51266.637907430799</c:v>
                      </c:pt>
                      <c:pt idx="81">
                        <c:v>51689.169649077048</c:v>
                      </c:pt>
                      <c:pt idx="82">
                        <c:v>51583.673615569904</c:v>
                      </c:pt>
                      <c:pt idx="83">
                        <c:v>52313.524475857332</c:v>
                      </c:pt>
                      <c:pt idx="84">
                        <c:v>52336</c:v>
                      </c:pt>
                      <c:pt idx="85">
                        <c:v>52079</c:v>
                      </c:pt>
                      <c:pt idx="86">
                        <c:v>52663</c:v>
                      </c:pt>
                      <c:pt idx="87">
                        <c:v>52360</c:v>
                      </c:pt>
                      <c:pt idx="88">
                        <c:v>52701</c:v>
                      </c:pt>
                      <c:pt idx="89">
                        <c:v>53623.304248293811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meses'!$O$3:$CZ$3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20208.433029660922</c:v>
                      </c:pt>
                      <c:pt idx="1">
                        <c:v>18898.112196884766</c:v>
                      </c:pt>
                      <c:pt idx="2">
                        <c:v>17596.242456166019</c:v>
                      </c:pt>
                      <c:pt idx="3">
                        <c:v>16673.501967942211</c:v>
                      </c:pt>
                      <c:pt idx="4">
                        <c:v>15959.004632690887</c:v>
                      </c:pt>
                      <c:pt idx="5">
                        <c:v>15193.905397856741</c:v>
                      </c:pt>
                      <c:pt idx="6">
                        <c:v>15032.694536145611</c:v>
                      </c:pt>
                      <c:pt idx="7">
                        <c:v>14148.606406599469</c:v>
                      </c:pt>
                      <c:pt idx="8">
                        <c:v>13717.944992584478</c:v>
                      </c:pt>
                      <c:pt idx="9">
                        <c:v>13294.426777849887</c:v>
                      </c:pt>
                      <c:pt idx="10">
                        <c:v>13151.97389707717</c:v>
                      </c:pt>
                      <c:pt idx="11">
                        <c:v>13120.312447689743</c:v>
                      </c:pt>
                      <c:pt idx="12">
                        <c:v>13110.586481085274</c:v>
                      </c:pt>
                      <c:pt idx="13">
                        <c:v>12803.92325063936</c:v>
                      </c:pt>
                      <c:pt idx="14">
                        <c:v>12598.17223424742</c:v>
                      </c:pt>
                      <c:pt idx="15">
                        <c:v>11421.81697739117</c:v>
                      </c:pt>
                      <c:pt idx="16">
                        <c:v>10083.759063391872</c:v>
                      </c:pt>
                      <c:pt idx="17">
                        <c:v>9202.1552121965597</c:v>
                      </c:pt>
                      <c:pt idx="18">
                        <c:v>8514.8795811851178</c:v>
                      </c:pt>
                      <c:pt idx="19">
                        <c:v>7990.0749355956532</c:v>
                      </c:pt>
                      <c:pt idx="20">
                        <c:v>7378.8667833436803</c:v>
                      </c:pt>
                      <c:pt idx="21">
                        <c:v>6757.433862484535</c:v>
                      </c:pt>
                      <c:pt idx="22">
                        <c:v>6162.1966462664241</c:v>
                      </c:pt>
                      <c:pt idx="23">
                        <c:v>5570.8272947647247</c:v>
                      </c:pt>
                      <c:pt idx="24">
                        <c:v>5567.839533321312</c:v>
                      </c:pt>
                      <c:pt idx="25">
                        <c:v>5381.6554078405898</c:v>
                      </c:pt>
                      <c:pt idx="26">
                        <c:v>5646.2088584555549</c:v>
                      </c:pt>
                      <c:pt idx="27">
                        <c:v>6669.4233717289944</c:v>
                      </c:pt>
                      <c:pt idx="28">
                        <c:v>8011.7490511138703</c:v>
                      </c:pt>
                      <c:pt idx="29">
                        <c:v>9533.1887398645194</c:v>
                      </c:pt>
                      <c:pt idx="30">
                        <c:v>10476.110766180891</c:v>
                      </c:pt>
                      <c:pt idx="31">
                        <c:v>11228.595483688823</c:v>
                      </c:pt>
                      <c:pt idx="32">
                        <c:v>12509.157711568259</c:v>
                      </c:pt>
                      <c:pt idx="33">
                        <c:v>13388.257504662342</c:v>
                      </c:pt>
                      <c:pt idx="34">
                        <c:v>14135.595267878154</c:v>
                      </c:pt>
                      <c:pt idx="35">
                        <c:v>14932.343792298319</c:v>
                      </c:pt>
                      <c:pt idx="36">
                        <c:v>14921.133067642648</c:v>
                      </c:pt>
                      <c:pt idx="37">
                        <c:v>15403.056063664506</c:v>
                      </c:pt>
                      <c:pt idx="38">
                        <c:v>15400.675451881432</c:v>
                      </c:pt>
                      <c:pt idx="39">
                        <c:v>15526.442621341383</c:v>
                      </c:pt>
                      <c:pt idx="40">
                        <c:v>15480.254116439439</c:v>
                      </c:pt>
                      <c:pt idx="41">
                        <c:v>14983.06705646869</c:v>
                      </c:pt>
                      <c:pt idx="42">
                        <c:v>14622.875986871113</c:v>
                      </c:pt>
                      <c:pt idx="43">
                        <c:v>15100.5314206366</c:v>
                      </c:pt>
                      <c:pt idx="44">
                        <c:v>16627.874883157929</c:v>
                      </c:pt>
                      <c:pt idx="45">
                        <c:v>17528.509543080101</c:v>
                      </c:pt>
                      <c:pt idx="46">
                        <c:v>18379.631470141027</c:v>
                      </c:pt>
                      <c:pt idx="47">
                        <c:v>18691.549987215545</c:v>
                      </c:pt>
                      <c:pt idx="48">
                        <c:v>18759.767322935309</c:v>
                      </c:pt>
                      <c:pt idx="49">
                        <c:v>19760.957044234212</c:v>
                      </c:pt>
                      <c:pt idx="50">
                        <c:v>21895.758373817436</c:v>
                      </c:pt>
                      <c:pt idx="51">
                        <c:v>23636.303630784958</c:v>
                      </c:pt>
                      <c:pt idx="52">
                        <c:v>24677.621196624903</c:v>
                      </c:pt>
                      <c:pt idx="53">
                        <c:v>25435.034262336998</c:v>
                      </c:pt>
                      <c:pt idx="54">
                        <c:v>25807.220020455126</c:v>
                      </c:pt>
                      <c:pt idx="55">
                        <c:v>26023.910380976733</c:v>
                      </c:pt>
                      <c:pt idx="56">
                        <c:v>24346.566479161338</c:v>
                      </c:pt>
                      <c:pt idx="57">
                        <c:v>23937.262464842745</c:v>
                      </c:pt>
                      <c:pt idx="58">
                        <c:v>23394.533367425211</c:v>
                      </c:pt>
                      <c:pt idx="59">
                        <c:v>23448.705957555612</c:v>
                      </c:pt>
                      <c:pt idx="60">
                        <c:v>23420.974183905375</c:v>
                      </c:pt>
                      <c:pt idx="61">
                        <c:v>23529.028454439485</c:v>
                      </c:pt>
                      <c:pt idx="62">
                        <c:v>22250.748365754269</c:v>
                      </c:pt>
                      <c:pt idx="63">
                        <c:v>21384.659458018759</c:v>
                      </c:pt>
                      <c:pt idx="64">
                        <c:v>21483.651576561802</c:v>
                      </c:pt>
                      <c:pt idx="65">
                        <c:v>21446.132702126793</c:v>
                      </c:pt>
                      <c:pt idx="66">
                        <c:v>21778.026880322115</c:v>
                      </c:pt>
                      <c:pt idx="67">
                        <c:v>22165.662844671941</c:v>
                      </c:pt>
                      <c:pt idx="68">
                        <c:v>22499.429875682799</c:v>
                      </c:pt>
                      <c:pt idx="69">
                        <c:v>22711.345941919753</c:v>
                      </c:pt>
                      <c:pt idx="70">
                        <c:v>22939.219341665936</c:v>
                      </c:pt>
                      <c:pt idx="71">
                        <c:v>22987.665311136134</c:v>
                      </c:pt>
                      <c:pt idx="72">
                        <c:v>23062.865311467529</c:v>
                      </c:pt>
                      <c:pt idx="73">
                        <c:v>23137.729708995554</c:v>
                      </c:pt>
                      <c:pt idx="74">
                        <c:v>23187.51375453025</c:v>
                      </c:pt>
                      <c:pt idx="75">
                        <c:v>23522.14380159885</c:v>
                      </c:pt>
                      <c:pt idx="76">
                        <c:v>23098.192005395471</c:v>
                      </c:pt>
                      <c:pt idx="77">
                        <c:v>23510.197484897475</c:v>
                      </c:pt>
                      <c:pt idx="78">
                        <c:v>23842.894280698616</c:v>
                      </c:pt>
                      <c:pt idx="79">
                        <c:v>23828.091520010039</c:v>
                      </c:pt>
                      <c:pt idx="80">
                        <c:v>24509.075387827848</c:v>
                      </c:pt>
                      <c:pt idx="81">
                        <c:v>24648.696043902117</c:v>
                      </c:pt>
                      <c:pt idx="82">
                        <c:v>24661.274500801024</c:v>
                      </c:pt>
                      <c:pt idx="83">
                        <c:v>25324.598578459201</c:v>
                      </c:pt>
                      <c:pt idx="84">
                        <c:v>25293</c:v>
                      </c:pt>
                      <c:pt idx="85">
                        <c:v>25099</c:v>
                      </c:pt>
                      <c:pt idx="86">
                        <c:v>25817</c:v>
                      </c:pt>
                      <c:pt idx="87">
                        <c:v>26019</c:v>
                      </c:pt>
                      <c:pt idx="88">
                        <c:v>25831</c:v>
                      </c:pt>
                      <c:pt idx="89">
                        <c:v>25951.735866935502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meses'!$O$4:$CZ$4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19.665761453466452</c:v>
                      </c:pt>
                      <c:pt idx="1">
                        <c:v>20.665502404373001</c:v>
                      </c:pt>
                      <c:pt idx="2">
                        <c:v>19.62950829745337</c:v>
                      </c:pt>
                      <c:pt idx="3">
                        <c:v>19.611381719446829</c:v>
                      </c:pt>
                      <c:pt idx="4">
                        <c:v>19.538875407420672</c:v>
                      </c:pt>
                      <c:pt idx="5">
                        <c:v>21.556483887240315</c:v>
                      </c:pt>
                      <c:pt idx="6">
                        <c:v>18.448501566481422</c:v>
                      </c:pt>
                      <c:pt idx="7">
                        <c:v>20.484236624307606</c:v>
                      </c:pt>
                      <c:pt idx="8">
                        <c:v>21.502104153220696</c:v>
                      </c:pt>
                      <c:pt idx="9">
                        <c:v>20.447983468294517</c:v>
                      </c:pt>
                      <c:pt idx="10">
                        <c:v>19.35760962735527</c:v>
                      </c:pt>
                      <c:pt idx="11">
                        <c:v>20.357350578261823</c:v>
                      </c:pt>
                      <c:pt idx="12">
                        <c:v>19.339483049348729</c:v>
                      </c:pt>
                      <c:pt idx="13">
                        <c:v>17.303747991522549</c:v>
                      </c:pt>
                      <c:pt idx="14">
                        <c:v>18.333138849946533</c:v>
                      </c:pt>
                      <c:pt idx="15">
                        <c:v>17.315271321033439</c:v>
                      </c:pt>
                      <c:pt idx="16">
                        <c:v>13.243801205381075</c:v>
                      </c:pt>
                      <c:pt idx="17">
                        <c:v>10.190198618641801</c:v>
                      </c:pt>
                      <c:pt idx="18">
                        <c:v>12.248980335489771</c:v>
                      </c:pt>
                      <c:pt idx="19">
                        <c:v>10.21324527766359</c:v>
                      </c:pt>
                      <c:pt idx="20">
                        <c:v>12.283550324022452</c:v>
                      </c:pt>
                      <c:pt idx="21">
                        <c:v>12.295073653533345</c:v>
                      </c:pt>
                      <c:pt idx="22">
                        <c:v>11.300252783642041</c:v>
                      </c:pt>
                      <c:pt idx="23">
                        <c:v>10.293908584239842</c:v>
                      </c:pt>
                      <c:pt idx="24">
                        <c:v>10.293908584239842</c:v>
                      </c:pt>
                      <c:pt idx="25">
                        <c:v>11.323299442663826</c:v>
                      </c:pt>
                      <c:pt idx="26">
                        <c:v>13.382081159511795</c:v>
                      </c:pt>
                      <c:pt idx="27">
                        <c:v>19.558426310055701</c:v>
                      </c:pt>
                      <c:pt idx="28">
                        <c:v>20.587817168479685</c:v>
                      </c:pt>
                      <c:pt idx="29">
                        <c:v>21.617208026903668</c:v>
                      </c:pt>
                      <c:pt idx="30">
                        <c:v>20.587817168479685</c:v>
                      </c:pt>
                      <c:pt idx="31">
                        <c:v>20.587817168479685</c:v>
                      </c:pt>
                      <c:pt idx="32">
                        <c:v>21.617208026903672</c:v>
                      </c:pt>
                      <c:pt idx="33">
                        <c:v>20.587817168479688</c:v>
                      </c:pt>
                      <c:pt idx="34">
                        <c:v>21.617208026903672</c:v>
                      </c:pt>
                      <c:pt idx="35">
                        <c:v>22.646598885327656</c:v>
                      </c:pt>
                      <c:pt idx="36">
                        <c:v>23.649794998853608</c:v>
                      </c:pt>
                      <c:pt idx="37">
                        <c:v>22.620404140429624</c:v>
                      </c:pt>
                      <c:pt idx="38">
                        <c:v>21.538623792209574</c:v>
                      </c:pt>
                      <c:pt idx="39">
                        <c:v>16.365474755191624</c:v>
                      </c:pt>
                      <c:pt idx="40">
                        <c:v>16.339280010293589</c:v>
                      </c:pt>
                      <c:pt idx="41">
                        <c:v>18.319477492447461</c:v>
                      </c:pt>
                      <c:pt idx="42">
                        <c:v>18.29328274754943</c:v>
                      </c:pt>
                      <c:pt idx="43">
                        <c:v>18.29328274754943</c:v>
                      </c:pt>
                      <c:pt idx="44">
                        <c:v>20.194895995009205</c:v>
                      </c:pt>
                      <c:pt idx="45">
                        <c:v>20.194895995009205</c:v>
                      </c:pt>
                      <c:pt idx="46">
                        <c:v>20.116311760315114</c:v>
                      </c:pt>
                      <c:pt idx="47">
                        <c:v>18.057530043467143</c:v>
                      </c:pt>
                      <c:pt idx="48">
                        <c:v>17.05433392994119</c:v>
                      </c:pt>
                      <c:pt idx="49">
                        <c:v>18.057530043467143</c:v>
                      </c:pt>
                      <c:pt idx="50">
                        <c:v>16.051137816415238</c:v>
                      </c:pt>
                      <c:pt idx="51">
                        <c:v>15.047941702889286</c:v>
                      </c:pt>
                      <c:pt idx="52">
                        <c:v>18.057530043467143</c:v>
                      </c:pt>
                      <c:pt idx="53">
                        <c:v>17.05433392994119</c:v>
                      </c:pt>
                      <c:pt idx="54">
                        <c:v>16.051137816415238</c:v>
                      </c:pt>
                      <c:pt idx="55">
                        <c:v>18.057530043467143</c:v>
                      </c:pt>
                      <c:pt idx="56">
                        <c:v>12.038353362311428</c:v>
                      </c:pt>
                      <c:pt idx="57">
                        <c:v>13.04154947583738</c:v>
                      </c:pt>
                      <c:pt idx="58">
                        <c:v>13.041549475837382</c:v>
                      </c:pt>
                      <c:pt idx="59">
                        <c:v>14.044745589363334</c:v>
                      </c:pt>
                      <c:pt idx="60">
                        <c:v>15.05271126993582</c:v>
                      </c:pt>
                      <c:pt idx="61">
                        <c:v>15.057480836982354</c:v>
                      </c:pt>
                      <c:pt idx="62">
                        <c:v>16.06544651755484</c:v>
                      </c:pt>
                      <c:pt idx="63">
                        <c:v>17.073412198127325</c:v>
                      </c:pt>
                      <c:pt idx="64">
                        <c:v>14.068593424596003</c:v>
                      </c:pt>
                      <c:pt idx="65">
                        <c:v>13.070166878116584</c:v>
                      </c:pt>
                      <c:pt idx="66">
                        <c:v>15.086098239261558</c:v>
                      </c:pt>
                      <c:pt idx="67">
                        <c:v>16.103603053927113</c:v>
                      </c:pt>
                      <c:pt idx="68">
                        <c:v>17.111568734499599</c:v>
                      </c:pt>
                      <c:pt idx="69">
                        <c:v>19.132269662691108</c:v>
                      </c:pt>
                      <c:pt idx="70">
                        <c:v>22.170475405548174</c:v>
                      </c:pt>
                      <c:pt idx="71">
                        <c:v>25.199142014312169</c:v>
                      </c:pt>
                      <c:pt idx="72">
                        <c:v>24.191176333739687</c:v>
                      </c:pt>
                      <c:pt idx="73">
                        <c:v>26.219400445938938</c:v>
                      </c:pt>
                      <c:pt idx="74">
                        <c:v>26.223498029623695</c:v>
                      </c:pt>
                      <c:pt idx="75">
                        <c:v>28.2914122820087</c:v>
                      </c:pt>
                      <c:pt idx="76">
                        <c:v>31.384619845379529</c:v>
                      </c:pt>
                      <c:pt idx="77">
                        <c:v>33.467090195670131</c:v>
                      </c:pt>
                      <c:pt idx="78">
                        <c:v>38.662176239872366</c:v>
                      </c:pt>
                      <c:pt idx="79">
                        <c:v>36.668424541775934</c:v>
                      </c:pt>
                      <c:pt idx="80">
                        <c:v>40.823056564571203</c:v>
                      </c:pt>
                      <c:pt idx="81">
                        <c:v>37.799159522853742</c:v>
                      </c:pt>
                      <c:pt idx="82">
                        <c:v>40.061762145412956</c:v>
                      </c:pt>
                      <c:pt idx="83">
                        <c:v>42.267468056639366</c:v>
                      </c:pt>
                      <c:pt idx="84" formatCode="General">
                        <c:v>43</c:v>
                      </c:pt>
                      <c:pt idx="85" formatCode="General">
                        <c:v>44</c:v>
                      </c:pt>
                      <c:pt idx="86" formatCode="General">
                        <c:v>57</c:v>
                      </c:pt>
                      <c:pt idx="87" formatCode="General">
                        <c:v>67</c:v>
                      </c:pt>
                      <c:pt idx="88" formatCode="General">
                        <c:v>75</c:v>
                      </c:pt>
                      <c:pt idx="89">
                        <c:v>83.392585263281063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meses'!$O$5:$CZ$5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219.63075066696183</c:v>
                      </c:pt>
                      <c:pt idx="1">
                        <c:v>215.19674899117865</c:v>
                      </c:pt>
                      <c:pt idx="2">
                        <c:v>211.6174756422497</c:v>
                      </c:pt>
                      <c:pt idx="3">
                        <c:v>214.36292640287778</c:v>
                      </c:pt>
                      <c:pt idx="4">
                        <c:v>215.92737043253391</c:v>
                      </c:pt>
                      <c:pt idx="5">
                        <c:v>228.90587621631252</c:v>
                      </c:pt>
                      <c:pt idx="6">
                        <c:v>237.92167135247803</c:v>
                      </c:pt>
                      <c:pt idx="7">
                        <c:v>237.45038032430799</c:v>
                      </c:pt>
                      <c:pt idx="8">
                        <c:v>249.39289200116698</c:v>
                      </c:pt>
                      <c:pt idx="9">
                        <c:v>247.99436633411653</c:v>
                      </c:pt>
                      <c:pt idx="10">
                        <c:v>260.900365805869</c:v>
                      </c:pt>
                      <c:pt idx="11">
                        <c:v>262.60982245957746</c:v>
                      </c:pt>
                      <c:pt idx="12">
                        <c:v>263.63712141942102</c:v>
                      </c:pt>
                      <c:pt idx="13">
                        <c:v>265.8426222339956</c:v>
                      </c:pt>
                      <c:pt idx="14">
                        <c:v>259.96588365073495</c:v>
                      </c:pt>
                      <c:pt idx="15">
                        <c:v>240.6379239308971</c:v>
                      </c:pt>
                      <c:pt idx="16">
                        <c:v>213.16702397975456</c:v>
                      </c:pt>
                      <c:pt idx="17">
                        <c:v>187.74338241594907</c:v>
                      </c:pt>
                      <c:pt idx="18">
                        <c:v>171.46902528285051</c:v>
                      </c:pt>
                      <c:pt idx="19">
                        <c:v>146.03386038953414</c:v>
                      </c:pt>
                      <c:pt idx="20">
                        <c:v>127.8159548346965</c:v>
                      </c:pt>
                      <c:pt idx="21">
                        <c:v>118.78190369909851</c:v>
                      </c:pt>
                      <c:pt idx="22">
                        <c:v>97.521918887032541</c:v>
                      </c:pt>
                      <c:pt idx="23">
                        <c:v>91.576040326706504</c:v>
                      </c:pt>
                      <c:pt idx="24">
                        <c:v>90.548741366862942</c:v>
                      </c:pt>
                      <c:pt idx="25">
                        <c:v>78.233705240222818</c:v>
                      </c:pt>
                      <c:pt idx="26">
                        <c:v>82.351268673918753</c:v>
                      </c:pt>
                      <c:pt idx="27">
                        <c:v>104.99786755924642</c:v>
                      </c:pt>
                      <c:pt idx="28">
                        <c:v>112.20360356821431</c:v>
                      </c:pt>
                      <c:pt idx="29">
                        <c:v>138.9677658872379</c:v>
                      </c:pt>
                      <c:pt idx="30">
                        <c:v>158.5261921972936</c:v>
                      </c:pt>
                      <c:pt idx="31">
                        <c:v>174.99644593207734</c:v>
                      </c:pt>
                      <c:pt idx="32">
                        <c:v>177.05522764892532</c:v>
                      </c:pt>
                      <c:pt idx="33">
                        <c:v>176.02583679050133</c:v>
                      </c:pt>
                      <c:pt idx="34">
                        <c:v>179.11400936577328</c:v>
                      </c:pt>
                      <c:pt idx="35">
                        <c:v>184.26096365789317</c:v>
                      </c:pt>
                      <c:pt idx="36">
                        <c:v>184.26096365789317</c:v>
                      </c:pt>
                      <c:pt idx="37">
                        <c:v>184.10379518850499</c:v>
                      </c:pt>
                      <c:pt idx="38">
                        <c:v>175.44955240274462</c:v>
                      </c:pt>
                      <c:pt idx="39">
                        <c:v>164.81511213483037</c:v>
                      </c:pt>
                      <c:pt idx="40">
                        <c:v>167.61514251622398</c:v>
                      </c:pt>
                      <c:pt idx="41">
                        <c:v>154.84333629676763</c:v>
                      </c:pt>
                      <c:pt idx="42">
                        <c:v>142.28108803649559</c:v>
                      </c:pt>
                      <c:pt idx="43">
                        <c:v>136.81979680559928</c:v>
                      </c:pt>
                      <c:pt idx="44">
                        <c:v>131.51567404409116</c:v>
                      </c:pt>
                      <c:pt idx="45">
                        <c:v>128.24413825453297</c:v>
                      </c:pt>
                      <c:pt idx="46">
                        <c:v>124.89401823028071</c:v>
                      </c:pt>
                      <c:pt idx="47">
                        <c:v>114.36435694195858</c:v>
                      </c:pt>
                      <c:pt idx="48">
                        <c:v>115.36755305548454</c:v>
                      </c:pt>
                      <c:pt idx="49">
                        <c:v>120.3835336231143</c:v>
                      </c:pt>
                      <c:pt idx="50">
                        <c:v>122.38992585016621</c:v>
                      </c:pt>
                      <c:pt idx="51">
                        <c:v>125.39951419074406</c:v>
                      </c:pt>
                      <c:pt idx="52">
                        <c:v>128.40910253132191</c:v>
                      </c:pt>
                      <c:pt idx="53">
                        <c:v>127.40590641779595</c:v>
                      </c:pt>
                      <c:pt idx="54">
                        <c:v>131.41869087189977</c:v>
                      </c:pt>
                      <c:pt idx="55">
                        <c:v>133.42508309895166</c:v>
                      </c:pt>
                      <c:pt idx="56">
                        <c:v>144.46024034773714</c:v>
                      </c:pt>
                      <c:pt idx="57">
                        <c:v>151.48261314241881</c:v>
                      </c:pt>
                      <c:pt idx="58">
                        <c:v>176.56251598056761</c:v>
                      </c:pt>
                      <c:pt idx="59">
                        <c:v>181.57849654819739</c:v>
                      </c:pt>
                      <c:pt idx="60">
                        <c:v>181.58326611524393</c:v>
                      </c:pt>
                      <c:pt idx="61">
                        <c:v>187.68352543619073</c:v>
                      </c:pt>
                      <c:pt idx="62">
                        <c:v>189.78530900417331</c:v>
                      </c:pt>
                      <c:pt idx="63">
                        <c:v>178.77399959062052</c:v>
                      </c:pt>
                      <c:pt idx="64">
                        <c:v>175.81687648755454</c:v>
                      </c:pt>
                      <c:pt idx="65">
                        <c:v>177.90435135439753</c:v>
                      </c:pt>
                      <c:pt idx="66">
                        <c:v>179.97751752010092</c:v>
                      </c:pt>
                      <c:pt idx="67">
                        <c:v>194.15581098676719</c:v>
                      </c:pt>
                      <c:pt idx="68">
                        <c:v>199.27672202942068</c:v>
                      </c:pt>
                      <c:pt idx="69">
                        <c:v>211.43908413494202</c:v>
                      </c:pt>
                      <c:pt idx="70">
                        <c:v>194.47060241183846</c:v>
                      </c:pt>
                      <c:pt idx="71">
                        <c:v>187.48161658648255</c:v>
                      </c:pt>
                      <c:pt idx="72">
                        <c:v>187.48571417016731</c:v>
                      </c:pt>
                      <c:pt idx="73">
                        <c:v>183.50712003577922</c:v>
                      </c:pt>
                      <c:pt idx="74">
                        <c:v>183.58907170947441</c:v>
                      </c:pt>
                      <c:pt idx="75">
                        <c:v>200.08040283731441</c:v>
                      </c:pt>
                      <c:pt idx="76">
                        <c:v>209.49864657073363</c:v>
                      </c:pt>
                      <c:pt idx="77">
                        <c:v>211.93599152980096</c:v>
                      </c:pt>
                      <c:pt idx="78">
                        <c:v>210.1862161252385</c:v>
                      </c:pt>
                      <c:pt idx="79">
                        <c:v>199.47564791076633</c:v>
                      </c:pt>
                      <c:pt idx="80">
                        <c:v>197.95079375164264</c:v>
                      </c:pt>
                      <c:pt idx="81">
                        <c:v>183.10140100416703</c:v>
                      </c:pt>
                      <c:pt idx="82">
                        <c:v>180.54001257760129</c:v>
                      </c:pt>
                      <c:pt idx="83">
                        <c:v>191.15736394189022</c:v>
                      </c:pt>
                      <c:pt idx="84" formatCode="General">
                        <c:v>193</c:v>
                      </c:pt>
                      <c:pt idx="85" formatCode="General">
                        <c:v>196</c:v>
                      </c:pt>
                      <c:pt idx="86" formatCode="General">
                        <c:v>208</c:v>
                      </c:pt>
                      <c:pt idx="87" formatCode="General">
                        <c:v>216</c:v>
                      </c:pt>
                      <c:pt idx="88" formatCode="General">
                        <c:v>219</c:v>
                      </c:pt>
                      <c:pt idx="89">
                        <c:v>227.99116847666929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meses'!$O$6:$CZ$6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715.75718000818358</c:v>
                      </c:pt>
                      <c:pt idx="1">
                        <c:v>731.17298472647917</c:v>
                      </c:pt>
                      <c:pt idx="2">
                        <c:v>756.14838192113643</c:v>
                      </c:pt>
                      <c:pt idx="3">
                        <c:v>774.96219420829539</c:v>
                      </c:pt>
                      <c:pt idx="4">
                        <c:v>681.90676952614092</c:v>
                      </c:pt>
                      <c:pt idx="5">
                        <c:v>644.70439372761359</c:v>
                      </c:pt>
                      <c:pt idx="6">
                        <c:v>621.49561208123123</c:v>
                      </c:pt>
                      <c:pt idx="7">
                        <c:v>557.90717524823231</c:v>
                      </c:pt>
                      <c:pt idx="8">
                        <c:v>534.69839360185006</c:v>
                      </c:pt>
                      <c:pt idx="9">
                        <c:v>567.69262414231298</c:v>
                      </c:pt>
                      <c:pt idx="10">
                        <c:v>588.14338677115438</c:v>
                      </c:pt>
                      <c:pt idx="11">
                        <c:v>587.30956418285359</c:v>
                      </c:pt>
                      <c:pt idx="12">
                        <c:v>584.2842558889057</c:v>
                      </c:pt>
                      <c:pt idx="13">
                        <c:v>537.63211531565184</c:v>
                      </c:pt>
                      <c:pt idx="14">
                        <c:v>532.04345997016355</c:v>
                      </c:pt>
                      <c:pt idx="15">
                        <c:v>484.21520944075911</c:v>
                      </c:pt>
                      <c:pt idx="16">
                        <c:v>442.55178073238778</c:v>
                      </c:pt>
                      <c:pt idx="17">
                        <c:v>436.97464871641034</c:v>
                      </c:pt>
                      <c:pt idx="18">
                        <c:v>553.56085229707116</c:v>
                      </c:pt>
                      <c:pt idx="19">
                        <c:v>662.92979653925318</c:v>
                      </c:pt>
                      <c:pt idx="20">
                        <c:v>746.5754926503464</c:v>
                      </c:pt>
                      <c:pt idx="21">
                        <c:v>693.43514668371517</c:v>
                      </c:pt>
                      <c:pt idx="22">
                        <c:v>711.76447100170719</c:v>
                      </c:pt>
                      <c:pt idx="23">
                        <c:v>762.73469622198354</c:v>
                      </c:pt>
                      <c:pt idx="24">
                        <c:v>761.7115810593009</c:v>
                      </c:pt>
                      <c:pt idx="25">
                        <c:v>806.01304214597985</c:v>
                      </c:pt>
                      <c:pt idx="26">
                        <c:v>872.9234479435388</c:v>
                      </c:pt>
                      <c:pt idx="27">
                        <c:v>992.33278752072113</c:v>
                      </c:pt>
                      <c:pt idx="28">
                        <c:v>1056.1550207430082</c:v>
                      </c:pt>
                      <c:pt idx="29">
                        <c:v>1100.4188276552395</c:v>
                      </c:pt>
                      <c:pt idx="30">
                        <c:v>1007.7736503970808</c:v>
                      </c:pt>
                      <c:pt idx="31">
                        <c:v>1006.7442595386568</c:v>
                      </c:pt>
                      <c:pt idx="32">
                        <c:v>1004.6854778218088</c:v>
                      </c:pt>
                      <c:pt idx="33">
                        <c:v>1057.184411601432</c:v>
                      </c:pt>
                      <c:pt idx="34">
                        <c:v>1117.918472248447</c:v>
                      </c:pt>
                      <c:pt idx="35">
                        <c:v>1174.5349694617662</c:v>
                      </c:pt>
                      <c:pt idx="36">
                        <c:v>1187.5241294478076</c:v>
                      </c:pt>
                      <c:pt idx="37">
                        <c:v>1285.242665248097</c:v>
                      </c:pt>
                      <c:pt idx="38">
                        <c:v>1376.661677980753</c:v>
                      </c:pt>
                      <c:pt idx="39">
                        <c:v>1374.6000889412092</c:v>
                      </c:pt>
                      <c:pt idx="40">
                        <c:v>1452.0713392566929</c:v>
                      </c:pt>
                      <c:pt idx="41">
                        <c:v>1485.8550670477023</c:v>
                      </c:pt>
                      <c:pt idx="42">
                        <c:v>1503.7108349393859</c:v>
                      </c:pt>
                      <c:pt idx="43">
                        <c:v>1567.5982419435747</c:v>
                      </c:pt>
                      <c:pt idx="44">
                        <c:v>1610.0702030726434</c:v>
                      </c:pt>
                      <c:pt idx="45">
                        <c:v>1610.9134233940852</c:v>
                      </c:pt>
                      <c:pt idx="46">
                        <c:v>1612.0525817168063</c:v>
                      </c:pt>
                      <c:pt idx="47">
                        <c:v>1572.0083098951673</c:v>
                      </c:pt>
                      <c:pt idx="48">
                        <c:v>1572.0083098951673</c:v>
                      </c:pt>
                      <c:pt idx="49">
                        <c:v>1534.8900536947074</c:v>
                      </c:pt>
                      <c:pt idx="50">
                        <c:v>1616.1489388903096</c:v>
                      </c:pt>
                      <c:pt idx="51">
                        <c:v>1730.5132958322679</c:v>
                      </c:pt>
                      <c:pt idx="52">
                        <c:v>1791.7082587573511</c:v>
                      </c:pt>
                      <c:pt idx="53">
                        <c:v>1874.9735361800053</c:v>
                      </c:pt>
                      <c:pt idx="54">
                        <c:v>1946.2004602403479</c:v>
                      </c:pt>
                      <c:pt idx="55">
                        <c:v>1997.3634620301711</c:v>
                      </c:pt>
                      <c:pt idx="56">
                        <c:v>2069.5935822040396</c:v>
                      </c:pt>
                      <c:pt idx="57">
                        <c:v>2139.8173101508564</c:v>
                      </c:pt>
                      <c:pt idx="58">
                        <c:v>2239.1337253899255</c:v>
                      </c:pt>
                      <c:pt idx="59">
                        <c:v>2350.4884939913068</c:v>
                      </c:pt>
                      <c:pt idx="60">
                        <c:v>2356.6078315804393</c:v>
                      </c:pt>
                      <c:pt idx="61">
                        <c:v>2471.0946102318544</c:v>
                      </c:pt>
                      <c:pt idx="62">
                        <c:v>2437.1751380200794</c:v>
                      </c:pt>
                      <c:pt idx="63">
                        <c:v>2447.3533687000281</c:v>
                      </c:pt>
                      <c:pt idx="64">
                        <c:v>2445.3215416039893</c:v>
                      </c:pt>
                      <c:pt idx="65">
                        <c:v>2487.6402044531405</c:v>
                      </c:pt>
                      <c:pt idx="66">
                        <c:v>2493.3286939743316</c:v>
                      </c:pt>
                      <c:pt idx="67">
                        <c:v>2600.3336343608439</c:v>
                      </c:pt>
                      <c:pt idx="68">
                        <c:v>2603.39410090518</c:v>
                      </c:pt>
                      <c:pt idx="69">
                        <c:v>2738.3836019953951</c:v>
                      </c:pt>
                      <c:pt idx="70">
                        <c:v>2810.1431305311953</c:v>
                      </c:pt>
                      <c:pt idx="71">
                        <c:v>2830.367631047543</c:v>
                      </c:pt>
                      <c:pt idx="72">
                        <c:v>2870.9362108752125</c:v>
                      </c:pt>
                      <c:pt idx="73">
                        <c:v>3002.4594017140007</c:v>
                      </c:pt>
                      <c:pt idx="74">
                        <c:v>3070.2799730761685</c:v>
                      </c:pt>
                      <c:pt idx="75">
                        <c:v>3192.3646627691546</c:v>
                      </c:pt>
                      <c:pt idx="76">
                        <c:v>3384.5707962252827</c:v>
                      </c:pt>
                      <c:pt idx="77">
                        <c:v>3460.1434156906002</c:v>
                      </c:pt>
                      <c:pt idx="78">
                        <c:v>3617.7925497235988</c:v>
                      </c:pt>
                      <c:pt idx="79">
                        <c:v>3752.2633090559762</c:v>
                      </c:pt>
                      <c:pt idx="80">
                        <c:v>3943.5432294595503</c:v>
                      </c:pt>
                      <c:pt idx="81">
                        <c:v>4000.1253139843557</c:v>
                      </c:pt>
                      <c:pt idx="82">
                        <c:v>3958.1138528438155</c:v>
                      </c:pt>
                      <c:pt idx="83">
                        <c:v>3984.5440571143431</c:v>
                      </c:pt>
                      <c:pt idx="84">
                        <c:v>3958</c:v>
                      </c:pt>
                      <c:pt idx="85">
                        <c:v>3931</c:v>
                      </c:pt>
                      <c:pt idx="86">
                        <c:v>3999</c:v>
                      </c:pt>
                      <c:pt idx="87">
                        <c:v>3965</c:v>
                      </c:pt>
                      <c:pt idx="88">
                        <c:v>3907</c:v>
                      </c:pt>
                      <c:pt idx="89">
                        <c:v>3894.4610767779322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meses'!$O$7:$CZ$7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3353.9636861157119</c:v>
                      </c:pt>
                      <c:pt idx="1">
                        <c:v>3499.5870182870381</c:v>
                      </c:pt>
                      <c:pt idx="2">
                        <c:v>3695.1402391091251</c:v>
                      </c:pt>
                      <c:pt idx="3">
                        <c:v>3893.39987837528</c:v>
                      </c:pt>
                      <c:pt idx="4">
                        <c:v>4063.4882843965333</c:v>
                      </c:pt>
                      <c:pt idx="5">
                        <c:v>4240.3183258214931</c:v>
                      </c:pt>
                      <c:pt idx="6">
                        <c:v>4378.8835332813596</c:v>
                      </c:pt>
                      <c:pt idx="7">
                        <c:v>4656.9282378558109</c:v>
                      </c:pt>
                      <c:pt idx="8">
                        <c:v>4911.5568076714171</c:v>
                      </c:pt>
                      <c:pt idx="9">
                        <c:v>5121.8760555641102</c:v>
                      </c:pt>
                      <c:pt idx="10">
                        <c:v>5176.8784828272528</c:v>
                      </c:pt>
                      <c:pt idx="11">
                        <c:v>5280.6967400011154</c:v>
                      </c:pt>
                      <c:pt idx="12">
                        <c:v>5274.7875948771771</c:v>
                      </c:pt>
                      <c:pt idx="13">
                        <c:v>5348.6522822919869</c:v>
                      </c:pt>
                      <c:pt idx="14">
                        <c:v>5232.6116491975899</c:v>
                      </c:pt>
                      <c:pt idx="15">
                        <c:v>4792.9389700251768</c:v>
                      </c:pt>
                      <c:pt idx="16">
                        <c:v>4352.3636566189607</c:v>
                      </c:pt>
                      <c:pt idx="17">
                        <c:v>4462.1782759137604</c:v>
                      </c:pt>
                      <c:pt idx="18">
                        <c:v>4871.2152729860782</c:v>
                      </c:pt>
                      <c:pt idx="19">
                        <c:v>4691.9478052720042</c:v>
                      </c:pt>
                      <c:pt idx="20">
                        <c:v>4459.8587505520018</c:v>
                      </c:pt>
                      <c:pt idx="21">
                        <c:v>4122.2494639128072</c:v>
                      </c:pt>
                      <c:pt idx="22">
                        <c:v>3934.9619183264463</c:v>
                      </c:pt>
                      <c:pt idx="23">
                        <c:v>3824.1411940331868</c:v>
                      </c:pt>
                      <c:pt idx="24">
                        <c:v>3809.7736518854404</c:v>
                      </c:pt>
                      <c:pt idx="25">
                        <c:v>3552.4278524211704</c:v>
                      </c:pt>
                      <c:pt idx="26">
                        <c:v>3562.7217610054104</c:v>
                      </c:pt>
                      <c:pt idx="27">
                        <c:v>3930.2142974627727</c:v>
                      </c:pt>
                      <c:pt idx="28">
                        <c:v>4193.738357219313</c:v>
                      </c:pt>
                      <c:pt idx="29">
                        <c:v>4083.5935353679465</c:v>
                      </c:pt>
                      <c:pt idx="30">
                        <c:v>3644.043638820905</c:v>
                      </c:pt>
                      <c:pt idx="31">
                        <c:v>3730.5124709285196</c:v>
                      </c:pt>
                      <c:pt idx="32">
                        <c:v>3869.4802368157575</c:v>
                      </c:pt>
                      <c:pt idx="33">
                        <c:v>4073.2996267837061</c:v>
                      </c:pt>
                      <c:pt idx="34">
                        <c:v>4256.5311995831753</c:v>
                      </c:pt>
                      <c:pt idx="35">
                        <c:v>4383.1462751693252</c:v>
                      </c:pt>
                      <c:pt idx="36">
                        <c:v>4395.0012653173508</c:v>
                      </c:pt>
                      <c:pt idx="37">
                        <c:v>4626.4196159576768</c:v>
                      </c:pt>
                      <c:pt idx="38">
                        <c:v>5060.3236057381628</c:v>
                      </c:pt>
                      <c:pt idx="39">
                        <c:v>5314.7078806872996</c:v>
                      </c:pt>
                      <c:pt idx="40">
                        <c:v>5777.1310806949768</c:v>
                      </c:pt>
                      <c:pt idx="41">
                        <c:v>6067.2714851098744</c:v>
                      </c:pt>
                      <c:pt idx="42">
                        <c:v>6335.1532233282114</c:v>
                      </c:pt>
                      <c:pt idx="43">
                        <c:v>6547.3820552490643</c:v>
                      </c:pt>
                      <c:pt idx="44">
                        <c:v>7108.4533914205676</c:v>
                      </c:pt>
                      <c:pt idx="45">
                        <c:v>7705.5350086994122</c:v>
                      </c:pt>
                      <c:pt idx="46">
                        <c:v>8477.4269013733538</c:v>
                      </c:pt>
                      <c:pt idx="47">
                        <c:v>8896.3431347481455</c:v>
                      </c:pt>
                      <c:pt idx="48">
                        <c:v>8928.4454103809767</c:v>
                      </c:pt>
                      <c:pt idx="49">
                        <c:v>9259.5001278445416</c:v>
                      </c:pt>
                      <c:pt idx="50">
                        <c:v>9746.0502429046282</c:v>
                      </c:pt>
                      <c:pt idx="51">
                        <c:v>10179.43096394784</c:v>
                      </c:pt>
                      <c:pt idx="52">
                        <c:v>10535.565584249553</c:v>
                      </c:pt>
                      <c:pt idx="53">
                        <c:v>10726.172845819483</c:v>
                      </c:pt>
                      <c:pt idx="54">
                        <c:v>10748.243160317055</c:v>
                      </c:pt>
                      <c:pt idx="55">
                        <c:v>10976.971874200972</c:v>
                      </c:pt>
                      <c:pt idx="56">
                        <c:v>10791.380593198672</c:v>
                      </c:pt>
                      <c:pt idx="57">
                        <c:v>10462.332267962158</c:v>
                      </c:pt>
                      <c:pt idx="58">
                        <c:v>10097.168882638711</c:v>
                      </c:pt>
                      <c:pt idx="59">
                        <c:v>10004.874840194325</c:v>
                      </c:pt>
                      <c:pt idx="60">
                        <c:v>9977.9030147382418</c:v>
                      </c:pt>
                      <c:pt idx="61">
                        <c:v>10221.657426455138</c:v>
                      </c:pt>
                      <c:pt idx="62">
                        <c:v>9980.8585762049079</c:v>
                      </c:pt>
                      <c:pt idx="63">
                        <c:v>10082.659944341007</c:v>
                      </c:pt>
                      <c:pt idx="64">
                        <c:v>10042.514625497108</c:v>
                      </c:pt>
                      <c:pt idx="65">
                        <c:v>9978.279878261199</c:v>
                      </c:pt>
                      <c:pt idx="66">
                        <c:v>10057.570536231906</c:v>
                      </c:pt>
                      <c:pt idx="67">
                        <c:v>10274.868235733746</c:v>
                      </c:pt>
                      <c:pt idx="68">
                        <c:v>10435.271517821153</c:v>
                      </c:pt>
                      <c:pt idx="69">
                        <c:v>10637.518093086812</c:v>
                      </c:pt>
                      <c:pt idx="70">
                        <c:v>10510.584382272409</c:v>
                      </c:pt>
                      <c:pt idx="71">
                        <c:v>10426.396999841803</c:v>
                      </c:pt>
                      <c:pt idx="72">
                        <c:v>10448.760733663899</c:v>
                      </c:pt>
                      <c:pt idx="73">
                        <c:v>10192.950644867729</c:v>
                      </c:pt>
                      <c:pt idx="74">
                        <c:v>9924.9876017331007</c:v>
                      </c:pt>
                      <c:pt idx="75">
                        <c:v>9716.308623619434</c:v>
                      </c:pt>
                      <c:pt idx="76">
                        <c:v>9519.1563849855938</c:v>
                      </c:pt>
                      <c:pt idx="77">
                        <c:v>9388.3053288060764</c:v>
                      </c:pt>
                      <c:pt idx="78">
                        <c:v>9297.403308444751</c:v>
                      </c:pt>
                      <c:pt idx="79">
                        <c:v>8929.0074645721288</c:v>
                      </c:pt>
                      <c:pt idx="80">
                        <c:v>8706.4686968544702</c:v>
                      </c:pt>
                      <c:pt idx="81">
                        <c:v>8543.3507965703884</c:v>
                      </c:pt>
                      <c:pt idx="82">
                        <c:v>8442.2423981727752</c:v>
                      </c:pt>
                      <c:pt idx="83">
                        <c:v>8413.8770952856903</c:v>
                      </c:pt>
                      <c:pt idx="84">
                        <c:v>8421</c:v>
                      </c:pt>
                      <c:pt idx="85">
                        <c:v>8335</c:v>
                      </c:pt>
                      <c:pt idx="86">
                        <c:v>8269</c:v>
                      </c:pt>
                      <c:pt idx="87">
                        <c:v>8119</c:v>
                      </c:pt>
                      <c:pt idx="88">
                        <c:v>7868</c:v>
                      </c:pt>
                      <c:pt idx="89">
                        <c:v>7789.9241981157456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meses'!$O$8:$CZ$8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675.35939824356024</c:v>
                      </c:pt>
                      <c:pt idx="1">
                        <c:v>678.74205839496415</c:v>
                      </c:pt>
                      <c:pt idx="2">
                        <c:v>651.99025655566595</c:v>
                      </c:pt>
                      <c:pt idx="3">
                        <c:v>636.61626331447712</c:v>
                      </c:pt>
                      <c:pt idx="4">
                        <c:v>630.34869809948657</c:v>
                      </c:pt>
                      <c:pt idx="5">
                        <c:v>616.99231333811736</c:v>
                      </c:pt>
                      <c:pt idx="6">
                        <c:v>608.2149428765839</c:v>
                      </c:pt>
                      <c:pt idx="7">
                        <c:v>585.84276297904933</c:v>
                      </c:pt>
                      <c:pt idx="8">
                        <c:v>612.05632579924486</c:v>
                      </c:pt>
                      <c:pt idx="9">
                        <c:v>594.13905331604678</c:v>
                      </c:pt>
                      <c:pt idx="10">
                        <c:v>574.80234942724496</c:v>
                      </c:pt>
                      <c:pt idx="11">
                        <c:v>567.97008113350466</c:v>
                      </c:pt>
                      <c:pt idx="12">
                        <c:v>568.02666971908764</c:v>
                      </c:pt>
                      <c:pt idx="13">
                        <c:v>589.99606797488195</c:v>
                      </c:pt>
                      <c:pt idx="14">
                        <c:v>595.68461875401374</c:v>
                      </c:pt>
                      <c:pt idx="15">
                        <c:v>546.82697736618536</c:v>
                      </c:pt>
                      <c:pt idx="16">
                        <c:v>527.95995082678326</c:v>
                      </c:pt>
                      <c:pt idx="17">
                        <c:v>502.81286917123924</c:v>
                      </c:pt>
                      <c:pt idx="18">
                        <c:v>502.09460820960936</c:v>
                      </c:pt>
                      <c:pt idx="19">
                        <c:v>493.22188368716388</c:v>
                      </c:pt>
                      <c:pt idx="20">
                        <c:v>426.39984999373763</c:v>
                      </c:pt>
                      <c:pt idx="21">
                        <c:v>417.9880586517279</c:v>
                      </c:pt>
                      <c:pt idx="22">
                        <c:v>418.42594517314188</c:v>
                      </c:pt>
                      <c:pt idx="23">
                        <c:v>397.20053034960858</c:v>
                      </c:pt>
                      <c:pt idx="24">
                        <c:v>391.03673659054721</c:v>
                      </c:pt>
                      <c:pt idx="25">
                        <c:v>346.90471928888269</c:v>
                      </c:pt>
                      <c:pt idx="26">
                        <c:v>323.2287295451311</c:v>
                      </c:pt>
                      <c:pt idx="27">
                        <c:v>356.16923701469858</c:v>
                      </c:pt>
                      <c:pt idx="28">
                        <c:v>345.87532843045875</c:v>
                      </c:pt>
                      <c:pt idx="29">
                        <c:v>349.99289186415473</c:v>
                      </c:pt>
                      <c:pt idx="30">
                        <c:v>344.84593757203481</c:v>
                      </c:pt>
                      <c:pt idx="31">
                        <c:v>352.05167358100266</c:v>
                      </c:pt>
                      <c:pt idx="32">
                        <c:v>379.84522675845022</c:v>
                      </c:pt>
                      <c:pt idx="33">
                        <c:v>340.72837413833884</c:v>
                      </c:pt>
                      <c:pt idx="34">
                        <c:v>334.55202898779493</c:v>
                      </c:pt>
                      <c:pt idx="35">
                        <c:v>362.34558216524249</c:v>
                      </c:pt>
                      <c:pt idx="36">
                        <c:v>362.34558216524249</c:v>
                      </c:pt>
                      <c:pt idx="37">
                        <c:v>361.8216872672819</c:v>
                      </c:pt>
                      <c:pt idx="38">
                        <c:v>366.07802023286871</c:v>
                      </c:pt>
                      <c:pt idx="39">
                        <c:v>369.25257285023554</c:v>
                      </c:pt>
                      <c:pt idx="40">
                        <c:v>374.45971243955222</c:v>
                      </c:pt>
                      <c:pt idx="41">
                        <c:v>386.71541956844862</c:v>
                      </c:pt>
                      <c:pt idx="42">
                        <c:v>381.1493493579602</c:v>
                      </c:pt>
                      <c:pt idx="43">
                        <c:v>388.33668642943076</c:v>
                      </c:pt>
                      <c:pt idx="44">
                        <c:v>351.70552725193659</c:v>
                      </c:pt>
                      <c:pt idx="45">
                        <c:v>352.00146525321566</c:v>
                      </c:pt>
                      <c:pt idx="46">
                        <c:v>355.17601787058248</c:v>
                      </c:pt>
                      <c:pt idx="47">
                        <c:v>334.06430580414218</c:v>
                      </c:pt>
                      <c:pt idx="48">
                        <c:v>335.06750191766815</c:v>
                      </c:pt>
                      <c:pt idx="49">
                        <c:v>340.08348248529791</c:v>
                      </c:pt>
                      <c:pt idx="50">
                        <c:v>346.10265916645363</c:v>
                      </c:pt>
                      <c:pt idx="51">
                        <c:v>372.18575811812832</c:v>
                      </c:pt>
                      <c:pt idx="52">
                        <c:v>372.18575811812826</c:v>
                      </c:pt>
                      <c:pt idx="53">
                        <c:v>379.20813091281002</c:v>
                      </c:pt>
                      <c:pt idx="54">
                        <c:v>388.23689593454361</c:v>
                      </c:pt>
                      <c:pt idx="55">
                        <c:v>376.19854257223216</c:v>
                      </c:pt>
                      <c:pt idx="56">
                        <c:v>382.21771925338794</c:v>
                      </c:pt>
                      <c:pt idx="57">
                        <c:v>380.21132702633599</c:v>
                      </c:pt>
                      <c:pt idx="58">
                        <c:v>389.24009204806947</c:v>
                      </c:pt>
                      <c:pt idx="59">
                        <c:v>395.2592687292252</c:v>
                      </c:pt>
                      <c:pt idx="60">
                        <c:v>396.27200397684419</c:v>
                      </c:pt>
                      <c:pt idx="61">
                        <c:v>390.34344906957261</c:v>
                      </c:pt>
                      <c:pt idx="62">
                        <c:v>370.37491813998435</c:v>
                      </c:pt>
                      <c:pt idx="63">
                        <c:v>336.39979815740492</c:v>
                      </c:pt>
                      <c:pt idx="64">
                        <c:v>328.51254669354682</c:v>
                      </c:pt>
                      <c:pt idx="65">
                        <c:v>294.48019190640895</c:v>
                      </c:pt>
                      <c:pt idx="66">
                        <c:v>283.51180859627493</c:v>
                      </c:pt>
                      <c:pt idx="67">
                        <c:v>282.63739079300547</c:v>
                      </c:pt>
                      <c:pt idx="68">
                        <c:v>276.72791415392004</c:v>
                      </c:pt>
                      <c:pt idx="69">
                        <c:v>280.88378561941983</c:v>
                      </c:pt>
                      <c:pt idx="70">
                        <c:v>258.92317116391922</c:v>
                      </c:pt>
                      <c:pt idx="71">
                        <c:v>250.98345446254925</c:v>
                      </c:pt>
                      <c:pt idx="72">
                        <c:v>249.97958636566153</c:v>
                      </c:pt>
                      <c:pt idx="73">
                        <c:v>242.97299760587123</c:v>
                      </c:pt>
                      <c:pt idx="74">
                        <c:v>249.12732886510989</c:v>
                      </c:pt>
                      <c:pt idx="75">
                        <c:v>245.51132927274014</c:v>
                      </c:pt>
                      <c:pt idx="76">
                        <c:v>250.11500379867039</c:v>
                      </c:pt>
                      <c:pt idx="77">
                        <c:v>263.86176787452047</c:v>
                      </c:pt>
                      <c:pt idx="78">
                        <c:v>269.32300987530522</c:v>
                      </c:pt>
                      <c:pt idx="79">
                        <c:v>278.16302352658414</c:v>
                      </c:pt>
                      <c:pt idx="80">
                        <c:v>282.85784047160274</c:v>
                      </c:pt>
                      <c:pt idx="81">
                        <c:v>285.65949535598179</c:v>
                      </c:pt>
                      <c:pt idx="82">
                        <c:v>307.14466699753314</c:v>
                      </c:pt>
                      <c:pt idx="83">
                        <c:v>319.14953314255746</c:v>
                      </c:pt>
                      <c:pt idx="84" formatCode="General">
                        <c:v>318</c:v>
                      </c:pt>
                      <c:pt idx="85" formatCode="General">
                        <c:v>330</c:v>
                      </c:pt>
                      <c:pt idx="86" formatCode="General">
                        <c:v>335</c:v>
                      </c:pt>
                      <c:pt idx="87" formatCode="General">
                        <c:v>351</c:v>
                      </c:pt>
                      <c:pt idx="88" formatCode="General">
                        <c:v>387</c:v>
                      </c:pt>
                      <c:pt idx="89">
                        <c:v>401.6081791044063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meses'!$O$9:$CZ$9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1234.7721009969121</c:v>
                      </c:pt>
                      <c:pt idx="1">
                        <c:v>1238.4475655569674</c:v>
                      </c:pt>
                      <c:pt idx="2">
                        <c:v>1248.5592928551659</c:v>
                      </c:pt>
                      <c:pt idx="3">
                        <c:v>1268.4300049877979</c:v>
                      </c:pt>
                      <c:pt idx="4">
                        <c:v>1291.647124115821</c:v>
                      </c:pt>
                      <c:pt idx="5">
                        <c:v>1271.1140660785875</c:v>
                      </c:pt>
                      <c:pt idx="6">
                        <c:v>1294.6546844501811</c:v>
                      </c:pt>
                      <c:pt idx="7">
                        <c:v>1300.3927782118583</c:v>
                      </c:pt>
                      <c:pt idx="8">
                        <c:v>1301.452457217878</c:v>
                      </c:pt>
                      <c:pt idx="9">
                        <c:v>1294.9882788053624</c:v>
                      </c:pt>
                      <c:pt idx="10">
                        <c:v>1294.649432144332</c:v>
                      </c:pt>
                      <c:pt idx="11">
                        <c:v>1283.5309539594077</c:v>
                      </c:pt>
                      <c:pt idx="12">
                        <c:v>1279.4877781365469</c:v>
                      </c:pt>
                      <c:pt idx="13">
                        <c:v>1302.8711640203337</c:v>
                      </c:pt>
                      <c:pt idx="14">
                        <c:v>1274.4938153034327</c:v>
                      </c:pt>
                      <c:pt idx="15">
                        <c:v>1168.635592296471</c:v>
                      </c:pt>
                      <c:pt idx="16">
                        <c:v>1036.5202334689654</c:v>
                      </c:pt>
                      <c:pt idx="17">
                        <c:v>1026.3953602954341</c:v>
                      </c:pt>
                      <c:pt idx="18">
                        <c:v>1029.2953450665775</c:v>
                      </c:pt>
                      <c:pt idx="19">
                        <c:v>991.80328190750208</c:v>
                      </c:pt>
                      <c:pt idx="20">
                        <c:v>1035.3104433376166</c:v>
                      </c:pt>
                      <c:pt idx="21">
                        <c:v>1052.2262923913709</c:v>
                      </c:pt>
                      <c:pt idx="22">
                        <c:v>1084.640620969039</c:v>
                      </c:pt>
                      <c:pt idx="23">
                        <c:v>1149.6036638129046</c:v>
                      </c:pt>
                      <c:pt idx="24">
                        <c:v>1156.815675517614</c:v>
                      </c:pt>
                      <c:pt idx="25">
                        <c:v>1158.0647157269825</c:v>
                      </c:pt>
                      <c:pt idx="26">
                        <c:v>1247.6217204098691</c:v>
                      </c:pt>
                      <c:pt idx="27">
                        <c:v>1382.471922863411</c:v>
                      </c:pt>
                      <c:pt idx="28">
                        <c:v>1441.1472017935782</c:v>
                      </c:pt>
                      <c:pt idx="29">
                        <c:v>1467.9113641126019</c:v>
                      </c:pt>
                      <c:pt idx="30">
                        <c:v>1459.6762372452099</c:v>
                      </c:pt>
                      <c:pt idx="31">
                        <c:v>1503.9400441574414</c:v>
                      </c:pt>
                      <c:pt idx="32">
                        <c:v>1473.0583184047221</c:v>
                      </c:pt>
                      <c:pt idx="33">
                        <c:v>1424.6769480587948</c:v>
                      </c:pt>
                      <c:pt idx="34">
                        <c:v>1361.8841056949318</c:v>
                      </c:pt>
                      <c:pt idx="35">
                        <c:v>1291.8855273221006</c:v>
                      </c:pt>
                      <c:pt idx="36">
                        <c:v>1285.6044031919646</c:v>
                      </c:pt>
                      <c:pt idx="37">
                        <c:v>1265.7734263028319</c:v>
                      </c:pt>
                      <c:pt idx="38">
                        <c:v>1198.7030447131888</c:v>
                      </c:pt>
                      <c:pt idx="39">
                        <c:v>1172.1980225204497</c:v>
                      </c:pt>
                      <c:pt idx="40">
                        <c:v>1205.3452806265059</c:v>
                      </c:pt>
                      <c:pt idx="41">
                        <c:v>1227.3080088217887</c:v>
                      </c:pt>
                      <c:pt idx="42">
                        <c:v>1227.5593531406726</c:v>
                      </c:pt>
                      <c:pt idx="43">
                        <c:v>1223.7349203855597</c:v>
                      </c:pt>
                      <c:pt idx="44">
                        <c:v>1246.5698709698786</c:v>
                      </c:pt>
                      <c:pt idx="45">
                        <c:v>1258.0999210490309</c:v>
                      </c:pt>
                      <c:pt idx="46">
                        <c:v>1291.5431171563657</c:v>
                      </c:pt>
                      <c:pt idx="47">
                        <c:v>1292.1165942214266</c:v>
                      </c:pt>
                      <c:pt idx="48">
                        <c:v>1305.1581436972638</c:v>
                      </c:pt>
                      <c:pt idx="49">
                        <c:v>1308.1677320378417</c:v>
                      </c:pt>
                      <c:pt idx="50">
                        <c:v>1315.1901048325235</c:v>
                      </c:pt>
                      <c:pt idx="51">
                        <c:v>1369.3626949629252</c:v>
                      </c:pt>
                      <c:pt idx="52">
                        <c:v>1400.4617744822297</c:v>
                      </c:pt>
                      <c:pt idx="53">
                        <c:v>1445.6055995908973</c:v>
                      </c:pt>
                      <c:pt idx="54">
                        <c:v>1489.7462285860397</c:v>
                      </c:pt>
                      <c:pt idx="55">
                        <c:v>1532.8836614676552</c:v>
                      </c:pt>
                      <c:pt idx="56">
                        <c:v>1593.0754282792122</c:v>
                      </c:pt>
                      <c:pt idx="57">
                        <c:v>1677.3439018153922</c:v>
                      </c:pt>
                      <c:pt idx="58">
                        <c:v>1730.5132958322679</c:v>
                      </c:pt>
                      <c:pt idx="59">
                        <c:v>1781.6762976220912</c:v>
                      </c:pt>
                      <c:pt idx="60">
                        <c:v>1770.6697577755849</c:v>
                      </c:pt>
                      <c:pt idx="61">
                        <c:v>1837.6342928616502</c:v>
                      </c:pt>
                      <c:pt idx="62">
                        <c:v>1894.7051842568055</c:v>
                      </c:pt>
                      <c:pt idx="63">
                        <c:v>1932.772584299526</c:v>
                      </c:pt>
                      <c:pt idx="64">
                        <c:v>1988.8832056845742</c:v>
                      </c:pt>
                      <c:pt idx="65">
                        <c:v>1975.6731343283545</c:v>
                      </c:pt>
                      <c:pt idx="66">
                        <c:v>2004.4351344606425</c:v>
                      </c:pt>
                      <c:pt idx="67">
                        <c:v>2062.7906264250696</c:v>
                      </c:pt>
                      <c:pt idx="68">
                        <c:v>2022.4656426013698</c:v>
                      </c:pt>
                      <c:pt idx="69">
                        <c:v>2020.36704156668</c:v>
                      </c:pt>
                      <c:pt idx="70">
                        <c:v>2002.1266809416907</c:v>
                      </c:pt>
                      <c:pt idx="71">
                        <c:v>2001.8198416169589</c:v>
                      </c:pt>
                      <c:pt idx="72">
                        <c:v>2004.8806169118393</c:v>
                      </c:pt>
                      <c:pt idx="73">
                        <c:v>2000.4677188127448</c:v>
                      </c:pt>
                      <c:pt idx="74">
                        <c:v>1989.0892077907079</c:v>
                      </c:pt>
                      <c:pt idx="75">
                        <c:v>2026.3720855054955</c:v>
                      </c:pt>
                      <c:pt idx="76">
                        <c:v>2070.7800335059437</c:v>
                      </c:pt>
                      <c:pt idx="77">
                        <c:v>2096.2945267554805</c:v>
                      </c:pt>
                      <c:pt idx="78">
                        <c:v>2116.9343300868827</c:v>
                      </c:pt>
                      <c:pt idx="79">
                        <c:v>2144.0235794128657</c:v>
                      </c:pt>
                      <c:pt idx="80">
                        <c:v>2257.6202530813416</c:v>
                      </c:pt>
                      <c:pt idx="81">
                        <c:v>2302.5783024469133</c:v>
                      </c:pt>
                      <c:pt idx="82">
                        <c:v>2395.1408999802579</c:v>
                      </c:pt>
                      <c:pt idx="83">
                        <c:v>2501.6390350463403</c:v>
                      </c:pt>
                      <c:pt idx="84">
                        <c:v>2503</c:v>
                      </c:pt>
                      <c:pt idx="85">
                        <c:v>2526</c:v>
                      </c:pt>
                      <c:pt idx="86">
                        <c:v>2627</c:v>
                      </c:pt>
                      <c:pt idx="87">
                        <c:v>2705</c:v>
                      </c:pt>
                      <c:pt idx="88">
                        <c:v>2772</c:v>
                      </c:pt>
                      <c:pt idx="89">
                        <c:v>2906.7611612680257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meses'!$O$10:$CZ$10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30.043829100669303</c:v>
                      </c:pt>
                      <c:pt idx="1">
                        <c:v>26.93584677991041</c:v>
                      </c:pt>
                      <c:pt idx="2">
                        <c:v>25.845472938971159</c:v>
                      </c:pt>
                      <c:pt idx="3">
                        <c:v>23.755358147125357</c:v>
                      </c:pt>
                      <c:pt idx="4">
                        <c:v>26.772707577851548</c:v>
                      </c:pt>
                      <c:pt idx="5">
                        <c:v>26.736454421838467</c:v>
                      </c:pt>
                      <c:pt idx="6">
                        <c:v>26.700201265825385</c:v>
                      </c:pt>
                      <c:pt idx="7">
                        <c:v>27.681815638725396</c:v>
                      </c:pt>
                      <c:pt idx="8">
                        <c:v>26.645821531805765</c:v>
                      </c:pt>
                      <c:pt idx="9">
                        <c:v>29.681297540538498</c:v>
                      </c:pt>
                      <c:pt idx="10">
                        <c:v>27.554929592679617</c:v>
                      </c:pt>
                      <c:pt idx="11">
                        <c:v>23.410953165001093</c:v>
                      </c:pt>
                      <c:pt idx="12">
                        <c:v>23.410953165001093</c:v>
                      </c:pt>
                      <c:pt idx="13">
                        <c:v>24.438252124844652</c:v>
                      </c:pt>
                      <c:pt idx="14">
                        <c:v>23.443431254953346</c:v>
                      </c:pt>
                      <c:pt idx="15">
                        <c:v>22.425563726040252</c:v>
                      </c:pt>
                      <c:pt idx="16">
                        <c:v>17.336226081474802</c:v>
                      </c:pt>
                      <c:pt idx="17">
                        <c:v>15.300491023648618</c:v>
                      </c:pt>
                      <c:pt idx="18">
                        <c:v>14.29414682424642</c:v>
                      </c:pt>
                      <c:pt idx="19">
                        <c:v>13.299325954355115</c:v>
                      </c:pt>
                      <c:pt idx="20">
                        <c:v>13.299325954355115</c:v>
                      </c:pt>
                      <c:pt idx="21">
                        <c:v>9.2278558387027516</c:v>
                      </c:pt>
                      <c:pt idx="22">
                        <c:v>6.1742532519634796</c:v>
                      </c:pt>
                      <c:pt idx="23">
                        <c:v>8.2330349688114488</c:v>
                      </c:pt>
                      <c:pt idx="24">
                        <c:v>9.2624258272354325</c:v>
                      </c:pt>
                      <c:pt idx="25">
                        <c:v>12.352690301087812</c:v>
                      </c:pt>
                      <c:pt idx="26">
                        <c:v>12.352690301087813</c:v>
                      </c:pt>
                      <c:pt idx="27">
                        <c:v>15.440862876359766</c:v>
                      </c:pt>
                      <c:pt idx="28">
                        <c:v>15.440862876359766</c:v>
                      </c:pt>
                      <c:pt idx="29">
                        <c:v>16.47025373478375</c:v>
                      </c:pt>
                      <c:pt idx="30">
                        <c:v>17.499644593207734</c:v>
                      </c:pt>
                      <c:pt idx="31">
                        <c:v>24.705380602175623</c:v>
                      </c:pt>
                      <c:pt idx="32">
                        <c:v>28.822944035871561</c:v>
                      </c:pt>
                      <c:pt idx="33">
                        <c:v>33.969898327991487</c:v>
                      </c:pt>
                      <c:pt idx="34">
                        <c:v>38.087461761687422</c:v>
                      </c:pt>
                      <c:pt idx="35">
                        <c:v>42.205025195383364</c:v>
                      </c:pt>
                      <c:pt idx="36">
                        <c:v>44.185222677537233</c:v>
                      </c:pt>
                      <c:pt idx="37">
                        <c:v>44.080443697945107</c:v>
                      </c:pt>
                      <c:pt idx="38">
                        <c:v>46.034446435200948</c:v>
                      </c:pt>
                      <c:pt idx="39">
                        <c:v>43.949469973454946</c:v>
                      </c:pt>
                      <c:pt idx="40">
                        <c:v>44.952666086980898</c:v>
                      </c:pt>
                      <c:pt idx="41">
                        <c:v>47.936059682660719</c:v>
                      </c:pt>
                      <c:pt idx="42">
                        <c:v>48.886866306390608</c:v>
                      </c:pt>
                      <c:pt idx="43">
                        <c:v>40.625544694100704</c:v>
                      </c:pt>
                      <c:pt idx="44">
                        <c:v>43.530354055086427</c:v>
                      </c:pt>
                      <c:pt idx="45">
                        <c:v>42.396184217070314</c:v>
                      </c:pt>
                      <c:pt idx="46">
                        <c:v>42.291405237478187</c:v>
                      </c:pt>
                      <c:pt idx="47">
                        <c:v>44.140628995141903</c:v>
                      </c:pt>
                      <c:pt idx="48">
                        <c:v>44.140628995141903</c:v>
                      </c:pt>
                      <c:pt idx="49">
                        <c:v>42.134236768089998</c:v>
                      </c:pt>
                      <c:pt idx="50">
                        <c:v>45.143825108667855</c:v>
                      </c:pt>
                      <c:pt idx="51">
                        <c:v>46.147021222193807</c:v>
                      </c:pt>
                      <c:pt idx="52">
                        <c:v>50.159805676297616</c:v>
                      </c:pt>
                      <c:pt idx="53">
                        <c:v>58.18537458450524</c:v>
                      </c:pt>
                      <c:pt idx="54">
                        <c:v>56.178982357453329</c:v>
                      </c:pt>
                      <c:pt idx="55">
                        <c:v>65.207747379186912</c:v>
                      </c:pt>
                      <c:pt idx="56">
                        <c:v>66.210943492712858</c:v>
                      </c:pt>
                      <c:pt idx="57">
                        <c:v>70.223727946816666</c:v>
                      </c:pt>
                      <c:pt idx="58">
                        <c:v>69.220531833290721</c:v>
                      </c:pt>
                      <c:pt idx="59">
                        <c:v>68.217335719764762</c:v>
                      </c:pt>
                      <c:pt idx="60">
                        <c:v>66.215713059759381</c:v>
                      </c:pt>
                      <c:pt idx="61">
                        <c:v>71.265080596714881</c:v>
                      </c:pt>
                      <c:pt idx="62">
                        <c:v>73.314398927185607</c:v>
                      </c:pt>
                      <c:pt idx="63">
                        <c:v>74.331903741851164</c:v>
                      </c:pt>
                      <c:pt idx="64">
                        <c:v>78.38761429937378</c:v>
                      </c:pt>
                      <c:pt idx="65">
                        <c:v>68.365192298207333</c:v>
                      </c:pt>
                      <c:pt idx="66">
                        <c:v>71.393858906971332</c:v>
                      </c:pt>
                      <c:pt idx="67">
                        <c:v>65.393760494001754</c:v>
                      </c:pt>
                      <c:pt idx="68">
                        <c:v>68.455814072091485</c:v>
                      </c:pt>
                      <c:pt idx="69">
                        <c:v>70.509901969608734</c:v>
                      </c:pt>
                      <c:pt idx="70">
                        <c:v>76.572004754183268</c:v>
                      </c:pt>
                      <c:pt idx="71">
                        <c:v>71.565563320646561</c:v>
                      </c:pt>
                      <c:pt idx="72">
                        <c:v>70.557597640074079</c:v>
                      </c:pt>
                      <c:pt idx="73">
                        <c:v>69.574217461610147</c:v>
                      </c:pt>
                      <c:pt idx="74">
                        <c:v>85.804107942888919</c:v>
                      </c:pt>
                      <c:pt idx="75">
                        <c:v>89.957264078072271</c:v>
                      </c:pt>
                      <c:pt idx="76">
                        <c:v>95.239679306721499</c:v>
                      </c:pt>
                      <c:pt idx="77">
                        <c:v>107.64578275627096</c:v>
                      </c:pt>
                      <c:pt idx="78">
                        <c:v>107.73450140846512</c:v>
                      </c:pt>
                      <c:pt idx="79">
                        <c:v>117.09452815324855</c:v>
                      </c:pt>
                      <c:pt idx="80">
                        <c:v>134.91745280581063</c:v>
                      </c:pt>
                      <c:pt idx="81">
                        <c:v>137.22803048816834</c:v>
                      </c:pt>
                      <c:pt idx="82">
                        <c:v>147.89353153975205</c:v>
                      </c:pt>
                      <c:pt idx="83">
                        <c:v>157.31314267338703</c:v>
                      </c:pt>
                      <c:pt idx="84" formatCode="General">
                        <c:v>159</c:v>
                      </c:pt>
                      <c:pt idx="85" formatCode="General">
                        <c:v>160</c:v>
                      </c:pt>
                      <c:pt idx="86" formatCode="General">
                        <c:v>155</c:v>
                      </c:pt>
                      <c:pt idx="87" formatCode="General">
                        <c:v>172</c:v>
                      </c:pt>
                      <c:pt idx="88" formatCode="General">
                        <c:v>172</c:v>
                      </c:pt>
                      <c:pt idx="89">
                        <c:v>182.038398872583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meses'!$O$11:$CZ$11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349.0937608759026</c:v>
                      </c:pt>
                      <c:pt idx="1">
                        <c:v>340.51578277244096</c:v>
                      </c:pt>
                      <c:pt idx="2">
                        <c:v>325.55870082540258</c:v>
                      </c:pt>
                      <c:pt idx="3">
                        <c:v>324.94239717318027</c:v>
                      </c:pt>
                      <c:pt idx="4">
                        <c:v>328.45194337062986</c:v>
                      </c:pt>
                      <c:pt idx="5">
                        <c:v>355.08241748497591</c:v>
                      </c:pt>
                      <c:pt idx="6">
                        <c:v>367.95216380071531</c:v>
                      </c:pt>
                      <c:pt idx="7">
                        <c:v>377.6232949056631</c:v>
                      </c:pt>
                      <c:pt idx="8">
                        <c:v>456.52754455470762</c:v>
                      </c:pt>
                      <c:pt idx="9">
                        <c:v>546.55583070976991</c:v>
                      </c:pt>
                      <c:pt idx="10">
                        <c:v>607.30160404043772</c:v>
                      </c:pt>
                      <c:pt idx="11">
                        <c:v>623.95279522372482</c:v>
                      </c:pt>
                      <c:pt idx="12">
                        <c:v>623.97165808558577</c:v>
                      </c:pt>
                      <c:pt idx="13">
                        <c:v>650.83233393640569</c:v>
                      </c:pt>
                      <c:pt idx="14">
                        <c:v>667.59067090896178</c:v>
                      </c:pt>
                      <c:pt idx="15">
                        <c:v>632.98317492591661</c:v>
                      </c:pt>
                      <c:pt idx="16">
                        <c:v>637.50405489249385</c:v>
                      </c:pt>
                      <c:pt idx="17">
                        <c:v>603.35749208988454</c:v>
                      </c:pt>
                      <c:pt idx="18">
                        <c:v>575.94420878629637</c:v>
                      </c:pt>
                      <c:pt idx="19">
                        <c:v>581.52904959983027</c:v>
                      </c:pt>
                      <c:pt idx="20">
                        <c:v>534.35762885254678</c:v>
                      </c:pt>
                      <c:pt idx="21">
                        <c:v>492.50601234004671</c:v>
                      </c:pt>
                      <c:pt idx="22">
                        <c:v>475.90518744868865</c:v>
                      </c:pt>
                      <c:pt idx="23">
                        <c:v>454.89871588586226</c:v>
                      </c:pt>
                      <c:pt idx="24">
                        <c:v>469.31437170095887</c:v>
                      </c:pt>
                      <c:pt idx="25">
                        <c:v>460.13771371552099</c:v>
                      </c:pt>
                      <c:pt idx="26">
                        <c:v>517.78360178726416</c:v>
                      </c:pt>
                      <c:pt idx="27">
                        <c:v>636.16355050602237</c:v>
                      </c:pt>
                      <c:pt idx="28">
                        <c:v>743.22019978211665</c:v>
                      </c:pt>
                      <c:pt idx="29">
                        <c:v>764.83740780902042</c:v>
                      </c:pt>
                      <c:pt idx="30">
                        <c:v>811.15999643809994</c:v>
                      </c:pt>
                      <c:pt idx="31">
                        <c:v>833.80659532342747</c:v>
                      </c:pt>
                      <c:pt idx="32">
                        <c:v>855.42380335033113</c:v>
                      </c:pt>
                      <c:pt idx="33">
                        <c:v>821.45390502233954</c:v>
                      </c:pt>
                      <c:pt idx="34">
                        <c:v>810.13060557967572</c:v>
                      </c:pt>
                      <c:pt idx="35">
                        <c:v>837.92415875712334</c:v>
                      </c:pt>
                      <c:pt idx="36">
                        <c:v>865.59453401748146</c:v>
                      </c:pt>
                      <c:pt idx="37">
                        <c:v>877.77165691168375</c:v>
                      </c:pt>
                      <c:pt idx="38">
                        <c:v>886.2659239053603</c:v>
                      </c:pt>
                      <c:pt idx="39">
                        <c:v>853.15764483630801</c:v>
                      </c:pt>
                      <c:pt idx="40">
                        <c:v>829.3478740453703</c:v>
                      </c:pt>
                      <c:pt idx="41">
                        <c:v>813.70524901722695</c:v>
                      </c:pt>
                      <c:pt idx="42">
                        <c:v>793.30859087043427</c:v>
                      </c:pt>
                      <c:pt idx="43">
                        <c:v>761.51004904628371</c:v>
                      </c:pt>
                      <c:pt idx="44">
                        <c:v>733.3575652476643</c:v>
                      </c:pt>
                      <c:pt idx="45">
                        <c:v>727.16282115962315</c:v>
                      </c:pt>
                      <c:pt idx="46">
                        <c:v>727.85947614177337</c:v>
                      </c:pt>
                      <c:pt idx="47">
                        <c:v>718.28841728458201</c:v>
                      </c:pt>
                      <c:pt idx="48">
                        <c:v>686.18614165175154</c:v>
                      </c:pt>
                      <c:pt idx="49">
                        <c:v>664.11582715418058</c:v>
                      </c:pt>
                      <c:pt idx="50">
                        <c:v>669.13180772181033</c:v>
                      </c:pt>
                      <c:pt idx="51">
                        <c:v>630.00715929429816</c:v>
                      </c:pt>
                      <c:pt idx="52">
                        <c:v>575.83456916389673</c:v>
                      </c:pt>
                      <c:pt idx="53">
                        <c:v>602.92086422909733</c:v>
                      </c:pt>
                      <c:pt idx="54">
                        <c:v>604.92725645614928</c:v>
                      </c:pt>
                      <c:pt idx="55">
                        <c:v>641.04231654308364</c:v>
                      </c:pt>
                      <c:pt idx="56">
                        <c:v>678.16057274354387</c:v>
                      </c:pt>
                      <c:pt idx="57">
                        <c:v>738.3523395551008</c:v>
                      </c:pt>
                      <c:pt idx="58">
                        <c:v>815.59844029659939</c:v>
                      </c:pt>
                      <c:pt idx="59">
                        <c:v>851.71350038353353</c:v>
                      </c:pt>
                      <c:pt idx="60">
                        <c:v>840.68311270179458</c:v>
                      </c:pt>
                      <c:pt idx="61">
                        <c:v>875.06841545037616</c:v>
                      </c:pt>
                      <c:pt idx="62">
                        <c:v>869.55958244319947</c:v>
                      </c:pt>
                      <c:pt idx="63">
                        <c:v>909.08964406966697</c:v>
                      </c:pt>
                      <c:pt idx="64">
                        <c:v>963.84889094679215</c:v>
                      </c:pt>
                      <c:pt idx="65">
                        <c:v>943.03455961621353</c:v>
                      </c:pt>
                      <c:pt idx="66">
                        <c:v>977.46755803526025</c:v>
                      </c:pt>
                      <c:pt idx="67">
                        <c:v>973.77433457327436</c:v>
                      </c:pt>
                      <c:pt idx="68">
                        <c:v>968.15580152402754</c:v>
                      </c:pt>
                      <c:pt idx="69">
                        <c:v>927.30616532520901</c:v>
                      </c:pt>
                      <c:pt idx="70">
                        <c:v>881.55501816787751</c:v>
                      </c:pt>
                      <c:pt idx="71">
                        <c:v>834.59558351401915</c:v>
                      </c:pt>
                      <c:pt idx="72">
                        <c:v>839.65999741898997</c:v>
                      </c:pt>
                      <c:pt idx="73">
                        <c:v>839.89765727270617</c:v>
                      </c:pt>
                      <c:pt idx="74">
                        <c:v>852.48085789806237</c:v>
                      </c:pt>
                      <c:pt idx="75">
                        <c:v>883.68721250178544</c:v>
                      </c:pt>
                      <c:pt idx="76">
                        <c:v>847.88265853615098</c:v>
                      </c:pt>
                      <c:pt idx="77">
                        <c:v>887.17355839170182</c:v>
                      </c:pt>
                      <c:pt idx="78">
                        <c:v>875.2898860119293</c:v>
                      </c:pt>
                      <c:pt idx="79">
                        <c:v>903.55970237032852</c:v>
                      </c:pt>
                      <c:pt idx="80">
                        <c:v>1023.3294542556026</c:v>
                      </c:pt>
                      <c:pt idx="81">
                        <c:v>1133.1926837722881</c:v>
                      </c:pt>
                      <c:pt idx="82">
                        <c:v>1221.9722639341503</c:v>
                      </c:pt>
                      <c:pt idx="83">
                        <c:v>1303.2862250648197</c:v>
                      </c:pt>
                      <c:pt idx="84">
                        <c:v>1303</c:v>
                      </c:pt>
                      <c:pt idx="85">
                        <c:v>1264</c:v>
                      </c:pt>
                      <c:pt idx="86">
                        <c:v>1192</c:v>
                      </c:pt>
                      <c:pt idx="87">
                        <c:v>1099</c:v>
                      </c:pt>
                      <c:pt idx="88">
                        <c:v>1022</c:v>
                      </c:pt>
                      <c:pt idx="89">
                        <c:v>960.4838460068728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meses'!$O$12:$CZ$12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54.907687666740451</c:v>
                      </c:pt>
                      <c:pt idx="1">
                        <c:v>54.817054776707749</c:v>
                      </c:pt>
                      <c:pt idx="2">
                        <c:v>53.690427779755417</c:v>
                      </c:pt>
                      <c:pt idx="3">
                        <c:v>61.815241433053608</c:v>
                      </c:pt>
                      <c:pt idx="4">
                        <c:v>63.705963866827467</c:v>
                      </c:pt>
                      <c:pt idx="5">
                        <c:v>67.704927670453671</c:v>
                      </c:pt>
                      <c:pt idx="6">
                        <c:v>69.704409572266769</c:v>
                      </c:pt>
                      <c:pt idx="7">
                        <c:v>70.631644211147162</c:v>
                      </c:pt>
                      <c:pt idx="8">
                        <c:v>69.486890636188292</c:v>
                      </c:pt>
                      <c:pt idx="9">
                        <c:v>69.378131168149054</c:v>
                      </c:pt>
                      <c:pt idx="10">
                        <c:v>80.538420830179973</c:v>
                      </c:pt>
                      <c:pt idx="11">
                        <c:v>75.322197139568743</c:v>
                      </c:pt>
                      <c:pt idx="12">
                        <c:v>76.349496099412306</c:v>
                      </c:pt>
                      <c:pt idx="13">
                        <c:v>73.314756374533957</c:v>
                      </c:pt>
                      <c:pt idx="14">
                        <c:v>71.31359130524045</c:v>
                      </c:pt>
                      <c:pt idx="15">
                        <c:v>62.152783545022629</c:v>
                      </c:pt>
                      <c:pt idx="16">
                        <c:v>53.003499114315709</c:v>
                      </c:pt>
                      <c:pt idx="17">
                        <c:v>52.066294891978863</c:v>
                      </c:pt>
                      <c:pt idx="18">
                        <c:v>56.22995164371838</c:v>
                      </c:pt>
                      <c:pt idx="19">
                        <c:v>52.1815281870878</c:v>
                      </c:pt>
                      <c:pt idx="20">
                        <c:v>49.162495588881207</c:v>
                      </c:pt>
                      <c:pt idx="21">
                        <c:v>46.143462990674621</c:v>
                      </c:pt>
                      <c:pt idx="22">
                        <c:v>34.9699668316524</c:v>
                      </c:pt>
                      <c:pt idx="23">
                        <c:v>37.051795207522154</c:v>
                      </c:pt>
                      <c:pt idx="24">
                        <c:v>36.024496247678599</c:v>
                      </c:pt>
                      <c:pt idx="25">
                        <c:v>40.146243478535389</c:v>
                      </c:pt>
                      <c:pt idx="26">
                        <c:v>48.381370345927273</c:v>
                      </c:pt>
                      <c:pt idx="27">
                        <c:v>53.528324638047195</c:v>
                      </c:pt>
                      <c:pt idx="28">
                        <c:v>56.616497213319143</c:v>
                      </c:pt>
                      <c:pt idx="29">
                        <c:v>63.822233222287025</c:v>
                      </c:pt>
                      <c:pt idx="30">
                        <c:v>57.645888071743123</c:v>
                      </c:pt>
                      <c:pt idx="31">
                        <c:v>59.704669788591083</c:v>
                      </c:pt>
                      <c:pt idx="32">
                        <c:v>66.91040579755898</c:v>
                      </c:pt>
                      <c:pt idx="33">
                        <c:v>74.116141806526883</c:v>
                      </c:pt>
                      <c:pt idx="34">
                        <c:v>76.174923523374844</c:v>
                      </c:pt>
                      <c:pt idx="35">
                        <c:v>75.145532664950863</c:v>
                      </c:pt>
                      <c:pt idx="36">
                        <c:v>75.145532664950863</c:v>
                      </c:pt>
                      <c:pt idx="37">
                        <c:v>77.997952536140531</c:v>
                      </c:pt>
                      <c:pt idx="38">
                        <c:v>78.713006455788133</c:v>
                      </c:pt>
                      <c:pt idx="39">
                        <c:v>77.578836617772012</c:v>
                      </c:pt>
                      <c:pt idx="40">
                        <c:v>80.48364597875775</c:v>
                      </c:pt>
                      <c:pt idx="41">
                        <c:v>74.097742869029588</c:v>
                      </c:pt>
                      <c:pt idx="42">
                        <c:v>77.054941719811382</c:v>
                      </c:pt>
                      <c:pt idx="43">
                        <c:v>79.959751080797119</c:v>
                      </c:pt>
                      <c:pt idx="44">
                        <c:v>81.704195858868687</c:v>
                      </c:pt>
                      <c:pt idx="45">
                        <c:v>81.442248409888364</c:v>
                      </c:pt>
                      <c:pt idx="46">
                        <c:v>87.356646111451951</c:v>
                      </c:pt>
                      <c:pt idx="47">
                        <c:v>89.284454103809765</c:v>
                      </c:pt>
                      <c:pt idx="48">
                        <c:v>90.287650217335724</c:v>
                      </c:pt>
                      <c:pt idx="49">
                        <c:v>89.284454103809765</c:v>
                      </c:pt>
                      <c:pt idx="50">
                        <c:v>89.284454103809765</c:v>
                      </c:pt>
                      <c:pt idx="51">
                        <c:v>98.313219125543341</c:v>
                      </c:pt>
                      <c:pt idx="52">
                        <c:v>97.310023012017382</c:v>
                      </c:pt>
                      <c:pt idx="53">
                        <c:v>99.316415239069286</c:v>
                      </c:pt>
                      <c:pt idx="54">
                        <c:v>98.313219125543327</c:v>
                      </c:pt>
                      <c:pt idx="55">
                        <c:v>99.316415239069286</c:v>
                      </c:pt>
                      <c:pt idx="56">
                        <c:v>98.313219125543341</c:v>
                      </c:pt>
                      <c:pt idx="57">
                        <c:v>99.3164152390693</c:v>
                      </c:pt>
                      <c:pt idx="58">
                        <c:v>97.310023012017382</c:v>
                      </c:pt>
                      <c:pt idx="59">
                        <c:v>102.32600357964715</c:v>
                      </c:pt>
                      <c:pt idx="60">
                        <c:v>101.32280746612119</c:v>
                      </c:pt>
                      <c:pt idx="61">
                        <c:v>101.36096400249346</c:v>
                      </c:pt>
                      <c:pt idx="62">
                        <c:v>103.43413016819684</c:v>
                      </c:pt>
                      <c:pt idx="63">
                        <c:v>96.440374775794396</c:v>
                      </c:pt>
                      <c:pt idx="64">
                        <c:v>100.50085490036354</c:v>
                      </c:pt>
                      <c:pt idx="65">
                        <c:v>97.524653529111418</c:v>
                      </c:pt>
                      <c:pt idx="66">
                        <c:v>100.56762883901501</c:v>
                      </c:pt>
                      <c:pt idx="67">
                        <c:v>101.61375105595978</c:v>
                      </c:pt>
                      <c:pt idx="68">
                        <c:v>106.7060446963341</c:v>
                      </c:pt>
                      <c:pt idx="69">
                        <c:v>105.75054425327349</c:v>
                      </c:pt>
                      <c:pt idx="70">
                        <c:v>107.80463215079074</c:v>
                      </c:pt>
                      <c:pt idx="71">
                        <c:v>110.87622486297354</c:v>
                      </c:pt>
                      <c:pt idx="72">
                        <c:v>111.88828812723079</c:v>
                      </c:pt>
                      <c:pt idx="73">
                        <c:v>112.9331320609661</c:v>
                      </c:pt>
                      <c:pt idx="74">
                        <c:v>107.93018191126652</c:v>
                      </c:pt>
                      <c:pt idx="75">
                        <c:v>116.2364941816332</c:v>
                      </c:pt>
                      <c:pt idx="76">
                        <c:v>122.56153035168163</c:v>
                      </c:pt>
                      <c:pt idx="77">
                        <c:v>131.98809608561069</c:v>
                      </c:pt>
                      <c:pt idx="78">
                        <c:v>143.47495250678179</c:v>
                      </c:pt>
                      <c:pt idx="79">
                        <c:v>146.76500550508177</c:v>
                      </c:pt>
                      <c:pt idx="80">
                        <c:v>148.19038680737236</c:v>
                      </c:pt>
                      <c:pt idx="81">
                        <c:v>149.46844494905653</c:v>
                      </c:pt>
                      <c:pt idx="82">
                        <c:v>153.93198237882143</c:v>
                      </c:pt>
                      <c:pt idx="83">
                        <c:v>149.14518670940089</c:v>
                      </c:pt>
                      <c:pt idx="84" formatCode="General">
                        <c:v>149</c:v>
                      </c:pt>
                      <c:pt idx="85" formatCode="General">
                        <c:v>154</c:v>
                      </c:pt>
                      <c:pt idx="86" formatCode="General">
                        <c:v>155</c:v>
                      </c:pt>
                      <c:pt idx="87" formatCode="General">
                        <c:v>156</c:v>
                      </c:pt>
                      <c:pt idx="88" formatCode="General">
                        <c:v>148</c:v>
                      </c:pt>
                      <c:pt idx="89">
                        <c:v>142.31281588930113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meses'!$O$13:$CZ$13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27.971840886830041</c:v>
                      </c:pt>
                      <c:pt idx="1">
                        <c:v>29.989449366649684</c:v>
                      </c:pt>
                      <c:pt idx="2">
                        <c:v>30.989190317556236</c:v>
                      </c:pt>
                      <c:pt idx="3">
                        <c:v>33.006798797375879</c:v>
                      </c:pt>
                      <c:pt idx="4">
                        <c:v>32.970545641362797</c:v>
                      </c:pt>
                      <c:pt idx="5">
                        <c:v>30.880430849516994</c:v>
                      </c:pt>
                      <c:pt idx="6">
                        <c:v>30.862304271510453</c:v>
                      </c:pt>
                      <c:pt idx="7">
                        <c:v>30.826051115497371</c:v>
                      </c:pt>
                      <c:pt idx="8">
                        <c:v>31.789538910390835</c:v>
                      </c:pt>
                      <c:pt idx="9">
                        <c:v>29.699424118545032</c:v>
                      </c:pt>
                      <c:pt idx="10">
                        <c:v>27.609309326699229</c:v>
                      </c:pt>
                      <c:pt idx="11">
                        <c:v>25.446688222827269</c:v>
                      </c:pt>
                      <c:pt idx="12">
                        <c:v>25.446688222827269</c:v>
                      </c:pt>
                      <c:pt idx="13">
                        <c:v>26.50228147546223</c:v>
                      </c:pt>
                      <c:pt idx="14">
                        <c:v>25.49593727606003</c:v>
                      </c:pt>
                      <c:pt idx="15">
                        <c:v>22.442334689320759</c:v>
                      </c:pt>
                      <c:pt idx="16">
                        <c:v>20.406599631494576</c:v>
                      </c:pt>
                      <c:pt idx="17">
                        <c:v>19.388732102581486</c:v>
                      </c:pt>
                      <c:pt idx="18">
                        <c:v>18.370864573668396</c:v>
                      </c:pt>
                      <c:pt idx="19">
                        <c:v>16.335129515842215</c:v>
                      </c:pt>
                      <c:pt idx="20">
                        <c:v>12.263659400189852</c:v>
                      </c:pt>
                      <c:pt idx="21">
                        <c:v>12.275182729700743</c:v>
                      </c:pt>
                      <c:pt idx="22">
                        <c:v>16.404269492907574</c:v>
                      </c:pt>
                      <c:pt idx="23">
                        <c:v>15.432495282038058</c:v>
                      </c:pt>
                      <c:pt idx="24">
                        <c:v>15.432495282038058</c:v>
                      </c:pt>
                      <c:pt idx="25">
                        <c:v>15.440862876359766</c:v>
                      </c:pt>
                      <c:pt idx="26">
                        <c:v>15.440862876359766</c:v>
                      </c:pt>
                      <c:pt idx="27">
                        <c:v>17.499644593207734</c:v>
                      </c:pt>
                      <c:pt idx="28">
                        <c:v>19.558426310055701</c:v>
                      </c:pt>
                      <c:pt idx="29">
                        <c:v>19.558426310055701</c:v>
                      </c:pt>
                      <c:pt idx="30">
                        <c:v>22.646598885327656</c:v>
                      </c:pt>
                      <c:pt idx="31">
                        <c:v>26.764162319023594</c:v>
                      </c:pt>
                      <c:pt idx="32">
                        <c:v>29.852334894295549</c:v>
                      </c:pt>
                      <c:pt idx="33">
                        <c:v>31.91111661114352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27.793553177447578</c:v>
                      </c:pt>
                      <c:pt idx="38">
                        <c:v>26.764162319023594</c:v>
                      </c:pt>
                      <c:pt idx="39">
                        <c:v>24.705380602175627</c:v>
                      </c:pt>
                      <c:pt idx="40">
                        <c:v>26.659383339431468</c:v>
                      </c:pt>
                      <c:pt idx="41">
                        <c:v>26.659383339431468</c:v>
                      </c:pt>
                      <c:pt idx="42">
                        <c:v>23.571210764159513</c:v>
                      </c:pt>
                      <c:pt idx="43">
                        <c:v>22.463235671041431</c:v>
                      </c:pt>
                      <c:pt idx="44">
                        <c:v>24.391043663399238</c:v>
                      </c:pt>
                      <c:pt idx="45">
                        <c:v>24.312459428705143</c:v>
                      </c:pt>
                      <c:pt idx="46">
                        <c:v>19.165505136585221</c:v>
                      </c:pt>
                      <c:pt idx="47">
                        <c:v>18.057530043467143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19.060726156993095</c:v>
                      </c:pt>
                      <c:pt idx="51">
                        <c:v>21.067118384044999</c:v>
                      </c:pt>
                      <c:pt idx="52">
                        <c:v>19.060726156993095</c:v>
                      </c:pt>
                      <c:pt idx="53">
                        <c:v>21.067118384044999</c:v>
                      </c:pt>
                      <c:pt idx="54">
                        <c:v>22.070314497570951</c:v>
                      </c:pt>
                      <c:pt idx="55">
                        <c:v>20.063922270519047</c:v>
                      </c:pt>
                      <c:pt idx="56">
                        <c:v>18.057530043467143</c:v>
                      </c:pt>
                      <c:pt idx="57">
                        <c:v>16.051137816415238</c:v>
                      </c:pt>
                      <c:pt idx="58">
                        <c:v>21.067118384044999</c:v>
                      </c:pt>
                      <c:pt idx="59">
                        <c:v>18.057530043467143</c:v>
                      </c:pt>
                      <c:pt idx="60">
                        <c:v>18.057530043467143</c:v>
                      </c:pt>
                      <c:pt idx="61">
                        <c:v>20.073461404612118</c:v>
                      </c:pt>
                      <c:pt idx="62">
                        <c:v>22.094162332803627</c:v>
                      </c:pt>
                      <c:pt idx="63">
                        <c:v>22.103701466896695</c:v>
                      </c:pt>
                      <c:pt idx="64">
                        <c:v>21.105274920417276</c:v>
                      </c:pt>
                      <c:pt idx="65">
                        <c:v>20.106848373937858</c:v>
                      </c:pt>
                      <c:pt idx="66">
                        <c:v>20.111617940984392</c:v>
                      </c:pt>
                      <c:pt idx="67">
                        <c:v>21.124353188603415</c:v>
                      </c:pt>
                      <c:pt idx="68">
                        <c:v>20.13069620917053</c:v>
                      </c:pt>
                      <c:pt idx="69">
                        <c:v>21.143431456789543</c:v>
                      </c:pt>
                      <c:pt idx="70">
                        <c:v>20.159313611449736</c:v>
                      </c:pt>
                      <c:pt idx="71">
                        <c:v>22.175244972594712</c:v>
                      </c:pt>
                      <c:pt idx="72">
                        <c:v>22.175244972594712</c:v>
                      </c:pt>
                      <c:pt idx="73">
                        <c:v>22.183440139964226</c:v>
                      </c:pt>
                      <c:pt idx="74">
                        <c:v>24.219859419532998</c:v>
                      </c:pt>
                      <c:pt idx="75">
                        <c:v>25.27980799134551</c:v>
                      </c:pt>
                      <c:pt idx="76">
                        <c:v>31.44889548767383</c:v>
                      </c:pt>
                      <c:pt idx="77">
                        <c:v>34.561511181585466</c:v>
                      </c:pt>
                      <c:pt idx="78">
                        <c:v>33.553545501012977</c:v>
                      </c:pt>
                      <c:pt idx="79">
                        <c:v>36.688340857973152</c:v>
                      </c:pt>
                      <c:pt idx="80">
                        <c:v>39.835007200195932</c:v>
                      </c:pt>
                      <c:pt idx="81">
                        <c:v>46.079232164439354</c:v>
                      </c:pt>
                      <c:pt idx="82">
                        <c:v>46.202567795146479</c:v>
                      </c:pt>
                      <c:pt idx="83">
                        <c:v>45.226231206254234</c:v>
                      </c:pt>
                      <c:pt idx="84" formatCode="General">
                        <c:v>45</c:v>
                      </c:pt>
                      <c:pt idx="85" formatCode="General">
                        <c:v>46</c:v>
                      </c:pt>
                      <c:pt idx="86" formatCode="General">
                        <c:v>50</c:v>
                      </c:pt>
                      <c:pt idx="87" formatCode="General">
                        <c:v>49</c:v>
                      </c:pt>
                      <c:pt idx="88" formatCode="General">
                        <c:v>44</c:v>
                      </c:pt>
                      <c:pt idx="89">
                        <c:v>47.830688353318386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meses'!$O$14:$CZ$14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4089.8329968108856</c:v>
                      </c:pt>
                      <c:pt idx="1">
                        <c:v>3926.1598237203175</c:v>
                      </c:pt>
                      <c:pt idx="2">
                        <c:v>3846.135832941236</c:v>
                      </c:pt>
                      <c:pt idx="3">
                        <c:v>3862.4774206836864</c:v>
                      </c:pt>
                      <c:pt idx="4">
                        <c:v>4018.3365870387097</c:v>
                      </c:pt>
                      <c:pt idx="5">
                        <c:v>4135.4777549784758</c:v>
                      </c:pt>
                      <c:pt idx="6">
                        <c:v>4169.9485758191086</c:v>
                      </c:pt>
                      <c:pt idx="7">
                        <c:v>4318.1414899298115</c:v>
                      </c:pt>
                      <c:pt idx="8">
                        <c:v>4512.5373889200264</c:v>
                      </c:pt>
                      <c:pt idx="9">
                        <c:v>4729.852044308519</c:v>
                      </c:pt>
                      <c:pt idx="10">
                        <c:v>4938.5134361209775</c:v>
                      </c:pt>
                      <c:pt idx="11">
                        <c:v>5151.4275638291529</c:v>
                      </c:pt>
                      <c:pt idx="12">
                        <c:v>5155.6687997015533</c:v>
                      </c:pt>
                      <c:pt idx="13">
                        <c:v>5348.4070650877948</c:v>
                      </c:pt>
                      <c:pt idx="14">
                        <c:v>5342.8838149210651</c:v>
                      </c:pt>
                      <c:pt idx="15">
                        <c:v>4923.5339163383833</c:v>
                      </c:pt>
                      <c:pt idx="16">
                        <c:v>4568.8820240208152</c:v>
                      </c:pt>
                      <c:pt idx="17">
                        <c:v>4888.4388651848676</c:v>
                      </c:pt>
                      <c:pt idx="18">
                        <c:v>5312.9435863245226</c:v>
                      </c:pt>
                      <c:pt idx="19">
                        <c:v>5315.3943207120356</c:v>
                      </c:pt>
                      <c:pt idx="20">
                        <c:v>5050.4569451585521</c:v>
                      </c:pt>
                      <c:pt idx="21">
                        <c:v>4830.7321040691477</c:v>
                      </c:pt>
                      <c:pt idx="22">
                        <c:v>4688.8146050280648</c:v>
                      </c:pt>
                      <c:pt idx="23">
                        <c:v>4515.9462402571962</c:v>
                      </c:pt>
                      <c:pt idx="24">
                        <c:v>4508.7781584226759</c:v>
                      </c:pt>
                      <c:pt idx="25">
                        <c:v>4543.7312490834674</c:v>
                      </c:pt>
                      <c:pt idx="26">
                        <c:v>4727.9922127413611</c:v>
                      </c:pt>
                      <c:pt idx="27">
                        <c:v>5246.8052053870488</c:v>
                      </c:pt>
                      <c:pt idx="28">
                        <c:v>5597.8274881096277</c:v>
                      </c:pt>
                      <c:pt idx="29">
                        <c:v>5425.9192147528229</c:v>
                      </c:pt>
                      <c:pt idx="30">
                        <c:v>5120.1901298008988</c:v>
                      </c:pt>
                      <c:pt idx="31">
                        <c:v>5238.5700785196568</c:v>
                      </c:pt>
                      <c:pt idx="32">
                        <c:v>5694.5902288014813</c:v>
                      </c:pt>
                      <c:pt idx="33">
                        <c:v>6054.8770292498766</c:v>
                      </c:pt>
                      <c:pt idx="34">
                        <c:v>6456.3394640352299</c:v>
                      </c:pt>
                      <c:pt idx="35">
                        <c:v>6941.1825583529262</c:v>
                      </c:pt>
                      <c:pt idx="36">
                        <c:v>6939.8912200455225</c:v>
                      </c:pt>
                      <c:pt idx="37">
                        <c:v>7244.7284313495393</c:v>
                      </c:pt>
                      <c:pt idx="38">
                        <c:v>7509.3486107477274</c:v>
                      </c:pt>
                      <c:pt idx="39">
                        <c:v>7861.2836498976676</c:v>
                      </c:pt>
                      <c:pt idx="40">
                        <c:v>8267.0429516869353</c:v>
                      </c:pt>
                      <c:pt idx="41">
                        <c:v>8644.2752474416084</c:v>
                      </c:pt>
                      <c:pt idx="42">
                        <c:v>8785.2119815202186</c:v>
                      </c:pt>
                      <c:pt idx="43">
                        <c:v>9262.95224032648</c:v>
                      </c:pt>
                      <c:pt idx="44">
                        <c:v>9611.9322617876478</c:v>
                      </c:pt>
                      <c:pt idx="45">
                        <c:v>9740.672847873866</c:v>
                      </c:pt>
                      <c:pt idx="46">
                        <c:v>9825.209812345056</c:v>
                      </c:pt>
                      <c:pt idx="47">
                        <c:v>9456.1265660956269</c:v>
                      </c:pt>
                      <c:pt idx="48">
                        <c:v>9460.1393505497308</c:v>
                      </c:pt>
                      <c:pt idx="49">
                        <c:v>9265.5193045256965</c:v>
                      </c:pt>
                      <c:pt idx="50">
                        <c:v>9361.8261314241881</c:v>
                      </c:pt>
                      <c:pt idx="51">
                        <c:v>9277.5576578880082</c:v>
                      </c:pt>
                      <c:pt idx="52">
                        <c:v>9257.4937356174905</c:v>
                      </c:pt>
                      <c:pt idx="53">
                        <c:v>9047.8257478905671</c:v>
                      </c:pt>
                      <c:pt idx="54">
                        <c:v>9069.8960623881358</c:v>
                      </c:pt>
                      <c:pt idx="55">
                        <c:v>8829.1289951419058</c:v>
                      </c:pt>
                      <c:pt idx="56">
                        <c:v>8472.9943748401929</c:v>
                      </c:pt>
                      <c:pt idx="57">
                        <c:v>8368.6619790334953</c:v>
                      </c:pt>
                      <c:pt idx="58">
                        <c:v>8198.1186397340825</c:v>
                      </c:pt>
                      <c:pt idx="59">
                        <c:v>8352.6108412170797</c:v>
                      </c:pt>
                      <c:pt idx="60">
                        <c:v>8365.781169003174</c:v>
                      </c:pt>
                      <c:pt idx="61">
                        <c:v>8744.7381168278407</c:v>
                      </c:pt>
                      <c:pt idx="62">
                        <c:v>8783.5781951978861</c:v>
                      </c:pt>
                      <c:pt idx="63">
                        <c:v>9110.879288793185</c:v>
                      </c:pt>
                      <c:pt idx="64">
                        <c:v>8867.1026416721634</c:v>
                      </c:pt>
                      <c:pt idx="65">
                        <c:v>8754.6015984116457</c:v>
                      </c:pt>
                      <c:pt idx="66">
                        <c:v>8672.3029560656851</c:v>
                      </c:pt>
                      <c:pt idx="67">
                        <c:v>8853.1564953543784</c:v>
                      </c:pt>
                      <c:pt idx="68">
                        <c:v>9182.4687507437739</c:v>
                      </c:pt>
                      <c:pt idx="69">
                        <c:v>9702.1625110181612</c:v>
                      </c:pt>
                      <c:pt idx="70">
                        <c:v>9845.7467549946614</c:v>
                      </c:pt>
                      <c:pt idx="71">
                        <c:v>9888.1433264160969</c:v>
                      </c:pt>
                      <c:pt idx="72">
                        <c:v>9891.2901509683579</c:v>
                      </c:pt>
                      <c:pt idx="73">
                        <c:v>9767.8636657730203</c:v>
                      </c:pt>
                      <c:pt idx="74">
                        <c:v>9541.178044537648</c:v>
                      </c:pt>
                      <c:pt idx="75">
                        <c:v>9280.4373298756727</c:v>
                      </c:pt>
                      <c:pt idx="76">
                        <c:v>9593.8325914073121</c:v>
                      </c:pt>
                      <c:pt idx="77">
                        <c:v>9743.1417542574618</c:v>
                      </c:pt>
                      <c:pt idx="78">
                        <c:v>9854.2863441149912</c:v>
                      </c:pt>
                      <c:pt idx="79">
                        <c:v>9754.2581835207293</c:v>
                      </c:pt>
                      <c:pt idx="80">
                        <c:v>9766.9840330831757</c:v>
                      </c:pt>
                      <c:pt idx="81">
                        <c:v>9439.8831547978043</c:v>
                      </c:pt>
                      <c:pt idx="82">
                        <c:v>9320.1762447181063</c:v>
                      </c:pt>
                      <c:pt idx="83">
                        <c:v>9334.596638204981</c:v>
                      </c:pt>
                      <c:pt idx="84">
                        <c:v>9318</c:v>
                      </c:pt>
                      <c:pt idx="85">
                        <c:v>9159</c:v>
                      </c:pt>
                      <c:pt idx="86">
                        <c:v>9136</c:v>
                      </c:pt>
                      <c:pt idx="87">
                        <c:v>8941</c:v>
                      </c:pt>
                      <c:pt idx="88">
                        <c:v>8745</c:v>
                      </c:pt>
                      <c:pt idx="89">
                        <c:v>8888.5637979814965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meses'!$O$15:$CZ$15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710.63757761284751</c:v>
                      </c:pt>
                      <c:pt idx="1">
                        <c:v>747.60986621838333</c:v>
                      </c:pt>
                      <c:pt idx="2">
                        <c:v>701.99265151845327</c:v>
                      </c:pt>
                      <c:pt idx="3">
                        <c:v>725.4426370000142</c:v>
                      </c:pt>
                      <c:pt idx="4">
                        <c:v>737.18853547934805</c:v>
                      </c:pt>
                      <c:pt idx="5">
                        <c:v>790.44670454749337</c:v>
                      </c:pt>
                      <c:pt idx="6">
                        <c:v>806.0437750458542</c:v>
                      </c:pt>
                      <c:pt idx="7">
                        <c:v>793.05270100516282</c:v>
                      </c:pt>
                      <c:pt idx="8">
                        <c:v>819.12125120130611</c:v>
                      </c:pt>
                      <c:pt idx="9">
                        <c:v>868.19919068575985</c:v>
                      </c:pt>
                      <c:pt idx="10">
                        <c:v>871.07430665298045</c:v>
                      </c:pt>
                      <c:pt idx="11">
                        <c:v>894.70555791460697</c:v>
                      </c:pt>
                      <c:pt idx="12">
                        <c:v>901.9249449263034</c:v>
                      </c:pt>
                      <c:pt idx="13">
                        <c:v>876.94982824999943</c:v>
                      </c:pt>
                      <c:pt idx="14">
                        <c:v>875.57092297429415</c:v>
                      </c:pt>
                      <c:pt idx="15">
                        <c:v>801.32421001119314</c:v>
                      </c:pt>
                      <c:pt idx="16">
                        <c:v>718.00887592396123</c:v>
                      </c:pt>
                      <c:pt idx="17">
                        <c:v>665.52917427140528</c:v>
                      </c:pt>
                      <c:pt idx="18">
                        <c:v>677.47473350765722</c:v>
                      </c:pt>
                      <c:pt idx="19">
                        <c:v>655.8421876192881</c:v>
                      </c:pt>
                      <c:pt idx="20">
                        <c:v>610.72954858885271</c:v>
                      </c:pt>
                      <c:pt idx="21">
                        <c:v>614.88939080863781</c:v>
                      </c:pt>
                      <c:pt idx="22">
                        <c:v>612.60785129912836</c:v>
                      </c:pt>
                      <c:pt idx="23">
                        <c:v>605.15631083847734</c:v>
                      </c:pt>
                      <c:pt idx="24">
                        <c:v>596.9421029568897</c:v>
                      </c:pt>
                      <c:pt idx="25">
                        <c:v>607.34060647015087</c:v>
                      </c:pt>
                      <c:pt idx="26">
                        <c:v>643.36928651499034</c:v>
                      </c:pt>
                      <c:pt idx="27">
                        <c:v>719.54421003836512</c:v>
                      </c:pt>
                      <c:pt idx="28">
                        <c:v>790.57217926962005</c:v>
                      </c:pt>
                      <c:pt idx="29">
                        <c:v>820.42451416391566</c:v>
                      </c:pt>
                      <c:pt idx="30">
                        <c:v>824.54207759761152</c:v>
                      </c:pt>
                      <c:pt idx="31">
                        <c:v>831.74781360657948</c:v>
                      </c:pt>
                      <c:pt idx="32">
                        <c:v>861.60014850087498</c:v>
                      </c:pt>
                      <c:pt idx="33">
                        <c:v>817.33634158864368</c:v>
                      </c:pt>
                      <c:pt idx="34">
                        <c:v>822.48329588076365</c:v>
                      </c:pt>
                      <c:pt idx="35">
                        <c:v>824.54207759761152</c:v>
                      </c:pt>
                      <c:pt idx="36">
                        <c:v>823.48649199428962</c:v>
                      </c:pt>
                      <c:pt idx="37">
                        <c:v>809.87645393809623</c:v>
                      </c:pt>
                      <c:pt idx="38">
                        <c:v>795.42818404516584</c:v>
                      </c:pt>
                      <c:pt idx="39">
                        <c:v>757.24373911128703</c:v>
                      </c:pt>
                      <c:pt idx="40">
                        <c:v>713.96472937508429</c:v>
                      </c:pt>
                      <c:pt idx="41">
                        <c:v>692.11956445149906</c:v>
                      </c:pt>
                      <c:pt idx="42">
                        <c:v>630.12036024197766</c:v>
                      </c:pt>
                      <c:pt idx="43">
                        <c:v>597.10906434511685</c:v>
                      </c:pt>
                      <c:pt idx="44">
                        <c:v>536.59235746468676</c:v>
                      </c:pt>
                      <c:pt idx="45">
                        <c:v>517.1465059416239</c:v>
                      </c:pt>
                      <c:pt idx="46">
                        <c:v>475.13263976792751</c:v>
                      </c:pt>
                      <c:pt idx="47">
                        <c:v>441.40628995141901</c:v>
                      </c:pt>
                      <c:pt idx="48">
                        <c:v>440.40309383789304</c:v>
                      </c:pt>
                      <c:pt idx="49">
                        <c:v>414.3199948862183</c:v>
                      </c:pt>
                      <c:pt idx="50">
                        <c:v>380.21132702633599</c:v>
                      </c:pt>
                      <c:pt idx="51">
                        <c:v>383.2209153669138</c:v>
                      </c:pt>
                      <c:pt idx="52">
                        <c:v>407.29762209153671</c:v>
                      </c:pt>
                      <c:pt idx="53">
                        <c:v>409.30401431858866</c:v>
                      </c:pt>
                      <c:pt idx="54">
                        <c:v>434.38391715673737</c:v>
                      </c:pt>
                      <c:pt idx="55">
                        <c:v>438.39670161084121</c:v>
                      </c:pt>
                      <c:pt idx="56">
                        <c:v>461.47021222193814</c:v>
                      </c:pt>
                      <c:pt idx="57">
                        <c:v>472.50536947072356</c:v>
                      </c:pt>
                      <c:pt idx="58">
                        <c:v>485.54691894656094</c:v>
                      </c:pt>
                      <c:pt idx="59">
                        <c:v>517.64919457939141</c:v>
                      </c:pt>
                      <c:pt idx="60">
                        <c:v>520.67309162110882</c:v>
                      </c:pt>
                      <c:pt idx="61">
                        <c:v>536.90547298529248</c:v>
                      </c:pt>
                      <c:pt idx="62">
                        <c:v>519.98945649970074</c:v>
                      </c:pt>
                      <c:pt idx="63">
                        <c:v>554.47968972330591</c:v>
                      </c:pt>
                      <c:pt idx="64">
                        <c:v>534.63039796988096</c:v>
                      </c:pt>
                      <c:pt idx="65">
                        <c:v>517.73345975247537</c:v>
                      </c:pt>
                      <c:pt idx="66">
                        <c:v>523.94341911549247</c:v>
                      </c:pt>
                      <c:pt idx="67">
                        <c:v>541.29823576936519</c:v>
                      </c:pt>
                      <c:pt idx="68">
                        <c:v>530.4681699035807</c:v>
                      </c:pt>
                      <c:pt idx="69">
                        <c:v>529.67960430714879</c:v>
                      </c:pt>
                      <c:pt idx="70">
                        <c:v>535.94202890767781</c:v>
                      </c:pt>
                      <c:pt idx="71">
                        <c:v>515.07046277254074</c:v>
                      </c:pt>
                      <c:pt idx="72">
                        <c:v>515.08275552359498</c:v>
                      </c:pt>
                      <c:pt idx="73">
                        <c:v>526.3711596104456</c:v>
                      </c:pt>
                      <c:pt idx="74">
                        <c:v>531.55030585858992</c:v>
                      </c:pt>
                      <c:pt idx="75">
                        <c:v>532.9365162916572</c:v>
                      </c:pt>
                      <c:pt idx="76">
                        <c:v>550.12095263603101</c:v>
                      </c:pt>
                      <c:pt idx="77">
                        <c:v>569.39549770181145</c:v>
                      </c:pt>
                      <c:pt idx="78">
                        <c:v>577.49370162910043</c:v>
                      </c:pt>
                      <c:pt idx="79">
                        <c:v>595.37334589909506</c:v>
                      </c:pt>
                      <c:pt idx="80">
                        <c:v>619.14459177825893</c:v>
                      </c:pt>
                      <c:pt idx="81">
                        <c:v>650.1925821623397</c:v>
                      </c:pt>
                      <c:pt idx="82">
                        <c:v>691.23949580732767</c:v>
                      </c:pt>
                      <c:pt idx="83">
                        <c:v>709.16980492226105</c:v>
                      </c:pt>
                      <c:pt idx="84" formatCode="General">
                        <c:v>713</c:v>
                      </c:pt>
                      <c:pt idx="85" formatCode="General">
                        <c:v>691</c:v>
                      </c:pt>
                      <c:pt idx="86" formatCode="General">
                        <c:v>738</c:v>
                      </c:pt>
                      <c:pt idx="87" formatCode="General">
                        <c:v>701</c:v>
                      </c:pt>
                      <c:pt idx="88" formatCode="General">
                        <c:v>698</c:v>
                      </c:pt>
                      <c:pt idx="89">
                        <c:v>707.45121431150301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meses'!$O$16:$CZ$16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1403.6995085640742</c:v>
                      </c:pt>
                      <c:pt idx="1">
                        <c:v>1419.9909473477774</c:v>
                      </c:pt>
                      <c:pt idx="2">
                        <c:v>1394.5525966065902</c:v>
                      </c:pt>
                      <c:pt idx="3">
                        <c:v>1424.7288700743991</c:v>
                      </c:pt>
                      <c:pt idx="4">
                        <c:v>1446.3090388607395</c:v>
                      </c:pt>
                      <c:pt idx="5">
                        <c:v>1378.011492437164</c:v>
                      </c:pt>
                      <c:pt idx="6">
                        <c:v>1368.5996917454015</c:v>
                      </c:pt>
                      <c:pt idx="7">
                        <c:v>1397.688370532818</c:v>
                      </c:pt>
                      <c:pt idx="8">
                        <c:v>1411.5452895425508</c:v>
                      </c:pt>
                      <c:pt idx="9">
                        <c:v>1360.8052632025888</c:v>
                      </c:pt>
                      <c:pt idx="10">
                        <c:v>1371.8623517176743</c:v>
                      </c:pt>
                      <c:pt idx="11">
                        <c:v>1401.603587313326</c:v>
                      </c:pt>
                      <c:pt idx="12">
                        <c:v>1401.6413130370479</c:v>
                      </c:pt>
                      <c:pt idx="13">
                        <c:v>1383.3487188209813</c:v>
                      </c:pt>
                      <c:pt idx="14">
                        <c:v>1354.1493991768523</c:v>
                      </c:pt>
                      <c:pt idx="15">
                        <c:v>1248.3257461584235</c:v>
                      </c:pt>
                      <c:pt idx="16">
                        <c:v>1122.1101725732001</c:v>
                      </c:pt>
                      <c:pt idx="17">
                        <c:v>1134.7010382620622</c:v>
                      </c:pt>
                      <c:pt idx="18">
                        <c:v>1264.0893419947356</c:v>
                      </c:pt>
                      <c:pt idx="19">
                        <c:v>1202.1915048007677</c:v>
                      </c:pt>
                      <c:pt idx="20">
                        <c:v>1160.6855881735944</c:v>
                      </c:pt>
                      <c:pt idx="21">
                        <c:v>1220.6630033384927</c:v>
                      </c:pt>
                      <c:pt idx="22">
                        <c:v>1241.7540324734971</c:v>
                      </c:pt>
                      <c:pt idx="23">
                        <c:v>1179.4413554171372</c:v>
                      </c:pt>
                      <c:pt idx="24">
                        <c:v>1177.3909412946109</c:v>
                      </c:pt>
                      <c:pt idx="25">
                        <c:v>1332.031770800636</c:v>
                      </c:pt>
                      <c:pt idx="26">
                        <c:v>1437.0296383598825</c:v>
                      </c:pt>
                      <c:pt idx="27">
                        <c:v>1648.0547643367993</c:v>
                      </c:pt>
                      <c:pt idx="28">
                        <c:v>1765.4053221971335</c:v>
                      </c:pt>
                      <c:pt idx="29">
                        <c:v>1754.0820227544693</c:v>
                      </c:pt>
                      <c:pt idx="30">
                        <c:v>1653.201718628919</c:v>
                      </c:pt>
                      <c:pt idx="31">
                        <c:v>1731.4354238691417</c:v>
                      </c:pt>
                      <c:pt idx="32">
                        <c:v>1872.4619714732275</c:v>
                      </c:pt>
                      <c:pt idx="33">
                        <c:v>1915.6963875270349</c:v>
                      </c:pt>
                      <c:pt idx="34">
                        <c:v>1941.4311589876345</c:v>
                      </c:pt>
                      <c:pt idx="35">
                        <c:v>2029.9587728120971</c:v>
                      </c:pt>
                      <c:pt idx="36">
                        <c:v>2027.8999910952491</c:v>
                      </c:pt>
                      <c:pt idx="37">
                        <c:v>1950.8394347300462</c:v>
                      </c:pt>
                      <c:pt idx="38">
                        <c:v>1920.0490775041264</c:v>
                      </c:pt>
                      <c:pt idx="39">
                        <c:v>1928.645316154699</c:v>
                      </c:pt>
                      <c:pt idx="40">
                        <c:v>1962.7773714367836</c:v>
                      </c:pt>
                      <c:pt idx="41">
                        <c:v>2043.1612269206539</c:v>
                      </c:pt>
                      <c:pt idx="42">
                        <c:v>2118.0759953662273</c:v>
                      </c:pt>
                      <c:pt idx="43">
                        <c:v>2203.6223967570195</c:v>
                      </c:pt>
                      <c:pt idx="44">
                        <c:v>2156.0736436024376</c:v>
                      </c:pt>
                      <c:pt idx="45">
                        <c:v>2138.4820043217437</c:v>
                      </c:pt>
                      <c:pt idx="46">
                        <c:v>2185.0085362646155</c:v>
                      </c:pt>
                      <c:pt idx="47">
                        <c:v>2189.9771158271542</c:v>
                      </c:pt>
                      <c:pt idx="48">
                        <c:v>2189.9771158271542</c:v>
                      </c:pt>
                      <c:pt idx="49">
                        <c:v>2302.335080542061</c:v>
                      </c:pt>
                      <c:pt idx="50">
                        <c:v>2343.466121196625</c:v>
                      </c:pt>
                      <c:pt idx="51">
                        <c:v>2322.39900281258</c:v>
                      </c:pt>
                      <c:pt idx="52">
                        <c:v>2411.6834569163898</c:v>
                      </c:pt>
                      <c:pt idx="53">
                        <c:v>2396.6355152135002</c:v>
                      </c:pt>
                      <c:pt idx="54">
                        <c:v>2351.4916901048323</c:v>
                      </c:pt>
                      <c:pt idx="55">
                        <c:v>2340.4565328560466</c:v>
                      </c:pt>
                      <c:pt idx="56">
                        <c:v>2415.6962413704932</c:v>
                      </c:pt>
                      <c:pt idx="57">
                        <c:v>2443.78573254922</c:v>
                      </c:pt>
                      <c:pt idx="58">
                        <c:v>2390.6163385323448</c:v>
                      </c:pt>
                      <c:pt idx="59">
                        <c:v>2348.4821017642544</c:v>
                      </c:pt>
                      <c:pt idx="60">
                        <c:v>2348.4821017642544</c:v>
                      </c:pt>
                      <c:pt idx="61">
                        <c:v>2401.3335302885512</c:v>
                      </c:pt>
                      <c:pt idx="62">
                        <c:v>2446.8000989226298</c:v>
                      </c:pt>
                      <c:pt idx="63">
                        <c:v>2461.8703014269981</c:v>
                      </c:pt>
                      <c:pt idx="64">
                        <c:v>2501.3176933799209</c:v>
                      </c:pt>
                      <c:pt idx="65">
                        <c:v>2550.5490289816839</c:v>
                      </c:pt>
                      <c:pt idx="66">
                        <c:v>2574.3093572474813</c:v>
                      </c:pt>
                      <c:pt idx="67">
                        <c:v>2546.3184399429783</c:v>
                      </c:pt>
                      <c:pt idx="68">
                        <c:v>2464.9959633420176</c:v>
                      </c:pt>
                      <c:pt idx="69">
                        <c:v>2396.5337926691254</c:v>
                      </c:pt>
                      <c:pt idx="70">
                        <c:v>2443.7348882086035</c:v>
                      </c:pt>
                      <c:pt idx="71">
                        <c:v>2472.5398144443107</c:v>
                      </c:pt>
                      <c:pt idx="72">
                        <c:v>2475.5760042370825</c:v>
                      </c:pt>
                      <c:pt idx="73">
                        <c:v>2524.5935222815774</c:v>
                      </c:pt>
                      <c:pt idx="74">
                        <c:v>2447.8037791981324</c:v>
                      </c:pt>
                      <c:pt idx="75">
                        <c:v>2525.3503381279811</c:v>
                      </c:pt>
                      <c:pt idx="76">
                        <c:v>2519.9144862730323</c:v>
                      </c:pt>
                      <c:pt idx="77">
                        <c:v>2540.3792702763185</c:v>
                      </c:pt>
                      <c:pt idx="78">
                        <c:v>2608.4722984034338</c:v>
                      </c:pt>
                      <c:pt idx="79">
                        <c:v>2562.0885333865949</c:v>
                      </c:pt>
                      <c:pt idx="80">
                        <c:v>2633.0068944296117</c:v>
                      </c:pt>
                      <c:pt idx="81">
                        <c:v>2757.7157444444865</c:v>
                      </c:pt>
                      <c:pt idx="82">
                        <c:v>2714.6676578050901</c:v>
                      </c:pt>
                      <c:pt idx="83">
                        <c:v>2717.3328320126207</c:v>
                      </c:pt>
                      <c:pt idx="84">
                        <c:v>2717</c:v>
                      </c:pt>
                      <c:pt idx="85">
                        <c:v>2518</c:v>
                      </c:pt>
                      <c:pt idx="86">
                        <c:v>2408</c:v>
                      </c:pt>
                      <c:pt idx="87">
                        <c:v>2244</c:v>
                      </c:pt>
                      <c:pt idx="88">
                        <c:v>2094</c:v>
                      </c:pt>
                      <c:pt idx="89">
                        <c:v>1996.0388522161484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meses'!$O$17:$CZ$17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1114.4940135314382</c:v>
                      </c:pt>
                      <c:pt idx="1">
                        <c:v>1113.8079827277363</c:v>
                      </c:pt>
                      <c:pt idx="2">
                        <c:v>1030.8406004446799</c:v>
                      </c:pt>
                      <c:pt idx="3">
                        <c:v>983.09701779689101</c:v>
                      </c:pt>
                      <c:pt idx="4">
                        <c:v>937.64294229901986</c:v>
                      </c:pt>
                      <c:pt idx="5">
                        <c:v>866.45215333021679</c:v>
                      </c:pt>
                      <c:pt idx="6">
                        <c:v>852.38605286604582</c:v>
                      </c:pt>
                      <c:pt idx="7">
                        <c:v>798.60777135680462</c:v>
                      </c:pt>
                      <c:pt idx="8">
                        <c:v>729.41646428981471</c:v>
                      </c:pt>
                      <c:pt idx="9">
                        <c:v>688.12449179762859</c:v>
                      </c:pt>
                      <c:pt idx="10">
                        <c:v>633.50960853953961</c:v>
                      </c:pt>
                      <c:pt idx="11">
                        <c:v>585.27382912502731</c:v>
                      </c:pt>
                      <c:pt idx="12">
                        <c:v>572.04155124915712</c:v>
                      </c:pt>
                      <c:pt idx="13">
                        <c:v>521.57258919537355</c:v>
                      </c:pt>
                      <c:pt idx="14">
                        <c:v>490.37591901390545</c:v>
                      </c:pt>
                      <c:pt idx="15">
                        <c:v>429.32691393814184</c:v>
                      </c:pt>
                      <c:pt idx="16">
                        <c:v>380.49231920933528</c:v>
                      </c:pt>
                      <c:pt idx="17">
                        <c:v>341.84792309917049</c:v>
                      </c:pt>
                      <c:pt idx="18">
                        <c:v>313.40524893715838</c:v>
                      </c:pt>
                      <c:pt idx="19">
                        <c:v>289.29908146954915</c:v>
                      </c:pt>
                      <c:pt idx="20">
                        <c:v>284.67067700541941</c:v>
                      </c:pt>
                      <c:pt idx="21">
                        <c:v>294.49983787726904</c:v>
                      </c:pt>
                      <c:pt idx="22">
                        <c:v>300.11924867933567</c:v>
                      </c:pt>
                      <c:pt idx="23">
                        <c:v>299.45860436526033</c:v>
                      </c:pt>
                      <c:pt idx="24">
                        <c:v>303.57616779895625</c:v>
                      </c:pt>
                      <c:pt idx="25">
                        <c:v>285.14126778344365</c:v>
                      </c:pt>
                      <c:pt idx="26">
                        <c:v>313.96421181931527</c:v>
                      </c:pt>
                      <c:pt idx="27">
                        <c:v>351.02228272257872</c:v>
                      </c:pt>
                      <c:pt idx="28">
                        <c:v>376.7570541831783</c:v>
                      </c:pt>
                      <c:pt idx="29">
                        <c:v>427.19720624595351</c:v>
                      </c:pt>
                      <c:pt idx="30">
                        <c:v>452.93197770655314</c:v>
                      </c:pt>
                      <c:pt idx="31">
                        <c:v>486.90187603454461</c:v>
                      </c:pt>
                      <c:pt idx="32">
                        <c:v>503.37212976932835</c:v>
                      </c:pt>
                      <c:pt idx="33">
                        <c:v>512.6366474951443</c:v>
                      </c:pt>
                      <c:pt idx="34">
                        <c:v>529.10690122992798</c:v>
                      </c:pt>
                      <c:pt idx="35">
                        <c:v>561.01801784107147</c:v>
                      </c:pt>
                      <c:pt idx="36">
                        <c:v>560.91323886147939</c:v>
                      </c:pt>
                      <c:pt idx="37">
                        <c:v>589.29866804148514</c:v>
                      </c:pt>
                      <c:pt idx="38">
                        <c:v>570.69884416256002</c:v>
                      </c:pt>
                      <c:pt idx="39">
                        <c:v>568.70024774290891</c:v>
                      </c:pt>
                      <c:pt idx="40">
                        <c:v>600.09526526349248</c:v>
                      </c:pt>
                      <c:pt idx="41">
                        <c:v>586.69478516648337</c:v>
                      </c:pt>
                      <c:pt idx="42">
                        <c:v>580.89296225191265</c:v>
                      </c:pt>
                      <c:pt idx="43">
                        <c:v>592.33663228897001</c:v>
                      </c:pt>
                      <c:pt idx="44">
                        <c:v>606.92086439109551</c:v>
                      </c:pt>
                      <c:pt idx="45">
                        <c:v>588.11148255298633</c:v>
                      </c:pt>
                      <c:pt idx="46">
                        <c:v>574.44905500699679</c:v>
                      </c:pt>
                      <c:pt idx="47">
                        <c:v>551.75786243927371</c:v>
                      </c:pt>
                      <c:pt idx="48">
                        <c:v>548.7482740986959</c:v>
                      </c:pt>
                      <c:pt idx="49">
                        <c:v>534.70352850933261</c:v>
                      </c:pt>
                      <c:pt idx="50">
                        <c:v>564.79941191511125</c:v>
                      </c:pt>
                      <c:pt idx="51">
                        <c:v>595.89849143441575</c:v>
                      </c:pt>
                      <c:pt idx="52">
                        <c:v>604.92725645614928</c:v>
                      </c:pt>
                      <c:pt idx="53">
                        <c:v>648.06468933776534</c:v>
                      </c:pt>
                      <c:pt idx="54">
                        <c:v>668.12861160828436</c:v>
                      </c:pt>
                      <c:pt idx="55">
                        <c:v>670.13500383533631</c:v>
                      </c:pt>
                      <c:pt idx="56">
                        <c:v>663.11263104065461</c:v>
                      </c:pt>
                      <c:pt idx="57">
                        <c:v>668.12861160828436</c:v>
                      </c:pt>
                      <c:pt idx="58">
                        <c:v>674.14778828944009</c:v>
                      </c:pt>
                      <c:pt idx="59">
                        <c:v>680.16696497059581</c:v>
                      </c:pt>
                      <c:pt idx="60">
                        <c:v>682.18766589878726</c:v>
                      </c:pt>
                      <c:pt idx="61">
                        <c:v>693.47561020103899</c:v>
                      </c:pt>
                      <c:pt idx="62">
                        <c:v>671.64377405579478</c:v>
                      </c:pt>
                      <c:pt idx="63">
                        <c:v>665.92031053152425</c:v>
                      </c:pt>
                      <c:pt idx="64">
                        <c:v>670.2765038129786</c:v>
                      </c:pt>
                      <c:pt idx="65">
                        <c:v>641.44137314123884</c:v>
                      </c:pt>
                      <c:pt idx="66">
                        <c:v>638.63210661661549</c:v>
                      </c:pt>
                      <c:pt idx="67">
                        <c:v>643.02645643444191</c:v>
                      </c:pt>
                      <c:pt idx="68">
                        <c:v>656.44003213990891</c:v>
                      </c:pt>
                      <c:pt idx="69">
                        <c:v>688.9572601057879</c:v>
                      </c:pt>
                      <c:pt idx="70">
                        <c:v>679.14469905466899</c:v>
                      </c:pt>
                      <c:pt idx="71">
                        <c:v>676.3449716641386</c:v>
                      </c:pt>
                      <c:pt idx="72">
                        <c:v>682.4296440007364</c:v>
                      </c:pt>
                      <c:pt idx="73">
                        <c:v>691.75538531434381</c:v>
                      </c:pt>
                      <c:pt idx="74">
                        <c:v>691.96026449858186</c:v>
                      </c:pt>
                      <c:pt idx="75">
                        <c:v>679.70576454139325</c:v>
                      </c:pt>
                      <c:pt idx="76">
                        <c:v>676.85218068721076</c:v>
                      </c:pt>
                      <c:pt idx="77">
                        <c:v>680.1101731790742</c:v>
                      </c:pt>
                      <c:pt idx="78">
                        <c:v>684.13215505797587</c:v>
                      </c:pt>
                      <c:pt idx="79">
                        <c:v>676.63522000927003</c:v>
                      </c:pt>
                      <c:pt idx="80">
                        <c:v>667.19270614974403</c:v>
                      </c:pt>
                      <c:pt idx="81">
                        <c:v>647.64598162439199</c:v>
                      </c:pt>
                      <c:pt idx="82">
                        <c:v>663.60753561301374</c:v>
                      </c:pt>
                      <c:pt idx="83">
                        <c:v>659.80124178568065</c:v>
                      </c:pt>
                      <c:pt idx="84" formatCode="General">
                        <c:v>662</c:v>
                      </c:pt>
                      <c:pt idx="85" formatCode="General">
                        <c:v>697</c:v>
                      </c:pt>
                      <c:pt idx="86" formatCode="General">
                        <c:v>710</c:v>
                      </c:pt>
                      <c:pt idx="87" formatCode="General">
                        <c:v>730</c:v>
                      </c:pt>
                      <c:pt idx="88" formatCode="General">
                        <c:v>715</c:v>
                      </c:pt>
                      <c:pt idx="89">
                        <c:v>705.9863371246912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meses'!$O$18:$CZ$18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93.22134304476026</c:v>
                      </c:pt>
                      <c:pt idx="1">
                        <c:v>89.022986883062117</c:v>
                      </c:pt>
                      <c:pt idx="2">
                        <c:v>79.608407030752744</c:v>
                      </c:pt>
                      <c:pt idx="3">
                        <c:v>80.535641669633137</c:v>
                      </c:pt>
                      <c:pt idx="4">
                        <c:v>80.408755623587354</c:v>
                      </c:pt>
                      <c:pt idx="5">
                        <c:v>83.371725320293905</c:v>
                      </c:pt>
                      <c:pt idx="6">
                        <c:v>81.227230794428507</c:v>
                      </c:pt>
                      <c:pt idx="7">
                        <c:v>77.937982693604198</c:v>
                      </c:pt>
                      <c:pt idx="8">
                        <c:v>79.828705127378058</c:v>
                      </c:pt>
                      <c:pt idx="9">
                        <c:v>77.629830867493013</c:v>
                      </c:pt>
                      <c:pt idx="10">
                        <c:v>75.412830029601423</c:v>
                      </c:pt>
                      <c:pt idx="11">
                        <c:v>77.357932197394902</c:v>
                      </c:pt>
                      <c:pt idx="12">
                        <c:v>76.340064668481801</c:v>
                      </c:pt>
                      <c:pt idx="13">
                        <c:v>80.477554800647439</c:v>
                      </c:pt>
                      <c:pt idx="14">
                        <c:v>77.446998872929967</c:v>
                      </c:pt>
                      <c:pt idx="15">
                        <c:v>71.33979369945142</c:v>
                      </c:pt>
                      <c:pt idx="16">
                        <c:v>67.30289357233174</c:v>
                      </c:pt>
                      <c:pt idx="17">
                        <c:v>68.42447106684287</c:v>
                      </c:pt>
                      <c:pt idx="18">
                        <c:v>74.646909535430353</c:v>
                      </c:pt>
                      <c:pt idx="19">
                        <c:v>71.673970255267335</c:v>
                      </c:pt>
                      <c:pt idx="20">
                        <c:v>61.495294966136427</c:v>
                      </c:pt>
                      <c:pt idx="21">
                        <c:v>58.487785697440714</c:v>
                      </c:pt>
                      <c:pt idx="22">
                        <c:v>59.609363191951857</c:v>
                      </c:pt>
                      <c:pt idx="23">
                        <c:v>64.836980790648028</c:v>
                      </c:pt>
                      <c:pt idx="24">
                        <c:v>65.866371649072008</c:v>
                      </c:pt>
                      <c:pt idx="25">
                        <c:v>63.822233222287032</c:v>
                      </c:pt>
                      <c:pt idx="26">
                        <c:v>72.057360089678895</c:v>
                      </c:pt>
                      <c:pt idx="27">
                        <c:v>77.20431438179881</c:v>
                      </c:pt>
                      <c:pt idx="28">
                        <c:v>78.233705240222818</c:v>
                      </c:pt>
                      <c:pt idx="29">
                        <c:v>75.145532664950863</c:v>
                      </c:pt>
                      <c:pt idx="30">
                        <c:v>69.998578372830934</c:v>
                      </c:pt>
                      <c:pt idx="31">
                        <c:v>73.086750948102889</c:v>
                      </c:pt>
                      <c:pt idx="32">
                        <c:v>82.351268673918753</c:v>
                      </c:pt>
                      <c:pt idx="33">
                        <c:v>84.410050390766727</c:v>
                      </c:pt>
                      <c:pt idx="34">
                        <c:v>86.468832107614688</c:v>
                      </c:pt>
                      <c:pt idx="35">
                        <c:v>81.321877815494773</c:v>
                      </c:pt>
                      <c:pt idx="36">
                        <c:v>81.295683070596738</c:v>
                      </c:pt>
                      <c:pt idx="37">
                        <c:v>79.158317119054686</c:v>
                      </c:pt>
                      <c:pt idx="38">
                        <c:v>74.883585215970569</c:v>
                      </c:pt>
                      <c:pt idx="39">
                        <c:v>71.74302315090253</c:v>
                      </c:pt>
                      <c:pt idx="40">
                        <c:v>75.651028625414213</c:v>
                      </c:pt>
                      <c:pt idx="41">
                        <c:v>77.500252383077921</c:v>
                      </c:pt>
                      <c:pt idx="42">
                        <c:v>80.378866999165609</c:v>
                      </c:pt>
                      <c:pt idx="43">
                        <c:v>77.107331209607437</c:v>
                      </c:pt>
                      <c:pt idx="44">
                        <c:v>70.852401824369437</c:v>
                      </c:pt>
                      <c:pt idx="45">
                        <c:v>69.692037241455296</c:v>
                      </c:pt>
                      <c:pt idx="46">
                        <c:v>60.375130025843362</c:v>
                      </c:pt>
                      <c:pt idx="47">
                        <c:v>56.178982357453329</c:v>
                      </c:pt>
                      <c:pt idx="48">
                        <c:v>55.175786243927377</c:v>
                      </c:pt>
                      <c:pt idx="49">
                        <c:v>56.178982357453329</c:v>
                      </c:pt>
                      <c:pt idx="50">
                        <c:v>52.16619790334952</c:v>
                      </c:pt>
                      <c:pt idx="51">
                        <c:v>56.178982357453329</c:v>
                      </c:pt>
                      <c:pt idx="52">
                        <c:v>52.16619790334952</c:v>
                      </c:pt>
                      <c:pt idx="53">
                        <c:v>50.159805676297616</c:v>
                      </c:pt>
                      <c:pt idx="54">
                        <c:v>45.143825108667855</c:v>
                      </c:pt>
                      <c:pt idx="55">
                        <c:v>46.147021222193807</c:v>
                      </c:pt>
                      <c:pt idx="56">
                        <c:v>49.156609562771663</c:v>
                      </c:pt>
                      <c:pt idx="57">
                        <c:v>53.169394016875472</c:v>
                      </c:pt>
                      <c:pt idx="58">
                        <c:v>57.182178470979281</c:v>
                      </c:pt>
                      <c:pt idx="59">
                        <c:v>62.198159038609042</c:v>
                      </c:pt>
                      <c:pt idx="60">
                        <c:v>64.214090399754014</c:v>
                      </c:pt>
                      <c:pt idx="61">
                        <c:v>62.217237306795177</c:v>
                      </c:pt>
                      <c:pt idx="62">
                        <c:v>65.250673482605706</c:v>
                      </c:pt>
                      <c:pt idx="63">
                        <c:v>65.279290884884915</c:v>
                      </c:pt>
                      <c:pt idx="64">
                        <c:v>71.346163236505973</c:v>
                      </c:pt>
                      <c:pt idx="65">
                        <c:v>73.390711999930147</c:v>
                      </c:pt>
                      <c:pt idx="66">
                        <c:v>74.412986381642241</c:v>
                      </c:pt>
                      <c:pt idx="67">
                        <c:v>77.475039959731973</c:v>
                      </c:pt>
                      <c:pt idx="68">
                        <c:v>79.519588723156147</c:v>
                      </c:pt>
                      <c:pt idx="69">
                        <c:v>80.570480507147465</c:v>
                      </c:pt>
                      <c:pt idx="70">
                        <c:v>79.591132228854192</c:v>
                      </c:pt>
                      <c:pt idx="71">
                        <c:v>78.621323084653966</c:v>
                      </c:pt>
                      <c:pt idx="72">
                        <c:v>77.617454987766251</c:v>
                      </c:pt>
                      <c:pt idx="73">
                        <c:v>79.649776683650259</c:v>
                      </c:pt>
                      <c:pt idx="74">
                        <c:v>78.658201337816806</c:v>
                      </c:pt>
                      <c:pt idx="75">
                        <c:v>79.787460431282696</c:v>
                      </c:pt>
                      <c:pt idx="76">
                        <c:v>74.834270180486968</c:v>
                      </c:pt>
                      <c:pt idx="77">
                        <c:v>67.800690079528096</c:v>
                      </c:pt>
                      <c:pt idx="78">
                        <c:v>67.88940873172227</c:v>
                      </c:pt>
                      <c:pt idx="79">
                        <c:v>67.103239681635216</c:v>
                      </c:pt>
                      <c:pt idx="80">
                        <c:v>87.950061375914743</c:v>
                      </c:pt>
                      <c:pt idx="81">
                        <c:v>105.74843216837573</c:v>
                      </c:pt>
                      <c:pt idx="82">
                        <c:v>117.32939717750156</c:v>
                      </c:pt>
                      <c:pt idx="83">
                        <c:v>124.82796422503232</c:v>
                      </c:pt>
                      <c:pt idx="84" formatCode="General">
                        <c:v>126</c:v>
                      </c:pt>
                      <c:pt idx="85" formatCode="General">
                        <c:v>142</c:v>
                      </c:pt>
                      <c:pt idx="86" formatCode="General">
                        <c:v>154</c:v>
                      </c:pt>
                      <c:pt idx="87" formatCode="General">
                        <c:v>153</c:v>
                      </c:pt>
                      <c:pt idx="88" formatCode="General">
                        <c:v>170</c:v>
                      </c:pt>
                      <c:pt idx="89">
                        <c:v>188.15072913933494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meses'!$O$19:$CZ$19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358.43583441618591</c:v>
                      </c:pt>
                      <c:pt idx="1">
                        <c:v>388.55494898942817</c:v>
                      </c:pt>
                      <c:pt idx="2">
                        <c:v>384.97567564049922</c:v>
                      </c:pt>
                      <c:pt idx="3">
                        <c:v>398.80890975113203</c:v>
                      </c:pt>
                      <c:pt idx="4">
                        <c:v>413.29747983054722</c:v>
                      </c:pt>
                      <c:pt idx="5">
                        <c:v>415.84353823310329</c:v>
                      </c:pt>
                      <c:pt idx="6">
                        <c:v>416.66201340394446</c:v>
                      </c:pt>
                      <c:pt idx="7">
                        <c:v>405.55888263648001</c:v>
                      </c:pt>
                      <c:pt idx="8">
                        <c:v>400.92548860262485</c:v>
                      </c:pt>
                      <c:pt idx="9">
                        <c:v>394.23823293293708</c:v>
                      </c:pt>
                      <c:pt idx="10">
                        <c:v>367.99397527782207</c:v>
                      </c:pt>
                      <c:pt idx="11">
                        <c:v>364.39657535088651</c:v>
                      </c:pt>
                      <c:pt idx="12">
                        <c:v>364.40600678181704</c:v>
                      </c:pt>
                      <c:pt idx="13">
                        <c:v>319.70471838801518</c:v>
                      </c:pt>
                      <c:pt idx="14">
                        <c:v>305.59285293736269</c:v>
                      </c:pt>
                      <c:pt idx="15">
                        <c:v>267.93175436757826</c:v>
                      </c:pt>
                      <c:pt idx="16">
                        <c:v>208.89543769061902</c:v>
                      </c:pt>
                      <c:pt idx="17">
                        <c:v>202.04692489648886</c:v>
                      </c:pt>
                      <c:pt idx="18">
                        <c:v>210.42033171801145</c:v>
                      </c:pt>
                      <c:pt idx="19">
                        <c:v>187.21679848420646</c:v>
                      </c:pt>
                      <c:pt idx="20">
                        <c:v>176.20462893833673</c:v>
                      </c:pt>
                      <c:pt idx="21">
                        <c:v>181.65118979773985</c:v>
                      </c:pt>
                      <c:pt idx="22">
                        <c:v>178.78196048317486</c:v>
                      </c:pt>
                      <c:pt idx="23">
                        <c:v>173.94613608784908</c:v>
                      </c:pt>
                      <c:pt idx="24">
                        <c:v>176.0070097032775</c:v>
                      </c:pt>
                      <c:pt idx="25">
                        <c:v>186.31974537474116</c:v>
                      </c:pt>
                      <c:pt idx="26">
                        <c:v>204.84878082637289</c:v>
                      </c:pt>
                      <c:pt idx="27">
                        <c:v>241.90685172963634</c:v>
                      </c:pt>
                      <c:pt idx="28">
                        <c:v>271.7591866239319</c:v>
                      </c:pt>
                      <c:pt idx="29">
                        <c:v>289.25883121713963</c:v>
                      </c:pt>
                      <c:pt idx="30">
                        <c:v>284.11187692501971</c:v>
                      </c:pt>
                      <c:pt idx="31">
                        <c:v>300.58213065980345</c:v>
                      </c:pt>
                      <c:pt idx="32">
                        <c:v>319.11116611143524</c:v>
                      </c:pt>
                      <c:pt idx="33">
                        <c:v>317.05238439458725</c:v>
                      </c:pt>
                      <c:pt idx="34">
                        <c:v>329.40507469567501</c:v>
                      </c:pt>
                      <c:pt idx="35">
                        <c:v>333.52263812937093</c:v>
                      </c:pt>
                      <c:pt idx="36">
                        <c:v>331.43766166762492</c:v>
                      </c:pt>
                      <c:pt idx="37">
                        <c:v>341.97511876334784</c:v>
                      </c:pt>
                      <c:pt idx="38">
                        <c:v>353.22762977871827</c:v>
                      </c:pt>
                      <c:pt idx="39">
                        <c:v>340.24626560007766</c:v>
                      </c:pt>
                      <c:pt idx="40">
                        <c:v>350.52177524682025</c:v>
                      </c:pt>
                      <c:pt idx="41">
                        <c:v>337.40943734368949</c:v>
                      </c:pt>
                      <c:pt idx="42">
                        <c:v>338.01971228374498</c:v>
                      </c:pt>
                      <c:pt idx="43">
                        <c:v>320.07475702727072</c:v>
                      </c:pt>
                      <c:pt idx="44">
                        <c:v>319.18413570073761</c:v>
                      </c:pt>
                      <c:pt idx="45">
                        <c:v>324.44366477985039</c:v>
                      </c:pt>
                      <c:pt idx="46">
                        <c:v>331.73578083091314</c:v>
                      </c:pt>
                      <c:pt idx="47">
                        <c:v>326.03873689593451</c:v>
                      </c:pt>
                      <c:pt idx="48">
                        <c:v>327.04193300946048</c:v>
                      </c:pt>
                      <c:pt idx="49">
                        <c:v>344.09626693940169</c:v>
                      </c:pt>
                      <c:pt idx="50">
                        <c:v>332.05791357709023</c:v>
                      </c:pt>
                      <c:pt idx="51">
                        <c:v>327.04193300946048</c:v>
                      </c:pt>
                      <c:pt idx="52">
                        <c:v>312.99718742009713</c:v>
                      </c:pt>
                      <c:pt idx="53">
                        <c:v>312.99718742009708</c:v>
                      </c:pt>
                      <c:pt idx="54">
                        <c:v>310.99079519304524</c:v>
                      </c:pt>
                      <c:pt idx="55">
                        <c:v>343.09307082587577</c:v>
                      </c:pt>
                      <c:pt idx="56">
                        <c:v>354.12822807466119</c:v>
                      </c:pt>
                      <c:pt idx="57">
                        <c:v>358.14101252876503</c:v>
                      </c:pt>
                      <c:pt idx="58">
                        <c:v>369.17616977755057</c:v>
                      </c:pt>
                      <c:pt idx="59">
                        <c:v>388.23689593454355</c:v>
                      </c:pt>
                      <c:pt idx="60">
                        <c:v>390.26236642978165</c:v>
                      </c:pt>
                      <c:pt idx="61">
                        <c:v>415.68567809528088</c:v>
                      </c:pt>
                      <c:pt idx="62">
                        <c:v>463.20315209358375</c:v>
                      </c:pt>
                      <c:pt idx="63">
                        <c:v>503.61240109036743</c:v>
                      </c:pt>
                      <c:pt idx="64">
                        <c:v>539.01520865361442</c:v>
                      </c:pt>
                      <c:pt idx="65">
                        <c:v>542.17742313968131</c:v>
                      </c:pt>
                      <c:pt idx="66">
                        <c:v>576.5150302177974</c:v>
                      </c:pt>
                      <c:pt idx="67">
                        <c:v>601.9478810173897</c:v>
                      </c:pt>
                      <c:pt idx="68">
                        <c:v>601.15454585391126</c:v>
                      </c:pt>
                      <c:pt idx="69">
                        <c:v>620.49190689960335</c:v>
                      </c:pt>
                      <c:pt idx="70">
                        <c:v>631.80369903708788</c:v>
                      </c:pt>
                      <c:pt idx="71">
                        <c:v>629.97855035780424</c:v>
                      </c:pt>
                      <c:pt idx="72">
                        <c:v>629.99494069254331</c:v>
                      </c:pt>
                      <c:pt idx="73">
                        <c:v>615.10901775398725</c:v>
                      </c:pt>
                      <c:pt idx="74">
                        <c:v>582.02644397722463</c:v>
                      </c:pt>
                      <c:pt idx="75">
                        <c:v>593.30170728147004</c:v>
                      </c:pt>
                      <c:pt idx="76">
                        <c:v>582.05517300485417</c:v>
                      </c:pt>
                      <c:pt idx="77">
                        <c:v>596.15681168948095</c:v>
                      </c:pt>
                      <c:pt idx="78">
                        <c:v>585.88983673597966</c:v>
                      </c:pt>
                      <c:pt idx="79">
                        <c:v>579.28996905260351</c:v>
                      </c:pt>
                      <c:pt idx="80">
                        <c:v>614.44348373927744</c:v>
                      </c:pt>
                      <c:pt idx="81">
                        <c:v>606.57493175907723</c:v>
                      </c:pt>
                      <c:pt idx="82">
                        <c:v>599.01410211008704</c:v>
                      </c:pt>
                      <c:pt idx="83">
                        <c:v>606.45357622745246</c:v>
                      </c:pt>
                      <c:pt idx="84" formatCode="General">
                        <c:v>607</c:v>
                      </c:pt>
                      <c:pt idx="85" formatCode="General">
                        <c:v>617</c:v>
                      </c:pt>
                      <c:pt idx="86" formatCode="General">
                        <c:v>624</c:v>
                      </c:pt>
                      <c:pt idx="87" formatCode="General">
                        <c:v>605</c:v>
                      </c:pt>
                      <c:pt idx="88" formatCode="General">
                        <c:v>608</c:v>
                      </c:pt>
                      <c:pt idx="89">
                        <c:v>633.08387601502625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meses'!$O$20:$CZ$20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1144.5197160541011</c:v>
                      </c:pt>
                      <c:pt idx="1">
                        <c:v>1197.3609738280959</c:v>
                      </c:pt>
                      <c:pt idx="2">
                        <c:v>1240.2438544095851</c:v>
                      </c:pt>
                      <c:pt idx="3">
                        <c:v>1241.5754320857029</c:v>
                      </c:pt>
                      <c:pt idx="4">
                        <c:v>1300.9435854878734</c:v>
                      </c:pt>
                      <c:pt idx="5">
                        <c:v>1329.8119661786648</c:v>
                      </c:pt>
                      <c:pt idx="6">
                        <c:v>1344.6658469787576</c:v>
                      </c:pt>
                      <c:pt idx="7">
                        <c:v>1382.1512380895701</c:v>
                      </c:pt>
                      <c:pt idx="8">
                        <c:v>1411.8380939512022</c:v>
                      </c:pt>
                      <c:pt idx="9">
                        <c:v>1457.4664252933194</c:v>
                      </c:pt>
                      <c:pt idx="10">
                        <c:v>1525.0862783948342</c:v>
                      </c:pt>
                      <c:pt idx="11">
                        <c:v>1528.8370284274627</c:v>
                      </c:pt>
                      <c:pt idx="12">
                        <c:v>1534.105563259707</c:v>
                      </c:pt>
                      <c:pt idx="13">
                        <c:v>1548.5356328637465</c:v>
                      </c:pt>
                      <c:pt idx="14">
                        <c:v>1496.7242843228225</c:v>
                      </c:pt>
                      <c:pt idx="15">
                        <c:v>1396.9732664893395</c:v>
                      </c:pt>
                      <c:pt idx="16">
                        <c:v>1242.2804487535714</c:v>
                      </c:pt>
                      <c:pt idx="17">
                        <c:v>1138.6884273946539</c:v>
                      </c:pt>
                      <c:pt idx="18">
                        <c:v>1100.6662910780774</c:v>
                      </c:pt>
                      <c:pt idx="19">
                        <c:v>1283.6943382119525</c:v>
                      </c:pt>
                      <c:pt idx="20">
                        <c:v>1301.7087181011962</c:v>
                      </c:pt>
                      <c:pt idx="21">
                        <c:v>1351.0081402760404</c:v>
                      </c:pt>
                      <c:pt idx="22">
                        <c:v>1406.3341043177868</c:v>
                      </c:pt>
                      <c:pt idx="23">
                        <c:v>1404.8131045559965</c:v>
                      </c:pt>
                      <c:pt idx="24">
                        <c:v>1401.7646780537525</c:v>
                      </c:pt>
                      <c:pt idx="25">
                        <c:v>1383.5013137218348</c:v>
                      </c:pt>
                      <c:pt idx="26">
                        <c:v>1466.8819732541776</c:v>
                      </c:pt>
                      <c:pt idx="27">
                        <c:v>1653.2017186289188</c:v>
                      </c:pt>
                      <c:pt idx="28">
                        <c:v>1813.7866925430603</c:v>
                      </c:pt>
                      <c:pt idx="29">
                        <c:v>2029.9587728120971</c:v>
                      </c:pt>
                      <c:pt idx="30">
                        <c:v>2124.6627317871039</c:v>
                      </c:pt>
                      <c:pt idx="31">
                        <c:v>1982.6067933245938</c:v>
                      </c:pt>
                      <c:pt idx="32">
                        <c:v>2021.7236459447056</c:v>
                      </c:pt>
                      <c:pt idx="33">
                        <c:v>1953.7838492887222</c:v>
                      </c:pt>
                      <c:pt idx="34">
                        <c:v>1897.1673520754032</c:v>
                      </c:pt>
                      <c:pt idx="35">
                        <c:v>1887.9028343495875</c:v>
                      </c:pt>
                      <c:pt idx="36">
                        <c:v>1884.474130090641</c:v>
                      </c:pt>
                      <c:pt idx="37">
                        <c:v>1916.7307668701642</c:v>
                      </c:pt>
                      <c:pt idx="38">
                        <c:v>1883.9786110995879</c:v>
                      </c:pt>
                      <c:pt idx="39">
                        <c:v>1867.1990089107326</c:v>
                      </c:pt>
                      <c:pt idx="40">
                        <c:v>1882.1209653738367</c:v>
                      </c:pt>
                      <c:pt idx="41">
                        <c:v>1825.9363683709914</c:v>
                      </c:pt>
                      <c:pt idx="42">
                        <c:v>1783.9118990671984</c:v>
                      </c:pt>
                      <c:pt idx="43">
                        <c:v>1785.7215176271718</c:v>
                      </c:pt>
                      <c:pt idx="44">
                        <c:v>1816.911965673276</c:v>
                      </c:pt>
                      <c:pt idx="45">
                        <c:v>1825.0473020457807</c:v>
                      </c:pt>
                      <c:pt idx="46">
                        <c:v>1814.0171332816999</c:v>
                      </c:pt>
                      <c:pt idx="47">
                        <c:v>1822.8073382766554</c:v>
                      </c:pt>
                      <c:pt idx="48">
                        <c:v>1820.8009460496032</c:v>
                      </c:pt>
                      <c:pt idx="49">
                        <c:v>1846.8840450012781</c:v>
                      </c:pt>
                      <c:pt idx="50">
                        <c:v>2063.5744055228838</c:v>
                      </c:pt>
                      <c:pt idx="51">
                        <c:v>2153.8620557402196</c:v>
                      </c:pt>
                      <c:pt idx="52">
                        <c:v>2221.0761953464585</c:v>
                      </c:pt>
                      <c:pt idx="53">
                        <c:v>2244.1497059575554</c:v>
                      </c:pt>
                      <c:pt idx="54">
                        <c:v>2297.3190999744306</c:v>
                      </c:pt>
                      <c:pt idx="55">
                        <c:v>2323.4021989261055</c:v>
                      </c:pt>
                      <c:pt idx="56">
                        <c:v>2347.4789056507288</c:v>
                      </c:pt>
                      <c:pt idx="57">
                        <c:v>2460.8400664791611</c:v>
                      </c:pt>
                      <c:pt idx="58">
                        <c:v>2628.3738174379951</c:v>
                      </c:pt>
                      <c:pt idx="59">
                        <c:v>2743.7413704934793</c:v>
                      </c:pt>
                      <c:pt idx="60">
                        <c:v>2783.1044972733184</c:v>
                      </c:pt>
                      <c:pt idx="61">
                        <c:v>2806.0905686438241</c:v>
                      </c:pt>
                      <c:pt idx="62">
                        <c:v>2746.3503236679344</c:v>
                      </c:pt>
                      <c:pt idx="63">
                        <c:v>2838.3025527845102</c:v>
                      </c:pt>
                      <c:pt idx="64">
                        <c:v>2869.7052975610395</c:v>
                      </c:pt>
                      <c:pt idx="65">
                        <c:v>2862.6097942269057</c:v>
                      </c:pt>
                      <c:pt idx="66">
                        <c:v>2868.4318316253998</c:v>
                      </c:pt>
                      <c:pt idx="67">
                        <c:v>2902.8012386390874</c:v>
                      </c:pt>
                      <c:pt idx="68">
                        <c:v>2942.2867871283825</c:v>
                      </c:pt>
                      <c:pt idx="69">
                        <c:v>2951.6573739437131</c:v>
                      </c:pt>
                      <c:pt idx="70">
                        <c:v>2936.0148318595461</c:v>
                      </c:pt>
                      <c:pt idx="71">
                        <c:v>2933.1801304659366</c:v>
                      </c:pt>
                      <c:pt idx="72">
                        <c:v>2931.3608831216602</c:v>
                      </c:pt>
                      <c:pt idx="73">
                        <c:v>3011.0885538011989</c:v>
                      </c:pt>
                      <c:pt idx="74">
                        <c:v>3075.0862392090003</c:v>
                      </c:pt>
                      <c:pt idx="75">
                        <c:v>3099.588861821002</c:v>
                      </c:pt>
                      <c:pt idx="76">
                        <c:v>3175.0818710122799</c:v>
                      </c:pt>
                      <c:pt idx="77">
                        <c:v>3288.6023117305749</c:v>
                      </c:pt>
                      <c:pt idx="78">
                        <c:v>3427.2997148001336</c:v>
                      </c:pt>
                      <c:pt idx="79">
                        <c:v>3489.8353194071537</c:v>
                      </c:pt>
                      <c:pt idx="80">
                        <c:v>3557.7763762957975</c:v>
                      </c:pt>
                      <c:pt idx="81">
                        <c:v>3596.7086706051773</c:v>
                      </c:pt>
                      <c:pt idx="82">
                        <c:v>3520.6539410410646</c:v>
                      </c:pt>
                      <c:pt idx="83">
                        <c:v>3497.2784835185021</c:v>
                      </c:pt>
                      <c:pt idx="84">
                        <c:v>3471</c:v>
                      </c:pt>
                      <c:pt idx="85">
                        <c:v>3543</c:v>
                      </c:pt>
                      <c:pt idx="86">
                        <c:v>3503</c:v>
                      </c:pt>
                      <c:pt idx="87">
                        <c:v>3427</c:v>
                      </c:pt>
                      <c:pt idx="88">
                        <c:v>3429</c:v>
                      </c:pt>
                      <c:pt idx="89">
                        <c:v>3453.4147164164583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meses'!$O$21:$CZ$21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23.809737881144976</c:v>
                      </c:pt>
                      <c:pt idx="1">
                        <c:v>23.809737881144976</c:v>
                      </c:pt>
                      <c:pt idx="2">
                        <c:v>28.89907552571043</c:v>
                      </c:pt>
                      <c:pt idx="3">
                        <c:v>30.916684005530072</c:v>
                      </c:pt>
                      <c:pt idx="4">
                        <c:v>30.844177693503912</c:v>
                      </c:pt>
                      <c:pt idx="5">
                        <c:v>31.843918644410465</c:v>
                      </c:pt>
                      <c:pt idx="6">
                        <c:v>102.04052498340066</c:v>
                      </c:pt>
                      <c:pt idx="7">
                        <c:v>107.03922973793341</c:v>
                      </c:pt>
                      <c:pt idx="8">
                        <c:v>116.16378434213814</c:v>
                      </c:pt>
                      <c:pt idx="9">
                        <c:v>121.23499540869707</c:v>
                      </c:pt>
                      <c:pt idx="10">
                        <c:v>140.50197214601963</c:v>
                      </c:pt>
                      <c:pt idx="11">
                        <c:v>143.51932157674585</c:v>
                      </c:pt>
                      <c:pt idx="12">
                        <c:v>142.50145404783274</c:v>
                      </c:pt>
                      <c:pt idx="13">
                        <c:v>153.80174260611187</c:v>
                      </c:pt>
                      <c:pt idx="14">
                        <c:v>151.80057753681839</c:v>
                      </c:pt>
                      <c:pt idx="15">
                        <c:v>148.74697495007911</c:v>
                      </c:pt>
                      <c:pt idx="16">
                        <c:v>144.67550483442673</c:v>
                      </c:pt>
                      <c:pt idx="17">
                        <c:v>142.63976977660053</c:v>
                      </c:pt>
                      <c:pt idx="18">
                        <c:v>71.40056608219507</c:v>
                      </c:pt>
                      <c:pt idx="19">
                        <c:v>61.221890793064176</c:v>
                      </c:pt>
                      <c:pt idx="20">
                        <c:v>52.084129691868135</c:v>
                      </c:pt>
                      <c:pt idx="21">
                        <c:v>48.035706235237555</c:v>
                      </c:pt>
                      <c:pt idx="22">
                        <c:v>24.624753070236462</c:v>
                      </c:pt>
                      <c:pt idx="23">
                        <c:v>20.564806284094988</c:v>
                      </c:pt>
                      <c:pt idx="24">
                        <c:v>20.564806284094988</c:v>
                      </c:pt>
                      <c:pt idx="25">
                        <c:v>13.382081159511795</c:v>
                      </c:pt>
                      <c:pt idx="26">
                        <c:v>24.705380602175627</c:v>
                      </c:pt>
                      <c:pt idx="27">
                        <c:v>33.969898327991487</c:v>
                      </c:pt>
                      <c:pt idx="28">
                        <c:v>36.028680044839454</c:v>
                      </c:pt>
                      <c:pt idx="29">
                        <c:v>41.175634336959376</c:v>
                      </c:pt>
                      <c:pt idx="30">
                        <c:v>41.175634336959384</c:v>
                      </c:pt>
                      <c:pt idx="31">
                        <c:v>43.234416053807351</c:v>
                      </c:pt>
                      <c:pt idx="32">
                        <c:v>50.44015206277524</c:v>
                      </c:pt>
                      <c:pt idx="33">
                        <c:v>51.469542921199221</c:v>
                      </c:pt>
                      <c:pt idx="34">
                        <c:v>58.67527893016711</c:v>
                      </c:pt>
                      <c:pt idx="35">
                        <c:v>72.057360089678909</c:v>
                      </c:pt>
                      <c:pt idx="36">
                        <c:v>72.057360089678909</c:v>
                      </c:pt>
                      <c:pt idx="37">
                        <c:v>69.946188883034878</c:v>
                      </c:pt>
                      <c:pt idx="38">
                        <c:v>68.576266340936485</c:v>
                      </c:pt>
                      <c:pt idx="39">
                        <c:v>67.337317523328238</c:v>
                      </c:pt>
                      <c:pt idx="40">
                        <c:v>70.294516374110032</c:v>
                      </c:pt>
                      <c:pt idx="41">
                        <c:v>78.189111557827502</c:v>
                      </c:pt>
                      <c:pt idx="42">
                        <c:v>83.178897380559235</c:v>
                      </c:pt>
                      <c:pt idx="43">
                        <c:v>87.139292344866959</c:v>
                      </c:pt>
                      <c:pt idx="44">
                        <c:v>95.932304662518234</c:v>
                      </c:pt>
                      <c:pt idx="45">
                        <c:v>107.89207379013557</c:v>
                      </c:pt>
                      <c:pt idx="46">
                        <c:v>115.73427948405697</c:v>
                      </c:pt>
                      <c:pt idx="47">
                        <c:v>111.35476860138071</c:v>
                      </c:pt>
                      <c:pt idx="48">
                        <c:v>112.35796471490667</c:v>
                      </c:pt>
                      <c:pt idx="49">
                        <c:v>123.39312196369215</c:v>
                      </c:pt>
                      <c:pt idx="50">
                        <c:v>139.44425978010742</c:v>
                      </c:pt>
                      <c:pt idx="51">
                        <c:v>149.47622091536695</c:v>
                      </c:pt>
                      <c:pt idx="52">
                        <c:v>156.4985937100486</c:v>
                      </c:pt>
                      <c:pt idx="53">
                        <c:v>155.49539759652262</c:v>
                      </c:pt>
                      <c:pt idx="54">
                        <c:v>153.48900536947073</c:v>
                      </c:pt>
                      <c:pt idx="55">
                        <c:v>160.51137816415238</c:v>
                      </c:pt>
                      <c:pt idx="56">
                        <c:v>159.5081820506264</c:v>
                      </c:pt>
                      <c:pt idx="57">
                        <c:v>162.51777039120429</c:v>
                      </c:pt>
                      <c:pt idx="58">
                        <c:v>158.50498593710049</c:v>
                      </c:pt>
                      <c:pt idx="59">
                        <c:v>168.53694707235999</c:v>
                      </c:pt>
                      <c:pt idx="60">
                        <c:v>167.53375095883405</c:v>
                      </c:pt>
                      <c:pt idx="61">
                        <c:v>168.60372101101146</c:v>
                      </c:pt>
                      <c:pt idx="62">
                        <c:v>170.75796981650598</c:v>
                      </c:pt>
                      <c:pt idx="63">
                        <c:v>171.85178770391605</c:v>
                      </c:pt>
                      <c:pt idx="64">
                        <c:v>192.0683361199242</c:v>
                      </c:pt>
                      <c:pt idx="65">
                        <c:v>195.14946796620006</c:v>
                      </c:pt>
                      <c:pt idx="66">
                        <c:v>207.26413440125606</c:v>
                      </c:pt>
                      <c:pt idx="67">
                        <c:v>217.4057955785859</c:v>
                      </c:pt>
                      <c:pt idx="68">
                        <c:v>225.55060366295686</c:v>
                      </c:pt>
                      <c:pt idx="69">
                        <c:v>233.70018131437439</c:v>
                      </c:pt>
                      <c:pt idx="70">
                        <c:v>243.83230335761112</c:v>
                      </c:pt>
                      <c:pt idx="71">
                        <c:v>239.89583197625188</c:v>
                      </c:pt>
                      <c:pt idx="72">
                        <c:v>239.89583197625188</c:v>
                      </c:pt>
                      <c:pt idx="73">
                        <c:v>236.91700835506677</c:v>
                      </c:pt>
                      <c:pt idx="74">
                        <c:v>213.76657837137759</c:v>
                      </c:pt>
                      <c:pt idx="75">
                        <c:v>218.19697659317441</c:v>
                      </c:pt>
                      <c:pt idx="76">
                        <c:v>213.62499421147226</c:v>
                      </c:pt>
                      <c:pt idx="77">
                        <c:v>209.83710778271626</c:v>
                      </c:pt>
                      <c:pt idx="78">
                        <c:v>213.28241842235607</c:v>
                      </c:pt>
                      <c:pt idx="79">
                        <c:v>209.67196929798843</c:v>
                      </c:pt>
                      <c:pt idx="80">
                        <c:v>216.48093304455634</c:v>
                      </c:pt>
                      <c:pt idx="81">
                        <c:v>216.08681386651043</c:v>
                      </c:pt>
                      <c:pt idx="82">
                        <c:v>217.77312551597208</c:v>
                      </c:pt>
                      <c:pt idx="83">
                        <c:v>221.3979752996141</c:v>
                      </c:pt>
                      <c:pt idx="84" formatCode="General">
                        <c:v>221</c:v>
                      </c:pt>
                      <c:pt idx="85" formatCode="General">
                        <c:v>226</c:v>
                      </c:pt>
                      <c:pt idx="86" formatCode="General">
                        <c:v>249</c:v>
                      </c:pt>
                      <c:pt idx="87" formatCode="General">
                        <c:v>257</c:v>
                      </c:pt>
                      <c:pt idx="88" formatCode="General">
                        <c:v>248</c:v>
                      </c:pt>
                      <c:pt idx="89">
                        <c:v>270.35445477336162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meses'!$O$22:$CZ$22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15756.09323040593</c:v>
                      </c:pt>
                      <c:pt idx="1">
                        <c:v>16233.96650170981</c:v>
                      </c:pt>
                      <c:pt idx="2">
                        <c:v>16419.38406219679</c:v>
                      </c:pt>
                      <c:pt idx="3">
                        <c:v>16652.959337465163</c:v>
                      </c:pt>
                      <c:pt idx="4">
                        <c:v>17020.847084297686</c:v>
                      </c:pt>
                      <c:pt idx="5">
                        <c:v>17319.254950429837</c:v>
                      </c:pt>
                      <c:pt idx="6">
                        <c:v>17305.774334714064</c:v>
                      </c:pt>
                      <c:pt idx="7">
                        <c:v>17682.328756838513</c:v>
                      </c:pt>
                      <c:pt idx="8">
                        <c:v>18261.582986381742</c:v>
                      </c:pt>
                      <c:pt idx="9">
                        <c:v>18441.155451268973</c:v>
                      </c:pt>
                      <c:pt idx="10">
                        <c:v>18516.549906582764</c:v>
                      </c:pt>
                      <c:pt idx="11">
                        <c:v>18522.135423631513</c:v>
                      </c:pt>
                      <c:pt idx="12">
                        <c:v>18537.206103527245</c:v>
                      </c:pt>
                      <c:pt idx="13">
                        <c:v>18439.689627532283</c:v>
                      </c:pt>
                      <c:pt idx="14">
                        <c:v>18054.913053612352</c:v>
                      </c:pt>
                      <c:pt idx="15">
                        <c:v>16469.25981683793</c:v>
                      </c:pt>
                      <c:pt idx="16">
                        <c:v>14587.579979092463</c:v>
                      </c:pt>
                      <c:pt idx="17">
                        <c:v>13970.860100003272</c:v>
                      </c:pt>
                      <c:pt idx="18">
                        <c:v>15023.520056307114</c:v>
                      </c:pt>
                      <c:pt idx="19">
                        <c:v>14577.467984720452</c:v>
                      </c:pt>
                      <c:pt idx="20">
                        <c:v>13313.695407405681</c:v>
                      </c:pt>
                      <c:pt idx="21">
                        <c:v>13897.256872302016</c:v>
                      </c:pt>
                      <c:pt idx="22">
                        <c:v>14436.058947383501</c:v>
                      </c:pt>
                      <c:pt idx="23">
                        <c:v>14746.75482655556</c:v>
                      </c:pt>
                      <c:pt idx="24">
                        <c:v>14746.936821732059</c:v>
                      </c:pt>
                      <c:pt idx="25">
                        <c:v>15051.753131875499</c:v>
                      </c:pt>
                      <c:pt idx="26">
                        <c:v>16094.526071458997</c:v>
                      </c:pt>
                      <c:pt idx="27">
                        <c:v>18136.83753457218</c:v>
                      </c:pt>
                      <c:pt idx="28">
                        <c:v>19885.772603034533</c:v>
                      </c:pt>
                      <c:pt idx="29">
                        <c:v>20922.369197467484</c:v>
                      </c:pt>
                      <c:pt idx="30">
                        <c:v>20004.15255175329</c:v>
                      </c:pt>
                      <c:pt idx="31">
                        <c:v>19250.638443386932</c:v>
                      </c:pt>
                      <c:pt idx="32">
                        <c:v>19397.841336141562</c:v>
                      </c:pt>
                      <c:pt idx="33">
                        <c:v>17497.585811490888</c:v>
                      </c:pt>
                      <c:pt idx="34">
                        <c:v>15927.764752394312</c:v>
                      </c:pt>
                      <c:pt idx="35">
                        <c:v>14824.257752163801</c:v>
                      </c:pt>
                      <c:pt idx="36">
                        <c:v>14763.793434773166</c:v>
                      </c:pt>
                      <c:pt idx="37">
                        <c:v>13509.143100762536</c:v>
                      </c:pt>
                      <c:pt idx="38">
                        <c:v>11894.001396829033</c:v>
                      </c:pt>
                      <c:pt idx="39">
                        <c:v>10569.559235082059</c:v>
                      </c:pt>
                      <c:pt idx="40">
                        <c:v>9421.7297976434456</c:v>
                      </c:pt>
                      <c:pt idx="41">
                        <c:v>8004.304734277337</c:v>
                      </c:pt>
                      <c:pt idx="42">
                        <c:v>7369.7200381119092</c:v>
                      </c:pt>
                      <c:pt idx="43">
                        <c:v>7211.7136811685068</c:v>
                      </c:pt>
                      <c:pt idx="44">
                        <c:v>7362.0580648288396</c:v>
                      </c:pt>
                      <c:pt idx="45">
                        <c:v>7686.2859308434272</c:v>
                      </c:pt>
                      <c:pt idx="46">
                        <c:v>8110.6160544440245</c:v>
                      </c:pt>
                      <c:pt idx="47">
                        <c:v>8573.3139861927884</c:v>
                      </c:pt>
                      <c:pt idx="48">
                        <c:v>8583.3459473280491</c:v>
                      </c:pt>
                      <c:pt idx="49">
                        <c:v>9147.1421631296344</c:v>
                      </c:pt>
                      <c:pt idx="50">
                        <c:v>9739.0278701099469</c:v>
                      </c:pt>
                      <c:pt idx="51">
                        <c:v>10142.31270774738</c:v>
                      </c:pt>
                      <c:pt idx="52">
                        <c:v>10696.076962413706</c:v>
                      </c:pt>
                      <c:pt idx="53">
                        <c:v>11208.710176425466</c:v>
                      </c:pt>
                      <c:pt idx="54">
                        <c:v>11506.659422142675</c:v>
                      </c:pt>
                      <c:pt idx="55">
                        <c:v>12112.58987471235</c:v>
                      </c:pt>
                      <c:pt idx="56">
                        <c:v>12471.73408335464</c:v>
                      </c:pt>
                      <c:pt idx="57">
                        <c:v>12938.220276144208</c:v>
                      </c:pt>
                      <c:pt idx="58">
                        <c:v>13274.290974175403</c:v>
                      </c:pt>
                      <c:pt idx="59">
                        <c:v>13534.118767578624</c:v>
                      </c:pt>
                      <c:pt idx="60">
                        <c:v>13569.583579513477</c:v>
                      </c:pt>
                      <c:pt idx="61">
                        <c:v>13957.249739833547</c:v>
                      </c:pt>
                      <c:pt idx="62">
                        <c:v>14258.14341238379</c:v>
                      </c:pt>
                      <c:pt idx="63">
                        <c:v>14651.618888434967</c:v>
                      </c:pt>
                      <c:pt idx="64">
                        <c:v>15167.291920620693</c:v>
                      </c:pt>
                      <c:pt idx="65">
                        <c:v>15304.763192074646</c:v>
                      </c:pt>
                      <c:pt idx="66">
                        <c:v>15763.554520047543</c:v>
                      </c:pt>
                      <c:pt idx="67">
                        <c:v>16178.877736444645</c:v>
                      </c:pt>
                      <c:pt idx="68">
                        <c:v>16339.854962077176</c:v>
                      </c:pt>
                      <c:pt idx="69">
                        <c:v>16468.353116280199</c:v>
                      </c:pt>
                      <c:pt idx="70">
                        <c:v>16488.707999072125</c:v>
                      </c:pt>
                      <c:pt idx="71">
                        <c:v>16448.991941262411</c:v>
                      </c:pt>
                      <c:pt idx="72">
                        <c:v>16502.934515460718</c:v>
                      </c:pt>
                      <c:pt idx="73">
                        <c:v>16677.341540626701</c:v>
                      </c:pt>
                      <c:pt idx="74">
                        <c:v>16791.459113807832</c:v>
                      </c:pt>
                      <c:pt idx="75">
                        <c:v>17053.59724593244</c:v>
                      </c:pt>
                      <c:pt idx="76">
                        <c:v>17247.935836769295</c:v>
                      </c:pt>
                      <c:pt idx="77">
                        <c:v>17628.39153669629</c:v>
                      </c:pt>
                      <c:pt idx="78">
                        <c:v>17761.420200053915</c:v>
                      </c:pt>
                      <c:pt idx="79">
                        <c:v>18041.369876581262</c:v>
                      </c:pt>
                      <c:pt idx="80">
                        <c:v>18528.032917592256</c:v>
                      </c:pt>
                      <c:pt idx="81">
                        <c:v>19100.520364612512</c:v>
                      </c:pt>
                      <c:pt idx="82">
                        <c:v>19477.884691061656</c:v>
                      </c:pt>
                      <c:pt idx="83">
                        <c:v>19787.292022496233</c:v>
                      </c:pt>
                      <c:pt idx="84">
                        <c:v>19785</c:v>
                      </c:pt>
                      <c:pt idx="85">
                        <c:v>19990</c:v>
                      </c:pt>
                      <c:pt idx="86">
                        <c:v>20407</c:v>
                      </c:pt>
                      <c:pt idx="87">
                        <c:v>20855</c:v>
                      </c:pt>
                      <c:pt idx="88">
                        <c:v>20969</c:v>
                      </c:pt>
                      <c:pt idx="89">
                        <c:v>21352.506858968358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meses'!$O$23:$CZ$23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662.78245633647248</c:v>
                      </c:pt>
                      <c:pt idx="1">
                        <c:v>675.61594949619871</c:v>
                      </c:pt>
                      <c:pt idx="2">
                        <c:v>662.53146340492765</c:v>
                      </c:pt>
                      <c:pt idx="3">
                        <c:v>676.07467226745587</c:v>
                      </c:pt>
                      <c:pt idx="4">
                        <c:v>596.7409430673481</c:v>
                      </c:pt>
                      <c:pt idx="5">
                        <c:v>577.95081567928924</c:v>
                      </c:pt>
                      <c:pt idx="6">
                        <c:v>586.89410450342859</c:v>
                      </c:pt>
                      <c:pt idx="7">
                        <c:v>583.84328107723616</c:v>
                      </c:pt>
                      <c:pt idx="8">
                        <c:v>555.49078205226874</c:v>
                      </c:pt>
                      <c:pt idx="9">
                        <c:v>560.49226596734843</c:v>
                      </c:pt>
                      <c:pt idx="10">
                        <c:v>578.67164802427851</c:v>
                      </c:pt>
                      <c:pt idx="11">
                        <c:v>542.52339291067756</c:v>
                      </c:pt>
                      <c:pt idx="12">
                        <c:v>530.32784542558136</c:v>
                      </c:pt>
                      <c:pt idx="13">
                        <c:v>547.09472886564458</c:v>
                      </c:pt>
                      <c:pt idx="14">
                        <c:v>559.86225902912452</c:v>
                      </c:pt>
                      <c:pt idx="15">
                        <c:v>505.9152799967307</c:v>
                      </c:pt>
                      <c:pt idx="16">
                        <c:v>472.32565154259879</c:v>
                      </c:pt>
                      <c:pt idx="17">
                        <c:v>433.95781534069539</c:v>
                      </c:pt>
                      <c:pt idx="18">
                        <c:v>449.64066813678397</c:v>
                      </c:pt>
                      <c:pt idx="19">
                        <c:v>425.55754732819662</c:v>
                      </c:pt>
                      <c:pt idx="20">
                        <c:v>446.38735441640506</c:v>
                      </c:pt>
                      <c:pt idx="21">
                        <c:v>445.10063577678693</c:v>
                      </c:pt>
                      <c:pt idx="22">
                        <c:v>432.67499096667933</c:v>
                      </c:pt>
                      <c:pt idx="23">
                        <c:v>430.17450819646297</c:v>
                      </c:pt>
                      <c:pt idx="24">
                        <c:v>430.17869199362383</c:v>
                      </c:pt>
                      <c:pt idx="25">
                        <c:v>437.49111483019345</c:v>
                      </c:pt>
                      <c:pt idx="26">
                        <c:v>469.40223144133694</c:v>
                      </c:pt>
                      <c:pt idx="27">
                        <c:v>522.93055607938413</c:v>
                      </c:pt>
                      <c:pt idx="28">
                        <c:v>564.10619041634345</c:v>
                      </c:pt>
                      <c:pt idx="29">
                        <c:v>576.45888071743138</c:v>
                      </c:pt>
                      <c:pt idx="30">
                        <c:v>598.07608874433504</c:v>
                      </c:pt>
                      <c:pt idx="31">
                        <c:v>626.89903278020654</c:v>
                      </c:pt>
                      <c:pt idx="32">
                        <c:v>653.66319509923017</c:v>
                      </c:pt>
                      <c:pt idx="33">
                        <c:v>664.98649454189388</c:v>
                      </c:pt>
                      <c:pt idx="34">
                        <c:v>670.13344883401373</c:v>
                      </c:pt>
                      <c:pt idx="35">
                        <c:v>766.89618952586852</c:v>
                      </c:pt>
                      <c:pt idx="36">
                        <c:v>765.84060392254651</c:v>
                      </c:pt>
                      <c:pt idx="37">
                        <c:v>740.2446019938377</c:v>
                      </c:pt>
                      <c:pt idx="38">
                        <c:v>730.14964823868559</c:v>
                      </c:pt>
                      <c:pt idx="39">
                        <c:v>746.84505154745511</c:v>
                      </c:pt>
                      <c:pt idx="40">
                        <c:v>771.88036070320857</c:v>
                      </c:pt>
                      <c:pt idx="41">
                        <c:v>801.95784517148979</c:v>
                      </c:pt>
                      <c:pt idx="42">
                        <c:v>787.42319523646461</c:v>
                      </c:pt>
                      <c:pt idx="43">
                        <c:v>769.85276221596348</c:v>
                      </c:pt>
                      <c:pt idx="44">
                        <c:v>776.12328321600296</c:v>
                      </c:pt>
                      <c:pt idx="45">
                        <c:v>755.07175644675931</c:v>
                      </c:pt>
                      <c:pt idx="46">
                        <c:v>737.05601276299171</c:v>
                      </c:pt>
                      <c:pt idx="47">
                        <c:v>654.08386601892084</c:v>
                      </c:pt>
                      <c:pt idx="48">
                        <c:v>656.09025824597268</c:v>
                      </c:pt>
                      <c:pt idx="49">
                        <c:v>646.0582971107134</c:v>
                      </c:pt>
                      <c:pt idx="50">
                        <c:v>653.08066990539487</c:v>
                      </c:pt>
                      <c:pt idx="51">
                        <c:v>631.01035540782402</c:v>
                      </c:pt>
                      <c:pt idx="52">
                        <c:v>634.01994374840183</c:v>
                      </c:pt>
                      <c:pt idx="53">
                        <c:v>611.94962925083098</c:v>
                      </c:pt>
                      <c:pt idx="54">
                        <c:v>623.98798261314244</c:v>
                      </c:pt>
                      <c:pt idx="55">
                        <c:v>634.01994374840183</c:v>
                      </c:pt>
                      <c:pt idx="56">
                        <c:v>622.98478649961635</c:v>
                      </c:pt>
                      <c:pt idx="57">
                        <c:v>616.96560981846073</c:v>
                      </c:pt>
                      <c:pt idx="58">
                        <c:v>607.9368447967272</c:v>
                      </c:pt>
                      <c:pt idx="59">
                        <c:v>577.84096139094856</c:v>
                      </c:pt>
                      <c:pt idx="60">
                        <c:v>587.93492689781306</c:v>
                      </c:pt>
                      <c:pt idx="61">
                        <c:v>606.19277875723458</c:v>
                      </c:pt>
                      <c:pt idx="62">
                        <c:v>578.34176593083464</c:v>
                      </c:pt>
                      <c:pt idx="63">
                        <c:v>677.35134184517199</c:v>
                      </c:pt>
                      <c:pt idx="64">
                        <c:v>706.91144670798496</c:v>
                      </c:pt>
                      <c:pt idx="65">
                        <c:v>743.42715042682812</c:v>
                      </c:pt>
                      <c:pt idx="66">
                        <c:v>733.61458937570922</c:v>
                      </c:pt>
                      <c:pt idx="67">
                        <c:v>760.06971455701364</c:v>
                      </c:pt>
                      <c:pt idx="68">
                        <c:v>805.73342247375376</c:v>
                      </c:pt>
                      <c:pt idx="69">
                        <c:v>832.18377808801176</c:v>
                      </c:pt>
                      <c:pt idx="70">
                        <c:v>831.41429075976589</c:v>
                      </c:pt>
                      <c:pt idx="71">
                        <c:v>862.81862257004877</c:v>
                      </c:pt>
                      <c:pt idx="72">
                        <c:v>855.78744830814992</c:v>
                      </c:pt>
                      <c:pt idx="73">
                        <c:v>871.14049578676838</c:v>
                      </c:pt>
                      <c:pt idx="74">
                        <c:v>893.61076678466588</c:v>
                      </c:pt>
                      <c:pt idx="75">
                        <c:v>831.54712223290653</c:v>
                      </c:pt>
                      <c:pt idx="76">
                        <c:v>802.48643068383922</c:v>
                      </c:pt>
                      <c:pt idx="77">
                        <c:v>779.62603413301213</c:v>
                      </c:pt>
                      <c:pt idx="78">
                        <c:v>829.06312978343351</c:v>
                      </c:pt>
                      <c:pt idx="79">
                        <c:v>790.61747509999987</c:v>
                      </c:pt>
                      <c:pt idx="80">
                        <c:v>768.51337687485045</c:v>
                      </c:pt>
                      <c:pt idx="81">
                        <c:v>772.46906318397942</c:v>
                      </c:pt>
                      <c:pt idx="82">
                        <c:v>781.25152177788664</c:v>
                      </c:pt>
                      <c:pt idx="83">
                        <c:v>811.34484249624563</c:v>
                      </c:pt>
                      <c:pt idx="84" formatCode="General">
                        <c:v>808</c:v>
                      </c:pt>
                      <c:pt idx="85" formatCode="General">
                        <c:v>812</c:v>
                      </c:pt>
                      <c:pt idx="86" formatCode="General">
                        <c:v>874</c:v>
                      </c:pt>
                      <c:pt idx="87" formatCode="General">
                        <c:v>887</c:v>
                      </c:pt>
                      <c:pt idx="88" formatCode="General">
                        <c:v>904</c:v>
                      </c:pt>
                      <c:pt idx="89">
                        <c:v>962.3536129938359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meses'!$O$24:$CZ$24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 formatCode="General">
                        <c:v>0</c:v>
                      </c:pt>
                      <c:pt idx="85" formatCode="General">
                        <c:v>0</c:v>
                      </c:pt>
                      <c:pt idx="86" formatCode="General">
                        <c:v>0</c:v>
                      </c:pt>
                      <c:pt idx="87" formatCode="General">
                        <c:v>0</c:v>
                      </c:pt>
                      <c:pt idx="88" formatCode="General">
                        <c:v>0</c:v>
                      </c:pt>
                      <c:pt idx="89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meses'!$O$25:$CZ$25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104.6172782208762</c:v>
                      </c:pt>
                      <c:pt idx="1">
                        <c:v>111.59733829921552</c:v>
                      </c:pt>
                      <c:pt idx="2">
                        <c:v>114.48780168389594</c:v>
                      </c:pt>
                      <c:pt idx="3">
                        <c:v>126.64783229683341</c:v>
                      </c:pt>
                      <c:pt idx="4">
                        <c:v>153.00362858053455</c:v>
                      </c:pt>
                      <c:pt idx="5">
                        <c:v>175.16106870253753</c:v>
                      </c:pt>
                      <c:pt idx="6">
                        <c:v>183.17712288779649</c:v>
                      </c:pt>
                      <c:pt idx="7">
                        <c:v>176.70738615418711</c:v>
                      </c:pt>
                      <c:pt idx="8">
                        <c:v>178.57998200995442</c:v>
                      </c:pt>
                      <c:pt idx="9">
                        <c:v>188.48675862898725</c:v>
                      </c:pt>
                      <c:pt idx="10">
                        <c:v>203.64601209464436</c:v>
                      </c:pt>
                      <c:pt idx="11">
                        <c:v>217.82365118740148</c:v>
                      </c:pt>
                      <c:pt idx="12">
                        <c:v>216.80578365848839</c:v>
                      </c:pt>
                      <c:pt idx="13">
                        <c:v>241.60243015869077</c:v>
                      </c:pt>
                      <c:pt idx="14">
                        <c:v>242.77010097124545</c:v>
                      </c:pt>
                      <c:pt idx="15">
                        <c:v>227.5020880375491</c:v>
                      </c:pt>
                      <c:pt idx="16">
                        <c:v>194.93032711233016</c:v>
                      </c:pt>
                      <c:pt idx="17">
                        <c:v>159.30496360037196</c:v>
                      </c:pt>
                      <c:pt idx="18">
                        <c:v>160.50720440145935</c:v>
                      </c:pt>
                      <c:pt idx="19">
                        <c:v>152.43340414721999</c:v>
                      </c:pt>
                      <c:pt idx="20">
                        <c:v>153.58955163026383</c:v>
                      </c:pt>
                      <c:pt idx="21">
                        <c:v>144.61311714222029</c:v>
                      </c:pt>
                      <c:pt idx="22">
                        <c:v>141.76693448667714</c:v>
                      </c:pt>
                      <c:pt idx="23">
                        <c:v>158.44460815265697</c:v>
                      </c:pt>
                      <c:pt idx="24">
                        <c:v>158.44460815265697</c:v>
                      </c:pt>
                      <c:pt idx="25">
                        <c:v>162.64375563098955</c:v>
                      </c:pt>
                      <c:pt idx="26">
                        <c:v>186.31974537474116</c:v>
                      </c:pt>
                      <c:pt idx="27">
                        <c:v>221.31903456115663</c:v>
                      </c:pt>
                      <c:pt idx="28">
                        <c:v>255.2889328891481</c:v>
                      </c:pt>
                      <c:pt idx="29">
                        <c:v>275.87675005762776</c:v>
                      </c:pt>
                      <c:pt idx="30">
                        <c:v>269.70040490708391</c:v>
                      </c:pt>
                      <c:pt idx="31">
                        <c:v>283.08248606659572</c:v>
                      </c:pt>
                      <c:pt idx="32">
                        <c:v>308.81725752719535</c:v>
                      </c:pt>
                      <c:pt idx="33">
                        <c:v>343.81654671361076</c:v>
                      </c:pt>
                      <c:pt idx="34">
                        <c:v>375.7276633247543</c:v>
                      </c:pt>
                      <c:pt idx="35">
                        <c:v>360.28680044839456</c:v>
                      </c:pt>
                      <c:pt idx="36">
                        <c:v>360.28680044839456</c:v>
                      </c:pt>
                      <c:pt idx="37">
                        <c:v>333.07732746610446</c:v>
                      </c:pt>
                      <c:pt idx="38">
                        <c:v>318.08957106041197</c:v>
                      </c:pt>
                      <c:pt idx="39">
                        <c:v>308.17018471214527</c:v>
                      </c:pt>
                      <c:pt idx="40">
                        <c:v>311.31854258461397</c:v>
                      </c:pt>
                      <c:pt idx="41">
                        <c:v>315.81062825428313</c:v>
                      </c:pt>
                      <c:pt idx="42">
                        <c:v>344.64136809755541</c:v>
                      </c:pt>
                      <c:pt idx="43">
                        <c:v>367.21717855558973</c:v>
                      </c:pt>
                      <c:pt idx="44">
                        <c:v>352.20322740499921</c:v>
                      </c:pt>
                      <c:pt idx="45">
                        <c:v>337.85194068426028</c:v>
                      </c:pt>
                      <c:pt idx="46">
                        <c:v>311.48849534610787</c:v>
                      </c:pt>
                      <c:pt idx="47">
                        <c:v>326.03873689593451</c:v>
                      </c:pt>
                      <c:pt idx="48">
                        <c:v>326.03873689593451</c:v>
                      </c:pt>
                      <c:pt idx="49">
                        <c:v>342.08987471234974</c:v>
                      </c:pt>
                      <c:pt idx="50">
                        <c:v>350.11544362055736</c:v>
                      </c:pt>
                      <c:pt idx="51">
                        <c:v>354.12822807466119</c:v>
                      </c:pt>
                      <c:pt idx="52">
                        <c:v>360.14740475581686</c:v>
                      </c:pt>
                      <c:pt idx="53">
                        <c:v>401.27844541038098</c:v>
                      </c:pt>
                      <c:pt idx="54">
                        <c:v>390.2432881615955</c:v>
                      </c:pt>
                      <c:pt idx="55">
                        <c:v>403.28483763743293</c:v>
                      </c:pt>
                      <c:pt idx="56">
                        <c:v>433.38072104321145</c:v>
                      </c:pt>
                      <c:pt idx="57">
                        <c:v>418.33277934032219</c:v>
                      </c:pt>
                      <c:pt idx="58">
                        <c:v>463.47660444898997</c:v>
                      </c:pt>
                      <c:pt idx="59">
                        <c:v>479.52774226540532</c:v>
                      </c:pt>
                      <c:pt idx="60">
                        <c:v>488.59943339055769</c:v>
                      </c:pt>
                      <c:pt idx="61">
                        <c:v>475.65327525565101</c:v>
                      </c:pt>
                      <c:pt idx="62">
                        <c:v>494.94771019792421</c:v>
                      </c:pt>
                      <c:pt idx="63">
                        <c:v>509.1975471702886</c:v>
                      </c:pt>
                      <c:pt idx="64">
                        <c:v>556.77702554019652</c:v>
                      </c:pt>
                      <c:pt idx="65">
                        <c:v>571.20333649328256</c:v>
                      </c:pt>
                      <c:pt idx="66">
                        <c:v>576.37671277344793</c:v>
                      </c:pt>
                      <c:pt idx="67">
                        <c:v>559.50362239127503</c:v>
                      </c:pt>
                      <c:pt idx="68">
                        <c:v>553.70861536130644</c:v>
                      </c:pt>
                      <c:pt idx="69">
                        <c:v>590.10031033693974</c:v>
                      </c:pt>
                      <c:pt idx="70">
                        <c:v>575.30992525456327</c:v>
                      </c:pt>
                      <c:pt idx="71">
                        <c:v>570.50857520402747</c:v>
                      </c:pt>
                      <c:pt idx="72">
                        <c:v>562.44894734313243</c:v>
                      </c:pt>
                      <c:pt idx="73">
                        <c:v>602.00136632286012</c:v>
                      </c:pt>
                      <c:pt idx="74">
                        <c:v>612.32278056598591</c:v>
                      </c:pt>
                      <c:pt idx="75">
                        <c:v>643.82666800333436</c:v>
                      </c:pt>
                      <c:pt idx="76">
                        <c:v>590.02031594730056</c:v>
                      </c:pt>
                      <c:pt idx="77">
                        <c:v>534.10654974840622</c:v>
                      </c:pt>
                      <c:pt idx="78">
                        <c:v>514.23557175658766</c:v>
                      </c:pt>
                      <c:pt idx="79">
                        <c:v>506.83723620346404</c:v>
                      </c:pt>
                      <c:pt idx="80">
                        <c:v>517.28394349427595</c:v>
                      </c:pt>
                      <c:pt idx="81">
                        <c:v>510.44791105474923</c:v>
                      </c:pt>
                      <c:pt idx="82">
                        <c:v>498.60854742205487</c:v>
                      </c:pt>
                      <c:pt idx="83">
                        <c:v>500.03185654766571</c:v>
                      </c:pt>
                      <c:pt idx="84" formatCode="General">
                        <c:v>501</c:v>
                      </c:pt>
                      <c:pt idx="85" formatCode="General">
                        <c:v>484</c:v>
                      </c:pt>
                      <c:pt idx="86" formatCode="General">
                        <c:v>490</c:v>
                      </c:pt>
                      <c:pt idx="87" formatCode="General">
                        <c:v>470</c:v>
                      </c:pt>
                      <c:pt idx="88" formatCode="General">
                        <c:v>483</c:v>
                      </c:pt>
                      <c:pt idx="89">
                        <c:v>492.13698447502026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meses'!$O$1:$CZ$1</c15:sqref>
                        </c15:formulaRef>
                      </c:ext>
                    </c:extLst>
                    <c:numCache>
                      <c:formatCode>mmm\-yy</c:formatCode>
                      <c:ptCount val="90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  <c:pt idx="89">
                        <c:v>46174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meses'!$O$26:$CZ$26</c15:sqref>
                        </c15:formulaRef>
                      </c:ext>
                    </c:extLst>
                    <c:numCache>
                      <c:formatCode>#,##0</c:formatCode>
                      <c:ptCount val="90"/>
                      <c:pt idx="0">
                        <c:v>280.66377008518737</c:v>
                      </c:pt>
                      <c:pt idx="1">
                        <c:v>273.23054555668455</c:v>
                      </c:pt>
                      <c:pt idx="2">
                        <c:v>262.63495897340323</c:v>
                      </c:pt>
                      <c:pt idx="3">
                        <c:v>250.98525170519571</c:v>
                      </c:pt>
                      <c:pt idx="4">
                        <c:v>237.17292333311622</c:v>
                      </c:pt>
                      <c:pt idx="5">
                        <c:v>214.19978720081895</c:v>
                      </c:pt>
                      <c:pt idx="6">
                        <c:v>207.74817704521615</c:v>
                      </c:pt>
                      <c:pt idx="7">
                        <c:v>219.60005583204241</c:v>
                      </c:pt>
                      <c:pt idx="8">
                        <c:v>214.03942715930691</c:v>
                      </c:pt>
                      <c:pt idx="9">
                        <c:v>216.7486247639219</c:v>
                      </c:pt>
                      <c:pt idx="10">
                        <c:v>224.61966632512855</c:v>
                      </c:pt>
                      <c:pt idx="11">
                        <c:v>201.53777072479204</c:v>
                      </c:pt>
                      <c:pt idx="12">
                        <c:v>197.47573204007011</c:v>
                      </c:pt>
                      <c:pt idx="13">
                        <c:v>199.62464426906189</c:v>
                      </c:pt>
                      <c:pt idx="14">
                        <c:v>199.77444755270349</c:v>
                      </c:pt>
                      <c:pt idx="15">
                        <c:v>185.52430214792022</c:v>
                      </c:pt>
                      <c:pt idx="16">
                        <c:v>167.21420995699552</c:v>
                      </c:pt>
                      <c:pt idx="17">
                        <c:v>170.41761582737638</c:v>
                      </c:pt>
                      <c:pt idx="18">
                        <c:v>179.83193683683385</c:v>
                      </c:pt>
                      <c:pt idx="19">
                        <c:v>171.9655565137906</c:v>
                      </c:pt>
                      <c:pt idx="20">
                        <c:v>166.03120128297545</c:v>
                      </c:pt>
                      <c:pt idx="21">
                        <c:v>163.19654195694312</c:v>
                      </c:pt>
                      <c:pt idx="22">
                        <c:v>163.46157853569366</c:v>
                      </c:pt>
                      <c:pt idx="23">
                        <c:v>164.67534266629195</c:v>
                      </c:pt>
                      <c:pt idx="24">
                        <c:v>163.64804370644839</c:v>
                      </c:pt>
                      <c:pt idx="25">
                        <c:v>188.37852709158915</c:v>
                      </c:pt>
                      <c:pt idx="26">
                        <c:v>216.17208026903677</c:v>
                      </c:pt>
                      <c:pt idx="27">
                        <c:v>238.81867915436442</c:v>
                      </c:pt>
                      <c:pt idx="28">
                        <c:v>256.31832374757215</c:v>
                      </c:pt>
                      <c:pt idx="29">
                        <c:v>267.64162319023598</c:v>
                      </c:pt>
                      <c:pt idx="30">
                        <c:v>264.55345061496405</c:v>
                      </c:pt>
                      <c:pt idx="31">
                        <c:v>281.02370434974773</c:v>
                      </c:pt>
                      <c:pt idx="32">
                        <c:v>300.58213065980345</c:v>
                      </c:pt>
                      <c:pt idx="33">
                        <c:v>303.67030323507544</c:v>
                      </c:pt>
                      <c:pt idx="34">
                        <c:v>308.81725752719535</c:v>
                      </c:pt>
                      <c:pt idx="35">
                        <c:v>314.99360267773926</c:v>
                      </c:pt>
                      <c:pt idx="36">
                        <c:v>314.99360267773926</c:v>
                      </c:pt>
                      <c:pt idx="37">
                        <c:v>299.00265015852074</c:v>
                      </c:pt>
                      <c:pt idx="38">
                        <c:v>279.89733031913238</c:v>
                      </c:pt>
                      <c:pt idx="39">
                        <c:v>281.32743815842753</c:v>
                      </c:pt>
                      <c:pt idx="40">
                        <c:v>277.84634440968512</c:v>
                      </c:pt>
                      <c:pt idx="41">
                        <c:v>275.2112783050805</c:v>
                      </c:pt>
                      <c:pt idx="42">
                        <c:v>267.69120535733623</c:v>
                      </c:pt>
                      <c:pt idx="43">
                        <c:v>245.57629717736992</c:v>
                      </c:pt>
                      <c:pt idx="44">
                        <c:v>244.68567585083684</c:v>
                      </c:pt>
                      <c:pt idx="45">
                        <c:v>246.11578369013202</c:v>
                      </c:pt>
                      <c:pt idx="46">
                        <c:v>233.3439774706757</c:v>
                      </c:pt>
                      <c:pt idx="47">
                        <c:v>229.73190999744307</c:v>
                      </c:pt>
                      <c:pt idx="48">
                        <c:v>229.73190999744307</c:v>
                      </c:pt>
                      <c:pt idx="49">
                        <c:v>236.75428279212474</c:v>
                      </c:pt>
                      <c:pt idx="50">
                        <c:v>239.7638711327026</c:v>
                      </c:pt>
                      <c:pt idx="51">
                        <c:v>257.82140117616973</c:v>
                      </c:pt>
                      <c:pt idx="52">
                        <c:v>284.90769624137045</c:v>
                      </c:pt>
                      <c:pt idx="53">
                        <c:v>303.9684223983636</c:v>
                      </c:pt>
                      <c:pt idx="54">
                        <c:v>318.01316798772689</c:v>
                      </c:pt>
                      <c:pt idx="55">
                        <c:v>349.11224750703138</c:v>
                      </c:pt>
                      <c:pt idx="56">
                        <c:v>354.12822807466125</c:v>
                      </c:pt>
                      <c:pt idx="57">
                        <c:v>370.17936589107643</c:v>
                      </c:pt>
                      <c:pt idx="58">
                        <c:v>390.2432881615955</c:v>
                      </c:pt>
                      <c:pt idx="59">
                        <c:v>388.23689593454361</c:v>
                      </c:pt>
                      <c:pt idx="60">
                        <c:v>388.23689593454361</c:v>
                      </c:pt>
                      <c:pt idx="61">
                        <c:v>391.39434085356402</c:v>
                      </c:pt>
                      <c:pt idx="62">
                        <c:v>401.59323683545222</c:v>
                      </c:pt>
                      <c:pt idx="63">
                        <c:v>381.63424503995691</c:v>
                      </c:pt>
                      <c:pt idx="64">
                        <c:v>361.67525324446166</c:v>
                      </c:pt>
                      <c:pt idx="65">
                        <c:v>338.68759484020239</c:v>
                      </c:pt>
                      <c:pt idx="66">
                        <c:v>331.75584381940484</c:v>
                      </c:pt>
                      <c:pt idx="67">
                        <c:v>312.84297424085429</c:v>
                      </c:pt>
                      <c:pt idx="68">
                        <c:v>299.92543350822677</c:v>
                      </c:pt>
                      <c:pt idx="69">
                        <c:v>290.03655938436333</c:v>
                      </c:pt>
                      <c:pt idx="70">
                        <c:v>275.08877858945129</c:v>
                      </c:pt>
                      <c:pt idx="71">
                        <c:v>281.22242487972386</c:v>
                      </c:pt>
                      <c:pt idx="72">
                        <c:v>281.22242487972386</c:v>
                      </c:pt>
                      <c:pt idx="73">
                        <c:v>271.22881733137888</c:v>
                      </c:pt>
                      <c:pt idx="74">
                        <c:v>261.25160011777302</c:v>
                      </c:pt>
                      <c:pt idx="75">
                        <c:v>275.98691434066814</c:v>
                      </c:pt>
                      <c:pt idx="76">
                        <c:v>282.51988207567666</c:v>
                      </c:pt>
                      <c:pt idx="77">
                        <c:v>300.43158685210796</c:v>
                      </c:pt>
                      <c:pt idx="78">
                        <c:v>321.45590732245086</c:v>
                      </c:pt>
                      <c:pt idx="79">
                        <c:v>339.65594771851318</c:v>
                      </c:pt>
                      <c:pt idx="80">
                        <c:v>367.13985613865316</c:v>
                      </c:pt>
                      <c:pt idx="81">
                        <c:v>386.46182367380902</c:v>
                      </c:pt>
                      <c:pt idx="82">
                        <c:v>409.96292667650528</c:v>
                      </c:pt>
                      <c:pt idx="83">
                        <c:v>425.27635168836918</c:v>
                      </c:pt>
                      <c:pt idx="84" formatCode="General">
                        <c:v>429</c:v>
                      </c:pt>
                      <c:pt idx="85" formatCode="General">
                        <c:v>457</c:v>
                      </c:pt>
                      <c:pt idx="86" formatCode="General">
                        <c:v>467</c:v>
                      </c:pt>
                      <c:pt idx="87" formatCode="General">
                        <c:v>486</c:v>
                      </c:pt>
                      <c:pt idx="88" formatCode="General">
                        <c:v>514</c:v>
                      </c:pt>
                      <c:pt idx="89">
                        <c:v>522.88111886345098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  <c:max val="46174"/>
          <c:min val="4361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07813946360859E-2"/>
          <c:y val="0.1376388956756576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52314</c:v>
                </c:pt>
                <c:pt idx="1">
                  <c:v>25325</c:v>
                </c:pt>
                <c:pt idx="2">
                  <c:v>19787</c:v>
                </c:pt>
                <c:pt idx="3">
                  <c:v>8414</c:v>
                </c:pt>
                <c:pt idx="4">
                  <c:v>9335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2.3490686931919549E-2"/>
                  <c:y val="-2.66598528156874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4000" b="0" i="0" u="none" strike="noStrike" kern="1200" spc="0" baseline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defRPr>
                    </a:pP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chemeClr val="bg1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0.39</c:v>
                </c:pt>
                <c:pt idx="1">
                  <c:v>0.19</c:v>
                </c:pt>
                <c:pt idx="2">
                  <c:v>0.15</c:v>
                </c:pt>
                <c:pt idx="3">
                  <c:v>0.06</c:v>
                </c:pt>
                <c:pt idx="4">
                  <c:v>7.0000000000000007E-2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layout>
                <c:manualLayout>
                  <c:x val="-5.4904072572279728E-17"/>
                  <c:y val="7.34570859654973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419.4</c:v>
                </c:pt>
                <c:pt idx="1">
                  <c:v>270.2</c:v>
                </c:pt>
                <c:pt idx="2">
                  <c:v>223.2</c:v>
                </c:pt>
                <c:pt idx="3">
                  <c:v>192.7</c:v>
                </c:pt>
                <c:pt idx="4">
                  <c:v>184.4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259.8</c:v>
                </c:pt>
                <c:pt idx="1">
                  <c:v>259.8</c:v>
                </c:pt>
                <c:pt idx="2">
                  <c:v>259.8</c:v>
                </c:pt>
                <c:pt idx="3">
                  <c:v>259.8</c:v>
                </c:pt>
                <c:pt idx="4">
                  <c:v>259.8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0.06859</cdr:x>
      <cdr:y>0.02887</cdr:y>
    </cdr:from>
    <cdr:to>
      <cdr:x>0.16552</cdr:x>
      <cdr:y>0.23055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223693" y="247575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 dirty="0"/>
        </a:p>
      </cdr:txBody>
    </cdr:sp>
  </cdr:relSizeAnchor>
  <cdr:relSizeAnchor xmlns:cdr="http://schemas.openxmlformats.org/drawingml/2006/chartDrawing">
    <cdr:from>
      <cdr:x>0.45153</cdr:x>
      <cdr:y>0.45561</cdr:y>
    </cdr:from>
    <cdr:to>
      <cdr:x>0.54846</cdr:x>
      <cdr:y>0.65729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8055886" y="3906749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0.45997</cdr:x>
      <cdr:y>0.5</cdr:y>
    </cdr:from>
    <cdr:to>
      <cdr:x>0.5471</cdr:x>
      <cdr:y>0.60664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206413" y="4287345"/>
          <a:ext cx="1554497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15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0.60136</cdr:y>
    </cdr:from>
    <cdr:to>
      <cdr:x>0.73724</cdr:x>
      <cdr:y>0.80303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4021" y="5156473"/>
          <a:ext cx="1729161" cy="1729258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0.65035</cdr:x>
      <cdr:y>0.65735</cdr:y>
    </cdr:from>
    <cdr:to>
      <cdr:x>0.73747</cdr:x>
      <cdr:y>0.76399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602883" y="5636536"/>
          <a:ext cx="1554318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6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0.83679</cdr:x>
      <cdr:y>0.58764</cdr:y>
    </cdr:from>
    <cdr:to>
      <cdr:x>0.93371</cdr:x>
      <cdr:y>0.78932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929227" y="5038836"/>
          <a:ext cx="1729160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0.8468</cdr:x>
      <cdr:y>0.64224</cdr:y>
    </cdr:from>
    <cdr:to>
      <cdr:x>0.93393</cdr:x>
      <cdr:y>0.74888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5107910" y="5506973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33" y="3198103"/>
          <a:ext cx="1729339" cy="1729343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0.26381</cdr:x>
      <cdr:y>0.43176</cdr:y>
    </cdr:from>
    <cdr:to>
      <cdr:x>0.35094</cdr:x>
      <cdr:y>0.5384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706734" y="3702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19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0.07703</cdr:x>
      <cdr:y>0.0911</cdr:y>
    </cdr:from>
    <cdr:to>
      <cdr:x>0.16416</cdr:x>
      <cdr:y>0.19774</cdr:y>
    </cdr:to>
    <cdr:sp macro="" textlink="">
      <cdr:nvSpPr>
        <cdr:cNvPr id="14" name="CuadroTexto 1">
          <a:extLst xmlns:a="http://schemas.openxmlformats.org/drawingml/2006/main">
            <a:ext uri="{FF2B5EF4-FFF2-40B4-BE49-F238E27FC236}">
              <a16:creationId xmlns:a16="http://schemas.microsoft.com/office/drawing/2014/main" id="{7C1BF15B-72DF-0303-AE97-5C47E5B55508}"/>
            </a:ext>
          </a:extLst>
        </cdr:cNvPr>
        <cdr:cNvSpPr txBox="1"/>
      </cdr:nvSpPr>
      <cdr:spPr>
        <a:xfrm xmlns:a="http://schemas.openxmlformats.org/drawingml/2006/main">
          <a:off x="1374254" y="781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39%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8/7/2026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8/7/2026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6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7894" y="0"/>
            <a:ext cx="20104091" cy="1958148"/>
            <a:chOff x="-686767" y="99845"/>
            <a:chExt cx="20104091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-686767" y="99845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8925998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</a:t>
            </a:r>
            <a:endParaRPr lang="es-ES" sz="6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51258"/>
              </p:ext>
            </p:extLst>
          </p:nvPr>
        </p:nvGraphicFramePr>
        <p:xfrm>
          <a:off x="842210" y="2225340"/>
          <a:ext cx="18360000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en 2025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1</a:t>
            </a:r>
            <a:endParaRPr lang="es-ES" sz="6000" dirty="0">
              <a:latin typeface="Apto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37199"/>
              </p:ext>
            </p:extLst>
          </p:nvPr>
        </p:nvGraphicFramePr>
        <p:xfrm>
          <a:off x="1068383" y="2270585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197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2</a:t>
            </a:r>
            <a:endParaRPr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800106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803216B-37A5-2550-3867-A46FA7DCDCFA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F21B42A0-761A-CF26-25CD-F88238A7946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0CE588-1842-6CD5-B3CE-63725DAA493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8" name="Retardo 17">
                <a:extLst>
                  <a:ext uri="{FF2B5EF4-FFF2-40B4-BE49-F238E27FC236}">
                    <a16:creationId xmlns:a16="http://schemas.microsoft.com/office/drawing/2014/main" id="{043DEB08-F1B8-83AE-60A2-3022AF12DE6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03F0F8FB-95D4-01A6-4F19-C58D9B0431F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24D4EA3-CD88-DDC9-B210-21A2390EB48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26" name="Retardo 15">
                <a:extLst>
                  <a:ext uri="{FF2B5EF4-FFF2-40B4-BE49-F238E27FC236}">
                    <a16:creationId xmlns:a16="http://schemas.microsoft.com/office/drawing/2014/main" id="{711A9DB3-16A3-A46B-307B-0CF8B543B40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FA4F9D8-34B6-6E02-0AD6-A4B3DE1FF88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bject 18">
            <a:extLst>
              <a:ext uri="{FF2B5EF4-FFF2-40B4-BE49-F238E27FC236}">
                <a16:creationId xmlns:a16="http://schemas.microsoft.com/office/drawing/2014/main" id="{C46E6634-78FA-557F-2C56-4815F59A09CD}"/>
              </a:ext>
            </a:extLst>
          </p:cNvPr>
          <p:cNvSpPr txBox="1">
            <a:spLocks/>
          </p:cNvSpPr>
          <p:nvPr/>
        </p:nvSpPr>
        <p:spPr>
          <a:xfrm>
            <a:off x="10052044" y="186833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Fallos de Instancia Superior y Acatamiento de Inferiores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93763773-6FAD-E874-2E8A-EE36B07B0D50}"/>
              </a:ext>
            </a:extLst>
          </p:cNvPr>
          <p:cNvSpPr txBox="1">
            <a:spLocks/>
          </p:cNvSpPr>
          <p:nvPr/>
        </p:nvSpPr>
        <p:spPr>
          <a:xfrm>
            <a:off x="379323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s-ES" sz="7000" b="1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Tasas</a:t>
            </a:r>
            <a:endParaRPr lang="es-ES" sz="7000" b="1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Marcador de número de diapositiva">
            <a:extLst>
              <a:ext uri="{FF2B5EF4-FFF2-40B4-BE49-F238E27FC236}">
                <a16:creationId xmlns:a16="http://schemas.microsoft.com/office/drawing/2014/main" id="{B5D9F5F8-E6D9-59CC-C1FE-222E3499C00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314" rtl="0" eaLnBrk="1" latinLnBrk="0" hangingPunct="1">
              <a:defRPr sz="197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z="1800" b="1" smtClean="0">
                <a:solidFill>
                  <a:prstClr val="white"/>
                </a:solidFill>
                <a:latin typeface="Aptos" panose="020B0004020202020204" pitchFamily="34" charset="0"/>
              </a:rPr>
              <a:pPr>
                <a:defRPr/>
              </a:pPr>
              <a:t>15</a:t>
            </a:fld>
            <a:endParaRPr lang="es-AR" sz="1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8463" y="4097867"/>
            <a:ext cx="14983104" cy="2880000"/>
            <a:chOff x="6494986" y="4071298"/>
            <a:chExt cx="13283428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494986" y="4360243"/>
              <a:ext cx="8760935" cy="232746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17192" y="4071298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06220" y="488731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06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/>
                  <a:cs typeface="Arial"/>
                </a:rPr>
                <a:t>69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/>
                  <a:cs typeface="Arial"/>
                </a:rPr>
                <a:t>%</a:t>
              </a:r>
              <a:endParaRPr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 flipV="1">
            <a:off x="381618" y="8435565"/>
            <a:ext cx="13841141" cy="8377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4">
            <a:extLst>
              <a:ext uri="{FF2B5EF4-FFF2-40B4-BE49-F238E27FC236}">
                <a16:creationId xmlns:a16="http://schemas.microsoft.com/office/drawing/2014/main" id="{BE957021-3F41-5465-FF15-88A79F38CE5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Fuente:</a:t>
            </a:r>
            <a:r>
              <a:rPr kumimoji="0" sz="1600" b="1" i="0" u="none" strike="noStrike" kern="1200" cap="none" spc="106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s-AR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2EFC50C7-ADFE-0718-A2A6-E4577E40B3D6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¿Cuál escenario elegir?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B32A11-8338-D761-C7F3-01B3682960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A4C04543-B048-E24D-6A73-8FC0D9D13B6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49B9802-63F3-8D42-48DD-88878BB186F2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4C70A1C7-35ED-CE54-9F61-3F99753FFE0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70CB6CD-7108-77F6-1BD0-BF5C7D5D988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43D7F1F-8830-F4CD-F08F-038653AFC5C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4BA50F9-8DCE-A7AA-CD21-09E181AADA8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52FD1BE-F694-04B7-4041-EADFBDFA38E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0C2C5167-7A1E-0B12-BA35-B1054E3AC702}"/>
              </a:ext>
            </a:extLst>
          </p:cNvPr>
          <p:cNvSpPr txBox="1">
            <a:spLocks/>
          </p:cNvSpPr>
          <p:nvPr/>
        </p:nvSpPr>
        <p:spPr>
          <a:xfrm>
            <a:off x="10052044" y="168389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Alícuotas ante escenarios alternativos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0A1F434-781B-57B9-8174-71D14927EBE1}"/>
              </a:ext>
            </a:extLst>
          </p:cNvPr>
          <p:cNvSpPr txBox="1">
            <a:spLocks/>
          </p:cNvSpPr>
          <p:nvPr/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6000" kern="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¿Qué escenario elegir?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1A2F9C-611B-9CF0-8C79-8FDD155EE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53" y="2877174"/>
            <a:ext cx="12091371" cy="84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06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4000" kern="0">
                  <a:solidFill>
                    <a:srgbClr val="FFFFFF"/>
                  </a:solidFill>
                  <a:latin typeface="Barlow"/>
                  <a:cs typeface="Arial"/>
                </a:rPr>
                <a:t>20.000</a:t>
              </a:r>
              <a:r>
                <a:rPr kumimoji="0" lang="es-E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cs typeface="Arial"/>
                </a:rPr>
                <a:t> vidas salvadas</a:t>
              </a:r>
              <a:endParaRPr lang="es-ES">
                <a:latin typeface="Barlow"/>
                <a:cs typeface="Arial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5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,1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/>
                <a:cs typeface="Arial"/>
              </a:rPr>
              <a:t>14,1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cs typeface="Arial"/>
              </a:rPr>
              <a:t> M de prestaciones asistenciales cada año + crónicos de por vida</a:t>
            </a:r>
            <a:endParaRPr lang="es-ES" dirty="0">
              <a:latin typeface="Barlow"/>
              <a:cs typeface="Arial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20718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065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/>
                <a:cs typeface="Arial"/>
              </a:rPr>
              <a:t>- 79% IF = 20.000</a:t>
            </a:r>
            <a:endParaRPr lang="es-ES" dirty="0"/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- 54% IS = 5,1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-55332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94557" y="634548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11,8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 anchor="t">
            <a:spAutoFit/>
          </a:bodyPr>
          <a:lstStyle/>
          <a:p>
            <a:pPr marL="12065" marR="5080" indent="-635"/>
            <a:r>
              <a:rPr lang="es-ES" sz="6000" b="1" spc="10">
                <a:solidFill>
                  <a:srgbClr val="4F466D"/>
                </a:solidFill>
                <a:latin typeface="Barlow ExtraBold"/>
                <a:cs typeface="Calibri"/>
              </a:rPr>
              <a:t>64%</a:t>
            </a:r>
            <a:endParaRPr lang="es-ES"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2,3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(IV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28403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278988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518985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39554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10,2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20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5,1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14,1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64% de los trabajadores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80143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134.000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23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87%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260036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685874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283064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78831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74397"/>
              </p:ext>
            </p:extLst>
          </p:nvPr>
        </p:nvGraphicFramePr>
        <p:xfrm>
          <a:off x="550696" y="5182870"/>
          <a:ext cx="19601183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Sentencia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confirma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dictamen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15004</TotalTime>
  <Words>1293</Words>
  <Application>Microsoft Office PowerPoint</Application>
  <PresentationFormat>Personalizado</PresentationFormat>
  <Paragraphs>295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Merriweather</vt:lpstr>
      <vt:lpstr>News Gothic MT</vt:lpstr>
      <vt:lpstr>Calibri</vt:lpstr>
      <vt:lpstr>Barlow Black</vt:lpstr>
      <vt:lpstr>Barlow ExtraBold</vt:lpstr>
      <vt:lpstr>Aptos</vt:lpstr>
      <vt:lpstr>Barlow</vt:lpstr>
      <vt:lpstr>Aptos Black</vt:lpstr>
      <vt:lpstr>Georgia</vt:lpstr>
      <vt:lpstr>Barlow Light</vt:lpstr>
      <vt:lpstr>Barlow Medium</vt:lpstr>
      <vt:lpstr>Arial</vt:lpstr>
      <vt:lpstr>Calibri Light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Presentación de PowerPoint</vt:lpstr>
      <vt:lpstr>Presentación de PowerPoint</vt:lpstr>
      <vt:lpstr>Presentación de PowerPoint</vt:lpstr>
      <vt:lpstr>Protección</vt:lpstr>
      <vt:lpstr>Protección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748</cp:revision>
  <cp:lastPrinted>2025-04-21T17:08:31Z</cp:lastPrinted>
  <dcterms:created xsi:type="dcterms:W3CDTF">2023-09-12T19:17:28Z</dcterms:created>
  <dcterms:modified xsi:type="dcterms:W3CDTF">2026-07-08T18:25:07Z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