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48" d="100"/>
          <a:sy n="48" d="100"/>
        </p:scale>
        <p:origin x="138" y="3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4-22T20:39:05.495" v="17" actId="27918"/>
      <pc:docMkLst>
        <pc:docMk/>
      </pc:docMkLst>
      <pc:sldChg chg="modSp mod">
        <pc:chgData name="Martina Lapebie" userId="02d1b9e5-72cf-4160-aadc-540e307bd612" providerId="ADAL" clId="{F85CAFF4-9979-448A-A0B6-9AAF51DDDEE0}" dt="2026-04-22T20:36:59.814" v="12" actId="27918"/>
        <pc:sldMkLst>
          <pc:docMk/>
          <pc:sldMk cId="1273621595" sldId="532"/>
        </pc:sldMkLst>
        <pc:spChg chg="mod">
          <ac:chgData name="Martina Lapebie" userId="02d1b9e5-72cf-4160-aadc-540e307bd612" providerId="ADAL" clId="{F85CAFF4-9979-448A-A0B6-9AAF51DDDEE0}" dt="2026-04-22T20:36:43.618" v="9" actId="20577"/>
          <ac:spMkLst>
            <pc:docMk/>
            <pc:sldMk cId="1273621595" sldId="532"/>
            <ac:spMk id="25" creationId="{5B3F7DBC-20B4-50A0-F4BE-E755CF39BE1C}"/>
          </ac:spMkLst>
        </pc:spChg>
      </pc:sldChg>
      <pc:sldChg chg="modSp mod">
        <pc:chgData name="Martina Lapebie" userId="02d1b9e5-72cf-4160-aadc-540e307bd612" providerId="ADAL" clId="{F85CAFF4-9979-448A-A0B6-9AAF51DDDEE0}" dt="2026-04-22T20:39:05.495" v="17" actId="27918"/>
        <pc:sldMkLst>
          <pc:docMk/>
          <pc:sldMk cId="48136794" sldId="542"/>
        </pc:sldMkLst>
        <pc:spChg chg="mod">
          <ac:chgData name="Martina Lapebie" userId="02d1b9e5-72cf-4160-aadc-540e307bd612" providerId="ADAL" clId="{F85CAFF4-9979-448A-A0B6-9AAF51DDDEE0}" dt="2026-04-22T20:37:48.369" v="13" actId="20577"/>
          <ac:spMkLst>
            <pc:docMk/>
            <pc:sldMk cId="48136794" sldId="542"/>
            <ac:spMk id="2" creationId="{D0175C43-0FB9-643A-78E3-2BC88BD620F4}"/>
          </ac:spMkLst>
        </pc:spChg>
      </pc:sldChg>
      <pc:sldChg chg="modSp mod">
        <pc:chgData name="Martina Lapebie" userId="02d1b9e5-72cf-4160-aadc-540e307bd612" providerId="ADAL" clId="{F85CAFF4-9979-448A-A0B6-9AAF51DDDEE0}" dt="2026-04-22T20:36:33.881" v="3" actId="20577"/>
        <pc:sldMkLst>
          <pc:docMk/>
          <pc:sldMk cId="3881895291" sldId="558"/>
        </pc:sldMkLst>
        <pc:spChg chg="mod">
          <ac:chgData name="Martina Lapebie" userId="02d1b9e5-72cf-4160-aadc-540e307bd612" providerId="ADAL" clId="{F85CAFF4-9979-448A-A0B6-9AAF51DDDEE0}" dt="2026-04-22T20:36:33.881" v="3" actId="20577"/>
          <ac:spMkLst>
            <pc:docMk/>
            <pc:sldMk cId="3881895291" sldId="558"/>
            <ac:spMk id="35" creationId="{12E7E1FC-75C2-5124-942B-E827E69B187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3261521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4"/>
              <c:layout>
                <c:manualLayout>
                  <c:x val="-2.5478927894863234E-2"/>
                  <c:y val="-1.9432711915918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7"/>
              <c:layout>
                <c:manualLayout>
                  <c:x val="-1.0676760731377395E-16"/>
                  <c:y val="-7.017766624282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3D-4077-A33C-5B1AAD58C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meses'!$N$1:$CW$1</c:f>
              <c:numCache>
                <c:formatCode>mmm\-yy</c:formatCode>
                <c:ptCount val="88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  <c:pt idx="85">
                  <c:v>46023</c:v>
                </c:pt>
                <c:pt idx="86">
                  <c:v>46054</c:v>
                </c:pt>
                <c:pt idx="87">
                  <c:v>46082</c:v>
                </c:pt>
              </c:numCache>
            </c:numRef>
          </c:cat>
          <c:val>
            <c:numRef>
              <c:f>'acumulado 12 meses'!$N$27:$CW$27</c:f>
              <c:numCache>
                <c:formatCode>#,##0</c:formatCode>
                <c:ptCount val="88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131946.90402719099</c:v>
                </c:pt>
                <c:pt idx="83">
                  <c:v>132150.36124146244</c:v>
                </c:pt>
                <c:pt idx="84">
                  <c:v>134140.53198198247</c:v>
                </c:pt>
                <c:pt idx="85">
                  <c:v>134082</c:v>
                </c:pt>
                <c:pt idx="86">
                  <c:v>133500</c:v>
                </c:pt>
                <c:pt idx="87">
                  <c:v>135025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meses'!$N$2:$CW$2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51689.169649077048</c:v>
                      </c:pt>
                      <c:pt idx="83">
                        <c:v>51583.673615569904</c:v>
                      </c:pt>
                      <c:pt idx="84">
                        <c:v>52313.524475857332</c:v>
                      </c:pt>
                      <c:pt idx="85">
                        <c:v>52336</c:v>
                      </c:pt>
                      <c:pt idx="86">
                        <c:v>52079</c:v>
                      </c:pt>
                      <c:pt idx="87">
                        <c:v>52519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meses'!$N$3:$CW$3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24648.696043902117</c:v>
                      </c:pt>
                      <c:pt idx="83">
                        <c:v>24661.274500801024</c:v>
                      </c:pt>
                      <c:pt idx="84">
                        <c:v>25324.598578459201</c:v>
                      </c:pt>
                      <c:pt idx="85">
                        <c:v>25293</c:v>
                      </c:pt>
                      <c:pt idx="86">
                        <c:v>25099</c:v>
                      </c:pt>
                      <c:pt idx="87">
                        <c:v>25743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meses'!$N$4:$CW$4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40.061762145412956</c:v>
                      </c:pt>
                      <c:pt idx="84">
                        <c:v>42.267468056639366</c:v>
                      </c:pt>
                      <c:pt idx="85" formatCode="General">
                        <c:v>43</c:v>
                      </c:pt>
                      <c:pt idx="86" formatCode="General">
                        <c:v>44</c:v>
                      </c:pt>
                      <c:pt idx="87" formatCode="General">
                        <c:v>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meses'!$N$5:$CW$5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180.54001257760129</c:v>
                      </c:pt>
                      <c:pt idx="84">
                        <c:v>191.15736394189022</c:v>
                      </c:pt>
                      <c:pt idx="85" formatCode="General">
                        <c:v>193</c:v>
                      </c:pt>
                      <c:pt idx="86" formatCode="General">
                        <c:v>196</c:v>
                      </c:pt>
                      <c:pt idx="87" formatCode="General">
                        <c:v>208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meses'!$N$6:$CW$6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4000.1253139843557</c:v>
                      </c:pt>
                      <c:pt idx="83">
                        <c:v>3958.1138528438155</c:v>
                      </c:pt>
                      <c:pt idx="84">
                        <c:v>3984.5440571143431</c:v>
                      </c:pt>
                      <c:pt idx="85">
                        <c:v>3958</c:v>
                      </c:pt>
                      <c:pt idx="86">
                        <c:v>3931</c:v>
                      </c:pt>
                      <c:pt idx="87">
                        <c:v>3999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meses'!$N$7:$CW$7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8543.3507965703884</c:v>
                      </c:pt>
                      <c:pt idx="83">
                        <c:v>8442.2423981727752</c:v>
                      </c:pt>
                      <c:pt idx="84">
                        <c:v>8413.8770952856903</c:v>
                      </c:pt>
                      <c:pt idx="85">
                        <c:v>8421</c:v>
                      </c:pt>
                      <c:pt idx="86">
                        <c:v>8335</c:v>
                      </c:pt>
                      <c:pt idx="87">
                        <c:v>8269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meses'!$N$8:$CW$8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307.14466699753314</c:v>
                      </c:pt>
                      <c:pt idx="84">
                        <c:v>319.14953314255746</c:v>
                      </c:pt>
                      <c:pt idx="85" formatCode="General">
                        <c:v>318</c:v>
                      </c:pt>
                      <c:pt idx="86" formatCode="General">
                        <c:v>330</c:v>
                      </c:pt>
                      <c:pt idx="87" formatCode="General">
                        <c:v>335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meses'!$N$9:$CW$9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2302.5783024469133</c:v>
                      </c:pt>
                      <c:pt idx="83">
                        <c:v>2395.1408999802579</c:v>
                      </c:pt>
                      <c:pt idx="84">
                        <c:v>2501.6390350463403</c:v>
                      </c:pt>
                      <c:pt idx="85">
                        <c:v>2503</c:v>
                      </c:pt>
                      <c:pt idx="86">
                        <c:v>2526</c:v>
                      </c:pt>
                      <c:pt idx="87">
                        <c:v>2627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meses'!$N$10:$CW$10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137.22803048816834</c:v>
                      </c:pt>
                      <c:pt idx="83">
                        <c:v>147.89353153975205</c:v>
                      </c:pt>
                      <c:pt idx="84">
                        <c:v>157.31314267338703</c:v>
                      </c:pt>
                      <c:pt idx="85" formatCode="General">
                        <c:v>159</c:v>
                      </c:pt>
                      <c:pt idx="86" formatCode="General">
                        <c:v>160</c:v>
                      </c:pt>
                      <c:pt idx="87" formatCode="General">
                        <c:v>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meses'!$N$11:$CW$11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1133.1926837722881</c:v>
                      </c:pt>
                      <c:pt idx="83">
                        <c:v>1221.9722639341503</c:v>
                      </c:pt>
                      <c:pt idx="84">
                        <c:v>1303.2862250648197</c:v>
                      </c:pt>
                      <c:pt idx="85">
                        <c:v>1303</c:v>
                      </c:pt>
                      <c:pt idx="86">
                        <c:v>1264</c:v>
                      </c:pt>
                      <c:pt idx="87">
                        <c:v>1190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meses'!$N$12:$CW$12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153.93198237882143</c:v>
                      </c:pt>
                      <c:pt idx="84">
                        <c:v>149.14518670940089</c:v>
                      </c:pt>
                      <c:pt idx="85" formatCode="General">
                        <c:v>149</c:v>
                      </c:pt>
                      <c:pt idx="86" formatCode="General">
                        <c:v>154</c:v>
                      </c:pt>
                      <c:pt idx="87" formatCode="General">
                        <c:v>155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meses'!$N$13:$CW$13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46.202567795146479</c:v>
                      </c:pt>
                      <c:pt idx="84">
                        <c:v>45.226231206254234</c:v>
                      </c:pt>
                      <c:pt idx="85" formatCode="General">
                        <c:v>45</c:v>
                      </c:pt>
                      <c:pt idx="86" formatCode="General">
                        <c:v>46</c:v>
                      </c:pt>
                      <c:pt idx="87" formatCode="General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meses'!$N$14:$CW$14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9439.8831547978043</c:v>
                      </c:pt>
                      <c:pt idx="83">
                        <c:v>9320.1762447181063</c:v>
                      </c:pt>
                      <c:pt idx="84">
                        <c:v>9334.596638204981</c:v>
                      </c:pt>
                      <c:pt idx="85">
                        <c:v>9318</c:v>
                      </c:pt>
                      <c:pt idx="86">
                        <c:v>9159</c:v>
                      </c:pt>
                      <c:pt idx="87">
                        <c:v>9121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meses'!$N$15:$CW$15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691.23949580732767</c:v>
                      </c:pt>
                      <c:pt idx="84">
                        <c:v>709.16980492226105</c:v>
                      </c:pt>
                      <c:pt idx="85" formatCode="General">
                        <c:v>713</c:v>
                      </c:pt>
                      <c:pt idx="86" formatCode="General">
                        <c:v>691</c:v>
                      </c:pt>
                      <c:pt idx="87" formatCode="General">
                        <c:v>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meses'!$N$16:$CW$16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2757.7157444444865</c:v>
                      </c:pt>
                      <c:pt idx="83">
                        <c:v>2714.6676578050901</c:v>
                      </c:pt>
                      <c:pt idx="84">
                        <c:v>2717.3328320126207</c:v>
                      </c:pt>
                      <c:pt idx="85">
                        <c:v>2717</c:v>
                      </c:pt>
                      <c:pt idx="86">
                        <c:v>2518</c:v>
                      </c:pt>
                      <c:pt idx="87">
                        <c:v>2408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meses'!$N$17:$CW$17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663.60753561301374</c:v>
                      </c:pt>
                      <c:pt idx="84">
                        <c:v>659.80124178568065</c:v>
                      </c:pt>
                      <c:pt idx="85" formatCode="General">
                        <c:v>662</c:v>
                      </c:pt>
                      <c:pt idx="86" formatCode="General">
                        <c:v>697</c:v>
                      </c:pt>
                      <c:pt idx="87" formatCode="General">
                        <c:v>709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meses'!$N$18:$CW$18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117.32939717750156</c:v>
                      </c:pt>
                      <c:pt idx="84">
                        <c:v>124.82796422503232</c:v>
                      </c:pt>
                      <c:pt idx="85" formatCode="General">
                        <c:v>126</c:v>
                      </c:pt>
                      <c:pt idx="86" formatCode="General">
                        <c:v>142</c:v>
                      </c:pt>
                      <c:pt idx="87" formatCode="General">
                        <c:v>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meses'!$N$19:$CW$19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599.01410211008704</c:v>
                      </c:pt>
                      <c:pt idx="84">
                        <c:v>606.45357622745246</c:v>
                      </c:pt>
                      <c:pt idx="85" formatCode="General">
                        <c:v>607</c:v>
                      </c:pt>
                      <c:pt idx="86" formatCode="General">
                        <c:v>617</c:v>
                      </c:pt>
                      <c:pt idx="87" formatCode="General">
                        <c:v>624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meses'!$N$20:$CW$20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3596.7086706051773</c:v>
                      </c:pt>
                      <c:pt idx="83">
                        <c:v>3520.6539410410646</c:v>
                      </c:pt>
                      <c:pt idx="84">
                        <c:v>3497.2784835185021</c:v>
                      </c:pt>
                      <c:pt idx="85">
                        <c:v>3471</c:v>
                      </c:pt>
                      <c:pt idx="86">
                        <c:v>3543</c:v>
                      </c:pt>
                      <c:pt idx="87">
                        <c:v>3503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meses'!$N$21:$CW$21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217.77312551597208</c:v>
                      </c:pt>
                      <c:pt idx="84">
                        <c:v>221.3979752996141</c:v>
                      </c:pt>
                      <c:pt idx="85" formatCode="General">
                        <c:v>221</c:v>
                      </c:pt>
                      <c:pt idx="86" formatCode="General">
                        <c:v>226</c:v>
                      </c:pt>
                      <c:pt idx="87" formatCode="General">
                        <c:v>249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meses'!$N$22:$CW$22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19100.520364612512</c:v>
                      </c:pt>
                      <c:pt idx="83">
                        <c:v>19477.884691061656</c:v>
                      </c:pt>
                      <c:pt idx="84">
                        <c:v>19787.292022496233</c:v>
                      </c:pt>
                      <c:pt idx="85">
                        <c:v>19785</c:v>
                      </c:pt>
                      <c:pt idx="86">
                        <c:v>19990</c:v>
                      </c:pt>
                      <c:pt idx="87">
                        <c:v>20384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meses'!$N$23:$CW$23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772.46906318397942</c:v>
                      </c:pt>
                      <c:pt idx="83">
                        <c:v>781.25152177788664</c:v>
                      </c:pt>
                      <c:pt idx="84">
                        <c:v>811.34484249624563</c:v>
                      </c:pt>
                      <c:pt idx="85" formatCode="General">
                        <c:v>808</c:v>
                      </c:pt>
                      <c:pt idx="86" formatCode="General">
                        <c:v>812</c:v>
                      </c:pt>
                      <c:pt idx="87" formatCode="General">
                        <c:v>874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meses'!$N$24:$CW$24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meses'!$N$25:$CW$25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498.60854742205487</c:v>
                      </c:pt>
                      <c:pt idx="84">
                        <c:v>500.03185654766571</c:v>
                      </c:pt>
                      <c:pt idx="85" formatCode="General">
                        <c:v>501</c:v>
                      </c:pt>
                      <c:pt idx="86" formatCode="General">
                        <c:v>484</c:v>
                      </c:pt>
                      <c:pt idx="87" formatCode="General">
                        <c:v>490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meses'!$N$26:$CW$26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409.96292667650528</c:v>
                      </c:pt>
                      <c:pt idx="84">
                        <c:v>425.27635168836918</c:v>
                      </c:pt>
                      <c:pt idx="85" formatCode="General">
                        <c:v>429</c:v>
                      </c:pt>
                      <c:pt idx="86" formatCode="General">
                        <c:v>457</c:v>
                      </c:pt>
                      <c:pt idx="87" formatCode="General">
                        <c:v>467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22/4/2026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22/4/2026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20145"/>
              </p:ext>
            </p:extLst>
          </p:nvPr>
        </p:nvGraphicFramePr>
        <p:xfrm>
          <a:off x="842210" y="2225340"/>
          <a:ext cx="1744578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37014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5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,1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0718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5,1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(IV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898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1250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75076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14869</TotalTime>
  <Words>1359</Words>
  <Application>Microsoft Office PowerPoint</Application>
  <PresentationFormat>Personalizado</PresentationFormat>
  <Paragraphs>351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 Light</vt:lpstr>
      <vt:lpstr>Barlow Medium</vt:lpstr>
      <vt:lpstr>Georgia</vt:lpstr>
      <vt:lpstr>Merriweather</vt:lpstr>
      <vt:lpstr>News Gothic MT</vt:lpstr>
      <vt:lpstr>Barlow Black</vt:lpstr>
      <vt:lpstr>Calibri Light</vt:lpstr>
      <vt:lpstr>Barlow ExtraBold</vt:lpstr>
      <vt:lpstr>Calibri</vt:lpstr>
      <vt:lpstr>Barlow</vt:lpstr>
      <vt:lpstr>Arial</vt:lpstr>
      <vt:lpstr>Aptos</vt:lpstr>
      <vt:lpstr>Aptos Black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734</cp:revision>
  <cp:lastPrinted>2025-04-21T17:08:31Z</cp:lastPrinted>
  <dcterms:created xsi:type="dcterms:W3CDTF">2023-09-12T19:17:28Z</dcterms:created>
  <dcterms:modified xsi:type="dcterms:W3CDTF">2026-04-22T20:39:29Z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