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42" d="100"/>
          <a:sy n="42" d="100"/>
        </p:scale>
        <p:origin x="498" y="6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undo custSel modSld">
      <pc:chgData name="Martina Lapebie" userId="02d1b9e5-72cf-4160-aadc-540e307bd612" providerId="ADAL" clId="{F85CAFF4-9979-448A-A0B6-9AAF51DDDEE0}" dt="2026-04-10T14:37:39.203" v="94" actId="20577"/>
      <pc:docMkLst>
        <pc:docMk/>
      </pc:docMkLst>
      <pc:sldChg chg="mod">
        <pc:chgData name="Martina Lapebie" userId="02d1b9e5-72cf-4160-aadc-540e307bd612" providerId="ADAL" clId="{F85CAFF4-9979-448A-A0B6-9AAF51DDDEE0}" dt="2026-03-30T14:09:16.680" v="29" actId="27918"/>
        <pc:sldMkLst>
          <pc:docMk/>
          <pc:sldMk cId="1437048369" sldId="473"/>
        </pc:sldMkLst>
      </pc:sldChg>
      <pc:sldChg chg="modSp mod">
        <pc:chgData name="Martina Lapebie" userId="02d1b9e5-72cf-4160-aadc-540e307bd612" providerId="ADAL" clId="{F85CAFF4-9979-448A-A0B6-9AAF51DDDEE0}" dt="2026-03-30T14:09:49.302" v="31" actId="20577"/>
        <pc:sldMkLst>
          <pc:docMk/>
          <pc:sldMk cId="3881895291" sldId="558"/>
        </pc:sldMkLst>
        <pc:spChg chg="mod">
          <ac:chgData name="Martina Lapebie" userId="02d1b9e5-72cf-4160-aadc-540e307bd612" providerId="ADAL" clId="{F85CAFF4-9979-448A-A0B6-9AAF51DDDEE0}" dt="2026-03-30T14:09:49.302" v="31" actId="20577"/>
          <ac:spMkLst>
            <pc:docMk/>
            <pc:sldMk cId="3881895291" sldId="558"/>
            <ac:spMk id="36" creationId="{A27D7A28-F8FB-74C4-80F7-BDDF991B39E2}"/>
          </ac:spMkLst>
        </pc:spChg>
      </pc:sldChg>
      <pc:sldChg chg="modSp mod">
        <pc:chgData name="Martina Lapebie" userId="02d1b9e5-72cf-4160-aadc-540e307bd612" providerId="ADAL" clId="{F85CAFF4-9979-448A-A0B6-9AAF51DDDEE0}" dt="2026-04-10T13:25:27.415" v="90" actId="1076"/>
        <pc:sldMkLst>
          <pc:docMk/>
          <pc:sldMk cId="2935450157" sldId="576"/>
        </pc:sldMkLst>
        <pc:graphicFrameChg chg="mod modGraphic">
          <ac:chgData name="Martina Lapebie" userId="02d1b9e5-72cf-4160-aadc-540e307bd612" providerId="ADAL" clId="{F85CAFF4-9979-448A-A0B6-9AAF51DDDEE0}" dt="2026-04-10T13:25:27.415" v="90" actId="1076"/>
          <ac:graphicFrameMkLst>
            <pc:docMk/>
            <pc:sldMk cId="2935450157" sldId="576"/>
            <ac:graphicFrameMk id="52" creationId="{F7204DD8-F64C-4C9F-0AD7-E13E45673E51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4-10T14:37:39.203" v="94" actId="20577"/>
        <pc:sldMkLst>
          <pc:docMk/>
          <pc:sldMk cId="1800964844" sldId="580"/>
        </pc:sldMkLst>
        <pc:graphicFrameChg chg="modGraphic">
          <ac:chgData name="Martina Lapebie" userId="02d1b9e5-72cf-4160-aadc-540e307bd612" providerId="ADAL" clId="{F85CAFF4-9979-448A-A0B6-9AAF51DDDEE0}" dt="2026-04-10T14:37:39.203" v="94" actId="20577"/>
          <ac:graphicFrameMkLst>
            <pc:docMk/>
            <pc:sldMk cId="1800964844" sldId="580"/>
            <ac:graphicFrameMk id="16" creationId="{6A4DBB46-3261-C795-0A4B-E9164BF55DC1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3-30T14:04:35.468" v="5" actId="20577"/>
        <pc:sldMkLst>
          <pc:docMk/>
          <pc:sldMk cId="3960265960" sldId="583"/>
        </pc:sldMkLst>
        <pc:graphicFrameChg chg="mod">
          <ac:chgData name="Martina Lapebie" userId="02d1b9e5-72cf-4160-aadc-540e307bd612" providerId="ADAL" clId="{F85CAFF4-9979-448A-A0B6-9AAF51DDDEE0}" dt="2026-03-30T14:04:35.468" v="5" actId="20577"/>
          <ac:graphicFrameMkLst>
            <pc:docMk/>
            <pc:sldMk cId="3960265960" sldId="583"/>
            <ac:graphicFrameMk id="8" creationId="{D214C5F7-5B69-0039-31B1-86229AFFAC1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83"/>
              <c:layout>
                <c:manualLayout>
                  <c:x val="-6.7701151263494019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1C-439E-A671-94FE7D6DBDE5}"/>
                </c:ext>
              </c:extLst>
            </c:dLbl>
            <c:dLbl>
              <c:idx val="84"/>
              <c:layout>
                <c:manualLayout>
                  <c:x val="0"/>
                  <c:y val="-6.7213250634438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131946.90402719099</c:v>
                </c:pt>
                <c:pt idx="83">
                  <c:v>132150.36124146244</c:v>
                </c:pt>
                <c:pt idx="84">
                  <c:v>134140.53198198247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51689.169649077048</c:v>
                      </c:pt>
                      <c:pt idx="83">
                        <c:v>51583.673615569904</c:v>
                      </c:pt>
                      <c:pt idx="84">
                        <c:v>52313.524475857332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24648.696043902117</c:v>
                      </c:pt>
                      <c:pt idx="83">
                        <c:v>24661.274500801024</c:v>
                      </c:pt>
                      <c:pt idx="84">
                        <c:v>25324.598578459201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40.061762145412956</c:v>
                      </c:pt>
                      <c:pt idx="84">
                        <c:v>42.267468056639366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180.54001257760129</c:v>
                      </c:pt>
                      <c:pt idx="84">
                        <c:v>191.15736394189022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4000.1253139843557</c:v>
                      </c:pt>
                      <c:pt idx="83">
                        <c:v>3958.1138528438155</c:v>
                      </c:pt>
                      <c:pt idx="84">
                        <c:v>3984.5440571143431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8543.3507965703884</c:v>
                      </c:pt>
                      <c:pt idx="83">
                        <c:v>8442.2423981727752</c:v>
                      </c:pt>
                      <c:pt idx="84">
                        <c:v>8413.8770952856903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307.14466699753314</c:v>
                      </c:pt>
                      <c:pt idx="84">
                        <c:v>319.14953314255746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2302.5783024469133</c:v>
                      </c:pt>
                      <c:pt idx="83">
                        <c:v>2395.1408999802579</c:v>
                      </c:pt>
                      <c:pt idx="84">
                        <c:v>2501.6390350463403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137.22803048816834</c:v>
                      </c:pt>
                      <c:pt idx="83">
                        <c:v>147.89353153975205</c:v>
                      </c:pt>
                      <c:pt idx="84">
                        <c:v>157.31314267338703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1133.1926837722881</c:v>
                      </c:pt>
                      <c:pt idx="83">
                        <c:v>1221.9722639341503</c:v>
                      </c:pt>
                      <c:pt idx="84">
                        <c:v>1303.2862250648197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153.93198237882143</c:v>
                      </c:pt>
                      <c:pt idx="84">
                        <c:v>149.14518670940089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46.202567795146479</c:v>
                      </c:pt>
                      <c:pt idx="84">
                        <c:v>45.226231206254234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9439.8831547978043</c:v>
                      </c:pt>
                      <c:pt idx="83">
                        <c:v>9320.1762447181063</c:v>
                      </c:pt>
                      <c:pt idx="84">
                        <c:v>9334.596638204981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691.23949580732767</c:v>
                      </c:pt>
                      <c:pt idx="84">
                        <c:v>709.16980492226105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2757.7157444444865</c:v>
                      </c:pt>
                      <c:pt idx="83">
                        <c:v>2714.6676578050901</c:v>
                      </c:pt>
                      <c:pt idx="84">
                        <c:v>2717.3328320126207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663.60753561301374</c:v>
                      </c:pt>
                      <c:pt idx="84">
                        <c:v>659.80124178568065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117.32939717750156</c:v>
                      </c:pt>
                      <c:pt idx="84">
                        <c:v>124.82796422503232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599.01410211008704</c:v>
                      </c:pt>
                      <c:pt idx="84">
                        <c:v>606.45357622745246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3596.7086706051773</c:v>
                      </c:pt>
                      <c:pt idx="83">
                        <c:v>3520.6539410410646</c:v>
                      </c:pt>
                      <c:pt idx="84">
                        <c:v>3497.2784835185021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217.77312551597208</c:v>
                      </c:pt>
                      <c:pt idx="84">
                        <c:v>221.3979752996141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19100.520364612512</c:v>
                      </c:pt>
                      <c:pt idx="83">
                        <c:v>19477.884691061656</c:v>
                      </c:pt>
                      <c:pt idx="84">
                        <c:v>19787.292022496233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772.46906318397942</c:v>
                      </c:pt>
                      <c:pt idx="83">
                        <c:v>781.25152177788664</c:v>
                      </c:pt>
                      <c:pt idx="84">
                        <c:v>811.34484249624563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498.60854742205487</c:v>
                      </c:pt>
                      <c:pt idx="84">
                        <c:v>500.03185654766571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409.96292667650528</c:v>
                      </c:pt>
                      <c:pt idx="84">
                        <c:v>425.27635168836918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73712"/>
              </p:ext>
            </p:extLst>
          </p:nvPr>
        </p:nvGraphicFramePr>
        <p:xfrm>
          <a:off x="842210" y="2225340"/>
          <a:ext cx="1744578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37014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40774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91126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1250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75076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14800</TotalTime>
  <Words>1358</Words>
  <Application>Microsoft Office PowerPoint</Application>
  <PresentationFormat>Personalizado</PresentationFormat>
  <Paragraphs>350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Georgia</vt:lpstr>
      <vt:lpstr>Barlow</vt:lpstr>
      <vt:lpstr>Aptos Black</vt:lpstr>
      <vt:lpstr>Barlow Light</vt:lpstr>
      <vt:lpstr>Barlow Medium</vt:lpstr>
      <vt:lpstr>Calibri Light</vt:lpstr>
      <vt:lpstr>Merriweather</vt:lpstr>
      <vt:lpstr>Calibri</vt:lpstr>
      <vt:lpstr>Arial</vt:lpstr>
      <vt:lpstr>Aptos</vt:lpstr>
      <vt:lpstr>Barlow Black</vt:lpstr>
      <vt:lpstr>News Gothic MT</vt:lpstr>
      <vt:lpstr>Barlow ExtraBold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733</cp:revision>
  <cp:lastPrinted>2025-04-21T17:08:31Z</cp:lastPrinted>
  <dcterms:created xsi:type="dcterms:W3CDTF">2023-09-12T19:17:28Z</dcterms:created>
  <dcterms:modified xsi:type="dcterms:W3CDTF">2026-04-10T14:37:42Z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