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480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F100-3E34-9F81-700A-D8BE78ABDC86}" v="104" dt="2025-09-26T16:09:25.498"/>
    <p1510:client id="{4DFA6416-FB6A-E0E2-1C55-8B7BED7156E3}" v="325" dt="2025-09-26T17:02:01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5196" autoAdjust="0"/>
  </p:normalViewPr>
  <p:slideViewPr>
    <p:cSldViewPr snapToGrid="0">
      <p:cViewPr varScale="1">
        <p:scale>
          <a:sx n="39" d="100"/>
          <a:sy n="39" d="100"/>
        </p:scale>
        <p:origin x="78" y="204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cantisani@uart.org.ar" userId="S::mscantisani@uart.org.ar::e2ef0aa1-4e40-4fab-8af3-2e9c74a8a70c" providerId="AD" clId="Web-{3667F100-3E34-9F81-700A-D8BE78ABDC86}"/>
    <pc:docChg chg="addSld delSld modSld">
      <pc:chgData name="mscantisani@uart.org.ar" userId="S::mscantisani@uart.org.ar::e2ef0aa1-4e40-4fab-8af3-2e9c74a8a70c" providerId="AD" clId="Web-{3667F100-3E34-9F81-700A-D8BE78ABDC86}" dt="2025-09-26T16:09:25.498" v="55"/>
      <pc:docMkLst>
        <pc:docMk/>
      </pc:docMkLst>
      <pc:sldChg chg="addSp delSp modSp add del replId delAnim">
        <pc:chgData name="mscantisani@uart.org.ar" userId="S::mscantisani@uart.org.ar::e2ef0aa1-4e40-4fab-8af3-2e9c74a8a70c" providerId="AD" clId="Web-{3667F100-3E34-9F81-700A-D8BE78ABDC86}" dt="2025-09-26T16:05:22.168" v="21"/>
        <pc:sldMkLst>
          <pc:docMk/>
          <pc:sldMk cId="2796584450" sldId="584"/>
        </pc:sldMkLst>
        <pc:spChg chg="del">
          <ac:chgData name="mscantisani@uart.org.ar" userId="S::mscantisani@uart.org.ar::e2ef0aa1-4e40-4fab-8af3-2e9c74a8a70c" providerId="AD" clId="Web-{3667F100-3E34-9F81-700A-D8BE78ABDC86}" dt="2025-09-26T16:04:30.136" v="18"/>
          <ac:spMkLst>
            <pc:docMk/>
            <pc:sldMk cId="2796584450" sldId="584"/>
            <ac:spMk id="6" creationId="{7B98080A-D4CC-1084-11DE-43077EA14303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4:26.339" v="15" actId="20577"/>
          <ac:spMkLst>
            <pc:docMk/>
            <pc:sldMk cId="2796584450" sldId="584"/>
            <ac:spMk id="24" creationId="{0BF0E115-6E19-46C1-35BD-89E016FB281E}"/>
          </ac:spMkLst>
        </pc:spChg>
        <pc:graphicFrameChg chg="del">
          <ac:chgData name="mscantisani@uart.org.ar" userId="S::mscantisani@uart.org.ar::e2ef0aa1-4e40-4fab-8af3-2e9c74a8a70c" providerId="AD" clId="Web-{3667F100-3E34-9F81-700A-D8BE78ABDC86}" dt="2025-09-26T16:04:27.464" v="16"/>
          <ac:graphicFrameMkLst>
            <pc:docMk/>
            <pc:sldMk cId="2796584450" sldId="584"/>
            <ac:graphicFrameMk id="2" creationId="{E301BE0D-3B79-06AC-FE52-31ED108351FB}"/>
          </ac:graphicFrameMkLst>
        </pc:graphicFrameChg>
        <pc:graphicFrameChg chg="add">
          <ac:chgData name="mscantisani@uart.org.ar" userId="S::mscantisani@uart.org.ar::e2ef0aa1-4e40-4fab-8af3-2e9c74a8a70c" providerId="AD" clId="Web-{3667F100-3E34-9F81-700A-D8BE78ABDC86}" dt="2025-09-26T16:04:51.214" v="19"/>
          <ac:graphicFrameMkLst>
            <pc:docMk/>
            <pc:sldMk cId="2796584450" sldId="584"/>
            <ac:graphicFrameMk id="5" creationId="{4BE3290B-4E83-0A11-DE10-963E32BA87FE}"/>
          </ac:graphicFrameMkLst>
        </pc:graphicFrameChg>
        <pc:graphicFrameChg chg="del">
          <ac:chgData name="mscantisani@uart.org.ar" userId="S::mscantisani@uart.org.ar::e2ef0aa1-4e40-4fab-8af3-2e9c74a8a70c" providerId="AD" clId="Web-{3667F100-3E34-9F81-700A-D8BE78ABDC86}" dt="2025-09-26T16:04:28.277" v="17"/>
          <ac:graphicFrameMkLst>
            <pc:docMk/>
            <pc:sldMk cId="2796584450" sldId="584"/>
            <ac:graphicFrameMk id="8" creationId="{E16A07D5-498D-3FB5-5719-EC3F9669DD9F}"/>
          </ac:graphicFrameMkLst>
        </pc:graphicFrameChg>
      </pc:sldChg>
      <pc:sldChg chg="addSp delSp modSp add">
        <pc:chgData name="mscantisani@uart.org.ar" userId="S::mscantisani@uart.org.ar::e2ef0aa1-4e40-4fab-8af3-2e9c74a8a70c" providerId="AD" clId="Web-{3667F100-3E34-9F81-700A-D8BE78ABDC86}" dt="2025-09-26T16:09:25.498" v="55"/>
        <pc:sldMkLst>
          <pc:docMk/>
          <pc:sldMk cId="1150965630" sldId="610"/>
        </pc:sldMkLst>
        <pc:spChg chg="add mod">
          <ac:chgData name="mscantisani@uart.org.ar" userId="S::mscantisani@uart.org.ar::e2ef0aa1-4e40-4fab-8af3-2e9c74a8a70c" providerId="AD" clId="Web-{3667F100-3E34-9F81-700A-D8BE78ABDC86}" dt="2025-09-26T16:06:39.124" v="52" actId="20577"/>
          <ac:spMkLst>
            <pc:docMk/>
            <pc:sldMk cId="1150965630" sldId="610"/>
            <ac:spMk id="12" creationId="{2EFC50C7-ADFE-0718-A2A6-E4577E40B3D6}"/>
          </ac:spMkLst>
        </pc:spChg>
        <pc:spChg chg="add">
          <ac:chgData name="mscantisani@uart.org.ar" userId="S::mscantisani@uart.org.ar::e2ef0aa1-4e40-4fab-8af3-2e9c74a8a70c" providerId="AD" clId="Web-{3667F100-3E34-9F81-700A-D8BE78ABDC86}" dt="2025-09-26T16:06:23.966" v="26"/>
          <ac:spMkLst>
            <pc:docMk/>
            <pc:sldMk cId="1150965630" sldId="610"/>
            <ac:spMk id="14" creationId="{AD54DE8A-87A8-59D0-F0E9-E0AB338D4FA8}"/>
          </ac:spMkLst>
        </pc:spChg>
        <pc:spChg chg="del mod">
          <ac:chgData name="mscantisani@uart.org.ar" userId="S::mscantisani@uart.org.ar::e2ef0aa1-4e40-4fab-8af3-2e9c74a8a70c" providerId="AD" clId="Web-{3667F100-3E34-9F81-700A-D8BE78ABDC86}" dt="2025-09-26T16:09:25.498" v="55"/>
          <ac:spMkLst>
            <pc:docMk/>
            <pc:sldMk cId="1150965630" sldId="610"/>
            <ac:spMk id="53" creationId="{3725CDD7-0496-1E14-1708-05380DAFFD45}"/>
          </ac:spMkLst>
        </pc:spChg>
        <pc:spChg chg="mod">
          <ac:chgData name="mscantisani@uart.org.ar" userId="S::mscantisani@uart.org.ar::e2ef0aa1-4e40-4fab-8af3-2e9c74a8a70c" providerId="AD" clId="Web-{3667F100-3E34-9F81-700A-D8BE78ABDC86}" dt="2025-09-26T16:07:13.159" v="53" actId="20577"/>
          <ac:spMkLst>
            <pc:docMk/>
            <pc:sldMk cId="1150965630" sldId="610"/>
            <ac:spMk id="59" creationId="{DAAFD234-DFB3-D50E-53CD-E5B2812E4B86}"/>
          </ac:spMkLst>
        </pc:spChg>
        <pc:spChg chg="del">
          <ac:chgData name="mscantisani@uart.org.ar" userId="S::mscantisani@uart.org.ar::e2ef0aa1-4e40-4fab-8af3-2e9c74a8a70c" providerId="AD" clId="Web-{3667F100-3E34-9F81-700A-D8BE78ABDC86}" dt="2025-09-26T16:05:38.543" v="23"/>
          <ac:spMkLst>
            <pc:docMk/>
            <pc:sldMk cId="1150965630" sldId="610"/>
            <ac:spMk id="64" creationId="{7708D0E7-88C1-F32B-D04E-D412C254A412}"/>
          </ac:spMkLst>
        </pc:spChg>
        <pc:grpChg chg="add">
          <ac:chgData name="mscantisani@uart.org.ar" userId="S::mscantisani@uart.org.ar::e2ef0aa1-4e40-4fab-8af3-2e9c74a8a70c" providerId="AD" clId="Web-{3667F100-3E34-9F81-700A-D8BE78ABDC86}" dt="2025-09-26T16:06:10.466" v="24"/>
          <ac:grpSpMkLst>
            <pc:docMk/>
            <pc:sldMk cId="1150965630" sldId="610"/>
            <ac:grpSpMk id="10" creationId="{D798ACE8-64AA-7888-1D22-21257DF45C91}"/>
          </ac:grpSpMkLst>
        </pc:grpChg>
        <pc:picChg chg="del">
          <ac:chgData name="mscantisani@uart.org.ar" userId="S::mscantisani@uart.org.ar::e2ef0aa1-4e40-4fab-8af3-2e9c74a8a70c" providerId="AD" clId="Web-{3667F100-3E34-9F81-700A-D8BE78ABDC86}" dt="2025-09-26T16:05:37.168" v="22"/>
          <ac:picMkLst>
            <pc:docMk/>
            <pc:sldMk cId="1150965630" sldId="610"/>
            <ac:picMk id="61" creationId="{04F9B1F6-0418-9C55-EC39-2FD754A5C44B}"/>
          </ac:picMkLst>
        </pc:picChg>
      </pc:sldChg>
    </pc:docChg>
  </pc:docChgLst>
  <pc:docChgLst>
    <pc:chgData name="mscantisani@uart.org.ar" userId="S::mscantisani@uart.org.ar::e2ef0aa1-4e40-4fab-8af3-2e9c74a8a70c" providerId="AD" clId="Web-{4DFA6416-FB6A-E0E2-1C55-8B7BED7156E3}"/>
    <pc:docChg chg="modSld sldOrd">
      <pc:chgData name="mscantisani@uart.org.ar" userId="S::mscantisani@uart.org.ar::e2ef0aa1-4e40-4fab-8af3-2e9c74a8a70c" providerId="AD" clId="Web-{4DFA6416-FB6A-E0E2-1C55-8B7BED7156E3}" dt="2025-09-26T17:02:01.421" v="177" actId="1076"/>
      <pc:docMkLst>
        <pc:docMk/>
      </pc:docMkLst>
      <pc:sldChg chg="modSp">
        <pc:chgData name="mscantisani@uart.org.ar" userId="S::mscantisani@uart.org.ar::e2ef0aa1-4e40-4fab-8af3-2e9c74a8a70c" providerId="AD" clId="Web-{4DFA6416-FB6A-E0E2-1C55-8B7BED7156E3}" dt="2025-09-26T16:56:39.279" v="48" actId="1076"/>
        <pc:sldMkLst>
          <pc:docMk/>
          <pc:sldMk cId="1437048369" sldId="473"/>
        </pc:sldMkLst>
        <pc:spChg chg="mod">
          <ac:chgData name="mscantisani@uart.org.ar" userId="S::mscantisani@uart.org.ar::e2ef0aa1-4e40-4fab-8af3-2e9c74a8a70c" providerId="AD" clId="Web-{4DFA6416-FB6A-E0E2-1C55-8B7BED7156E3}" dt="2025-09-26T16:56:39.279" v="48" actId="1076"/>
          <ac:spMkLst>
            <pc:docMk/>
            <pc:sldMk cId="1437048369" sldId="473"/>
            <ac:spMk id="25" creationId="{6DF4FAE5-17B4-5EDD-1412-EC19BD2F6A0E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6:56:34.951" v="47" actId="1076"/>
          <ac:grpSpMkLst>
            <pc:docMk/>
            <pc:sldMk cId="1437048369" sldId="473"/>
            <ac:grpSpMk id="11" creationId="{A3F3C3D1-68E7-B1D4-FA4F-076E2E6EB091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6:56:02.592" v="34" actId="1076"/>
        <pc:sldMkLst>
          <pc:docMk/>
          <pc:sldMk cId="738628357" sldId="480"/>
        </pc:sldMkLst>
        <pc:spChg chg="mod">
          <ac:chgData name="mscantisani@uart.org.ar" userId="S::mscantisani@uart.org.ar::e2ef0aa1-4e40-4fab-8af3-2e9c74a8a70c" providerId="AD" clId="Web-{4DFA6416-FB6A-E0E2-1C55-8B7BED7156E3}" dt="2025-09-26T16:56:02.592" v="34" actId="1076"/>
          <ac:spMkLst>
            <pc:docMk/>
            <pc:sldMk cId="738628357" sldId="480"/>
            <ac:spMk id="14" creationId="{46A4A8A1-3B40-8F94-E01F-1888C25E1842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7:02:01.421" v="177" actId="1076"/>
        <pc:sldMkLst>
          <pc:docMk/>
          <pc:sldMk cId="3206770660" sldId="530"/>
        </pc:sldMkLst>
        <pc:spChg chg="mod">
          <ac:chgData name="mscantisani@uart.org.ar" userId="S::mscantisani@uart.org.ar::e2ef0aa1-4e40-4fab-8af3-2e9c74a8a70c" providerId="AD" clId="Web-{4DFA6416-FB6A-E0E2-1C55-8B7BED7156E3}" dt="2025-09-26T17:02:01.421" v="177" actId="1076"/>
          <ac:spMkLst>
            <pc:docMk/>
            <pc:sldMk cId="3206770660" sldId="530"/>
            <ac:spMk id="31" creationId="{CB2B4875-DDCB-291D-F67D-B0477C8CE8B5}"/>
          </ac:spMkLst>
        </pc:spChg>
        <pc:grpChg chg="mod">
          <ac:chgData name="mscantisani@uart.org.ar" userId="S::mscantisani@uart.org.ar::e2ef0aa1-4e40-4fab-8af3-2e9c74a8a70c" providerId="AD" clId="Web-{4DFA6416-FB6A-E0E2-1C55-8B7BED7156E3}" dt="2025-09-26T17:01:59.437" v="175" actId="1076"/>
          <ac:grpSpMkLst>
            <pc:docMk/>
            <pc:sldMk cId="3206770660" sldId="530"/>
            <ac:grpSpMk id="3" creationId="{6FAA6751-76B7-8934-AABB-D1AF0E2CF5C3}"/>
          </ac:grpSpMkLst>
        </pc:grpChg>
      </pc:sldChg>
      <pc:sldChg chg="modSp">
        <pc:chgData name="mscantisani@uart.org.ar" userId="S::mscantisani@uart.org.ar::e2ef0aa1-4e40-4fab-8af3-2e9c74a8a70c" providerId="AD" clId="Web-{4DFA6416-FB6A-E0E2-1C55-8B7BED7156E3}" dt="2025-09-26T17:01:47.577" v="167" actId="20577"/>
        <pc:sldMkLst>
          <pc:docMk/>
          <pc:sldMk cId="1273621595" sldId="532"/>
        </pc:sldMkLst>
        <pc:spChg chg="mod">
          <ac:chgData name="mscantisani@uart.org.ar" userId="S::mscantisani@uart.org.ar::e2ef0aa1-4e40-4fab-8af3-2e9c74a8a70c" providerId="AD" clId="Web-{4DFA6416-FB6A-E0E2-1C55-8B7BED7156E3}" dt="2025-09-26T17:01:47.577" v="167" actId="20577"/>
          <ac:spMkLst>
            <pc:docMk/>
            <pc:sldMk cId="1273621595" sldId="532"/>
            <ac:spMk id="31" creationId="{25E50D12-C0A0-0AF8-A708-E52CDEF74655}"/>
          </ac:spMkLst>
        </pc:spChg>
      </pc:sldChg>
      <pc:sldChg chg="modSp">
        <pc:chgData name="mscantisani@uart.org.ar" userId="S::mscantisani@uart.org.ar::e2ef0aa1-4e40-4fab-8af3-2e9c74a8a70c" providerId="AD" clId="Web-{4DFA6416-FB6A-E0E2-1C55-8B7BED7156E3}" dt="2025-09-26T16:55:57.811" v="33" actId="1076"/>
        <pc:sldMkLst>
          <pc:docMk/>
          <pc:sldMk cId="306544292" sldId="581"/>
        </pc:sldMkLst>
        <pc:spChg chg="mod">
          <ac:chgData name="mscantisani@uart.org.ar" userId="S::mscantisani@uart.org.ar::e2ef0aa1-4e40-4fab-8af3-2e9c74a8a70c" providerId="AD" clId="Web-{4DFA6416-FB6A-E0E2-1C55-8B7BED7156E3}" dt="2025-09-26T16:55:57.811" v="33" actId="1076"/>
          <ac:spMkLst>
            <pc:docMk/>
            <pc:sldMk cId="306544292" sldId="581"/>
            <ac:spMk id="14" creationId="{6ABFDE54-E0CE-E2D6-4434-D1471A5F7F92}"/>
          </ac:spMkLst>
        </pc:spChg>
      </pc:sldChg>
      <pc:sldChg chg="addSp delSp modSp">
        <pc:chgData name="mscantisani@uart.org.ar" userId="S::mscantisani@uart.org.ar::e2ef0aa1-4e40-4fab-8af3-2e9c74a8a70c" providerId="AD" clId="Web-{4DFA6416-FB6A-E0E2-1C55-8B7BED7156E3}" dt="2025-09-26T17:01:06.093" v="162" actId="20577"/>
        <pc:sldMkLst>
          <pc:docMk/>
          <pc:sldMk cId="3449321880" sldId="582"/>
        </pc:sldMkLst>
        <pc:spChg chg="add del">
          <ac:chgData name="mscantisani@uart.org.ar" userId="S::mscantisani@uart.org.ar::e2ef0aa1-4e40-4fab-8af3-2e9c74a8a70c" providerId="AD" clId="Web-{4DFA6416-FB6A-E0E2-1C55-8B7BED7156E3}" dt="2025-09-26T16:59:12.577" v="110"/>
          <ac:spMkLst>
            <pc:docMk/>
            <pc:sldMk cId="3449321880" sldId="582"/>
            <ac:spMk id="14" creationId="{760E5116-EE28-7B4F-27CA-602FFF2EA99B}"/>
          </ac:spMkLst>
        </pc:spChg>
        <pc:spChg chg="del">
          <ac:chgData name="mscantisani@uart.org.ar" userId="S::mscantisani@uart.org.ar::e2ef0aa1-4e40-4fab-8af3-2e9c74a8a70c" providerId="AD" clId="Web-{4DFA6416-FB6A-E0E2-1C55-8B7BED7156E3}" dt="2025-09-26T16:59:11.842" v="109"/>
          <ac:spMkLst>
            <pc:docMk/>
            <pc:sldMk cId="3449321880" sldId="582"/>
            <ac:spMk id="15" creationId="{7FC40D62-5195-6867-BFA5-E7AD7AA2D95F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20.248" v="113"/>
          <ac:spMkLst>
            <pc:docMk/>
            <pc:sldMk cId="3449321880" sldId="582"/>
            <ac:spMk id="16" creationId="{8972DBD2-3C2A-67AA-529A-A7935B1AE112}"/>
          </ac:spMkLst>
        </pc:spChg>
        <pc:spChg chg="add del">
          <ac:chgData name="mscantisani@uart.org.ar" userId="S::mscantisani@uart.org.ar::e2ef0aa1-4e40-4fab-8af3-2e9c74a8a70c" providerId="AD" clId="Web-{4DFA6416-FB6A-E0E2-1C55-8B7BED7156E3}" dt="2025-09-26T16:59:09.764" v="108"/>
          <ac:spMkLst>
            <pc:docMk/>
            <pc:sldMk cId="3449321880" sldId="582"/>
            <ac:spMk id="18" creationId="{209DCA57-F7DC-2529-3622-B040C7122A7F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9:17.795" v="111"/>
          <ac:spMkLst>
            <pc:docMk/>
            <pc:sldMk cId="3449321880" sldId="582"/>
            <ac:spMk id="21" creationId="{E8343433-EA05-EFCB-087F-2AF80B929FEE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0:14.639" v="157" actId="1076"/>
          <ac:spMkLst>
            <pc:docMk/>
            <pc:sldMk cId="3449321880" sldId="582"/>
            <ac:spMk id="32" creationId="{C46E6634-78FA-557F-2C56-4815F59A09CD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7:01:06.093" v="162" actId="20577"/>
          <ac:spMkLst>
            <pc:docMk/>
            <pc:sldMk cId="3449321880" sldId="582"/>
            <ac:spMk id="34" creationId="{93763773-6FAD-E874-2E8A-EE36B07B0D50}"/>
          </ac:spMkLst>
        </pc:spChg>
        <pc:grpChg chg="add">
          <ac:chgData name="mscantisani@uart.org.ar" userId="S::mscantisani@uart.org.ar::e2ef0aa1-4e40-4fab-8af3-2e9c74a8a70c" providerId="AD" clId="Web-{4DFA6416-FB6A-E0E2-1C55-8B7BED7156E3}" dt="2025-09-26T16:59:35.045" v="114"/>
          <ac:grpSpMkLst>
            <pc:docMk/>
            <pc:sldMk cId="3449321880" sldId="582"/>
            <ac:grpSpMk id="30" creationId="{7803216B-37A5-2550-3867-A46FA7DCDCFA}"/>
          </ac:grpSpMkLst>
        </pc:grpChg>
        <pc:picChg chg="add del">
          <ac:chgData name="mscantisani@uart.org.ar" userId="S::mscantisani@uart.org.ar::e2ef0aa1-4e40-4fab-8af3-2e9c74a8a70c" providerId="AD" clId="Web-{4DFA6416-FB6A-E0E2-1C55-8B7BED7156E3}" dt="2025-09-26T16:59:18.686" v="112"/>
          <ac:picMkLst>
            <pc:docMk/>
            <pc:sldMk cId="3449321880" sldId="582"/>
            <ac:picMk id="2" creationId="{1CD08C8C-A876-8844-301C-391CA26B1ECF}"/>
          </ac:picMkLst>
        </pc:picChg>
      </pc:sldChg>
      <pc:sldChg chg="addSp delSp modSp ord">
        <pc:chgData name="mscantisani@uart.org.ar" userId="S::mscantisani@uart.org.ar::e2ef0aa1-4e40-4fab-8af3-2e9c74a8a70c" providerId="AD" clId="Web-{4DFA6416-FB6A-E0E2-1C55-8B7BED7156E3}" dt="2025-09-26T16:58:47.561" v="107"/>
        <pc:sldMkLst>
          <pc:docMk/>
          <pc:sldMk cId="1150965630" sldId="610"/>
        </pc:sldMkLst>
        <pc:spChg chg="del mod">
          <ac:chgData name="mscantisani@uart.org.ar" userId="S::mscantisani@uart.org.ar::e2ef0aa1-4e40-4fab-8af3-2e9c74a8a70c" providerId="AD" clId="Web-{4DFA6416-FB6A-E0E2-1C55-8B7BED7156E3}" dt="2025-09-26T16:57:16.186" v="51"/>
          <ac:spMkLst>
            <pc:docMk/>
            <pc:sldMk cId="1150965630" sldId="610"/>
            <ac:spMk id="14" creationId="{AD54DE8A-87A8-59D0-F0E9-E0AB338D4FA8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8:12.936" v="95" actId="1076"/>
          <ac:spMkLst>
            <pc:docMk/>
            <pc:sldMk cId="1150965630" sldId="610"/>
            <ac:spMk id="22" creationId="{0C2C5167-7A1E-0B12-BA35-B1054E3AC702}"/>
          </ac:spMkLst>
        </pc:spChg>
        <pc:spChg chg="add mod">
          <ac:chgData name="mscantisani@uart.org.ar" userId="S::mscantisani@uart.org.ar::e2ef0aa1-4e40-4fab-8af3-2e9c74a8a70c" providerId="AD" clId="Web-{4DFA6416-FB6A-E0E2-1C55-8B7BED7156E3}" dt="2025-09-26T16:57:56.623" v="67" actId="20577"/>
          <ac:spMkLst>
            <pc:docMk/>
            <pc:sldMk cId="1150965630" sldId="610"/>
            <ac:spMk id="24" creationId="{E0A1F434-781B-57B9-8174-71D14927EBE1}"/>
          </ac:spMkLst>
        </pc:spChg>
        <pc:spChg chg="add del mod">
          <ac:chgData name="mscantisani@uart.org.ar" userId="S::mscantisani@uart.org.ar::e2ef0aa1-4e40-4fab-8af3-2e9c74a8a70c" providerId="AD" clId="Web-{4DFA6416-FB6A-E0E2-1C55-8B7BED7156E3}" dt="2025-09-26T16:58:47.561" v="107"/>
          <ac:spMkLst>
            <pc:docMk/>
            <pc:sldMk cId="1150965630" sldId="610"/>
            <ac:spMk id="59" creationId="{DAAFD234-DFB3-D50E-53CD-E5B2812E4B86}"/>
          </ac:spMkLst>
        </pc:spChg>
        <pc:grpChg chg="del">
          <ac:chgData name="mscantisani@uart.org.ar" userId="S::mscantisani@uart.org.ar::e2ef0aa1-4e40-4fab-8af3-2e9c74a8a70c" providerId="AD" clId="Web-{4DFA6416-FB6A-E0E2-1C55-8B7BED7156E3}" dt="2025-09-26T16:57:12.139" v="49"/>
          <ac:grpSpMkLst>
            <pc:docMk/>
            <pc:sldMk cId="1150965630" sldId="610"/>
            <ac:grpSpMk id="10" creationId="{D798ACE8-64AA-7888-1D22-21257DF45C91}"/>
          </ac:grpSpMkLst>
        </pc:grpChg>
        <pc:grpChg chg="add">
          <ac:chgData name="mscantisani@uart.org.ar" userId="S::mscantisani@uart.org.ar::e2ef0aa1-4e40-4fab-8af3-2e9c74a8a70c" providerId="AD" clId="Web-{4DFA6416-FB6A-E0E2-1C55-8B7BED7156E3}" dt="2025-09-26T16:57:20.139" v="52"/>
          <ac:grpSpMkLst>
            <pc:docMk/>
            <pc:sldMk cId="1150965630" sldId="610"/>
            <ac:grpSpMk id="20" creationId="{CCB32A11-8338-D761-C7F3-01B36829601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Sheet1!$A$2:$AB$2</c:f>
              <c:numCache>
                <c:formatCode>0.0</c:formatCode>
                <c:ptCount val="28"/>
                <c:pt idx="0">
                  <c:v>70.900000000000006</c:v>
                </c:pt>
                <c:pt idx="1">
                  <c:v>66.900000000000006</c:v>
                </c:pt>
                <c:pt idx="2">
                  <c:v>69.400000000000006</c:v>
                </c:pt>
                <c:pt idx="3">
                  <c:v>66.7</c:v>
                </c:pt>
                <c:pt idx="4">
                  <c:v>60.6</c:v>
                </c:pt>
                <c:pt idx="5">
                  <c:v>51.7</c:v>
                </c:pt>
                <c:pt idx="6">
                  <c:v>61</c:v>
                </c:pt>
                <c:pt idx="7">
                  <c:v>67.8</c:v>
                </c:pt>
                <c:pt idx="8">
                  <c:v>69</c:v>
                </c:pt>
                <c:pt idx="9">
                  <c:v>67.900000000000006</c:v>
                </c:pt>
                <c:pt idx="10">
                  <c:v>67.900000000000006</c:v>
                </c:pt>
                <c:pt idx="11">
                  <c:v>65.3</c:v>
                </c:pt>
                <c:pt idx="12">
                  <c:v>57.6</c:v>
                </c:pt>
                <c:pt idx="13">
                  <c:v>54.9</c:v>
                </c:pt>
                <c:pt idx="14">
                  <c:v>56.1</c:v>
                </c:pt>
                <c:pt idx="15">
                  <c:v>50.9</c:v>
                </c:pt>
                <c:pt idx="16">
                  <c:v>50.2</c:v>
                </c:pt>
                <c:pt idx="17">
                  <c:v>46.8</c:v>
                </c:pt>
                <c:pt idx="18">
                  <c:v>43.7</c:v>
                </c:pt>
                <c:pt idx="19" formatCode="#,##0.0">
                  <c:v>40.4</c:v>
                </c:pt>
                <c:pt idx="20" formatCode="#,##0.0">
                  <c:v>38.4</c:v>
                </c:pt>
                <c:pt idx="21" formatCode="#,##0.0">
                  <c:v>36.200000000000003</c:v>
                </c:pt>
                <c:pt idx="22" formatCode="#,##0.0">
                  <c:v>36.5</c:v>
                </c:pt>
                <c:pt idx="23" formatCode="#,##0.0">
                  <c:v>25</c:v>
                </c:pt>
                <c:pt idx="24" formatCode="#,##0.0">
                  <c:v>33.1</c:v>
                </c:pt>
                <c:pt idx="25" formatCode="#,##0.0">
                  <c:v>35.9</c:v>
                </c:pt>
                <c:pt idx="26" formatCode="#,##0.0">
                  <c:v>36.1</c:v>
                </c:pt>
                <c:pt idx="27" formatCode="#,##0.0">
                  <c:v>32.018940051040609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Sheet1!$A$1:$AB$1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Sheet1!$A$3:$AB$3</c:f>
              <c:numCache>
                <c:formatCode>0.0</c:formatCode>
                <c:ptCount val="28"/>
                <c:pt idx="0">
                  <c:v>149.19999999999999</c:v>
                </c:pt>
                <c:pt idx="1">
                  <c:v>132</c:v>
                </c:pt>
                <c:pt idx="2">
                  <c:v>132.5</c:v>
                </c:pt>
                <c:pt idx="3">
                  <c:v>118.25470081484498</c:v>
                </c:pt>
                <c:pt idx="4">
                  <c:v>92.5</c:v>
                </c:pt>
                <c:pt idx="5">
                  <c:v>93.469260297019815</c:v>
                </c:pt>
                <c:pt idx="6">
                  <c:v>94.3</c:v>
                </c:pt>
                <c:pt idx="7">
                  <c:v>97.7</c:v>
                </c:pt>
                <c:pt idx="8">
                  <c:v>88.3</c:v>
                </c:pt>
                <c:pt idx="9">
                  <c:v>90.6</c:v>
                </c:pt>
                <c:pt idx="10">
                  <c:v>83.9</c:v>
                </c:pt>
                <c:pt idx="11">
                  <c:v>73.900000000000006</c:v>
                </c:pt>
                <c:pt idx="12">
                  <c:v>61.3</c:v>
                </c:pt>
                <c:pt idx="13">
                  <c:v>61.629823914430197</c:v>
                </c:pt>
                <c:pt idx="14">
                  <c:v>67.099999999999994</c:v>
                </c:pt>
                <c:pt idx="15">
                  <c:v>64.900000000000006</c:v>
                </c:pt>
                <c:pt idx="16">
                  <c:v>51.6</c:v>
                </c:pt>
                <c:pt idx="17">
                  <c:v>47.4</c:v>
                </c:pt>
                <c:pt idx="18">
                  <c:v>46.4</c:v>
                </c:pt>
                <c:pt idx="19">
                  <c:v>40.4</c:v>
                </c:pt>
                <c:pt idx="20">
                  <c:v>40.5</c:v>
                </c:pt>
                <c:pt idx="21">
                  <c:v>35.351533712660824</c:v>
                </c:pt>
                <c:pt idx="22">
                  <c:v>33.483329577157669</c:v>
                </c:pt>
                <c:pt idx="23">
                  <c:v>30.895683465806311</c:v>
                </c:pt>
                <c:pt idx="24">
                  <c:v>33.09529237852189</c:v>
                </c:pt>
                <c:pt idx="25">
                  <c:v>33.306522745924354</c:v>
                </c:pt>
                <c:pt idx="26">
                  <c:v>32.643875945909585</c:v>
                </c:pt>
                <c:pt idx="27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9678967.666666666</c:v>
                </c:pt>
                <c:pt idx="1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441581.66666666669</c:v>
                </c:pt>
                <c:pt idx="1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2755853.6666666665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Hoja1!$E$2:$E$23</c:f>
              <c:numCache>
                <c:formatCode>_-* #,##0.0_-;\-* #,##0.0_-;_-* "-"??_-;_-@_-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Hoja1!$B$2:$B$23</c:f>
              <c:numCache>
                <c:formatCode>_-* #,##0.0_-;\-* #,##0.0_-;_-* "-"??_-;_-@_-</c:formatCode>
                <c:ptCount val="22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Hoja1!$B$2:$B$11</c:f>
              <c:numCache>
                <c:formatCode>#,##0.0</c:formatCode>
                <c:ptCount val="10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80430680218338246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1C-439E-A671-94FE7D6DBDE5}"/>
                </c:ext>
              </c:extLst>
            </c:dLbl>
            <c:dLbl>
              <c:idx val="83"/>
              <c:layout>
                <c:manualLayout>
                  <c:x val="-6.7701151263494019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9E-A671-94FE7D6DBDE5}"/>
                </c:ext>
              </c:extLst>
            </c:dLbl>
            <c:dLbl>
              <c:idx val="84"/>
              <c:layout>
                <c:manualLayout>
                  <c:x val="0"/>
                  <c:y val="-6.7213250634438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meses'!$N$1:$CT$1</c:f>
              <c:numCache>
                <c:formatCode>mmm\-yy</c:formatCode>
                <c:ptCount val="85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</c:numCache>
              <c:extLst/>
            </c:numRef>
          </c:cat>
          <c:val>
            <c:numRef>
              <c:f>'acumulado 12 meses'!$N$27:$CT$27</c:f>
              <c:numCache>
                <c:formatCode>#,##0</c:formatCode>
                <c:ptCount val="85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131947</c:v>
                </c:pt>
                <c:pt idx="83">
                  <c:v>131998</c:v>
                </c:pt>
                <c:pt idx="84">
                  <c:v>131796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meses'!$N$2:$CT$2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</c:v>
                      </c:pt>
                      <c:pt idx="83">
                        <c:v>51513</c:v>
                      </c:pt>
                      <c:pt idx="84">
                        <c:v>51523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meses'!$N$3:$CT$3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24649</c:v>
                      </c:pt>
                      <c:pt idx="83">
                        <c:v>24625</c:v>
                      </c:pt>
                      <c:pt idx="84">
                        <c:v>24654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meses'!$N$4:$CT$4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 formatCode="General">
                        <c:v>38</c:v>
                      </c:pt>
                      <c:pt idx="83" formatCode="General">
                        <c:v>40</c:v>
                      </c:pt>
                      <c:pt idx="84" formatCode="General">
                        <c:v>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meses'!$N$5:$CT$5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 formatCode="General">
                        <c:v>183</c:v>
                      </c:pt>
                      <c:pt idx="83" formatCode="General">
                        <c:v>180</c:v>
                      </c:pt>
                      <c:pt idx="84" formatCode="General">
                        <c:v>204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meses'!$N$6:$CT$6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</c:v>
                      </c:pt>
                      <c:pt idx="83">
                        <c:v>3956</c:v>
                      </c:pt>
                      <c:pt idx="84">
                        <c:v>4221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meses'!$N$7:$CT$7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</c:v>
                      </c:pt>
                      <c:pt idx="83">
                        <c:v>8439</c:v>
                      </c:pt>
                      <c:pt idx="84">
                        <c:v>8234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meses'!$N$8:$CT$8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 formatCode="General">
                        <c:v>286</c:v>
                      </c:pt>
                      <c:pt idx="83" formatCode="General">
                        <c:v>307</c:v>
                      </c:pt>
                      <c:pt idx="84" formatCode="General">
                        <c:v>286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meses'!$N$9:$CT$9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2303</c:v>
                      </c:pt>
                      <c:pt idx="83">
                        <c:v>2394</c:v>
                      </c:pt>
                      <c:pt idx="84">
                        <c:v>2285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meses'!$N$10:$CT$10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 formatCode="General">
                        <c:v>137</c:v>
                      </c:pt>
                      <c:pt idx="83" formatCode="General">
                        <c:v>148</c:v>
                      </c:pt>
                      <c:pt idx="84" formatCode="General">
                        <c:v>145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meses'!$N$11:$CT$11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</c:v>
                      </c:pt>
                      <c:pt idx="83">
                        <c:v>1221</c:v>
                      </c:pt>
                      <c:pt idx="84">
                        <c:v>1036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meses'!$N$12:$CT$12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 formatCode="General">
                        <c:v>149</c:v>
                      </c:pt>
                      <c:pt idx="83" formatCode="General">
                        <c:v>154</c:v>
                      </c:pt>
                      <c:pt idx="84" formatCode="General">
                        <c:v>159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meses'!$N$13:$CT$13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 formatCode="General">
                        <c:v>46</c:v>
                      </c:pt>
                      <c:pt idx="83" formatCode="General">
                        <c:v>46</c:v>
                      </c:pt>
                      <c:pt idx="84" formatCode="General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meses'!$N$14:$CT$14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9440</c:v>
                      </c:pt>
                      <c:pt idx="83">
                        <c:v>9316</c:v>
                      </c:pt>
                      <c:pt idx="84">
                        <c:v>9577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meses'!$N$15:$CT$15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 formatCode="General">
                        <c:v>650</c:v>
                      </c:pt>
                      <c:pt idx="83" formatCode="General">
                        <c:v>692</c:v>
                      </c:pt>
                      <c:pt idx="84" formatCode="General">
                        <c:v>644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meses'!$N$16:$CT$16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2758</c:v>
                      </c:pt>
                      <c:pt idx="83">
                        <c:v>2714</c:v>
                      </c:pt>
                      <c:pt idx="84">
                        <c:v>2705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meses'!$N$17:$CT$17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 formatCode="General">
                        <c:v>648</c:v>
                      </c:pt>
                      <c:pt idx="83" formatCode="General">
                        <c:v>663</c:v>
                      </c:pt>
                      <c:pt idx="84" formatCode="General">
                        <c:v>665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meses'!$N$18:$CT$18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 formatCode="General">
                        <c:v>106</c:v>
                      </c:pt>
                      <c:pt idx="83" formatCode="General">
                        <c:v>117</c:v>
                      </c:pt>
                      <c:pt idx="84" formatCode="General">
                        <c:v>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meses'!$N$19:$CT$19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 formatCode="General">
                        <c:v>607</c:v>
                      </c:pt>
                      <c:pt idx="83" formatCode="General">
                        <c:v>599</c:v>
                      </c:pt>
                      <c:pt idx="84" formatCode="General">
                        <c:v>582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meses'!$N$20:$CT$20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3597</c:v>
                      </c:pt>
                      <c:pt idx="83">
                        <c:v>3519</c:v>
                      </c:pt>
                      <c:pt idx="84">
                        <c:v>3732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meses'!$N$21:$CT$21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 formatCode="General">
                        <c:v>216</c:v>
                      </c:pt>
                      <c:pt idx="83" formatCode="General">
                        <c:v>218</c:v>
                      </c:pt>
                      <c:pt idx="84" formatCode="General">
                        <c:v>200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meses'!$N$22:$CT$22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19101</c:v>
                      </c:pt>
                      <c:pt idx="83">
                        <c:v>19449</c:v>
                      </c:pt>
                      <c:pt idx="84">
                        <c:v>19130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meses'!$N$23:$CT$23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 formatCode="General">
                        <c:v>772</c:v>
                      </c:pt>
                      <c:pt idx="83" formatCode="General">
                        <c:v>781</c:v>
                      </c:pt>
                      <c:pt idx="84" formatCode="General">
                        <c:v>758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meses'!$N$24:$CT$24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 formatCode="General">
                        <c:v>0</c:v>
                      </c:pt>
                      <c:pt idx="83" formatCode="General">
                        <c:v>0</c:v>
                      </c:pt>
                      <c:pt idx="84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meses'!$N$25:$CT$25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 formatCode="General">
                        <c:v>510</c:v>
                      </c:pt>
                      <c:pt idx="83" formatCode="General">
                        <c:v>498</c:v>
                      </c:pt>
                      <c:pt idx="84" formatCode="General">
                        <c:v>502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meses'!$N$1:$CT$1</c15:sqref>
                        </c15:formulaRef>
                      </c:ext>
                    </c:extLst>
                    <c:numCache>
                      <c:formatCode>mmm\-yy</c:formatCode>
                      <c:ptCount val="85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meses'!$N$26:$CT$26</c15:sqref>
                        </c15:formulaRef>
                      </c:ext>
                    </c:extLst>
                    <c:numCache>
                      <c:formatCode>#,##0</c:formatCode>
                      <c:ptCount val="85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 formatCode="General">
                        <c:v>386</c:v>
                      </c:pt>
                      <c:pt idx="83" formatCode="General">
                        <c:v>410</c:v>
                      </c:pt>
                      <c:pt idx="84" formatCode="General">
                        <c:v>377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06649747692311E-2"/>
          <c:y val="0.11777135759177795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50708.737458240663</c:v>
                </c:pt>
                <c:pt idx="1">
                  <c:v>22987.665311136134</c:v>
                </c:pt>
                <c:pt idx="2">
                  <c:v>16448.991941262411</c:v>
                </c:pt>
                <c:pt idx="3">
                  <c:v>10426.396999841803</c:v>
                </c:pt>
                <c:pt idx="4">
                  <c:v>9888.1433264160969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-5.4099763843208658E-2"/>
                  <c:y val="4.44330880261457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0" i="0" u="none" strike="noStrike" kern="1200" spc="0" baseline="0">
                      <a:solidFill>
                        <a:srgbClr val="31859C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rgbClr val="31859C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0.40227412661223899</c:v>
                </c:pt>
                <c:pt idx="1">
                  <c:v>0.18236192517131913</c:v>
                </c:pt>
                <c:pt idx="2">
                  <c:v>0.13049040852717517</c:v>
                </c:pt>
                <c:pt idx="3">
                  <c:v>8.271295948312396E-2</c:v>
                </c:pt>
                <c:pt idx="4">
                  <c:v>7.8442974915839736E-2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376</c:v>
                </c:pt>
                <c:pt idx="1">
                  <c:v>285.10000000000002</c:v>
                </c:pt>
                <c:pt idx="2">
                  <c:v>275.7</c:v>
                </c:pt>
                <c:pt idx="3">
                  <c:v>235.4</c:v>
                </c:pt>
                <c:pt idx="4">
                  <c:v>161.6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Córdoba</c:v>
                </c:pt>
                <c:pt idx="2">
                  <c:v>PBA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243.6</c:v>
                </c:pt>
                <c:pt idx="1">
                  <c:v>243.6</c:v>
                </c:pt>
                <c:pt idx="2">
                  <c:v>243.6</c:v>
                </c:pt>
                <c:pt idx="3">
                  <c:v>243.6</c:v>
                </c:pt>
                <c:pt idx="4">
                  <c:v>243.6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</cdr:x>
      <cdr:y>0.45828</cdr:y>
    </cdr:from>
    <cdr:to>
      <cdr:x>0.54163</cdr:x>
      <cdr:y>0.65996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7933980" y="392963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0.4496</cdr:x>
      <cdr:y>0.5116</cdr:y>
    </cdr:from>
    <cdr:to>
      <cdr:x>0.53673</cdr:x>
      <cdr:y>0.61824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021396" y="438683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13,1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0.53471</cdr:y>
    </cdr:from>
    <cdr:to>
      <cdr:x>0.73724</cdr:x>
      <cdr:y>0.73638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3940" y="458495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0.64522</cdr:x>
      <cdr:y>0.58803</cdr:y>
    </cdr:from>
    <cdr:to>
      <cdr:x>0.73234</cdr:x>
      <cdr:y>0.69467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511356" y="504215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8,3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0.8291</cdr:x>
      <cdr:y>0.53293</cdr:y>
    </cdr:from>
    <cdr:to>
      <cdr:x>0.92602</cdr:x>
      <cdr:y>0.73461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791980" y="45697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0.83399</cdr:x>
      <cdr:y>0.58625</cdr:y>
    </cdr:from>
    <cdr:to>
      <cdr:x>0.92112</cdr:x>
      <cdr:y>0.69289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4879396" y="50269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7,8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00" y="3198113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0.25997</cdr:x>
      <cdr:y>0.42629</cdr:y>
    </cdr:from>
    <cdr:to>
      <cdr:x>0.3471</cdr:x>
      <cdr:y>0.53293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638116" y="3655313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18,2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0.06287</cdr:x>
      <cdr:y>0.00899</cdr:y>
    </cdr:from>
    <cdr:to>
      <cdr:x>0.1598</cdr:x>
      <cdr:y>0.21067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121700" y="77125"/>
          <a:ext cx="1729312" cy="1729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0.06777</cdr:x>
      <cdr:y>0.06231</cdr:y>
    </cdr:from>
    <cdr:to>
      <cdr:x>0.1549</cdr:x>
      <cdr:y>0.16895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E5F3CCE3-BD5C-3CB6-F139-C7BD75AE7035}"/>
            </a:ext>
          </a:extLst>
        </cdr:cNvPr>
        <cdr:cNvSpPr txBox="1"/>
      </cdr:nvSpPr>
      <cdr:spPr>
        <a:xfrm xmlns:a="http://schemas.openxmlformats.org/drawingml/2006/main">
          <a:off x="1209116" y="534325"/>
          <a:ext cx="15544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40,2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22897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</a:t>
            </a:r>
            <a:r>
              <a:rPr lang="es-ES" sz="5400" kern="0" dirty="0">
                <a:solidFill>
                  <a:prstClr val="white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 2024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85194"/>
              </p:ext>
            </p:extLst>
          </p:nvPr>
        </p:nvGraphicFramePr>
        <p:xfrm>
          <a:off x="976944" y="2289029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8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6143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19.000 vidas salvadas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13,7 M de prestaciones asistenciales cada año + crónicos de por vida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81917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- 80% IF = 19.000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- 55%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18469" y="2036292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11,4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2,4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37738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378941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434604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3752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19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4,7 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13,7 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06847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132.000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21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854534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28730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274496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30999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84182"/>
              </p:ext>
            </p:extLst>
          </p:nvPr>
        </p:nvGraphicFramePr>
        <p:xfrm>
          <a:off x="502919" y="5330457"/>
          <a:ext cx="19601183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14404</TotalTime>
  <Words>1280</Words>
  <Application>Microsoft Office PowerPoint</Application>
  <PresentationFormat>Personalizado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Aptos</vt:lpstr>
      <vt:lpstr>Barlow Medium</vt:lpstr>
      <vt:lpstr>Merriweather</vt:lpstr>
      <vt:lpstr>Georgia</vt:lpstr>
      <vt:lpstr>News Gothic MT</vt:lpstr>
      <vt:lpstr>Barlow Black</vt:lpstr>
      <vt:lpstr>Arial</vt:lpstr>
      <vt:lpstr>Calibri Light</vt:lpstr>
      <vt:lpstr>Barlow ExtraBold</vt:lpstr>
      <vt:lpstr>Calibri</vt:lpstr>
      <vt:lpstr>Barlow</vt:lpstr>
      <vt:lpstr>Aptos Black</vt:lpstr>
      <vt:lpstr>Barlow Light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722</cp:revision>
  <cp:lastPrinted>2025-04-21T17:08:31Z</cp:lastPrinted>
  <dcterms:created xsi:type="dcterms:W3CDTF">2023-09-12T19:17:28Z</dcterms:created>
  <dcterms:modified xsi:type="dcterms:W3CDTF">2025-12-12T14:06:31Z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