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480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7F100-3E34-9F81-700A-D8BE78ABDC86}" v="104" dt="2025-09-26T16:09:25.498"/>
    <p1510:client id="{4DFA6416-FB6A-E0E2-1C55-8B7BED7156E3}" v="325" dt="2025-09-26T17:02:01.4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5196" autoAdjust="0"/>
  </p:normalViewPr>
  <p:slideViewPr>
    <p:cSldViewPr snapToGrid="0">
      <p:cViewPr varScale="1">
        <p:scale>
          <a:sx n="39" d="100"/>
          <a:sy n="39" d="100"/>
        </p:scale>
        <p:origin x="144" y="204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FB40-8214-0F4E6296C8D5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FB40-8214-0F4E6296C8D5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2-FB40-8214-0F4E6296C8D5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FB40-8214-0F4E6296C8D5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2-FB40-8214-0F4E6296C8D5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2-FB40-8214-0F4E6296C8D5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2-FB40-8214-0F4E6296C8D5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2-FB40-8214-0F4E6296C8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822-FB40-8214-0F4E6296C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22-FB40-8214-0F4E6296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50425344"/>
        <c:axId val="250426880"/>
      </c:barChart>
      <c:catAx>
        <c:axId val="2504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426880"/>
        <c:crosses val="autoZero"/>
        <c:auto val="1"/>
        <c:lblAlgn val="ctr"/>
        <c:lblOffset val="100"/>
        <c:noMultiLvlLbl val="0"/>
      </c:catAx>
      <c:valAx>
        <c:axId val="250426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50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Sheet1!$A$2:$AB$2</c:f>
              <c:numCache>
                <c:formatCode>0.0</c:formatCode>
                <c:ptCount val="28"/>
                <c:pt idx="0">
                  <c:v>70.900000000000006</c:v>
                </c:pt>
                <c:pt idx="1">
                  <c:v>66.900000000000006</c:v>
                </c:pt>
                <c:pt idx="2">
                  <c:v>69.400000000000006</c:v>
                </c:pt>
                <c:pt idx="3">
                  <c:v>66.7</c:v>
                </c:pt>
                <c:pt idx="4">
                  <c:v>60.6</c:v>
                </c:pt>
                <c:pt idx="5">
                  <c:v>51.7</c:v>
                </c:pt>
                <c:pt idx="6">
                  <c:v>61</c:v>
                </c:pt>
                <c:pt idx="7">
                  <c:v>67.8</c:v>
                </c:pt>
                <c:pt idx="8">
                  <c:v>69</c:v>
                </c:pt>
                <c:pt idx="9">
                  <c:v>67.900000000000006</c:v>
                </c:pt>
                <c:pt idx="10">
                  <c:v>67.900000000000006</c:v>
                </c:pt>
                <c:pt idx="11">
                  <c:v>65.3</c:v>
                </c:pt>
                <c:pt idx="12">
                  <c:v>57.6</c:v>
                </c:pt>
                <c:pt idx="13">
                  <c:v>54.9</c:v>
                </c:pt>
                <c:pt idx="14">
                  <c:v>56.1</c:v>
                </c:pt>
                <c:pt idx="15">
                  <c:v>50.9</c:v>
                </c:pt>
                <c:pt idx="16">
                  <c:v>50.2</c:v>
                </c:pt>
                <c:pt idx="17">
                  <c:v>46.8</c:v>
                </c:pt>
                <c:pt idx="18">
                  <c:v>43.7</c:v>
                </c:pt>
                <c:pt idx="19" formatCode="#,##0.0">
                  <c:v>40.4</c:v>
                </c:pt>
                <c:pt idx="20" formatCode="#,##0.0">
                  <c:v>38.4</c:v>
                </c:pt>
                <c:pt idx="21" formatCode="#,##0.0">
                  <c:v>36.200000000000003</c:v>
                </c:pt>
                <c:pt idx="22" formatCode="#,##0.0">
                  <c:v>36.5</c:v>
                </c:pt>
                <c:pt idx="23" formatCode="#,##0.0">
                  <c:v>25</c:v>
                </c:pt>
                <c:pt idx="24" formatCode="#,##0.0">
                  <c:v>33.1</c:v>
                </c:pt>
                <c:pt idx="25" formatCode="#,##0.0">
                  <c:v>35.9</c:v>
                </c:pt>
                <c:pt idx="26" formatCode="#,##0.0">
                  <c:v>36.1</c:v>
                </c:pt>
                <c:pt idx="27" formatCode="#,##0.0">
                  <c:v>32.018940051040609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Sheet1!$A$3:$AB$3</c:f>
              <c:numCache>
                <c:formatCode>0.0</c:formatCode>
                <c:ptCount val="28"/>
                <c:pt idx="0">
                  <c:v>149.19999999999999</c:v>
                </c:pt>
                <c:pt idx="1">
                  <c:v>132</c:v>
                </c:pt>
                <c:pt idx="2">
                  <c:v>132.5</c:v>
                </c:pt>
                <c:pt idx="3">
                  <c:v>118.25470081484498</c:v>
                </c:pt>
                <c:pt idx="4">
                  <c:v>92.5</c:v>
                </c:pt>
                <c:pt idx="5">
                  <c:v>93.469260297019815</c:v>
                </c:pt>
                <c:pt idx="6">
                  <c:v>94.3</c:v>
                </c:pt>
                <c:pt idx="7">
                  <c:v>97.7</c:v>
                </c:pt>
                <c:pt idx="8">
                  <c:v>88.3</c:v>
                </c:pt>
                <c:pt idx="9">
                  <c:v>90.6</c:v>
                </c:pt>
                <c:pt idx="10">
                  <c:v>83.9</c:v>
                </c:pt>
                <c:pt idx="11">
                  <c:v>73.900000000000006</c:v>
                </c:pt>
                <c:pt idx="12">
                  <c:v>61.3</c:v>
                </c:pt>
                <c:pt idx="13">
                  <c:v>61.629823914430197</c:v>
                </c:pt>
                <c:pt idx="14">
                  <c:v>67.099999999999994</c:v>
                </c:pt>
                <c:pt idx="15">
                  <c:v>64.900000000000006</c:v>
                </c:pt>
                <c:pt idx="16">
                  <c:v>51.6</c:v>
                </c:pt>
                <c:pt idx="17">
                  <c:v>47.4</c:v>
                </c:pt>
                <c:pt idx="18">
                  <c:v>46.4</c:v>
                </c:pt>
                <c:pt idx="19">
                  <c:v>40.4</c:v>
                </c:pt>
                <c:pt idx="20">
                  <c:v>40.5</c:v>
                </c:pt>
                <c:pt idx="21">
                  <c:v>35.351533712660824</c:v>
                </c:pt>
                <c:pt idx="22">
                  <c:v>33.483329577157669</c:v>
                </c:pt>
                <c:pt idx="23">
                  <c:v>30.895683465806311</c:v>
                </c:pt>
                <c:pt idx="24">
                  <c:v>33.09529237852189</c:v>
                </c:pt>
                <c:pt idx="25">
                  <c:v>33.306522745924354</c:v>
                </c:pt>
                <c:pt idx="26">
                  <c:v>32.643875945909585</c:v>
                </c:pt>
                <c:pt idx="27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9678967.666666666</c:v>
                </c:pt>
                <c:pt idx="1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441581.66666666669</c:v>
                </c:pt>
                <c:pt idx="1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2755853.6666666665</c:v>
                </c:pt>
                <c:pt idx="1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Hoja1!$E$2:$E$23</c:f>
              <c:numCache>
                <c:formatCode>_-* #,##0.0_-;\-* #,##0.0_-;_-* "-"??_-;_-@_-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Hoja1!$B$2:$B$23</c:f>
              <c:numCache>
                <c:formatCode>_-* #,##0.0_-;\-* #,##0.0_-;_-* "-"??_-;_-@_-</c:formatCode>
                <c:ptCount val="22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Hoja1!$B$2:$B$11</c:f>
              <c:numCache>
                <c:formatCode>#,##0.0</c:formatCode>
                <c:ptCount val="10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80430680218338246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layout>
                <c:manualLayout>
                  <c:x val="3.6398468421233341E-3"/>
                  <c:y val="-2.83696948641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layout>
                <c:manualLayout>
                  <c:x val="-5.0957855789726678E-3"/>
                  <c:y val="-4.92736805534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layout>
                <c:manualLayout>
                  <c:x val="-5.8237549473973884E-3"/>
                  <c:y val="-4.330111321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layout>
                <c:manualLayout>
                  <c:x val="-1.6015326105342672E-2"/>
                  <c:y val="-1.941084385439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layout>
                <c:manualLayout>
                  <c:x val="-6.0421457579247349E-2"/>
                  <c:y val="-1.79177020194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6.0038098592158723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83"/>
              <c:layout>
                <c:manualLayout>
                  <c:x val="-6.7701151263494019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1C-439E-A671-94FE7D6DBDE5}"/>
                </c:ext>
              </c:extLst>
            </c:dLbl>
            <c:dLbl>
              <c:idx val="84"/>
              <c:layout>
                <c:manualLayout>
                  <c:x val="0"/>
                  <c:y val="-6.7213250634438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meses'!$N$1:$CT$1</c:f>
              <c:numCache>
                <c:formatCode>mmm\-yy</c:formatCode>
                <c:ptCount val="8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</c:numCache>
              <c:extLst/>
            </c:numRef>
          </c:cat>
          <c:val>
            <c:numRef>
              <c:f>'acumulado 12 meses'!$N$27:$CT$27</c:f>
              <c:numCache>
                <c:formatCode>#,##0</c:formatCode>
                <c:ptCount val="85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128065.84472893218</c:v>
                </c:pt>
                <c:pt idx="79">
                  <c:v>129364.02855392527</c:v>
                </c:pt>
                <c:pt idx="80">
                  <c:v>128717.16175810908</c:v>
                </c:pt>
                <c:pt idx="81">
                  <c:v>130895.19864050715</c:v>
                </c:pt>
                <c:pt idx="82">
                  <c:v>131946.90402719099</c:v>
                </c:pt>
                <c:pt idx="83">
                  <c:v>132150.36124146244</c:v>
                </c:pt>
                <c:pt idx="84">
                  <c:v>134140.53198198247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meses'!$N$2:$CT$2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51002.290850640609</c:v>
                      </c:pt>
                      <c:pt idx="79">
                        <c:v>51365.859110490754</c:v>
                      </c:pt>
                      <c:pt idx="80">
                        <c:v>50732.624896334048</c:v>
                      </c:pt>
                      <c:pt idx="81">
                        <c:v>51266.637907430799</c:v>
                      </c:pt>
                      <c:pt idx="82">
                        <c:v>51689.169649077048</c:v>
                      </c:pt>
                      <c:pt idx="83">
                        <c:v>51583.673615569904</c:v>
                      </c:pt>
                      <c:pt idx="84">
                        <c:v>52313.524475857332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meses'!$N$3:$CT$3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23510.197484897475</c:v>
                      </c:pt>
                      <c:pt idx="79">
                        <c:v>23842.894280698616</c:v>
                      </c:pt>
                      <c:pt idx="80">
                        <c:v>23828.091520010039</c:v>
                      </c:pt>
                      <c:pt idx="81">
                        <c:v>24509.075387827848</c:v>
                      </c:pt>
                      <c:pt idx="82">
                        <c:v>24648.696043902117</c:v>
                      </c:pt>
                      <c:pt idx="83">
                        <c:v>24661.274500801024</c:v>
                      </c:pt>
                      <c:pt idx="84">
                        <c:v>25324.598578459201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meses'!$N$4:$CT$4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38.662176239872366</c:v>
                      </c:pt>
                      <c:pt idx="80">
                        <c:v>36.668424541775934</c:v>
                      </c:pt>
                      <c:pt idx="81">
                        <c:v>40.823056564571203</c:v>
                      </c:pt>
                      <c:pt idx="82">
                        <c:v>37.799159522853742</c:v>
                      </c:pt>
                      <c:pt idx="83">
                        <c:v>40.061762145412956</c:v>
                      </c:pt>
                      <c:pt idx="84">
                        <c:v>42.267468056639366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meses'!$N$5:$CT$5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211.93599152980096</c:v>
                      </c:pt>
                      <c:pt idx="79">
                        <c:v>210.1862161252385</c:v>
                      </c:pt>
                      <c:pt idx="80">
                        <c:v>199.47564791076633</c:v>
                      </c:pt>
                      <c:pt idx="81">
                        <c:v>197.95079375164264</c:v>
                      </c:pt>
                      <c:pt idx="82">
                        <c:v>183.10140100416703</c:v>
                      </c:pt>
                      <c:pt idx="83">
                        <c:v>180.54001257760129</c:v>
                      </c:pt>
                      <c:pt idx="84">
                        <c:v>191.15736394189022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meses'!$N$6:$CT$6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3460.1434156906002</c:v>
                      </c:pt>
                      <c:pt idx="79">
                        <c:v>3617.7925497235988</c:v>
                      </c:pt>
                      <c:pt idx="80">
                        <c:v>3752.2633090559762</c:v>
                      </c:pt>
                      <c:pt idx="81">
                        <c:v>3943.5432294595503</c:v>
                      </c:pt>
                      <c:pt idx="82">
                        <c:v>4000.1253139843557</c:v>
                      </c:pt>
                      <c:pt idx="83">
                        <c:v>3958.1138528438155</c:v>
                      </c:pt>
                      <c:pt idx="84">
                        <c:v>3984.5440571143431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meses'!$N$7:$CT$7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9297.403308444751</c:v>
                      </c:pt>
                      <c:pt idx="80">
                        <c:v>8929.0074645721288</c:v>
                      </c:pt>
                      <c:pt idx="81">
                        <c:v>8706.4686968544702</c:v>
                      </c:pt>
                      <c:pt idx="82">
                        <c:v>8543.3507965703884</c:v>
                      </c:pt>
                      <c:pt idx="83">
                        <c:v>8442.2423981727752</c:v>
                      </c:pt>
                      <c:pt idx="84">
                        <c:v>8413.8770952856903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meses'!$N$8:$CT$8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269.32300987530522</c:v>
                      </c:pt>
                      <c:pt idx="80">
                        <c:v>278.16302352658414</c:v>
                      </c:pt>
                      <c:pt idx="81">
                        <c:v>282.85784047160274</c:v>
                      </c:pt>
                      <c:pt idx="82">
                        <c:v>285.65949535598179</c:v>
                      </c:pt>
                      <c:pt idx="83">
                        <c:v>307.14466699753314</c:v>
                      </c:pt>
                      <c:pt idx="84">
                        <c:v>319.14953314255746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meses'!$N$9:$CT$9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2096.2945267554805</c:v>
                      </c:pt>
                      <c:pt idx="79">
                        <c:v>2116.9343300868827</c:v>
                      </c:pt>
                      <c:pt idx="80">
                        <c:v>2144.0235794128657</c:v>
                      </c:pt>
                      <c:pt idx="81">
                        <c:v>2257.6202530813416</c:v>
                      </c:pt>
                      <c:pt idx="82">
                        <c:v>2302.5783024469133</c:v>
                      </c:pt>
                      <c:pt idx="83">
                        <c:v>2395.1408999802579</c:v>
                      </c:pt>
                      <c:pt idx="84">
                        <c:v>2501.6390350463403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meses'!$N$10:$CT$10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107.73450140846512</c:v>
                      </c:pt>
                      <c:pt idx="80">
                        <c:v>117.09452815324855</c:v>
                      </c:pt>
                      <c:pt idx="81">
                        <c:v>134.91745280581063</c:v>
                      </c:pt>
                      <c:pt idx="82">
                        <c:v>137.22803048816834</c:v>
                      </c:pt>
                      <c:pt idx="83">
                        <c:v>147.89353153975205</c:v>
                      </c:pt>
                      <c:pt idx="84">
                        <c:v>157.31314267338703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meses'!$N$11:$CT$11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887.17355839170182</c:v>
                      </c:pt>
                      <c:pt idx="79">
                        <c:v>875.2898860119293</c:v>
                      </c:pt>
                      <c:pt idx="80">
                        <c:v>903.55970237032852</c:v>
                      </c:pt>
                      <c:pt idx="81">
                        <c:v>1023.3294542556026</c:v>
                      </c:pt>
                      <c:pt idx="82">
                        <c:v>1133.1926837722881</c:v>
                      </c:pt>
                      <c:pt idx="83">
                        <c:v>1221.9722639341503</c:v>
                      </c:pt>
                      <c:pt idx="84">
                        <c:v>1303.2862250648197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meses'!$N$12:$CT$12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143.47495250678179</c:v>
                      </c:pt>
                      <c:pt idx="80">
                        <c:v>146.76500550508177</c:v>
                      </c:pt>
                      <c:pt idx="81">
                        <c:v>148.19038680737236</c:v>
                      </c:pt>
                      <c:pt idx="82">
                        <c:v>149.46844494905653</c:v>
                      </c:pt>
                      <c:pt idx="83">
                        <c:v>153.93198237882143</c:v>
                      </c:pt>
                      <c:pt idx="84">
                        <c:v>149.14518670940089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meses'!$N$13:$CT$13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33.553545501012977</c:v>
                      </c:pt>
                      <c:pt idx="80">
                        <c:v>36.688340857973152</c:v>
                      </c:pt>
                      <c:pt idx="81">
                        <c:v>39.835007200195932</c:v>
                      </c:pt>
                      <c:pt idx="82">
                        <c:v>46.079232164439354</c:v>
                      </c:pt>
                      <c:pt idx="83">
                        <c:v>46.202567795146479</c:v>
                      </c:pt>
                      <c:pt idx="84">
                        <c:v>45.226231206254234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meses'!$N$14:$CT$14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9743.1417542574618</c:v>
                      </c:pt>
                      <c:pt idx="79">
                        <c:v>9854.2863441149912</c:v>
                      </c:pt>
                      <c:pt idx="80">
                        <c:v>9754.2581835207293</c:v>
                      </c:pt>
                      <c:pt idx="81">
                        <c:v>9766.9840330831757</c:v>
                      </c:pt>
                      <c:pt idx="82">
                        <c:v>9439.8831547978043</c:v>
                      </c:pt>
                      <c:pt idx="83">
                        <c:v>9320.1762447181063</c:v>
                      </c:pt>
                      <c:pt idx="84">
                        <c:v>9334.596638204981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meses'!$N$15:$CT$15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577.49370162910043</c:v>
                      </c:pt>
                      <c:pt idx="80">
                        <c:v>595.37334589909506</c:v>
                      </c:pt>
                      <c:pt idx="81">
                        <c:v>619.14459177825893</c:v>
                      </c:pt>
                      <c:pt idx="82">
                        <c:v>650.1925821623397</c:v>
                      </c:pt>
                      <c:pt idx="83">
                        <c:v>691.23949580732767</c:v>
                      </c:pt>
                      <c:pt idx="84">
                        <c:v>709.16980492226105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meses'!$N$16:$CT$16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2608.4722984034338</c:v>
                      </c:pt>
                      <c:pt idx="80">
                        <c:v>2562.0885333865949</c:v>
                      </c:pt>
                      <c:pt idx="81">
                        <c:v>2633.0068944296117</c:v>
                      </c:pt>
                      <c:pt idx="82">
                        <c:v>2757.7157444444865</c:v>
                      </c:pt>
                      <c:pt idx="83">
                        <c:v>2714.6676578050901</c:v>
                      </c:pt>
                      <c:pt idx="84">
                        <c:v>2717.3328320126207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meses'!$N$17:$CT$17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684.13215505797587</c:v>
                      </c:pt>
                      <c:pt idx="80">
                        <c:v>676.63522000927003</c:v>
                      </c:pt>
                      <c:pt idx="81">
                        <c:v>667.19270614974403</c:v>
                      </c:pt>
                      <c:pt idx="82">
                        <c:v>647.64598162439199</c:v>
                      </c:pt>
                      <c:pt idx="83">
                        <c:v>663.60753561301374</c:v>
                      </c:pt>
                      <c:pt idx="84">
                        <c:v>659.80124178568065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meses'!$N$18:$CT$18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67.88940873172227</c:v>
                      </c:pt>
                      <c:pt idx="80">
                        <c:v>67.103239681635216</c:v>
                      </c:pt>
                      <c:pt idx="81">
                        <c:v>87.950061375914743</c:v>
                      </c:pt>
                      <c:pt idx="82">
                        <c:v>105.74843216837573</c:v>
                      </c:pt>
                      <c:pt idx="83">
                        <c:v>117.32939717750156</c:v>
                      </c:pt>
                      <c:pt idx="84">
                        <c:v>124.82796422503232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meses'!$N$19:$CT$19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585.88983673597966</c:v>
                      </c:pt>
                      <c:pt idx="80">
                        <c:v>579.28996905260351</c:v>
                      </c:pt>
                      <c:pt idx="81">
                        <c:v>614.44348373927744</c:v>
                      </c:pt>
                      <c:pt idx="82">
                        <c:v>606.57493175907723</c:v>
                      </c:pt>
                      <c:pt idx="83">
                        <c:v>599.01410211008704</c:v>
                      </c:pt>
                      <c:pt idx="84">
                        <c:v>606.45357622745246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meses'!$N$20:$CT$20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3427.2997148001336</c:v>
                      </c:pt>
                      <c:pt idx="80">
                        <c:v>3489.8353194071537</c:v>
                      </c:pt>
                      <c:pt idx="81">
                        <c:v>3557.7763762957975</c:v>
                      </c:pt>
                      <c:pt idx="82">
                        <c:v>3596.7086706051773</c:v>
                      </c:pt>
                      <c:pt idx="83">
                        <c:v>3520.6539410410646</c:v>
                      </c:pt>
                      <c:pt idx="84">
                        <c:v>3497.2784835185021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meses'!$N$21:$CT$21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213.28241842235607</c:v>
                      </c:pt>
                      <c:pt idx="80">
                        <c:v>209.67196929798843</c:v>
                      </c:pt>
                      <c:pt idx="81">
                        <c:v>216.48093304455634</c:v>
                      </c:pt>
                      <c:pt idx="82">
                        <c:v>216.08681386651043</c:v>
                      </c:pt>
                      <c:pt idx="83">
                        <c:v>217.77312551597208</c:v>
                      </c:pt>
                      <c:pt idx="84">
                        <c:v>221.3979752996141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meses'!$N$22:$CT$22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17628.39153669629</c:v>
                      </c:pt>
                      <c:pt idx="79">
                        <c:v>17761.420200053915</c:v>
                      </c:pt>
                      <c:pt idx="80">
                        <c:v>18041.369876581262</c:v>
                      </c:pt>
                      <c:pt idx="81">
                        <c:v>18528.032917592256</c:v>
                      </c:pt>
                      <c:pt idx="82">
                        <c:v>19100.520364612512</c:v>
                      </c:pt>
                      <c:pt idx="83">
                        <c:v>19477.884691061656</c:v>
                      </c:pt>
                      <c:pt idx="84">
                        <c:v>19787.292022496233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meses'!$N$23:$CT$23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829.06312978343351</c:v>
                      </c:pt>
                      <c:pt idx="80">
                        <c:v>790.61747509999987</c:v>
                      </c:pt>
                      <c:pt idx="81">
                        <c:v>768.51337687485045</c:v>
                      </c:pt>
                      <c:pt idx="82">
                        <c:v>772.46906318397942</c:v>
                      </c:pt>
                      <c:pt idx="83">
                        <c:v>781.25152177788664</c:v>
                      </c:pt>
                      <c:pt idx="84">
                        <c:v>811.34484249624563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meses'!$N$24:$CT$24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meses'!$N$25:$CT$25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514.23557175658766</c:v>
                      </c:pt>
                      <c:pt idx="80">
                        <c:v>506.83723620346404</c:v>
                      </c:pt>
                      <c:pt idx="81">
                        <c:v>517.28394349427595</c:v>
                      </c:pt>
                      <c:pt idx="82">
                        <c:v>510.44791105474923</c:v>
                      </c:pt>
                      <c:pt idx="83">
                        <c:v>498.60854742205487</c:v>
                      </c:pt>
                      <c:pt idx="84">
                        <c:v>500.03185654766571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meses'!$N$26:$CT$26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321.45590732245086</c:v>
                      </c:pt>
                      <c:pt idx="80">
                        <c:v>339.65594771851318</c:v>
                      </c:pt>
                      <c:pt idx="81">
                        <c:v>367.13985613865316</c:v>
                      </c:pt>
                      <c:pt idx="82">
                        <c:v>386.46182367380902</c:v>
                      </c:pt>
                      <c:pt idx="83">
                        <c:v>409.96292667650528</c:v>
                      </c:pt>
                      <c:pt idx="84">
                        <c:v>425.27635168836918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06649747692311E-2"/>
          <c:y val="0.11777135759177795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50708.737458240663</c:v>
                </c:pt>
                <c:pt idx="1">
                  <c:v>22987.665311136134</c:v>
                </c:pt>
                <c:pt idx="2">
                  <c:v>16448.991941262411</c:v>
                </c:pt>
                <c:pt idx="3">
                  <c:v>10426.396999841803</c:v>
                </c:pt>
                <c:pt idx="4">
                  <c:v>9888.1433264160969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-5.4099763843208658E-2"/>
                  <c:y val="4.44330880261457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0" i="0" u="none" strike="noStrike" kern="1200" spc="0" baseline="0">
                      <a:solidFill>
                        <a:srgbClr val="31859C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rgbClr val="31859C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0.40227412661223899</c:v>
                </c:pt>
                <c:pt idx="1">
                  <c:v>0.18236192517131913</c:v>
                </c:pt>
                <c:pt idx="2">
                  <c:v>0.13049040852717517</c:v>
                </c:pt>
                <c:pt idx="3">
                  <c:v>8.271295948312396E-2</c:v>
                </c:pt>
                <c:pt idx="4">
                  <c:v>7.8442974915839736E-2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376</c:v>
                </c:pt>
                <c:pt idx="1">
                  <c:v>285.10000000000002</c:v>
                </c:pt>
                <c:pt idx="2">
                  <c:v>275.7</c:v>
                </c:pt>
                <c:pt idx="3">
                  <c:v>235.4</c:v>
                </c:pt>
                <c:pt idx="4">
                  <c:v>161.6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243.6</c:v>
                </c:pt>
                <c:pt idx="1">
                  <c:v>243.6</c:v>
                </c:pt>
                <c:pt idx="2">
                  <c:v>243.6</c:v>
                </c:pt>
                <c:pt idx="3">
                  <c:v>243.6</c:v>
                </c:pt>
                <c:pt idx="4">
                  <c:v>243.6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0.4447</cdr:x>
      <cdr:y>0.45828</cdr:y>
    </cdr:from>
    <cdr:to>
      <cdr:x>0.54163</cdr:x>
      <cdr:y>0.65996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7933980" y="392963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0.4496</cdr:x>
      <cdr:y>0.5116</cdr:y>
    </cdr:from>
    <cdr:to>
      <cdr:x>0.53673</cdr:x>
      <cdr:y>0.61824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021396" y="438683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13,1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0.53471</cdr:y>
    </cdr:from>
    <cdr:to>
      <cdr:x>0.73724</cdr:x>
      <cdr:y>0.73638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3940" y="458495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0.64522</cdr:x>
      <cdr:y>0.58803</cdr:y>
    </cdr:from>
    <cdr:to>
      <cdr:x>0.73234</cdr:x>
      <cdr:y>0.69467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511356" y="504215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8,3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0.8291</cdr:x>
      <cdr:y>0.53293</cdr:y>
    </cdr:from>
    <cdr:to>
      <cdr:x>0.92602</cdr:x>
      <cdr:y>0.73461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791980" y="45697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0.83399</cdr:x>
      <cdr:y>0.58625</cdr:y>
    </cdr:from>
    <cdr:to>
      <cdr:x>0.92112</cdr:x>
      <cdr:y>0.69289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4879396" y="50269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7,8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00" y="31981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0.25997</cdr:x>
      <cdr:y>0.42629</cdr:y>
    </cdr:from>
    <cdr:to>
      <cdr:x>0.3471</cdr:x>
      <cdr:y>0.53293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638116" y="36553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18,2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0.06287</cdr:x>
      <cdr:y>0.00899</cdr:y>
    </cdr:from>
    <cdr:to>
      <cdr:x>0.1598</cdr:x>
      <cdr:y>0.21067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121700" y="77125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0.06777</cdr:x>
      <cdr:y>0.06231</cdr:y>
    </cdr:from>
    <cdr:to>
      <cdr:x>0.1549</cdr:x>
      <cdr:y>0.16895</cdr:y>
    </cdr:to>
    <cdr:sp macro="" textlink="">
      <cdr:nvSpPr>
        <cdr:cNvPr id="12" name="CuadroTexto 11">
          <a:extLst xmlns:a="http://schemas.openxmlformats.org/drawingml/2006/main">
            <a:ext uri="{FF2B5EF4-FFF2-40B4-BE49-F238E27FC236}">
              <a16:creationId xmlns:a16="http://schemas.microsoft.com/office/drawing/2014/main" id="{E5F3CCE3-BD5C-3CB6-F139-C7BD75AE7035}"/>
            </a:ext>
          </a:extLst>
        </cdr:cNvPr>
        <cdr:cNvSpPr txBox="1"/>
      </cdr:nvSpPr>
      <cdr:spPr>
        <a:xfrm xmlns:a="http://schemas.openxmlformats.org/drawingml/2006/main">
          <a:off x="1209116" y="534325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40,2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16/1/2026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16/1/2026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6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7894" y="0"/>
            <a:ext cx="20104091" cy="1958148"/>
            <a:chOff x="-686767" y="99845"/>
            <a:chExt cx="20104091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-686767" y="99845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721242"/>
              </p:ext>
            </p:extLst>
          </p:nvPr>
        </p:nvGraphicFramePr>
        <p:xfrm>
          <a:off x="842210" y="2225340"/>
          <a:ext cx="17445789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</a:t>
            </a: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 2024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85194"/>
              </p:ext>
            </p:extLst>
          </p:nvPr>
        </p:nvGraphicFramePr>
        <p:xfrm>
          <a:off x="976944" y="2289029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86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06143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/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452299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5030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384566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357334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19.000 vidas salvadas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4,7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13,7 M de prestaciones asistenciales cada año + crónicos de por vida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581917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- 80% IF = 19.000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- 55% IS = 4,7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18469" y="2036292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11,4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2,4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437738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378941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34604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03752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19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4,7 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13,7 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06847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132.000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21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88%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854534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328730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274496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30999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84182"/>
              </p:ext>
            </p:extLst>
          </p:nvPr>
        </p:nvGraphicFramePr>
        <p:xfrm>
          <a:off x="502919" y="5330457"/>
          <a:ext cx="19601183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14494</TotalTime>
  <Words>1280</Words>
  <Application>Microsoft Office PowerPoint</Application>
  <PresentationFormat>Personalizado</PresentationFormat>
  <Paragraphs>271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Barlow Medium</vt:lpstr>
      <vt:lpstr>Merriweather</vt:lpstr>
      <vt:lpstr>News Gothic MT</vt:lpstr>
      <vt:lpstr>Aptos</vt:lpstr>
      <vt:lpstr>Barlow Black</vt:lpstr>
      <vt:lpstr>Georgia</vt:lpstr>
      <vt:lpstr>Barlow ExtraBold</vt:lpstr>
      <vt:lpstr>Barlow</vt:lpstr>
      <vt:lpstr>Aptos Black</vt:lpstr>
      <vt:lpstr>Calibri Light</vt:lpstr>
      <vt:lpstr>Arial</vt:lpstr>
      <vt:lpstr>Barlow Light</vt:lpstr>
      <vt:lpstr>Calibri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723</cp:revision>
  <cp:lastPrinted>2025-04-21T17:08:31Z</cp:lastPrinted>
  <dcterms:created xsi:type="dcterms:W3CDTF">2023-09-12T19:17:28Z</dcterms:created>
  <dcterms:modified xsi:type="dcterms:W3CDTF">2026-01-16T15:18:08Z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