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30"/>
  </p:notesMasterIdLst>
  <p:handoutMasterIdLst>
    <p:handoutMasterId r:id="rId31"/>
  </p:handoutMasterIdLst>
  <p:sldIdLst>
    <p:sldId id="457" r:id="rId2"/>
    <p:sldId id="429" r:id="rId3"/>
    <p:sldId id="454" r:id="rId4"/>
    <p:sldId id="430" r:id="rId5"/>
    <p:sldId id="433" r:id="rId6"/>
    <p:sldId id="441" r:id="rId7"/>
    <p:sldId id="263" r:id="rId8"/>
    <p:sldId id="410" r:id="rId9"/>
    <p:sldId id="413" r:id="rId10"/>
    <p:sldId id="445" r:id="rId11"/>
    <p:sldId id="385" r:id="rId12"/>
    <p:sldId id="432" r:id="rId13"/>
    <p:sldId id="453" r:id="rId14"/>
    <p:sldId id="456" r:id="rId15"/>
    <p:sldId id="346" r:id="rId16"/>
    <p:sldId id="402" r:id="rId17"/>
    <p:sldId id="451" r:id="rId18"/>
    <p:sldId id="455" r:id="rId19"/>
    <p:sldId id="344" r:id="rId20"/>
    <p:sldId id="443" r:id="rId21"/>
    <p:sldId id="345" r:id="rId22"/>
    <p:sldId id="409" r:id="rId23"/>
    <p:sldId id="437" r:id="rId24"/>
    <p:sldId id="423" r:id="rId25"/>
    <p:sldId id="446" r:id="rId26"/>
    <p:sldId id="449" r:id="rId27"/>
    <p:sldId id="386" r:id="rId28"/>
    <p:sldId id="444" r:id="rId29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617" userDrawn="1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D8"/>
    <a:srgbClr val="0071D1"/>
    <a:srgbClr val="4F81BD"/>
    <a:srgbClr val="3A81C8"/>
    <a:srgbClr val="009A8B"/>
    <a:srgbClr val="0093A6"/>
    <a:srgbClr val="7965A7"/>
    <a:srgbClr val="89E7D8"/>
    <a:srgbClr val="00959A"/>
    <a:srgbClr val="51D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061" autoAdjust="0"/>
  </p:normalViewPr>
  <p:slideViewPr>
    <p:cSldViewPr snapToGrid="0">
      <p:cViewPr>
        <p:scale>
          <a:sx n="50" d="100"/>
          <a:sy n="50" d="100"/>
        </p:scale>
        <p:origin x="96" y="-96"/>
      </p:cViewPr>
      <p:guideLst>
        <p:guide orient="horz" pos="5785"/>
        <p:guide pos="617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Pt>
            <c:idx val="339"/>
            <c:bubble3D val="0"/>
            <c:spPr>
              <a:ln w="50800">
                <a:solidFill>
                  <a:srgbClr val="4F81B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D0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2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5-26A2-48E5-8D35-593E33D276C1}"/>
              </c:ext>
            </c:extLst>
          </c:dPt>
          <c:dPt>
            <c:idx val="343"/>
            <c:marker>
              <c:symbol val="circle"/>
              <c:size val="10"/>
              <c:spPr>
                <a:solidFill>
                  <a:srgbClr val="278DD8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D6-4E7A-4061-A3E4-5FE262468A3E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43"/>
              <c:layout>
                <c:manualLayout>
                  <c:x val="-0.10200299615729815"/>
                  <c:y val="-0.198571072321179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4E7A-4061-A3E4-5FE262468A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Sheet1!$H$2:$MM$2</c:f>
              <c:numCache>
                <c:formatCode>_ * #,##0_ ;_ * \-#,##0_ ;_ * "-"??_ ;_ @_ </c:formatCode>
                <c:ptCount val="34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#,##0">
                  <c:v>10243974</c:v>
                </c:pt>
                <c:pt idx="338" formatCode="#,##0">
                  <c:v>10251665</c:v>
                </c:pt>
                <c:pt idx="339" formatCode="_(* #,##0_);_(* \(#,##0\);_(* &quot;-&quot;??_);_(@_)">
                  <c:v>10224470</c:v>
                </c:pt>
                <c:pt idx="340" formatCode="_(* #,##0_);_(* \(#,##0\);_(* &quot;-&quot;??_);_(@_)">
                  <c:v>10207984</c:v>
                </c:pt>
                <c:pt idx="341" formatCode="_(* #,##0_);_(* \(#,##0\);_(* &quot;-&quot;??_);_(@_)">
                  <c:v>10192690</c:v>
                </c:pt>
                <c:pt idx="342" formatCode="_(* #,##0_);_(* \(#,##0\);_(* &quot;-&quot;??_);_(@_)">
                  <c:v>10180654.824900491</c:v>
                </c:pt>
                <c:pt idx="343" formatCode="_(* #,##0_);_(* \(#,##0\);_(* &quot;-&quot;??_);_(@_)">
                  <c:v>10162209.980299741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Pt>
            <c:idx val="339"/>
            <c:bubble3D val="0"/>
            <c:extLst>
              <c:ext xmlns:c16="http://schemas.microsoft.com/office/drawing/2014/chart" uri="{C3380CC4-5D6E-409C-BE32-E72D297353CC}">
                <c16:uniqueId val="{000000CF-8C0B-4DBF-A5F2-711B788FC8DC}"/>
              </c:ext>
            </c:extLst>
          </c:dPt>
          <c:dPt>
            <c:idx val="340"/>
            <c:bubble3D val="0"/>
            <c:extLst>
              <c:ext xmlns:c16="http://schemas.microsoft.com/office/drawing/2014/chart" uri="{C3380CC4-5D6E-409C-BE32-E72D297353CC}">
                <c16:uniqueId val="{000000D3-93F8-42AB-AC73-9FB7611C442B}"/>
              </c:ext>
            </c:extLst>
          </c:dPt>
          <c:dPt>
            <c:idx val="342"/>
            <c:bubble3D val="0"/>
            <c:extLst>
              <c:ext xmlns:c16="http://schemas.microsoft.com/office/drawing/2014/chart" uri="{C3380CC4-5D6E-409C-BE32-E72D297353CC}">
                <c16:uniqueId val="{000000D4-26A2-48E5-8D35-593E33D276C1}"/>
              </c:ext>
            </c:extLst>
          </c:dPt>
          <c:dPt>
            <c:idx val="343"/>
            <c:marker>
              <c:symbol val="circle"/>
              <c:size val="10"/>
            </c:marker>
            <c:bubble3D val="0"/>
            <c:extLst>
              <c:ext xmlns:c16="http://schemas.microsoft.com/office/drawing/2014/chart" uri="{C3380CC4-5D6E-409C-BE32-E72D297353CC}">
                <c16:uniqueId val="{000000D7-4E7A-4061-A3E4-5FE262468A3E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2370331167585755E-2"/>
                  <c:y val="0.1175392097424229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43"/>
              <c:layout>
                <c:manualLayout>
                  <c:x val="-8.5002496797748461E-2"/>
                  <c:y val="0.2187159637160821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4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4E7A-4061-A3E4-5FE262468A3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Sheet1!$H$1:$MJ$1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Sheet1!$H$3:$MM$3</c:f>
              <c:numCache>
                <c:formatCode>_ * #.##0_ ;_ * \-#.##0_ ;_ * "-"??_ ;_ @_ </c:formatCode>
                <c:ptCount val="344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.##0_);_(* \(#.##0\);_(* &quot;-&quot;??_);_(@_)">
                  <c:v>1032885</c:v>
                </c:pt>
                <c:pt idx="313" formatCode="_(* #.##0_);_(* \(#.##0\);_(* &quot;-&quot;??_);_(@_)">
                  <c:v>1031563</c:v>
                </c:pt>
                <c:pt idx="314" formatCode="_(* #.##0_);_(* \(#.##0\);_(* &quot;-&quot;??_);_(@_)">
                  <c:v>1031528</c:v>
                </c:pt>
                <c:pt idx="315" formatCode="_(* #.##0_);_(* \(#.##0\);_(* &quot;-&quot;??_);_(@_)">
                  <c:v>1032902</c:v>
                </c:pt>
                <c:pt idx="316" formatCode="_(* #.##0_);_(* \(#.##0\);_(* &quot;-&quot;??_);_(@_)">
                  <c:v>1033385</c:v>
                </c:pt>
                <c:pt idx="317" formatCode="_(* #.##0_);_(* \(#.##0\);_(* &quot;-&quot;??_);_(@_)">
                  <c:v>1035586</c:v>
                </c:pt>
                <c:pt idx="318" formatCode="_(* #.##0_);_(* \(#.##0\);_(* &quot;-&quot;??_);_(@_)">
                  <c:v>1036928</c:v>
                </c:pt>
                <c:pt idx="319" formatCode="_(* #.##0_);_(* \(#.##0\);_(* &quot;-&quot;??_);_(@_)">
                  <c:v>1038024</c:v>
                </c:pt>
                <c:pt idx="320" formatCode="_(* #.##0_);_(* \(#.##0\);_(* &quot;-&quot;??_);_(@_)">
                  <c:v>1039109</c:v>
                </c:pt>
                <c:pt idx="321" formatCode="_(* #.##0_);_(* \(#.##0\);_(* &quot;-&quot;??_);_(@_)">
                  <c:v>1040496</c:v>
                </c:pt>
                <c:pt idx="322" formatCode="_(* #.##0_);_(* \(#.##0\);_(* &quot;-&quot;??_);_(@_)">
                  <c:v>1038008</c:v>
                </c:pt>
                <c:pt idx="323" formatCode="_(* #.##0_);_(* \(#.##0\);_(* &quot;-&quot;??_);_(@_)">
                  <c:v>1037002</c:v>
                </c:pt>
                <c:pt idx="324" formatCode="_(* #.##0_);_(* \(#.##0\);_(* &quot;-&quot;??_);_(@_)">
                  <c:v>1031785</c:v>
                </c:pt>
                <c:pt idx="325" formatCode="_(* #.##0_);_(* \(#.##0\);_(* &quot;-&quot;??_);_(@_)">
                  <c:v>1026336</c:v>
                </c:pt>
                <c:pt idx="326" formatCode="_(* #.##0_);_(* \(#.##0\);_(* &quot;-&quot;??_);_(@_)">
                  <c:v>1022290</c:v>
                </c:pt>
                <c:pt idx="327" formatCode="_(* #.##0_);_(* \(#.##0\);_(* &quot;-&quot;??_);_(@_)">
                  <c:v>1016604</c:v>
                </c:pt>
                <c:pt idx="328" formatCode="_(* #.##0_);_(* \(#.##0\);_(* &quot;-&quot;??_);_(@_)">
                  <c:v>1013058</c:v>
                </c:pt>
                <c:pt idx="329" formatCode="_(* #.##0_);_(* \(#.##0\);_(* &quot;-&quot;??_);_(@_)">
                  <c:v>1011678</c:v>
                </c:pt>
                <c:pt idx="330" formatCode="_(* #.##0_);_(* \(#.##0\);_(* &quot;-&quot;??_);_(@_)">
                  <c:v>1009635</c:v>
                </c:pt>
                <c:pt idx="331" formatCode="_(* #.##0_);_(* \(#.##0\);_(* &quot;-&quot;??_);_(@_)">
                  <c:v>1011811</c:v>
                </c:pt>
                <c:pt idx="332" formatCode="_(* #.##0_);_(* \(#.##0\);_(* &quot;-&quot;??_);_(@_)">
                  <c:v>1012677</c:v>
                </c:pt>
                <c:pt idx="333" formatCode="_(* #.##0_);_(* \(#.##0\);_(* &quot;-&quot;??_);_(@_)">
                  <c:v>1012124</c:v>
                </c:pt>
                <c:pt idx="334" formatCode="_(* #.##0_);_(* \(#.##0\);_(* &quot;-&quot;??_);_(@_)">
                  <c:v>1011547</c:v>
                </c:pt>
                <c:pt idx="335" formatCode="_(* #.##0_);_(* \(#.##0\);_(* &quot;-&quot;??_);_(@_)">
                  <c:v>1010749</c:v>
                </c:pt>
                <c:pt idx="336" formatCode="_(* #.##0_);_(* \(#.##0\);_(* &quot;-&quot;??_);_(@_)">
                  <c:v>1008139</c:v>
                </c:pt>
                <c:pt idx="337" formatCode="#,##0">
                  <c:v>1004663</c:v>
                </c:pt>
                <c:pt idx="338" formatCode="#,##0">
                  <c:v>1003077</c:v>
                </c:pt>
                <c:pt idx="339" formatCode="_(* #.##0_);_(* \(#.##0\);_(* &quot;-&quot;??_);_(@_)">
                  <c:v>1000703</c:v>
                </c:pt>
                <c:pt idx="340" formatCode="_(* #.##0_);_(* \(#.##0\);_(* &quot;-&quot;??_);_(@_)">
                  <c:v>999933</c:v>
                </c:pt>
                <c:pt idx="341" formatCode="_(* #.##0_);_(* \(#.##0\);_(* &quot;-&quot;??_);_(@_)">
                  <c:v>999163</c:v>
                </c:pt>
                <c:pt idx="342" formatCode="_(* #.##0_);_(* \(#.##0\);_(* &quot;-&quot;??_);_(@_)">
                  <c:v>997371.98409141833</c:v>
                </c:pt>
                <c:pt idx="343" formatCode="_(* #.##0_);_(* \(#.##0\);_(* &quot;-&quot;??_);_(@_)">
                  <c:v>994070.17735996074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AR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AR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AR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9678967.666666666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441581.66666666669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2755853.6666666665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4274899.6626133341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928511.04693333339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2998535.7304533343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1804002.879999999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54.215454129932198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30.15243553965432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48.772202892006526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33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dLbl>
              <c:idx val="1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382-4222-BF1A-416A0A5DD2D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Hoja1!$A$5:$A$19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Hoja1!$F$5:$F$19</c:f>
              <c:numCache>
                <c:formatCode>_(* #,##0.00_);_(* \(#,##0.00\);_(* "-"??_);_(@_)</c:formatCode>
                <c:ptCount val="15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6.6133424149873941</c:v>
                </c:pt>
                <c:pt idx="14">
                  <c:v>6.6528947712639424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08836535867908E-2"/>
          <c:y val="4.1842071477319566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0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0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0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0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b="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0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6.4772582887708376E-3"/>
                  <c:y val="-0.4234961923360204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3200" b="0" i="0" u="none" strike="noStrike" kern="1200" baseline="0">
                        <a:solidFill>
                          <a:srgbClr val="278DD8"/>
                        </a:solidFill>
                        <a:latin typeface="Trebuchet MS" panose="020B0603020202020204" pitchFamily="34" charset="0"/>
                        <a:ea typeface="Arial"/>
                        <a:cs typeface="Arial"/>
                      </a:defRPr>
                    </a:pPr>
                    <a:fld id="{ADDCD62C-3DFD-44F9-A4D2-098186286219}" type="VALUE">
                      <a:rPr lang="en-US" sz="3200" b="0">
                        <a:latin typeface="Trebuchet MS" panose="020B0603020202020204" pitchFamily="34" charset="0"/>
                      </a:rPr>
                      <a:pPr algn="ctr" rtl="0">
                        <a:defRPr lang="en-US" sz="3200" b="0" i="0" u="none" strike="noStrike" kern="1200" baseline="0">
                          <a:solidFill>
                            <a:srgbClr val="278DD8"/>
                          </a:solidFill>
                          <a:latin typeface="Trebuchet MS" panose="020B0603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0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32.018940051040609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123.80668605703991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30.2</c:v>
                </c:pt>
                <c:pt idx="1">
                  <c:v>35.700000000000003</c:v>
                </c:pt>
                <c:pt idx="2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AR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AR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AR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AR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AR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AR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AR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0.91033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14" y="6714221"/>
          <a:ext cx="1412156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	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2/1/2026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2/1/2026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2/1/2026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404" y="10124348"/>
            <a:ext cx="2027993" cy="1184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717" y="397"/>
            <a:ext cx="20102680" cy="11308556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defTabSz="914272">
              <a:defRPr/>
            </a:pPr>
            <a:endParaRPr sz="180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272" rtl="0" eaLnBrk="1" latinLnBrk="0" hangingPunct="1">
              <a:defRPr sz="1801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3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09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46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2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18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55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91" algn="l" defTabSz="914272" rtl="0" eaLnBrk="1" latinLnBrk="0" hangingPunct="1"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/>
              <a:pPr>
                <a:defRPr/>
              </a:pPr>
              <a:t>1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3996" y="1682470"/>
            <a:ext cx="7461250" cy="1296988"/>
          </a:xfrm>
          <a:prstGeom prst="rect">
            <a:avLst/>
          </a:prstGeom>
        </p:spPr>
        <p:txBody>
          <a:bodyPr vert="horz" wrap="square" lIns="0" tIns="13968" rIns="0" bIns="0" rtlCol="0" anchor="ctr" anchorCtr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599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599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1005" y="-5891350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047" y="6442186"/>
            <a:ext cx="7841367" cy="784136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406" y="-1974215"/>
            <a:ext cx="7841367" cy="12640689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613" y="7964395"/>
            <a:ext cx="4341973" cy="2894649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406" y="-384064"/>
            <a:ext cx="7841367" cy="12640689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72">
              <a:defRPr/>
            </a:pPr>
            <a:endParaRPr lang="es-AR" sz="180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4410" y="3146179"/>
            <a:ext cx="6543850" cy="568102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357">
              <a:spcBef>
                <a:spcPts val="110"/>
              </a:spcBef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Enero 2026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40" y="4949735"/>
            <a:ext cx="6743618" cy="5201722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7301" y="7684367"/>
            <a:ext cx="3916644" cy="3186356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956" y="3645528"/>
            <a:ext cx="4883055" cy="3763190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39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433531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2561" y="79464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174982" y="1964909"/>
            <a:ext cx="20307227" cy="3976388"/>
            <a:chOff x="-89625" y="2037840"/>
            <a:chExt cx="20307227" cy="3976388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747557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08610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656619" y="4271589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</a:t>
              </a:r>
              <a:r>
                <a:rPr lang="es-ES" altLang="es-AR" sz="20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Intereses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559842" y="4229322"/>
              <a:ext cx="3657760" cy="178490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marL="12700" marR="1452245">
                <a:lnSpc>
                  <a:spcPts val="2160"/>
                </a:lnSpc>
                <a:spcBef>
                  <a:spcPts val="375"/>
                </a:spcBef>
              </a:pP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Fallos</a:t>
              </a:r>
              <a:r>
                <a:rPr lang="es-ES" sz="2000" b="1" spc="-1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(+) </a:t>
              </a:r>
              <a:r>
                <a:rPr lang="es-ES" sz="2000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CSJN: </a:t>
              </a:r>
              <a:r>
                <a:rPr lang="es-ES" sz="2000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Ledesma</a:t>
              </a:r>
              <a:r>
                <a:rPr lang="es-ES" b="1" spc="-5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(Baremo)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  <a:p>
              <a:pPr marL="12700" marR="5080">
                <a:lnSpc>
                  <a:spcPct val="94200"/>
                </a:lnSpc>
                <a:spcBef>
                  <a:spcPts val="35"/>
                </a:spcBef>
              </a:pPr>
              <a:r>
                <a:rPr lang="es-ES" sz="2000" b="1" spc="-35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Pogonza-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Beherens</a:t>
              </a:r>
              <a:r>
                <a:rPr lang="es-ES" b="1" spc="4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(CCMM) </a:t>
              </a:r>
              <a:r>
                <a:rPr lang="es-ES" sz="2000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Oliva</a:t>
              </a:r>
              <a:r>
                <a:rPr lang="es-ES" sz="2000" b="1" spc="-17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6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-</a:t>
              </a:r>
              <a:r>
                <a:rPr lang="es-ES" sz="2000" b="1" spc="-16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sz="2000" b="1" spc="-20" dirty="0" err="1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Lacuadra</a:t>
              </a:r>
              <a:r>
                <a:rPr lang="es-ES" sz="2000" b="1" spc="-1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(Intereses) </a:t>
              </a:r>
              <a:r>
                <a:rPr lang="es-ES" sz="2000" b="1" spc="-4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Carrizo</a:t>
              </a:r>
              <a:r>
                <a:rPr lang="es-ES" b="1" spc="-2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(Revocación</a:t>
              </a:r>
              <a:r>
                <a:rPr lang="es-ES" b="1" spc="-13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1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incapacidad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psicológica</a:t>
              </a:r>
              <a:r>
                <a:rPr lang="es-ES" b="1" spc="-8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3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de</a:t>
              </a:r>
              <a:r>
                <a:rPr lang="es-ES" b="1" spc="-114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la</a:t>
              </a:r>
              <a:r>
                <a:rPr lang="es-ES" b="1" spc="-105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 </a:t>
              </a:r>
              <a:r>
                <a:rPr lang="es-ES" b="1" spc="-20" dirty="0">
                  <a:solidFill>
                    <a:srgbClr val="278DD7"/>
                  </a:solidFill>
                  <a:latin typeface="Trebuchet MS" panose="020B0603020202020204" pitchFamily="34" charset="0"/>
                  <a:cs typeface="Trebuchet MS"/>
                </a:rPr>
                <a:t>CNAT)</a:t>
              </a:r>
              <a:endParaRPr lang="es-ES" dirty="0">
                <a:latin typeface="Trebuchet MS" panose="020B0603020202020204" pitchFamily="34" charset="0"/>
                <a:cs typeface="Trebuchet MS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213876" y="3475470"/>
              <a:ext cx="640800" cy="803959"/>
              <a:chOff x="1016338" y="2858318"/>
              <a:chExt cx="640800" cy="803959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6338" y="2858318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7085097" y="3588599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2025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55112" y="3295634"/>
              <a:ext cx="640800" cy="829965"/>
              <a:chOff x="853310" y="2678482"/>
              <a:chExt cx="640800" cy="829965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310" y="2867647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11133" y="3622903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3853103"/>
              </p:ext>
            </p:extLst>
          </p:nvPr>
        </p:nvGraphicFramePr>
        <p:xfrm>
          <a:off x="2063347" y="5389332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20747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16092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142154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591254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113,8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123,8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58005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163,9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107,1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30,6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123,8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01191"/>
              </p:ext>
            </p:extLst>
          </p:nvPr>
        </p:nvGraphicFramePr>
        <p:xfrm>
          <a:off x="417119" y="1835097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77016" y="5993237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71429" y="8266650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</a:t>
            </a:r>
            <a:r>
              <a:rPr lang="es-ES" sz="3000" b="1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en algunas localidades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44499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lang="es-ES" sz="2800" spc="-5" dirty="0">
                <a:solidFill>
                  <a:prstClr val="black">
                    <a:lumMod val="65000"/>
                    <a:lumOff val="35000"/>
                  </a:prstClr>
                </a:solidFill>
                <a:latin typeface="Aptos" panose="020B0004020202020204" pitchFamily="34" charset="0"/>
                <a:cs typeface="Calibri"/>
              </a:rPr>
              <a:t>5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/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10.120.549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12.876.403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21.078.349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618466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-80%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-77%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8568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-42%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B9218773-C93E-D360-4CB3-2D29D8BCBA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699707"/>
              </p:ext>
            </p:extLst>
          </p:nvPr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28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/2/26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5400" b="1" dirty="0">
                <a:solidFill>
                  <a:prstClr val="white"/>
                </a:solidFill>
                <a:latin typeface="Aptos" panose="020B0004020202020204" pitchFamily="34" charset="0"/>
              </a:rPr>
              <a:t>87</a:t>
            </a: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.629.423*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$ 38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.946.415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48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.683.019*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58.419.605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085314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537.849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6444</TotalTime>
  <Words>2042</Words>
  <Application>Microsoft Office PowerPoint</Application>
  <PresentationFormat>Personalizado</PresentationFormat>
  <Paragraphs>606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9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Trebuchet MS</vt:lpstr>
      <vt:lpstr>Wingdings</vt:lpstr>
      <vt:lpstr>1_Office Theme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289</cp:revision>
  <cp:lastPrinted>2025-04-28T17:12:10Z</cp:lastPrinted>
  <dcterms:created xsi:type="dcterms:W3CDTF">2023-09-12T19:17:28Z</dcterms:created>
  <dcterms:modified xsi:type="dcterms:W3CDTF">2026-01-02T14:41:58Z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