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8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FC1E7-B13A-60A3-4B95-4599A76EF1E6}" v="2" dt="2026-03-30T14:49:01.0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42" d="100"/>
          <a:sy n="42" d="100"/>
        </p:scale>
        <p:origin x="114" y="60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2-4282-9F84-04775BEB5670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2-4282-9F84-04775BEB5670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2-4282-9F84-04775BEB5670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2-4282-9F84-04775BEB5670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2-4282-9F84-04775BEB5670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2-4282-9F84-04775BEB5670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2-4282-9F84-04775BEB5670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2-4282-9F84-04775BEB56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0D2-4282-9F84-04775BEB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D2-4282-9F84-04775BEB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61180528775E-3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221D-4DBD-9989-3477BB03A28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4573831149734385E-2"/>
                  <c:y val="-0.4364489254261996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2.8338005013372414E-2"/>
                  <c:y val="-0.4629172345189944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Sheet1!$C$3:$X$3</c:f>
              <c:numCache>
                <c:formatCode>General</c:formatCode>
                <c:ptCount val="22"/>
                <c:pt idx="19" formatCode="_ * #,##0_ ;_ * \-#,##0_ ;_ * &quot;-&quot;??_ ;_ @_ ">
                  <c:v>117856</c:v>
                </c:pt>
                <c:pt idx="20" formatCode="_ * #,##0_ ;_ * \-#,##0_ ;_ * &quot;-&quot;??_ ;_ @_ ">
                  <c:v>126055</c:v>
                </c:pt>
                <c:pt idx="21" formatCode="_ * #,##0_ ;_ * \-#,##0_ ;_ * &quot;-&quot;??_ ;_ @_ ">
                  <c:v>134140.53198198255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1.6193145721927094E-2"/>
                  <c:y val="0.1391329497499989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8/4/2026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8/4/2026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Abril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0960"/>
              </p:ext>
            </p:extLst>
          </p:nvPr>
        </p:nvGraphicFramePr>
        <p:xfrm>
          <a:off x="2026936" y="5691780"/>
          <a:ext cx="15685649" cy="54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881080B0-982A-3D22-28B4-94E7473AB864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759D5F7-287C-4455-0C2E-8AF6695868AE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5613767C-E771-1BE4-590D-7789B9D15A4B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8FA7078B-BECB-657F-1CF9-AA7FC4DA5900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AAE6BC28-D9FE-D6E9-92FF-D76115605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839625"/>
              </p:ext>
            </p:extLst>
          </p:nvPr>
        </p:nvGraphicFramePr>
        <p:xfrm>
          <a:off x="830190" y="2319830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6840</TotalTime>
  <Words>2030</Words>
  <Application>Microsoft Office PowerPoint</Application>
  <PresentationFormat>Personalizado</PresentationFormat>
  <Paragraphs>595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Luca Castagnola</cp:lastModifiedBy>
  <cp:revision>306</cp:revision>
  <cp:lastPrinted>2026-03-27T13:10:41Z</cp:lastPrinted>
  <dcterms:created xsi:type="dcterms:W3CDTF">2023-09-12T19:17:28Z</dcterms:created>
  <dcterms:modified xsi:type="dcterms:W3CDTF">2026-04-08T15:47:30Z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