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7" r:id="rId3"/>
    <p:sldId id="429" r:id="rId4"/>
    <p:sldId id="458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59" r:id="rId24"/>
    <p:sldId id="460" r:id="rId25"/>
    <p:sldId id="423" r:id="rId26"/>
    <p:sldId id="446" r:id="rId27"/>
    <p:sldId id="449" r:id="rId28"/>
    <p:sldId id="386" r:id="rId29"/>
    <p:sldId id="444" r:id="rId30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7EBA5-383A-E629-E418-FD37EE3977A2}" v="8" dt="2026-05-11T18:07:51.1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291" autoAdjust="0"/>
  </p:normalViewPr>
  <p:slideViewPr>
    <p:cSldViewPr snapToGrid="0">
      <p:cViewPr>
        <p:scale>
          <a:sx n="50" d="100"/>
          <a:sy n="50" d="100"/>
        </p:scale>
        <p:origin x="150" y="-25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1T18:13:09.948" v="5" actId="108"/>
      <pc:docMkLst>
        <pc:docMk/>
      </pc:docMkLst>
      <pc:sldChg chg="modSp">
        <pc:chgData name="Martina Lapebie" userId="02d1b9e5-72cf-4160-aadc-540e307bd612" providerId="ADAL" clId="{F85CAFF4-9979-448A-A0B6-9AAF51DDDEE0}" dt="2026-05-11T18:13:09.948" v="5" actId="108"/>
        <pc:sldMkLst>
          <pc:docMk/>
          <pc:sldMk cId="2851078686" sldId="432"/>
        </pc:sldMkLst>
        <pc:graphicFrameChg chg="mod">
          <ac:chgData name="Martina Lapebie" userId="02d1b9e5-72cf-4160-aadc-540e307bd612" providerId="ADAL" clId="{F85CAFF4-9979-448A-A0B6-9AAF51DDDEE0}" dt="2026-05-11T18:13:09.948" v="5" actId="108"/>
          <ac:graphicFrameMkLst>
            <pc:docMk/>
            <pc:sldMk cId="2851078686" sldId="432"/>
            <ac:graphicFrameMk id="22" creationId="{02A384C9-78C5-024B-794B-5D84D93B2982}"/>
          </ac:graphicFrameMkLst>
        </pc:graphicFrameChg>
      </pc:sldChg>
    </pc:docChg>
  </pc:docChgLst>
  <pc:docChgLst>
    <pc:chgData name="Martina Lapebie" userId="S::mlapebie@uart.org.ar::02d1b9e5-72cf-4160-aadc-540e307bd612" providerId="AD" clId="Web-{3A67EBA5-383A-E629-E418-FD37EE3977A2}"/>
    <pc:docChg chg="modSld">
      <pc:chgData name="Martina Lapebie" userId="S::mlapebie@uart.org.ar::02d1b9e5-72cf-4160-aadc-540e307bd612" providerId="AD" clId="Web-{3A67EBA5-383A-E629-E418-FD37EE3977A2}" dt="2026-05-11T18:07:48.795" v="2" actId="20577"/>
      <pc:docMkLst>
        <pc:docMk/>
      </pc:docMkLst>
      <pc:sldChg chg="modSp">
        <pc:chgData name="Martina Lapebie" userId="S::mlapebie@uart.org.ar::02d1b9e5-72cf-4160-aadc-540e307bd612" providerId="AD" clId="Web-{3A67EBA5-383A-E629-E418-FD37EE3977A2}" dt="2026-05-11T18:07:48.795" v="2" actId="20577"/>
        <pc:sldMkLst>
          <pc:docMk/>
          <pc:sldMk cId="2725653789" sldId="443"/>
        </pc:sldMkLst>
        <pc:spChg chg="mod">
          <ac:chgData name="Martina Lapebie" userId="S::mlapebie@uart.org.ar::02d1b9e5-72cf-4160-aadc-540e307bd612" providerId="AD" clId="Web-{3A67EBA5-383A-E629-E418-FD37EE3977A2}" dt="2026-05-11T18:07:48.795" v="2" actId="20577"/>
          <ac:spMkLst>
            <pc:docMk/>
            <pc:sldMk cId="2725653789" sldId="443"/>
            <ac:spMk id="32" creationId="{DB88244C-B8C0-D0AF-9CE3-2FB0FFB54FF4}"/>
          </ac:spMkLst>
        </pc:spChg>
        <pc:spChg chg="mod">
          <ac:chgData name="Martina Lapebie" userId="S::mlapebie@uart.org.ar::02d1b9e5-72cf-4160-aadc-540e307bd612" providerId="AD" clId="Web-{3A67EBA5-383A-E629-E418-FD37EE3977A2}" dt="2026-05-11T18:07:45.920" v="0" actId="20577"/>
          <ac:spMkLst>
            <pc:docMk/>
            <pc:sldMk cId="2725653789" sldId="443"/>
            <ac:spMk id="34" creationId="{F74F2B94-58A0-AFDC-92E6-22DE9397DF03}"/>
          </ac:spMkLst>
        </pc:spChg>
      </pc:sldChg>
    </pc:docChg>
  </pc:docChgLst>
  <pc:docChgLst>
    <pc:chgData name="Valentina Salvatierra" userId="77428dcc-9bae-40a6-bfad-f33467cb79aa" providerId="ADAL" clId="{380C4D3A-943C-4598-B995-DBCC5064B71E}"/>
    <pc:docChg chg="custSel modSld">
      <pc:chgData name="Valentina Salvatierra" userId="77428dcc-9bae-40a6-bfad-f33467cb79aa" providerId="ADAL" clId="{380C4D3A-943C-4598-B995-DBCC5064B71E}" dt="2026-05-04T20:35:34.543" v="1"/>
      <pc:docMkLst>
        <pc:docMk/>
      </pc:docMkLst>
      <pc:sldChg chg="addSp delSp modSp mod delAnim">
        <pc:chgData name="Valentina Salvatierra" userId="77428dcc-9bae-40a6-bfad-f33467cb79aa" providerId="ADAL" clId="{380C4D3A-943C-4598-B995-DBCC5064B71E}" dt="2026-05-04T20:35:34.543" v="1"/>
        <pc:sldMkLst>
          <pc:docMk/>
          <pc:sldMk cId="2851078686" sldId="432"/>
        </pc:sldMkLst>
        <pc:graphicFrameChg chg="add mod">
          <ac:chgData name="Valentina Salvatierra" userId="77428dcc-9bae-40a6-bfad-f33467cb79aa" providerId="ADAL" clId="{380C4D3A-943C-4598-B995-DBCC5064B71E}" dt="2026-05-04T20:35:34.543" v="1"/>
          <ac:graphicFrameMkLst>
            <pc:docMk/>
            <pc:sldMk cId="2851078686" sldId="432"/>
            <ac:graphicFrameMk id="22" creationId="{02A384C9-78C5-024B-794B-5D84D93B298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22146268227627"/>
          <c:y val="0"/>
          <c:w val="0.50134795270266674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116.53526340306176</c:v>
                </c:pt>
                <c:pt idx="1">
                  <c:v>113.40505540825606</c:v>
                </c:pt>
                <c:pt idx="2">
                  <c:v>91.406328102857429</c:v>
                </c:pt>
                <c:pt idx="3">
                  <c:v>21.595393732095147</c:v>
                </c:pt>
                <c:pt idx="4">
                  <c:v>12.316467807031845</c:v>
                </c:pt>
                <c:pt idx="5">
                  <c:v>151.03910539782461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294144"/>
        <c:axId val="220308224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2.7045300878972181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35024323.810000002</c:v>
                </c:pt>
                <c:pt idx="1">
                  <c:v>34083549.187785134</c:v>
                </c:pt>
                <c:pt idx="2">
                  <c:v>27471897.692329492</c:v>
                </c:pt>
                <c:pt idx="3">
                  <c:v>6490430.7999999998</c:v>
                </c:pt>
                <c:pt idx="4">
                  <c:v>3701677.45</c:v>
                </c:pt>
                <c:pt idx="5">
                  <c:v>45394350.009999998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327936"/>
        <c:axId val="220309760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50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0294144"/>
        <c:crosses val="autoZero"/>
        <c:crossBetween val="between"/>
      </c:valAx>
      <c:valAx>
        <c:axId val="2203097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0327936"/>
        <c:crosses val="max"/>
        <c:crossBetween val="between"/>
      </c:valAx>
      <c:catAx>
        <c:axId val="2203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309760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33862526819034"/>
          <c:y val="0"/>
          <c:w val="0.49955593532552856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TIM</c:v>
                </c:pt>
                <c:pt idx="3">
                  <c:v>Juicios con Acta 2764 (cap. única)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752558541000</c:v>
                </c:pt>
                <c:pt idx="1">
                  <c:v>657775573560</c:v>
                </c:pt>
                <c:pt idx="2">
                  <c:v>735510800010</c:v>
                </c:pt>
                <c:pt idx="3">
                  <c:v>77735226450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294144"/>
        <c:axId val="220308224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8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0294144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2-4282-9F84-04775BEB5670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2-4282-9F84-04775BEB5670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2-4282-9F84-04775BEB5670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2-4282-9F84-04775BEB5670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2-4282-9F84-04775BEB5670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2-4282-9F84-04775BEB5670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2-4282-9F84-04775BEB5670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2-4282-9F84-04775BEB56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0D2-4282-9F84-04775BEB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D2-4282-9F84-04775BEB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5-47BC-ADB6-8BBAD627E52E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5-47BC-ADB6-8BBAD627E52E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5-47BC-ADB6-8BBAD627E52E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5-47BC-ADB6-8BBAD627E52E}"/>
              </c:ext>
            </c:extLst>
          </c:dPt>
          <c:dPt>
            <c:idx val="22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5-47BC-ADB6-8BBAD627E52E}"/>
              </c:ext>
            </c:extLst>
          </c:dPt>
          <c:dLbls>
            <c:dLbl>
              <c:idx val="0"/>
              <c:layout>
                <c:manualLayout>
                  <c:x val="-4.2522243544489118E-3"/>
                  <c:y val="3.033553824749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72531132116735E-2"/>
                      <c:h val="7.3148825374472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65-47BC-ADB6-8BBAD627E52E}"/>
                </c:ext>
              </c:extLst>
            </c:dLbl>
            <c:dLbl>
              <c:idx val="1"/>
              <c:layout>
                <c:manualLayout>
                  <c:x val="-3.7952147541692972E-3"/>
                  <c:y val="-1.1325086886601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65-47BC-ADB6-8BBAD627E52E}"/>
                </c:ext>
              </c:extLst>
            </c:dLbl>
            <c:dLbl>
              <c:idx val="2"/>
              <c:layout>
                <c:manualLayout>
                  <c:x val="-7.5904295083385948E-4"/>
                  <c:y val="2.0385156395882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65-47BC-ADB6-8BBAD627E52E}"/>
                </c:ext>
              </c:extLst>
            </c:dLbl>
            <c:dLbl>
              <c:idx val="3"/>
              <c:layout>
                <c:manualLayout>
                  <c:x val="-3.0361718033354241E-3"/>
                  <c:y val="-3.3975260659804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6318512591387E-2"/>
                      <c:h val="7.541384275179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765-47BC-ADB6-8BBAD627E52E}"/>
                </c:ext>
              </c:extLst>
            </c:dLbl>
            <c:dLbl>
              <c:idx val="4"/>
              <c:layout>
                <c:manualLayout>
                  <c:x val="-7.5904295083385948E-4"/>
                  <c:y val="-1.359010426392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65-47BC-ADB6-8BBAD627E52E}"/>
                </c:ext>
              </c:extLst>
            </c:dLbl>
            <c:dLbl>
              <c:idx val="7"/>
              <c:layout>
                <c:manualLayout>
                  <c:x val="-5.4681647859444911E-3"/>
                  <c:y val="1.046594899374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65-47BC-ADB6-8BBAD627E52E}"/>
                </c:ext>
              </c:extLst>
            </c:dLbl>
            <c:dLbl>
              <c:idx val="13"/>
              <c:layout>
                <c:manualLayout>
                  <c:x val="-1.0024852966274648E-16"/>
                  <c:y val="2.093189798748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65-47BC-ADB6-8BBAD627E52E}"/>
                </c:ext>
              </c:extLst>
            </c:dLbl>
            <c:dLbl>
              <c:idx val="20"/>
              <c:layout>
                <c:manualLayout>
                  <c:x val="-9.5692883754029609E-3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65-47BC-ADB6-8BBAD627E52E}"/>
                </c:ext>
              </c:extLst>
            </c:dLbl>
            <c:dLbl>
              <c:idx val="21"/>
              <c:layout>
                <c:manualLayout>
                  <c:x val="-1.2303370768375005E-2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65-47BC-ADB6-8BBAD627E52E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65-47BC-ADB6-8BBAD627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Sheet1!$B$2:$X$2</c:f>
              <c:numCache>
                <c:formatCode>_ * #,##0_ ;_ * \-#,##0_ ;_ * "-"??_ ;_ @_ </c:formatCode>
                <c:ptCount val="23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>
                  <c:v>130678.80427531411</c:v>
                </c:pt>
                <c:pt idx="15">
                  <c:v>80023</c:v>
                </c:pt>
                <c:pt idx="16">
                  <c:v>67898</c:v>
                </c:pt>
                <c:pt idx="17">
                  <c:v>44586</c:v>
                </c:pt>
                <c:pt idx="18">
                  <c:v>79129</c:v>
                </c:pt>
                <c:pt idx="19">
                  <c:v>93660</c:v>
                </c:pt>
                <c:pt idx="20">
                  <c:v>117856</c:v>
                </c:pt>
                <c:pt idx="21">
                  <c:v>126055</c:v>
                </c:pt>
                <c:pt idx="22">
                  <c:v>134140.53198198299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65-47BC-ADB6-8BBAD627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676114016"/>
        <c:axId val="676117976"/>
      </c:barChart>
      <c:catAx>
        <c:axId val="6761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6117976"/>
        <c:crosses val="autoZero"/>
        <c:auto val="1"/>
        <c:lblAlgn val="ctr"/>
        <c:lblOffset val="100"/>
        <c:noMultiLvlLbl val="0"/>
      </c:catAx>
      <c:valAx>
        <c:axId val="676117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676114016"/>
        <c:crosses val="autoZero"/>
        <c:crossBetween val="between"/>
      </c:valAx>
      <c:spPr>
        <a:noFill/>
        <a:ln cap="rnd">
          <a:noFill/>
          <a:round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ES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11/5/2026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11/5/2026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DA8-0BC9-C54F-B56F-EAAA4098E077}" type="datetime1">
              <a:rPr lang="es-AR" smtClean="0"/>
              <a:t>11/5/2026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3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2D22EC-1209-E16D-7C08-01256E2DBAC2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0287-445C-264E-B258-6B820654AA02}" type="datetime1">
              <a:rPr lang="es-AR" smtClean="0"/>
              <a:t>11/5/2026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8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A5D4-297B-8A45-9AFE-BFF0F367ABB1}" type="datetime1">
              <a:rPr lang="es-AR" smtClean="0"/>
              <a:t>11/5/2026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2E5-640C-7F44-A450-B3078D1F94AC}" type="datetime1">
              <a:rPr lang="es-AR" smtClean="0"/>
              <a:t>11/5/2026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1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8A14-FE88-FE42-9F3F-3287BFF5CB28}" type="datetime1">
              <a:rPr lang="es-AR" smtClean="0"/>
              <a:t>11/5/2026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6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F55A-9E56-3C4E-8317-D0AF1F2733B7}" type="datetime1">
              <a:rPr lang="es-AR" smtClean="0"/>
              <a:t>11/5/2026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960285-4988-676C-B4D4-AB081CD3DF6C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353E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33B0E0A-2AF7-EBAB-BCF6-A31C0FF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Mayo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2A384C9-78C5-024B-794B-5D84D93B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13558"/>
              </p:ext>
            </p:extLst>
          </p:nvPr>
        </p:nvGraphicFramePr>
        <p:xfrm>
          <a:off x="1556404" y="5465818"/>
          <a:ext cx="16731596" cy="560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algn="ctr" defTabSz="914400">
                <a:spcBef>
                  <a:spcPts val="110"/>
                </a:spcBef>
              </a:pPr>
              <a:r>
                <a:rPr lang="es-AR" sz="12000" b="1" kern="0" spc="-40">
                  <a:solidFill>
                    <a:schemeClr val="bg1"/>
                  </a:solidFill>
                  <a:latin typeface="Aptos Black"/>
                  <a:cs typeface="Arial"/>
                </a:rPr>
                <a:t>87%</a:t>
              </a:r>
              <a:endParaRPr lang="es-AR" sz="12000" b="1" kern="0">
                <a:solidFill>
                  <a:schemeClr val="bg1"/>
                </a:solidFill>
                <a:latin typeface="Aptos Black"/>
                <a:cs typeface="Arial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en </a:t>
              </a:r>
              <a:r>
                <a:rPr lang="es-ES" sz="3200" b="1">
                  <a:solidFill>
                    <a:schemeClr val="bg1"/>
                  </a:solidFill>
                  <a:latin typeface="Aptos"/>
                </a:rPr>
                <a:t>2025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746814" y="5782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31-mar-16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30-sep-25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31-dec-17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$ 300.547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 sobre casos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 (siniestro pre Ley)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11864997" y="3124634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8454" y="445936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4550778" y="581934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8501487" y="715822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9772316" y="847170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9916628" y="981618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11814197" y="3234913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23689" y="455694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4483143" y="590547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8425287" y="725580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9708816" y="856514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9842803" y="9910570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. de veces el monto original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236499"/>
            <a:ext cx="1612888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– CABA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179054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7% del total del stock judicial (21.000 juicios de 318.000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0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SCBA. Aplicación Tasa Activa.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881080B0-982A-3D22-28B4-94E7473AB864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759D5F7-287C-4455-0C2E-8AF6695868AE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5613767C-E771-1BE4-590D-7789B9D15A4B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8FA7078B-BECB-657F-1CF9-AA7FC4DA5900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AAE6BC28-D9FE-D6E9-92FF-D76115605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071873"/>
              </p:ext>
            </p:extLst>
          </p:nvPr>
        </p:nvGraphicFramePr>
        <p:xfrm>
          <a:off x="918795" y="2276998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5,1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7015</TotalTime>
  <Words>1999</Words>
  <Application>Microsoft Office PowerPoint</Application>
  <PresentationFormat>Personalizado</PresentationFormat>
  <Paragraphs>586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TIM sobre casos pre ley</vt:lpstr>
      <vt:lpstr>Impacto – CABA pre ley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309</cp:revision>
  <cp:lastPrinted>2026-03-27T13:10:41Z</cp:lastPrinted>
  <dcterms:created xsi:type="dcterms:W3CDTF">2023-09-12T19:17:28Z</dcterms:created>
  <dcterms:modified xsi:type="dcterms:W3CDTF">2026-05-11T18:14:11Z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