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7" r:id="rId3"/>
    <p:sldId id="429" r:id="rId4"/>
    <p:sldId id="458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56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59" r:id="rId24"/>
    <p:sldId id="460" r:id="rId25"/>
    <p:sldId id="423" r:id="rId26"/>
    <p:sldId id="446" r:id="rId27"/>
    <p:sldId id="449" r:id="rId28"/>
    <p:sldId id="386" r:id="rId29"/>
    <p:sldId id="444" r:id="rId30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F746E-1F24-9F6A-AD6E-E31C82C06EE7}" v="41" dt="2026-06-26T14:50:01.2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291" autoAdjust="0"/>
  </p:normalViewPr>
  <p:slideViewPr>
    <p:cSldViewPr snapToGrid="0">
      <p:cViewPr varScale="1">
        <p:scale>
          <a:sx n="40" d="100"/>
          <a:sy n="40" d="100"/>
        </p:scale>
        <p:origin x="810" y="4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6-26T17:24:51.218" v="2" actId="1076"/>
      <pc:docMkLst>
        <pc:docMk/>
      </pc:docMkLst>
      <pc:sldChg chg="modSp mod">
        <pc:chgData name="Martina Lapebie" userId="02d1b9e5-72cf-4160-aadc-540e307bd612" providerId="ADAL" clId="{F85CAFF4-9979-448A-A0B6-9AAF51DDDEE0}" dt="2026-06-26T17:24:51.218" v="2" actId="1076"/>
        <pc:sldMkLst>
          <pc:docMk/>
          <pc:sldMk cId="3744123421" sldId="445"/>
        </pc:sldMkLst>
        <pc:spChg chg="mod">
          <ac:chgData name="Martina Lapebie" userId="02d1b9e5-72cf-4160-aadc-540e307bd612" providerId="ADAL" clId="{F85CAFF4-9979-448A-A0B6-9AAF51DDDEE0}" dt="2026-06-26T17:24:46.466" v="1" actId="1076"/>
          <ac:spMkLst>
            <pc:docMk/>
            <pc:sldMk cId="3744123421" sldId="445"/>
            <ac:spMk id="26" creationId="{4C92F137-D613-E7B3-5298-C650698F4139}"/>
          </ac:spMkLst>
        </pc:spChg>
        <pc:spChg chg="mod">
          <ac:chgData name="Martina Lapebie" userId="02d1b9e5-72cf-4160-aadc-540e307bd612" providerId="ADAL" clId="{F85CAFF4-9979-448A-A0B6-9AAF51DDDEE0}" dt="2026-06-26T17:24:41.394" v="0" actId="1076"/>
          <ac:spMkLst>
            <pc:docMk/>
            <pc:sldMk cId="3744123421" sldId="445"/>
            <ac:spMk id="28" creationId="{AEA7D713-337B-51CD-A2B3-9F41BD60677B}"/>
          </ac:spMkLst>
        </pc:spChg>
        <pc:spChg chg="mod">
          <ac:chgData name="Martina Lapebie" userId="02d1b9e5-72cf-4160-aadc-540e307bd612" providerId="ADAL" clId="{F85CAFF4-9979-448A-A0B6-9AAF51DDDEE0}" dt="2026-06-26T17:24:51.218" v="2" actId="1076"/>
          <ac:spMkLst>
            <pc:docMk/>
            <pc:sldMk cId="3744123421" sldId="445"/>
            <ac:spMk id="34" creationId="{AEA7D713-337B-51CD-A2B3-9F41BD60677B}"/>
          </ac:spMkLst>
        </pc:spChg>
      </pc:sldChg>
    </pc:docChg>
  </pc:docChgLst>
  <pc:docChgLst>
    <pc:chgData name="Valentina Salvatierra" userId="S::vsalvatierra@uart.org.ar::77428dcc-9bae-40a6-bfad-f33467cb79aa" providerId="AD" clId="Web-{F25F746E-1F24-9F6A-AD6E-E31C82C06EE7}"/>
    <pc:docChg chg="modSld">
      <pc:chgData name="Valentina Salvatierra" userId="S::vsalvatierra@uart.org.ar::77428dcc-9bae-40a6-bfad-f33467cb79aa" providerId="AD" clId="Web-{F25F746E-1F24-9F6A-AD6E-E31C82C06EE7}" dt="2026-06-26T14:49:57.085" v="29" actId="20577"/>
      <pc:docMkLst>
        <pc:docMk/>
      </pc:docMkLst>
      <pc:sldChg chg="delSp modSp">
        <pc:chgData name="Valentina Salvatierra" userId="S::vsalvatierra@uart.org.ar::77428dcc-9bae-40a6-bfad-f33467cb79aa" providerId="AD" clId="Web-{F25F746E-1F24-9F6A-AD6E-E31C82C06EE7}" dt="2026-06-26T14:48:55.349" v="15" actId="20577"/>
        <pc:sldMkLst>
          <pc:docMk/>
          <pc:sldMk cId="3744123421" sldId="445"/>
        </pc:sldMkLst>
        <pc:spChg chg="mod">
          <ac:chgData name="Valentina Salvatierra" userId="S::vsalvatierra@uart.org.ar::77428dcc-9bae-40a6-bfad-f33467cb79aa" providerId="AD" clId="Web-{F25F746E-1F24-9F6A-AD6E-E31C82C06EE7}" dt="2026-06-26T14:48:55.349" v="15" actId="20577"/>
          <ac:spMkLst>
            <pc:docMk/>
            <pc:sldMk cId="3744123421" sldId="445"/>
            <ac:spMk id="22" creationId="{AC821FEC-2B85-8411-B5AC-6C779DEB36C0}"/>
          </ac:spMkLst>
        </pc:spChg>
        <pc:spChg chg="del">
          <ac:chgData name="Valentina Salvatierra" userId="S::vsalvatierra@uart.org.ar::77428dcc-9bae-40a6-bfad-f33467cb79aa" providerId="AD" clId="Web-{F25F746E-1F24-9F6A-AD6E-E31C82C06EE7}" dt="2026-06-26T14:47:31.456" v="0"/>
          <ac:spMkLst>
            <pc:docMk/>
            <pc:sldMk cId="3744123421" sldId="445"/>
            <ac:spMk id="25" creationId="{FC7BEDDF-FBF0-A7F1-F28D-80314F39F75F}"/>
          </ac:spMkLst>
        </pc:spChg>
        <pc:spChg chg="mod">
          <ac:chgData name="Valentina Salvatierra" userId="S::vsalvatierra@uart.org.ar::77428dcc-9bae-40a6-bfad-f33467cb79aa" providerId="AD" clId="Web-{F25F746E-1F24-9F6A-AD6E-E31C82C06EE7}" dt="2026-06-26T14:48:11.582" v="7" actId="1076"/>
          <ac:spMkLst>
            <pc:docMk/>
            <pc:sldMk cId="3744123421" sldId="445"/>
            <ac:spMk id="26" creationId="{4C92F137-D613-E7B3-5298-C650698F4139}"/>
          </ac:spMkLst>
        </pc:spChg>
        <pc:spChg chg="del">
          <ac:chgData name="Valentina Salvatierra" userId="S::vsalvatierra@uart.org.ar::77428dcc-9bae-40a6-bfad-f33467cb79aa" providerId="AD" clId="Web-{F25F746E-1F24-9F6A-AD6E-E31C82C06EE7}" dt="2026-06-26T14:47:33.909" v="1"/>
          <ac:spMkLst>
            <pc:docMk/>
            <pc:sldMk cId="3744123421" sldId="445"/>
            <ac:spMk id="27" creationId="{80163BB5-C860-F862-9CB6-18E30066760E}"/>
          </ac:spMkLst>
        </pc:spChg>
        <pc:spChg chg="mod">
          <ac:chgData name="Valentina Salvatierra" userId="S::vsalvatierra@uart.org.ar::77428dcc-9bae-40a6-bfad-f33467cb79aa" providerId="AD" clId="Web-{F25F746E-1F24-9F6A-AD6E-E31C82C06EE7}" dt="2026-06-26T14:48:27.130" v="10" actId="1076"/>
          <ac:spMkLst>
            <pc:docMk/>
            <pc:sldMk cId="3744123421" sldId="445"/>
            <ac:spMk id="28" creationId="{AEA7D713-337B-51CD-A2B3-9F41BD60677B}"/>
          </ac:spMkLst>
        </pc:spChg>
        <pc:spChg chg="del">
          <ac:chgData name="Valentina Salvatierra" userId="S::vsalvatierra@uart.org.ar::77428dcc-9bae-40a6-bfad-f33467cb79aa" providerId="AD" clId="Web-{F25F746E-1F24-9F6A-AD6E-E31C82C06EE7}" dt="2026-06-26T14:47:35.535" v="2"/>
          <ac:spMkLst>
            <pc:docMk/>
            <pc:sldMk cId="3744123421" sldId="445"/>
            <ac:spMk id="33" creationId="{80163BB5-C860-F862-9CB6-18E30066760E}"/>
          </ac:spMkLst>
        </pc:spChg>
        <pc:spChg chg="mod">
          <ac:chgData name="Valentina Salvatierra" userId="S::vsalvatierra@uart.org.ar::77428dcc-9bae-40a6-bfad-f33467cb79aa" providerId="AD" clId="Web-{F25F746E-1F24-9F6A-AD6E-E31C82C06EE7}" dt="2026-06-26T14:48:44.708" v="14" actId="1076"/>
          <ac:spMkLst>
            <pc:docMk/>
            <pc:sldMk cId="3744123421" sldId="445"/>
            <ac:spMk id="34" creationId="{AEA7D713-337B-51CD-A2B3-9F41BD60677B}"/>
          </ac:spMkLst>
        </pc:spChg>
      </pc:sldChg>
      <pc:sldChg chg="addSp delSp modSp delAnim">
        <pc:chgData name="Valentina Salvatierra" userId="S::vsalvatierra@uart.org.ar::77428dcc-9bae-40a6-bfad-f33467cb79aa" providerId="AD" clId="Web-{F25F746E-1F24-9F6A-AD6E-E31C82C06EE7}" dt="2026-06-26T14:49:57.085" v="29" actId="20577"/>
        <pc:sldMkLst>
          <pc:docMk/>
          <pc:sldMk cId="308595472" sldId="446"/>
        </pc:sldMkLst>
        <pc:spChg chg="mod">
          <ac:chgData name="Valentina Salvatierra" userId="S::vsalvatierra@uart.org.ar::77428dcc-9bae-40a6-bfad-f33467cb79aa" providerId="AD" clId="Web-{F25F746E-1F24-9F6A-AD6E-E31C82C06EE7}" dt="2026-06-26T14:49:57.085" v="29" actId="20577"/>
          <ac:spMkLst>
            <pc:docMk/>
            <pc:sldMk cId="308595472" sldId="446"/>
            <ac:spMk id="19" creationId="{07AE0323-ABED-D6D5-9426-3798ACCE26BB}"/>
          </ac:spMkLst>
        </pc:spChg>
        <pc:spChg chg="del">
          <ac:chgData name="Valentina Salvatierra" userId="S::vsalvatierra@uart.org.ar::77428dcc-9bae-40a6-bfad-f33467cb79aa" providerId="AD" clId="Web-{F25F746E-1F24-9F6A-AD6E-E31C82C06EE7}" dt="2026-06-26T14:49:22.912" v="17"/>
          <ac:spMkLst>
            <pc:docMk/>
            <pc:sldMk cId="308595472" sldId="446"/>
            <ac:spMk id="22" creationId="{881080B0-982A-3D22-28B4-94E7473AB864}"/>
          </ac:spMkLst>
        </pc:spChg>
        <pc:spChg chg="del">
          <ac:chgData name="Valentina Salvatierra" userId="S::vsalvatierra@uart.org.ar::77428dcc-9bae-40a6-bfad-f33467cb79aa" providerId="AD" clId="Web-{F25F746E-1F24-9F6A-AD6E-E31C82C06EE7}" dt="2026-06-26T14:49:24.491" v="18"/>
          <ac:spMkLst>
            <pc:docMk/>
            <pc:sldMk cId="308595472" sldId="446"/>
            <ac:spMk id="23" creationId="{6759D5F7-287C-4455-0C2E-8AF6695868AE}"/>
          </ac:spMkLst>
        </pc:spChg>
        <pc:spChg chg="del mod">
          <ac:chgData name="Valentina Salvatierra" userId="S::vsalvatierra@uart.org.ar::77428dcc-9bae-40a6-bfad-f33467cb79aa" providerId="AD" clId="Web-{F25F746E-1F24-9F6A-AD6E-E31C82C06EE7}" dt="2026-06-26T14:49:27.319" v="20"/>
          <ac:spMkLst>
            <pc:docMk/>
            <pc:sldMk cId="308595472" sldId="446"/>
            <ac:spMk id="29" creationId="{5613767C-E771-1BE4-590D-7789B9D15A4B}"/>
          </ac:spMkLst>
        </pc:spChg>
        <pc:spChg chg="del">
          <ac:chgData name="Valentina Salvatierra" userId="S::vsalvatierra@uart.org.ar::77428dcc-9bae-40a6-bfad-f33467cb79aa" providerId="AD" clId="Web-{F25F746E-1F24-9F6A-AD6E-E31C82C06EE7}" dt="2026-06-26T14:49:28.788" v="21"/>
          <ac:spMkLst>
            <pc:docMk/>
            <pc:sldMk cId="308595472" sldId="446"/>
            <ac:spMk id="32" creationId="{8FA7078B-BECB-657F-1CF9-AA7FC4DA5900}"/>
          </ac:spMkLst>
        </pc:spChg>
        <pc:graphicFrameChg chg="del">
          <ac:chgData name="Valentina Salvatierra" userId="S::vsalvatierra@uart.org.ar::77428dcc-9bae-40a6-bfad-f33467cb79aa" providerId="AD" clId="Web-{F25F746E-1F24-9F6A-AD6E-E31C82C06EE7}" dt="2026-06-26T14:49:18.100" v="16"/>
          <ac:graphicFrameMkLst>
            <pc:docMk/>
            <pc:sldMk cId="308595472" sldId="446"/>
            <ac:graphicFrameMk id="34" creationId="{AAE6BC28-D9FE-D6E9-92FF-D76115605929}"/>
          </ac:graphicFrameMkLst>
        </pc:graphicFrameChg>
        <pc:picChg chg="add mod">
          <ac:chgData name="Valentina Salvatierra" userId="S::vsalvatierra@uart.org.ar::77428dcc-9bae-40a6-bfad-f33467cb79aa" providerId="AD" clId="Web-{F25F746E-1F24-9F6A-AD6E-E31C82C06EE7}" dt="2026-06-26T14:49:53.101" v="26" actId="1076"/>
          <ac:picMkLst>
            <pc:docMk/>
            <pc:sldMk cId="308595472" sldId="446"/>
            <ac:picMk id="3" creationId="{24D483CA-38D3-C70E-82F5-5DF7DC14494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#,##0_ ;_ * \-#,##0_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999163</c:v>
                </c:pt>
                <c:pt idx="342" formatCode="_(* #,##0_);_(* \(#,##0\);_(* &quot;-&quot;??_);_(@_)">
                  <c:v>997371.98409141833</c:v>
                </c:pt>
                <c:pt idx="343" formatCode="_(* #,##0_);_(* \(#,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n-U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298.34169189918236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#,##0</c:formatCode>
                <c:ptCount val="1"/>
                <c:pt idx="0">
                  <c:v>3984.5440571143431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n-U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181.51077774514098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#,##0</c:formatCode>
                <c:ptCount val="1"/>
                <c:pt idx="0">
                  <c:v>2717.3328320126207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55.220850070553446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#,##0</c:formatCode>
                <c:ptCount val="1"/>
                <c:pt idx="0">
                  <c:v>659.80124178568065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1303.2862250648197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5.3794952504039664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124.82796422503232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22146268227627"/>
          <c:y val="0"/>
          <c:w val="0.50134795270266674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116.53526340306176</c:v>
                </c:pt>
                <c:pt idx="1">
                  <c:v>113.40505540825606</c:v>
                </c:pt>
                <c:pt idx="2">
                  <c:v>91.406328102857429</c:v>
                </c:pt>
                <c:pt idx="3">
                  <c:v>21.595393732095147</c:v>
                </c:pt>
                <c:pt idx="4">
                  <c:v>12.316467807031845</c:v>
                </c:pt>
                <c:pt idx="5">
                  <c:v>151.03910539782461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294144"/>
        <c:axId val="220308224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2.7045300878972181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35024323.810000002</c:v>
                </c:pt>
                <c:pt idx="1">
                  <c:v>34083549.187785134</c:v>
                </c:pt>
                <c:pt idx="2">
                  <c:v>27471897.692329492</c:v>
                </c:pt>
                <c:pt idx="3">
                  <c:v>6490430.7999999998</c:v>
                </c:pt>
                <c:pt idx="4">
                  <c:v>3701677.45</c:v>
                </c:pt>
                <c:pt idx="5">
                  <c:v>45394350.009999998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327936"/>
        <c:axId val="220309760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50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0294144"/>
        <c:crosses val="autoZero"/>
        <c:crossBetween val="between"/>
      </c:valAx>
      <c:valAx>
        <c:axId val="22030976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0327936"/>
        <c:crosses val="max"/>
        <c:crossBetween val="between"/>
      </c:valAx>
      <c:catAx>
        <c:axId val="2203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309760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33862526819034"/>
          <c:y val="0"/>
          <c:w val="0.49955593532552856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TIM</c:v>
                </c:pt>
                <c:pt idx="3">
                  <c:v>Juicios con Acta 2764 (cap. única)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752558541000</c:v>
                </c:pt>
                <c:pt idx="1">
                  <c:v>657775573560</c:v>
                </c:pt>
                <c:pt idx="2">
                  <c:v>735510800010</c:v>
                </c:pt>
                <c:pt idx="3">
                  <c:v>77735226450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294144"/>
        <c:axId val="220308224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8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0294144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9612678.666666666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441906.33333333331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2826988.3333333335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4209306.5573333334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97385515215222"/>
                      <c:h val="0.11969823290209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1010790.7226666668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3261521.3866666672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1709055.3599999994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9.4658588352958123E-3"/>
                  <c:y val="-6.034870058059164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0.00">
                  <c:v>57.3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6.7613277394970098E-3"/>
                  <c:y val="4.754746106349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b="1" i="0">
                        <a:solidFill>
                          <a:srgbClr val="7965A7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dirty="0"/>
                      <a:t>31,7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49,3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  <c:pt idx="29">
                  <c:v>49.3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  <c:pt idx="29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dLbl>
              <c:idx val="1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48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2C-495B-AAEA-14A748C7E1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Hoja1!$A$5:$A$20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Hoja1!$F$5:$F$20</c:f>
              <c:numCache>
                <c:formatCode>_(* #,##0.00_);_(* \(#,##0.00\);_(* "-"??_);_(@_)</c:formatCode>
                <c:ptCount val="16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6.6528947712639397</c:v>
                </c:pt>
                <c:pt idx="15">
                  <c:v>6.6972129999999996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#.##0_-;\-* #.##0_-;_-*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5-47BC-ADB6-8BBAD627E52E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5-47BC-ADB6-8BBAD627E52E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5-47BC-ADB6-8BBAD627E52E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5-47BC-ADB6-8BBAD627E52E}"/>
              </c:ext>
            </c:extLst>
          </c:dPt>
          <c:dPt>
            <c:idx val="22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65-47BC-ADB6-8BBAD627E52E}"/>
              </c:ext>
            </c:extLst>
          </c:dPt>
          <c:dLbls>
            <c:dLbl>
              <c:idx val="0"/>
              <c:layout>
                <c:manualLayout>
                  <c:x val="-4.2522243544489118E-3"/>
                  <c:y val="3.033553824749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72531132116735E-2"/>
                      <c:h val="7.3148825374472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65-47BC-ADB6-8BBAD627E52E}"/>
                </c:ext>
              </c:extLst>
            </c:dLbl>
            <c:dLbl>
              <c:idx val="1"/>
              <c:layout>
                <c:manualLayout>
                  <c:x val="-3.7952147541692972E-3"/>
                  <c:y val="-1.1325086886601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65-47BC-ADB6-8BBAD627E52E}"/>
                </c:ext>
              </c:extLst>
            </c:dLbl>
            <c:dLbl>
              <c:idx val="2"/>
              <c:layout>
                <c:manualLayout>
                  <c:x val="-7.5904295083385948E-4"/>
                  <c:y val="2.0385156395882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65-47BC-ADB6-8BBAD627E52E}"/>
                </c:ext>
              </c:extLst>
            </c:dLbl>
            <c:dLbl>
              <c:idx val="3"/>
              <c:layout>
                <c:manualLayout>
                  <c:x val="-3.0361718033354241E-3"/>
                  <c:y val="-3.3975260659804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06318512591387E-2"/>
                      <c:h val="7.5413842751792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765-47BC-ADB6-8BBAD627E52E}"/>
                </c:ext>
              </c:extLst>
            </c:dLbl>
            <c:dLbl>
              <c:idx val="4"/>
              <c:layout>
                <c:manualLayout>
                  <c:x val="-7.5904295083385948E-4"/>
                  <c:y val="-1.359010426392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65-47BC-ADB6-8BBAD627E52E}"/>
                </c:ext>
              </c:extLst>
            </c:dLbl>
            <c:dLbl>
              <c:idx val="7"/>
              <c:layout>
                <c:manualLayout>
                  <c:x val="-5.4681647859444911E-3"/>
                  <c:y val="1.046594899374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65-47BC-ADB6-8BBAD627E52E}"/>
                </c:ext>
              </c:extLst>
            </c:dLbl>
            <c:dLbl>
              <c:idx val="13"/>
              <c:layout>
                <c:manualLayout>
                  <c:x val="-1.0024852966274648E-16"/>
                  <c:y val="2.093189798748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65-47BC-ADB6-8BBAD627E52E}"/>
                </c:ext>
              </c:extLst>
            </c:dLbl>
            <c:dLbl>
              <c:idx val="20"/>
              <c:layout>
                <c:manualLayout>
                  <c:x val="-9.5692883754029609E-3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65-47BC-ADB6-8BBAD627E52E}"/>
                </c:ext>
              </c:extLst>
            </c:dLbl>
            <c:dLbl>
              <c:idx val="21"/>
              <c:layout>
                <c:manualLayout>
                  <c:x val="-1.2303370768375005E-2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65-47BC-ADB6-8BBAD627E52E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65-47BC-ADB6-8BBAD627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Sheet1!$B$2:$X$2</c:f>
              <c:numCache>
                <c:formatCode>_ * #,##0_ ;_ * \-#,##0_ ;_ * "-"??_ ;_ @_ </c:formatCode>
                <c:ptCount val="23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>
                  <c:v>130678.80427531411</c:v>
                </c:pt>
                <c:pt idx="15">
                  <c:v>80023</c:v>
                </c:pt>
                <c:pt idx="16">
                  <c:v>67898</c:v>
                </c:pt>
                <c:pt idx="17">
                  <c:v>44586</c:v>
                </c:pt>
                <c:pt idx="18">
                  <c:v>79129</c:v>
                </c:pt>
                <c:pt idx="19">
                  <c:v>93660</c:v>
                </c:pt>
                <c:pt idx="20">
                  <c:v>117856</c:v>
                </c:pt>
                <c:pt idx="21">
                  <c:v>126055</c:v>
                </c:pt>
                <c:pt idx="22">
                  <c:v>134140.53198198299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65-47BC-ADB6-8BBAD627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676114016"/>
        <c:axId val="676117976"/>
      </c:barChart>
      <c:catAx>
        <c:axId val="6761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6117976"/>
        <c:crosses val="autoZero"/>
        <c:auto val="1"/>
        <c:lblAlgn val="ctr"/>
        <c:lblOffset val="100"/>
        <c:noMultiLvlLbl val="0"/>
      </c:catAx>
      <c:valAx>
        <c:axId val="676117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676114016"/>
        <c:crosses val="autoZero"/>
        <c:crossBetween val="between"/>
      </c:valAx>
      <c:spPr>
        <a:noFill/>
        <a:ln cap="rnd">
          <a:noFill/>
          <a:round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Hoja1!$B$6:$B$24</c:f>
              <c:numCache>
                <c:formatCode>#,##0.0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Hoja1!$E$6:$E$24</c:f>
              <c:numCache>
                <c:formatCode>#,##0.0</c:formatCode>
                <c:ptCount val="19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  <c:pt idx="18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 formatCode="General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ES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4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26/6/2026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645787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3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26/6/2026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2" y="3230032"/>
            <a:ext cx="7944779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3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0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26/6/2026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26/6/2026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26/6/2026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EDA8-0BC9-C54F-B56F-EAAA4098E077}" type="datetime1">
              <a:rPr lang="es-AR" smtClean="0"/>
              <a:t>26/6/2026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3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42D22EC-1209-E16D-7C08-01256E2DBAC2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0287-445C-264E-B258-6B820654AA02}" type="datetime1">
              <a:rPr lang="es-AR" smtClean="0"/>
              <a:t>26/6/2026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85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A5D4-297B-8A45-9AFE-BFF0F367ABB1}" type="datetime1">
              <a:rPr lang="es-AR" smtClean="0"/>
              <a:t>26/6/2026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42E5-640C-7F44-A450-B3078D1F94AC}" type="datetime1">
              <a:rPr lang="es-AR" smtClean="0"/>
              <a:t>26/6/2026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1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8A14-FE88-FE42-9F3F-3287BFF5CB28}" type="datetime1">
              <a:rPr lang="es-AR" smtClean="0"/>
              <a:t>26/6/2026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64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26/6/2026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F55A-9E56-3C4E-8317-D0AF1F2733B7}" type="datetime1">
              <a:rPr lang="es-AR" smtClean="0"/>
              <a:t>26/6/2026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960285-4988-676C-B4D4-AB081CD3DF6C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353E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33B0E0A-2AF7-EBAB-BCF6-A31C0FF5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7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Junio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065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0" b="1">
                <a:solidFill>
                  <a:prstClr val="white"/>
                </a:solidFill>
                <a:latin typeface="Aptos Black"/>
                <a:cs typeface="Calibri"/>
              </a:rPr>
              <a:t>64</a:t>
            </a:r>
            <a:r>
              <a:rPr kumimoji="0" lang="es-ES" sz="1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/>
                <a:cs typeface="Calibri"/>
              </a:rPr>
              <a:t>%</a:t>
            </a:r>
            <a:endParaRPr lang="es-ES" sz="1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492043" y="3114632"/>
            <a:ext cx="621413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REINSERTADOS</a:t>
            </a:r>
            <a:endParaRPr lang="es-A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191572"/>
            <a:ext cx="621413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REUBICADOS</a:t>
            </a:r>
            <a:endParaRPr lang="es-A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32062" y="8954648"/>
            <a:ext cx="6214138" cy="14850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algn="ctr">
              <a:spcBef>
                <a:spcPts val="251"/>
              </a:spcBef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CON ORIENT. </a:t>
            </a:r>
            <a:endParaRPr lang="es-AR" sz="4400" dirty="0">
              <a:solidFill>
                <a:prstClr val="white"/>
              </a:solidFill>
              <a:latin typeface="Aptos"/>
              <a:cs typeface="Calibri"/>
            </a:endParaRPr>
          </a:p>
          <a:p>
            <a:pPr marL="12065" marR="0" lvl="0" indent="0" algn="ctr" defTabSz="914314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LABORAL</a:t>
            </a:r>
            <a:endParaRPr lang="es-A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2A384C9-78C5-024B-794B-5D84D93B2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13558"/>
              </p:ext>
            </p:extLst>
          </p:nvPr>
        </p:nvGraphicFramePr>
        <p:xfrm>
          <a:off x="1556404" y="5465818"/>
          <a:ext cx="16731596" cy="560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33753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4427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691687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69168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+98%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74266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499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132,9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6983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2738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241,7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106,7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06296"/>
              </p:ext>
            </p:extLst>
          </p:nvPr>
        </p:nvGraphicFramePr>
        <p:xfrm>
          <a:off x="463880" y="1763970"/>
          <a:ext cx="18747044" cy="89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algn="ctr" defTabSz="914400">
                <a:spcBef>
                  <a:spcPts val="110"/>
                </a:spcBef>
              </a:pPr>
              <a:r>
                <a:rPr lang="es-AR" sz="12000" b="1" kern="0" spc="-40">
                  <a:solidFill>
                    <a:schemeClr val="bg1"/>
                  </a:solidFill>
                  <a:latin typeface="Aptos Black"/>
                  <a:cs typeface="Arial"/>
                </a:rPr>
                <a:t>87%</a:t>
              </a:r>
              <a:endParaRPr lang="es-AR" sz="12000" b="1" kern="0">
                <a:solidFill>
                  <a:schemeClr val="bg1"/>
                </a:solidFill>
                <a:latin typeface="Aptos Black"/>
                <a:cs typeface="Arial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en </a:t>
              </a:r>
              <a:r>
                <a:rPr lang="es-ES" sz="3200" b="1">
                  <a:solidFill>
                    <a:schemeClr val="bg1"/>
                  </a:solidFill>
                  <a:latin typeface="Aptos"/>
                </a:rPr>
                <a:t>2025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746814" y="5782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31-mar-16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30-sep-25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31-dec-17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$ 300.547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 sobre casos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 (siniestro pre Ley)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11864997" y="3124634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8454" y="445936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4550778" y="581934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8501487" y="715822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9772316" y="847170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9916628" y="981618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11814197" y="3234913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151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23689" y="455694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4483143" y="590547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8425287" y="725580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9708816" y="856514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9842803" y="9910570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117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. de veces el monto original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236499"/>
            <a:ext cx="1612888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– CABA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179054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7% del total del stock judicial (21.000 juicios de 318.000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0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SCBA. Aplicación Tasa Activa.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77A73E8-81B0-11DF-7F30-3427465124C2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839ABF-2033-8B0B-172C-550FC15085AB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08FC25-519D-C09D-B903-A873A908BB1A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B139DE-EFB4-DA2F-2445-52D76C8F86BD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7AE0323-ABED-D6D5-9426-3798ACCE26BB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314474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>
                  <a:solidFill>
                    <a:prstClr val="white"/>
                  </a:solidFill>
                  <a:latin typeface="Aptos Black"/>
                  <a:cs typeface="Arial"/>
                </a:rPr>
                <a:t>69</a:t>
              </a:r>
              <a:r>
                <a:rPr kumimoji="0" lang="es-AR" sz="8000" b="1" i="0" u="none" strike="noStrike" kern="0" cap="none" spc="-4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/>
                  <a:cs typeface="Arial"/>
                </a:rPr>
                <a:t>%</a:t>
              </a:r>
              <a:endParaRPr lang="es-AR" sz="8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/>
                <a:cs typeface="Arial"/>
              </a:endParaRP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CE5FDD-2CED-285C-255C-7049CAF7F385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3F4240-E72A-AE01-CCB4-34BE08356CE1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D483CA-38D3-C70E-82F5-5DF7DC144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37" y="4061505"/>
            <a:ext cx="11002399" cy="75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69" y="10310724"/>
            <a:ext cx="11008381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10.054.585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12.881.573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21.363.192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2381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20.000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-79%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-75%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83963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-54%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5,1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954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4627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3.060.310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222.622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1.252.234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598.483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126.295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193.145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983.856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5.400.462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2.264.924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550.769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lang="es-ES"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4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5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7020</TotalTime>
  <Words>1933</Words>
  <Application>Microsoft Office PowerPoint</Application>
  <PresentationFormat>Personalizado</PresentationFormat>
  <Paragraphs>539</Paragraphs>
  <Slides>28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News Gothic MT</vt:lpstr>
      <vt:lpstr>Trebuchet MS</vt:lpstr>
      <vt:lpstr>Wingdings</vt:lpstr>
      <vt:lpstr>1_Office Theme</vt:lpstr>
      <vt:lpstr>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TIM sobre casos pre ley</vt:lpstr>
      <vt:lpstr>Impacto – CABA pre ley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325</cp:revision>
  <cp:lastPrinted>2026-03-27T13:10:41Z</cp:lastPrinted>
  <dcterms:created xsi:type="dcterms:W3CDTF">2023-09-12T19:17:28Z</dcterms:created>
  <dcterms:modified xsi:type="dcterms:W3CDTF">2026-06-26T17:25:00Z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