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291" autoAdjust="0"/>
  </p:normalViewPr>
  <p:slideViewPr>
    <p:cSldViewPr snapToGrid="0">
      <p:cViewPr varScale="1">
        <p:scale>
          <a:sx n="40" d="100"/>
          <a:sy n="40" d="100"/>
        </p:scale>
        <p:origin x="810" y="4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2-4282-9F84-04775BEB5670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2-4282-9F84-04775BEB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2-4282-9F84-04775BEB5670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2-4282-9F84-04775BEB5670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2-4282-9F84-04775BEB5670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2-4282-9F84-04775BEB5670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2-4282-9F84-04775BEB5670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2-4282-9F84-04775BEB56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2-4282-9F84-04775BEB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D2-4282-9F84-04775BEB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5-47BC-ADB6-8BBAD627E52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5-47BC-ADB6-8BBAD627E52E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5-47BC-ADB6-8BBAD627E52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5-47BC-ADB6-8BBAD627E52E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5-47BC-ADB6-8BBAD627E52E}"/>
              </c:ext>
            </c:extLst>
          </c:dPt>
          <c:dLbls>
            <c:dLbl>
              <c:idx val="0"/>
              <c:layout>
                <c:manualLayout>
                  <c:x val="-4.2522243544489118E-3"/>
                  <c:y val="3.033553824749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72531132116735E-2"/>
                      <c:h val="7.3148825374472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65-47BC-ADB6-8BBAD627E52E}"/>
                </c:ext>
              </c:extLst>
            </c:dLbl>
            <c:dLbl>
              <c:idx val="1"/>
              <c:layout>
                <c:manualLayout>
                  <c:x val="-3.7952147541692972E-3"/>
                  <c:y val="-1.132508688660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65-47BC-ADB6-8BBAD627E52E}"/>
                </c:ext>
              </c:extLst>
            </c:dLbl>
            <c:dLbl>
              <c:idx val="2"/>
              <c:layout>
                <c:manualLayout>
                  <c:x val="-7.5904295083385948E-4"/>
                  <c:y val="2.0385156395882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65-47BC-ADB6-8BBAD627E52E}"/>
                </c:ext>
              </c:extLst>
            </c:dLbl>
            <c:dLbl>
              <c:idx val="3"/>
              <c:layout>
                <c:manualLayout>
                  <c:x val="-3.0361718033354241E-3"/>
                  <c:y val="-3.3975260659804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6318512591387E-2"/>
                      <c:h val="7.541384275179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65-47BC-ADB6-8BBAD627E52E}"/>
                </c:ext>
              </c:extLst>
            </c:dLbl>
            <c:dLbl>
              <c:idx val="4"/>
              <c:layout>
                <c:manualLayout>
                  <c:x val="-7.5904295083385948E-4"/>
                  <c:y val="-1.359010426392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5-47BC-ADB6-8BBAD627E52E}"/>
                </c:ext>
              </c:extLst>
            </c:dLbl>
            <c:dLbl>
              <c:idx val="7"/>
              <c:layout>
                <c:manualLayout>
                  <c:x val="-5.4681647859444911E-3"/>
                  <c:y val="1.04659489937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5-47BC-ADB6-8BBAD627E52E}"/>
                </c:ext>
              </c:extLst>
            </c:dLbl>
            <c:dLbl>
              <c:idx val="13"/>
              <c:layout>
                <c:manualLayout>
                  <c:x val="-1.0024852966274648E-16"/>
                  <c:y val="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65-47BC-ADB6-8BBAD627E52E}"/>
                </c:ext>
              </c:extLst>
            </c:dLbl>
            <c:dLbl>
              <c:idx val="20"/>
              <c:layout>
                <c:manualLayout>
                  <c:x val="-9.5692883754029609E-3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65-47BC-ADB6-8BBAD627E52E}"/>
                </c:ext>
              </c:extLst>
            </c:dLbl>
            <c:dLbl>
              <c:idx val="21"/>
              <c:layout>
                <c:manualLayout>
                  <c:x val="-1.2303370768375005E-2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5-47BC-ADB6-8BBAD627E52E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7BC-ADB6-8BBAD627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Sheet1!$B$2:$X$2</c:f>
              <c:numCache>
                <c:formatCode>_ * #,##0_ ;_ * \-#,##0_ ;_ * "-"??_ ;_ @_ </c:formatCode>
                <c:ptCount val="23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>
                  <c:v>130678.80427531411</c:v>
                </c:pt>
                <c:pt idx="15">
                  <c:v>80023</c:v>
                </c:pt>
                <c:pt idx="16">
                  <c:v>67898</c:v>
                </c:pt>
                <c:pt idx="17">
                  <c:v>44586</c:v>
                </c:pt>
                <c:pt idx="18">
                  <c:v>79129</c:v>
                </c:pt>
                <c:pt idx="19">
                  <c:v>93660</c:v>
                </c:pt>
                <c:pt idx="20">
                  <c:v>117856</c:v>
                </c:pt>
                <c:pt idx="21">
                  <c:v>126055</c:v>
                </c:pt>
                <c:pt idx="22">
                  <c:v>134140.53198198299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65-47BC-ADB6-8BBAD627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676114016"/>
        <c:axId val="676117976"/>
      </c:barChart>
      <c:catAx>
        <c:axId val="6761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6117976"/>
        <c:crosses val="autoZero"/>
        <c:auto val="1"/>
        <c:lblAlgn val="ctr"/>
        <c:lblOffset val="100"/>
        <c:noMultiLvlLbl val="0"/>
      </c:catAx>
      <c:valAx>
        <c:axId val="676117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676114016"/>
        <c:crosses val="autoZero"/>
        <c:crossBetween val="between"/>
      </c:valAx>
      <c:spPr>
        <a:noFill/>
        <a:ln cap="rnd">
          <a:noFill/>
          <a:round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0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1/6/2026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1/6/2026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1/6/2026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1/6/2026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Junio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2A384C9-78C5-024B-794B-5D84D93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13558"/>
              </p:ext>
            </p:extLst>
          </p:nvPr>
        </p:nvGraphicFramePr>
        <p:xfrm>
          <a:off x="1556404" y="5465818"/>
          <a:ext cx="16731596" cy="560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algn="ctr" defTabSz="914400">
                <a:spcBef>
                  <a:spcPts val="110"/>
                </a:spcBef>
              </a:pPr>
              <a:r>
                <a:rPr lang="es-AR" sz="12000" b="1" kern="0" spc="-40">
                  <a:solidFill>
                    <a:schemeClr val="bg1"/>
                  </a:solidFill>
                  <a:latin typeface="Aptos Black"/>
                  <a:cs typeface="Arial"/>
                </a:rPr>
                <a:t>87%</a:t>
              </a:r>
              <a:endParaRPr lang="es-AR" sz="12000" b="1" kern="0">
                <a:solidFill>
                  <a:schemeClr val="bg1"/>
                </a:solidFill>
                <a:latin typeface="Aptos Black"/>
                <a:cs typeface="Arial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en </a:t>
              </a:r>
              <a:r>
                <a:rPr lang="es-ES" sz="3200" b="1">
                  <a:solidFill>
                    <a:schemeClr val="bg1"/>
                  </a:solidFill>
                  <a:latin typeface="Aptos"/>
                </a:rPr>
                <a:t>2025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881080B0-982A-3D22-28B4-94E7473AB864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759D5F7-287C-4455-0C2E-8AF6695868AE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5613767C-E771-1BE4-590D-7789B9D15A4B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8FA7078B-BECB-657F-1CF9-AA7FC4DA5900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AAE6BC28-D9FE-D6E9-92FF-D76115605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71873"/>
              </p:ext>
            </p:extLst>
          </p:nvPr>
        </p:nvGraphicFramePr>
        <p:xfrm>
          <a:off x="918795" y="2276998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1958</Words>
  <Application>Microsoft Office PowerPoint</Application>
  <PresentationFormat>Personalizado</PresentationFormat>
  <Paragraphs>558</Paragraphs>
  <Slides>28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310</cp:revision>
  <cp:lastPrinted>2026-03-27T13:10:41Z</cp:lastPrinted>
  <dcterms:created xsi:type="dcterms:W3CDTF">2023-09-12T19:17:28Z</dcterms:created>
  <dcterms:modified xsi:type="dcterms:W3CDTF">2026-06-01T13:24:11Z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