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28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C8"/>
    <a:srgbClr val="0071D1"/>
    <a:srgbClr val="4F81BD"/>
    <a:srgbClr val="009A8B"/>
    <a:srgbClr val="0093A6"/>
    <a:srgbClr val="278DD8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061" autoAdjust="0"/>
  </p:normalViewPr>
  <p:slideViewPr>
    <p:cSldViewPr snapToGrid="0">
      <p:cViewPr varScale="1">
        <p:scale>
          <a:sx n="40" d="100"/>
          <a:sy n="40" d="100"/>
        </p:scale>
        <p:origin x="510" y="66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marker>
              <c:symbol val="circle"/>
              <c:size val="10"/>
              <c:spPr>
                <a:solidFill>
                  <a:srgbClr val="3A81C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0"/>
              <c:layout>
                <c:manualLayout>
                  <c:x val="-0.10132297618291626"/>
                  <c:y val="-0.2014489139490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2-93F8-42AB-AC73-9FB7611C4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Sheet1!$H$2:$MJ$2</c:f>
              <c:numCache>
                <c:formatCode>_ * #,##0_ ;_ * \-#,##0_ ;_ * "-"??_ ;_ @_ </c:formatCode>
                <c:ptCount val="341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#,##0">
                  <c:v>10241691</c:v>
                </c:pt>
                <c:pt idx="340" formatCode="#,##0">
                  <c:v>10207006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0"/>
              <c:layout>
                <c:manualLayout>
                  <c:x val="-9.3842756464714294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3-93F8-42AB-AC73-9FB7611C442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Sheet1!$H$3:$MJ$3</c:f>
              <c:numCache>
                <c:formatCode>_ * #,##0_ ;_ * \-#,##0_ ;_ * "-"??_ ;_ @_ </c:formatCode>
                <c:ptCount val="341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#,##0">
                  <c:v>1003181</c:v>
                </c:pt>
                <c:pt idx="340" formatCode="#,##0">
                  <c:v>1002175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3141708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4501418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2816537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48.411479414256782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28.6</c:v>
                </c:pt>
                <c:pt idx="1">
                  <c:v>34.299999999999997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0.91032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66" y="6714188"/>
          <a:ext cx="1412104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Avance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1/7/2025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1/7/2025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Julio</a:t>
            </a: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 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2165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70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0042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635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114,4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124,1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8739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164,3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95737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8758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kumimoji="0" lang="es-E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4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5852"/>
              </p:ext>
            </p:extLst>
          </p:nvPr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10.121.534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13.263.243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21.509.912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9704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-81%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-78%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43937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-43%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49F3A-6AE7-C216-99C3-0B2BC2937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6985" y="1057967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31/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$ 71.799.818*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31.911.034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$ 39.888.793*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47.866.537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0390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532.808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6168</TotalTime>
  <Words>1953</Words>
  <Application>Microsoft Office PowerPoint</Application>
  <PresentationFormat>Personalizado</PresentationFormat>
  <Paragraphs>538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277</cp:revision>
  <cp:lastPrinted>2025-04-28T17:12:10Z</cp:lastPrinted>
  <dcterms:created xsi:type="dcterms:W3CDTF">2023-09-12T19:17:28Z</dcterms:created>
  <dcterms:modified xsi:type="dcterms:W3CDTF">2025-07-01T14:48:35Z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