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0" r:id="rId3"/>
    <p:sldId id="429" r:id="rId4"/>
    <p:sldId id="454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56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09" r:id="rId24"/>
    <p:sldId id="437" r:id="rId25"/>
    <p:sldId id="423" r:id="rId26"/>
    <p:sldId id="446" r:id="rId27"/>
    <p:sldId id="449" r:id="rId28"/>
    <p:sldId id="386" r:id="rId29"/>
    <p:sldId id="444" r:id="rId30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A81C8"/>
    <a:srgbClr val="0071D1"/>
    <a:srgbClr val="009A8B"/>
    <a:srgbClr val="0093A6"/>
    <a:srgbClr val="278DD8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061" autoAdjust="0"/>
  </p:normalViewPr>
  <p:slideViewPr>
    <p:cSldViewPr snapToGrid="0">
      <p:cViewPr varScale="1">
        <p:scale>
          <a:sx n="40" d="100"/>
          <a:sy n="40" d="100"/>
        </p:scale>
        <p:origin x="78" y="216"/>
      </p:cViewPr>
      <p:guideLst>
        <p:guide orient="horz" pos="5785"/>
        <p:guide pos="2160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marker>
              <c:symbol val="circle"/>
              <c:size val="10"/>
              <c:spPr>
                <a:solidFill>
                  <a:srgbClr val="4F81BD"/>
                </a:solidFill>
                <a:ln>
                  <a:solidFill>
                    <a:srgbClr val="4F81BD">
                      <a:alpha val="99000"/>
                    </a:srgb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2"/>
              <c:layout>
                <c:manualLayout>
                  <c:x val="-0.10540309602920819"/>
                  <c:y val="-0.20144891394902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5-26A2-48E5-8D35-593E33D27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Sheet1!$H$2:$ML$2</c:f>
              <c:numCache>
                <c:formatCode>_ * #,##0_ ;_ * \-#,##0_ ;_ * "-"??_ ;_ @_ </c:formatCode>
                <c:ptCount val="343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10193260.511014884</c:v>
                </c:pt>
                <c:pt idx="342" formatCode="_(* #,##0_);_(* \(#,##0\);_(* &quot;-&quot;??_);_(@_)">
                  <c:v>10181224.662275741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2"/>
              <c:layout>
                <c:manualLayout>
                  <c:x val="-8.7722576695276416E-2"/>
                  <c:y val="0.221593805343925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4-26A2-48E5-8D35-593E33D276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Sheet1!$H$3:$ML$3</c:f>
              <c:numCache>
                <c:formatCode>_ * #,##0_ ;_ * \-#,##0_ ;_ * "-"??_ ;_ @_ </c:formatCode>
                <c:ptCount val="343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,##0_);_(* \(#,##0\);_(* &quot;-&quot;??_);_(@_)">
                  <c:v>1000703</c:v>
                </c:pt>
                <c:pt idx="340" formatCode="_(* #,##0_);_(* \(#,##0\);_(* &quot;-&quot;??_);_(@_)">
                  <c:v>999933</c:v>
                </c:pt>
                <c:pt idx="341" formatCode="_(* #,##0_);_(* \(#,##0\);_(* &quot;-&quot;??_);_(@_)">
                  <c:v>997417.98064691178</c:v>
                </c:pt>
                <c:pt idx="342" formatCode="_(* #,##0_);_(* \(#,##0\);_(* &quot;-&quot;??_);_(@_)">
                  <c:v>995630.09271386778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9678967.666666666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441581.66666666669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2755853.6666666665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1804002.879999999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53071696300229E-2"/>
          <c:y val="4.1841837202615337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1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1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1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1.6193145721928282E-3"/>
                  <c:y val="-0.42349620028000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278DD8"/>
                      </a:solidFill>
                      <a:latin typeface="Aptos Black" panose="020B0004020202020204" pitchFamily="34" charset="0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1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8/9/2025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8/9/2025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 marL="1204062" indent="-1204062">
              <a:lnSpc>
                <a:spcPct val="90000"/>
              </a:lnSpc>
              <a:spcBef>
                <a:spcPts val="0"/>
              </a:spcBef>
              <a:spcAft>
                <a:spcPts val="989"/>
              </a:spcAft>
              <a:buClr>
                <a:schemeClr val="accent1"/>
              </a:buClr>
              <a:buFont typeface="+mj-lt"/>
              <a:buAutoNum type="arabicPeriod"/>
              <a:tabLst>
                <a:tab pos="17516483" algn="r"/>
              </a:tabLst>
              <a:defRPr sz="4617" b="0">
                <a:solidFill>
                  <a:schemeClr val="tx1"/>
                </a:solidFill>
                <a:latin typeface="Merriweather" panose="00000500000000000000" pitchFamily="2" charset="0"/>
              </a:defRPr>
            </a:lvl1pPr>
            <a:lvl2pPr marL="1204062" indent="0">
              <a:buClr>
                <a:schemeClr val="accent4"/>
              </a:buClr>
              <a:buFont typeface="+mj-lt"/>
              <a:buNone/>
              <a:tabLst>
                <a:tab pos="17516483" algn="r"/>
              </a:tabLst>
              <a:defRPr sz="2638">
                <a:latin typeface="Merriweather" panose="00000500000000000000" pitchFamily="2" charset="0"/>
              </a:defRPr>
            </a:lvl2pPr>
            <a:lvl3pPr marL="150769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3pPr>
            <a:lvl4pPr marL="1808711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4pPr>
            <a:lvl5pPr marL="210972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5pPr>
            <a:lvl6pPr marL="2410742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6pPr>
            <a:lvl7pPr marL="2711757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7pPr>
            <a:lvl8pPr marL="3015389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8pPr>
            <a:lvl9pPr marL="331640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7"/>
            <a:ext cx="2910068" cy="190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37"/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329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201"/>
            <a:ext cx="122326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A66862-82FE-94F4-E1F1-4D224247D6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0941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E4B930-12F9-0BA4-04BE-15CD0F1EDC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7908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9A155C-FB1E-01B4-43DC-FC0F94D38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2118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3" y="3468725"/>
            <a:ext cx="9025903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E74457-5094-B029-DFE1-789E4B06D7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16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9"/>
            <a:ext cx="8768842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8768842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FC8AB9-3DB7-5545-BF54-49B9832517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2647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E1EF3-342A-6354-F1FA-4802A5B72B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4909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3CD1A-319F-3770-E6D4-E15B5179C7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3275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6881DA-3484-586E-41CB-F0F5A76F475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058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5869C5-4043-39FF-FF4C-1E386F7EFF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3364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3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5F470-61C5-B5EB-94C7-7835D2A541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1067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990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9461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9019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467C7-AC9C-E2A2-8E2B-3BC87454BF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891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6CAF38-E00E-6EB5-879B-E435B399A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1408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725"/>
            <a:ext cx="122326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AD8138-55BB-94F1-8C13-D761E38660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9407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725"/>
            <a:ext cx="186434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A08137-5695-61BA-0452-9AFA531ED4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5981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8F27F-B01A-D57C-0832-A012AD5A65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6852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6" y="3468728"/>
            <a:ext cx="9025902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CFCFA9-8566-3CE6-DFD2-7837A4A55D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764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8768842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8" y="709950"/>
            <a:ext cx="876884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8768844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F68CE-7140-7ED2-1657-0464FBF25C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193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2E58A5-EA09-185E-8445-52BE932BE4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28874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83E66C-E926-B072-945F-8B44F1B9B6B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6671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F1AC08-0341-B454-B3ED-607DA0F5BD1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38949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EC61-C17A-FF85-23D6-F312E1500D1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5904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30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2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9C96-2415-3015-63D7-E1E4AD3378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5746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5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7527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29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4712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0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1896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1841-BCFE-8FE5-4F36-0E4AE0EC913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4247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DDAE3C-16AE-FE15-DFF3-8EE6517B4D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9463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2" y="3468725"/>
            <a:ext cx="6549539" cy="670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 dirty="0">
              <a:latin typeface="Merriweather" panose="000005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235" y="3920575"/>
            <a:ext cx="5955840" cy="2865035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962" b="1" spc="-16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6484027"/>
            <a:ext cx="5489359" cy="34000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38" b="0">
                <a:solidFill>
                  <a:schemeClr val="bg1"/>
                </a:solidFill>
              </a:defRPr>
            </a:lvl1pPr>
            <a:lvl2pPr marL="301539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60307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90461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1206156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1507696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809233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2110773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2412312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135911" y="3455637"/>
            <a:ext cx="12237848" cy="6722779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0B9FB3-8D9B-EC8C-4044-5537AF5009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58888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135909" y="3455635"/>
            <a:ext cx="5827048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558677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135911" y="5935915"/>
            <a:ext cx="5827048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3558677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35772-F96F-4C92-BEF6-074BB588D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93871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410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84892"/>
            <a:ext cx="7539038" cy="7539567"/>
          </a:xfrm>
          <a:solidFill>
            <a:schemeClr val="accent1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947"/>
              </a:spcAft>
              <a:buFont typeface="Arial" panose="020B0604020202020204" pitchFamily="34" charset="0"/>
              <a:buNone/>
              <a:defRPr sz="4287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1">
                <a:solidFill>
                  <a:schemeClr val="tx1"/>
                </a:solidFill>
                <a:latin typeface="Merriweather" panose="00000500000000000000" pitchFamily="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30345" y="2677607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518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3B7EC-6F03-07E0-99AE-7D414D8EB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D8283-733D-DD1D-9F75-8E8D1EA3ADD5}"/>
              </a:ext>
            </a:extLst>
          </p:cNvPr>
          <p:cNvSpPr txBox="1"/>
          <p:nvPr userDrawn="1"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</p:spTree>
    <p:extLst>
      <p:ext uri="{BB962C8B-B14F-4D97-AF65-F5344CB8AC3E}">
        <p14:creationId xmlns:p14="http://schemas.microsoft.com/office/powerpoint/2010/main" val="264143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010669-EF6C-EE9E-553E-1573FDF26F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565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1 Imag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5356A-3328-1FE0-9703-60B8265331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945C6-5B79-68BE-D0CE-77375591E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B296B3-32BC-D1BB-D7C4-7A1A343E1A13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1A8B73-C239-9C22-0C1B-5EB71DAA3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7" y="10337823"/>
            <a:ext cx="8298526" cy="66729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B28B0-E54B-01D5-5319-FD3DEF54F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777675-B219-6459-17B8-ABB5FD08D7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</p:spTree>
    <p:extLst>
      <p:ext uri="{BB962C8B-B14F-4D97-AF65-F5344CB8AC3E}">
        <p14:creationId xmlns:p14="http://schemas.microsoft.com/office/powerpoint/2010/main" val="1736715224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43FC-1ECB-5091-8CB4-D68E5E4975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97167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257B-EAA7-DA6D-51B0-53222BFF15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92498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8B76E4-30BB-510B-EDA9-C6F7073CBF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9151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74A-0732-C535-9F3F-13935BA04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E9F445-3758-893A-8249-95C963D0C6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3976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F93C0-119F-9806-6859-033E308E54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60246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3A31-D84F-AF81-E0B3-5E3CB7A34C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06385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preserve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ctrTitle" hasCustomPrompt="1"/>
          </p:nvPr>
        </p:nvSpPr>
        <p:spPr>
          <a:xfrm>
            <a:off x="730347" y="1924336"/>
            <a:ext cx="9025902" cy="40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GRACIAS</a:t>
            </a:r>
          </a:p>
        </p:txBody>
      </p:sp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730324" y="8062983"/>
            <a:ext cx="18643288" cy="21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484" b="0">
                <a:solidFill>
                  <a:schemeClr val="tx1"/>
                </a:solidFill>
              </a:defRPr>
            </a:lvl1pPr>
            <a:lvl2pPr marL="1507696" lvl="1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2pPr>
            <a:lvl3pPr marL="2261542" lvl="2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3pPr>
            <a:lvl4pPr marL="3015389" lvl="3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4pPr>
            <a:lvl5pPr marL="3769236" lvl="4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5pPr>
            <a:lvl6pPr marL="4523085" lvl="5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6pPr>
            <a:lvl7pPr marL="5276932" lvl="6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7pPr>
            <a:lvl8pPr marL="6030779" lvl="7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8pPr>
            <a:lvl9pPr marL="6784627" lvl="8" indent="-376923" algn="l" rtl="0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69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_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7662EE-2851-34AD-442D-D37CF8CA7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337823"/>
            <a:ext cx="8369756" cy="667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FD298-BD2A-FC0F-31DF-78AFA1BAB0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AB0EB62-C2DE-CF3A-8174-2691D84EB7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A7E84-D0E0-222F-FEE9-D5427F0F5634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7558151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FCA3-8F2A-D3FA-4D82-625D2A02A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775F-DC4A-8F22-0273-EA8A26306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62921" y="0"/>
            <a:ext cx="8333326" cy="56539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445546"/>
            <a:ext cx="8090162" cy="55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F1FE58-5765-5D17-E304-7C66B86194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C34AC-7B8E-3549-79B9-6E177C2888FC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1226010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399713" cy="5336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27CC4CC-D456-B6E6-3EEC-4572701623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40339-731D-9D4B-4AC4-3025133F55A2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7680828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050655" cy="53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1EE671A-DCA7-5C38-392C-0F1CCFD441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9195B-ABA5-ED7C-F348-123B3829BF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BB23E-9439-1ACA-25FD-C4B7072EB0E0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4010638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8" y="10477202"/>
            <a:ext cx="8040235" cy="5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56566-7319-D88C-E41E-802125814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420" y="1392777"/>
            <a:ext cx="4421289" cy="2999727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0CBE1F-E6BF-027B-76EF-BDA71CD3B1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E5949-D9AA-550B-42A7-D0537DB88B81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658378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8/9/2025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346" y="712401"/>
            <a:ext cx="18643411" cy="22877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346" y="3468725"/>
            <a:ext cx="18643411" cy="6709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63688" y="10706185"/>
            <a:ext cx="2910068" cy="2261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19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04AC5A-0A62-C123-7184-F65BFE292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5182" y="10491585"/>
            <a:ext cx="6786868" cy="2030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19" b="1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844927-E566-B01F-95B5-0C1E9F05D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319">
                <a:latin typeface="Merriweather" panose="00000500000000000000" pitchFamily="2" charset="0"/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AA7CB-67B5-27C0-FE72-50B9F8CCEBEF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8403241" y="737"/>
            <a:ext cx="1700861" cy="1154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49165-3079-B86B-2283-CA65A297AE9B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730344" y="10466221"/>
            <a:ext cx="2260349" cy="4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hf hdr="0"/>
  <p:txStyles>
    <p:titleStyle>
      <a:lvl1pPr algn="l" defTabSz="1507696" rtl="0" eaLnBrk="1" latinLnBrk="0" hangingPunct="1">
        <a:lnSpc>
          <a:spcPct val="85000"/>
        </a:lnSpc>
        <a:spcBef>
          <a:spcPct val="0"/>
        </a:spcBef>
        <a:buNone/>
        <a:defRPr sz="5277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1979"/>
        </a:spcAft>
        <a:buFont typeface="Arial" panose="020B0604020202020204" pitchFamily="34" charset="0"/>
        <a:buNone/>
        <a:defRPr sz="2968" b="1" kern="1200">
          <a:solidFill>
            <a:schemeClr val="accent2"/>
          </a:solidFill>
          <a:latin typeface="Merriweather" panose="00000500000000000000" pitchFamily="2" charset="0"/>
          <a:ea typeface="+mn-ea"/>
          <a:cs typeface="+mn-cs"/>
        </a:defRPr>
      </a:lvl1pPr>
      <a:lvl2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None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2pPr>
      <a:lvl3pPr marL="298398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3pPr>
      <a:lvl4pPr marL="596796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4pPr>
      <a:lvl5pPr marL="904617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5pPr>
      <a:lvl6pPr marL="120615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150769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180923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211077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753847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2pPr>
      <a:lvl3pPr marL="150769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226154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4pPr>
      <a:lvl5pPr marL="301538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5pPr>
      <a:lvl6pPr marL="376923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4523085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527693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603077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  <p15:guide id="14" pos="1890">
          <p15:clr>
            <a:srgbClr val="F26B43"/>
          </p15:clr>
        </p15:guide>
        <p15:guide id="15" pos="2116">
          <p15:clr>
            <a:srgbClr val="F26B43"/>
          </p15:clr>
        </p15:guide>
        <p15:guide id="16" pos="5564">
          <p15:clr>
            <a:srgbClr val="F26B43"/>
          </p15:clr>
        </p15:guide>
        <p15:guide id="17" pos="57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0925" y="-5892162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3770" y="3146002"/>
            <a:ext cx="6544310" cy="56810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Septiembre 2025</a:t>
            </a:r>
            <a:endParaRPr kumimoji="0" lang="es-AR" sz="3600" b="1" i="0" u="none" strike="noStrike" kern="0" cap="none" spc="0" normalizeH="0" baseline="0" noProof="0" dirty="0">
              <a:ln>
                <a:noFill/>
              </a:ln>
              <a:solidFill>
                <a:srgbClr val="E7481D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02" y="4949686"/>
            <a:ext cx="6744092" cy="520208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6857" y="7684508"/>
            <a:ext cx="3916918" cy="3186580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540" y="3645387"/>
            <a:ext cx="4883398" cy="3763454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/>
              <a:t>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89625" y="2037840"/>
            <a:ext cx="19848635" cy="3841976"/>
            <a:chOff x="-89625" y="2037840"/>
            <a:chExt cx="19848635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846413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333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745495" y="4345620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101250" y="4297494"/>
              <a:ext cx="3657760" cy="131311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 Fallos (+) CSJN: Ledesma (Baremo)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Pogonza-Beherens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(CCMM)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Oliva -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Lacuadra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023215" y="3503614"/>
              <a:ext cx="640800" cy="775815"/>
              <a:chOff x="825677" y="2886462"/>
              <a:chExt cx="640800" cy="775815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6897518" y="3567752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2024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27479" y="3295634"/>
              <a:ext cx="640800" cy="848780"/>
              <a:chOff x="825677" y="2678482"/>
              <a:chExt cx="640800" cy="848780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06687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4788"/>
              </p:ext>
            </p:extLst>
          </p:nvPr>
        </p:nvGraphicFramePr>
        <p:xfrm>
          <a:off x="3518973" y="5163203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0747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6092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154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91254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113,8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8005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163,9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107,1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79331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10.120.549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12.876.403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21.078.349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18466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-80%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-77%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68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28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5400" b="1" dirty="0">
                <a:solidFill>
                  <a:prstClr val="white"/>
                </a:solidFill>
                <a:latin typeface="Aptos" panose="020B0004020202020204" pitchFamily="34" charset="0"/>
              </a:rPr>
              <a:t>87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.629.423*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$ 38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.946.415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.683.019*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58.419.605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70390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532.808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DeS">
  <a:themeElements>
    <a:clrScheme name="CIDe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343D59"/>
      </a:accent1>
      <a:accent2>
        <a:srgbClr val="7380AD"/>
      </a:accent2>
      <a:accent3>
        <a:srgbClr val="B4BFD8"/>
      </a:accent3>
      <a:accent4>
        <a:srgbClr val="F7B176"/>
      </a:accent4>
      <a:accent5>
        <a:srgbClr val="43B7C2"/>
      </a:accent5>
      <a:accent6>
        <a:srgbClr val="207BB5"/>
      </a:accent6>
      <a:hlink>
        <a:srgbClr val="FFAD48"/>
      </a:hlink>
      <a:folHlink>
        <a:srgbClr val="BA5800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_16x9_PowerPoint_Template_2018.potx" id="{788BFF83-75E5-4FC7-BA32-73C9FC43C91B}" vid="{1C2C0F13-8BA6-4182-9B91-01076BE6396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6274</TotalTime>
  <Words>2034</Words>
  <Application>Microsoft Office PowerPoint</Application>
  <PresentationFormat>Personalizado</PresentationFormat>
  <Paragraphs>606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Georgia</vt:lpstr>
      <vt:lpstr>Merriweather</vt:lpstr>
      <vt:lpstr>Montserrat</vt:lpstr>
      <vt:lpstr>Wingdings</vt:lpstr>
      <vt:lpstr>1_Office Theme</vt:lpstr>
      <vt:lpstr>1_CIDeS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281</cp:revision>
  <cp:lastPrinted>2025-04-28T17:12:10Z</cp:lastPrinted>
  <dcterms:created xsi:type="dcterms:W3CDTF">2023-09-12T19:17:28Z</dcterms:created>
  <dcterms:modified xsi:type="dcterms:W3CDTF">2025-09-08T14:31:16Z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