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C8"/>
    <a:srgbClr val="0071D1"/>
    <a:srgbClr val="4F81BD"/>
    <a:srgbClr val="009A8B"/>
    <a:srgbClr val="0093A6"/>
    <a:srgbClr val="278DD8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061" autoAdjust="0"/>
  </p:normalViewPr>
  <p:slideViewPr>
    <p:cSldViewPr snapToGrid="0">
      <p:cViewPr>
        <p:scale>
          <a:sx n="40" d="100"/>
          <a:sy n="40" d="100"/>
        </p:scale>
        <p:origin x="204" y="126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ECE89CF0-249F-4C70-A3DC-5A0B81193311}"/>
    <pc:docChg chg="modSld">
      <pc:chgData name="Andros Perez Moreno" userId="851bc512-56cd-4979-95b8-dad28eb54ed1" providerId="ADAL" clId="{ECE89CF0-249F-4C70-A3DC-5A0B81193311}" dt="2025-06-23T16:25:50.115" v="1" actId="1076"/>
      <pc:docMkLst>
        <pc:docMk/>
      </pc:docMkLst>
      <pc:sldChg chg="modSp mod">
        <pc:chgData name="Andros Perez Moreno" userId="851bc512-56cd-4979-95b8-dad28eb54ed1" providerId="ADAL" clId="{ECE89CF0-249F-4C70-A3DC-5A0B81193311}" dt="2025-06-23T16:25:50.115" v="1" actId="1076"/>
        <pc:sldMkLst>
          <pc:docMk/>
          <pc:sldMk cId="2105185642" sldId="429"/>
        </pc:sldMkLst>
        <pc:cxnChg chg="mod">
          <ac:chgData name="Andros Perez Moreno" userId="851bc512-56cd-4979-95b8-dad28eb54ed1" providerId="ADAL" clId="{ECE89CF0-249F-4C70-A3DC-5A0B81193311}" dt="2025-06-23T16:25:50.115" v="1" actId="1076"/>
          <ac:cxnSpMkLst>
            <pc:docMk/>
            <pc:sldMk cId="2105185642" sldId="429"/>
            <ac:cxnSpMk id="21" creationId="{1C0A2178-9F7F-5A95-4E0C-6D272BBF08FA}"/>
          </ac:cxnSpMkLst>
        </pc:cxnChg>
        <pc:cxnChg chg="mod">
          <ac:chgData name="Andros Perez Moreno" userId="851bc512-56cd-4979-95b8-dad28eb54ed1" providerId="ADAL" clId="{ECE89CF0-249F-4C70-A3DC-5A0B81193311}" dt="2025-06-23T16:25:45.580" v="0" actId="1076"/>
          <ac:cxnSpMkLst>
            <pc:docMk/>
            <pc:sldMk cId="2105185642" sldId="429"/>
            <ac:cxnSpMk id="25" creationId="{01342142-404B-42F2-DA01-405BE1A54DA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4F81BD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marker>
              <c:symbol val="none"/>
            </c:marker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marker>
              <c:symbol val="circle"/>
              <c:size val="10"/>
              <c:spPr>
                <a:solidFill>
                  <a:srgbClr val="3A81C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8C0B-4DBF-A5F2-711B788FC8DC}"/>
                </c:ext>
              </c:extLst>
            </c:dLbl>
            <c:dLbl>
              <c:idx val="340"/>
              <c:layout>
                <c:manualLayout>
                  <c:x val="-0.10132297618291626"/>
                  <c:y val="-0.20144891394902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93F8-42AB-AC73-9FB7611C44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Sheet1!$H$2:$MJ$2</c:f>
              <c:numCache>
                <c:formatCode>_ * #,##0_ ;_ * \-#,##0_ ;_ * "-"??_ ;_ @_ </c:formatCode>
                <c:ptCount val="341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#,##0">
                  <c:v>10241691</c:v>
                </c:pt>
                <c:pt idx="340" formatCode="#,##0">
                  <c:v>10207006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8C0B-4DBF-A5F2-711B788FC8DC}"/>
                </c:ext>
              </c:extLst>
            </c:dLbl>
            <c:dLbl>
              <c:idx val="340"/>
              <c:layout>
                <c:manualLayout>
                  <c:x val="-9.3842756464714294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93F8-42AB-AC73-9FB7611C442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Sheet1!$H$3:$MJ$3</c:f>
              <c:numCache>
                <c:formatCode>_ * #,##0_ ;_ * \-#,##0_ ;_ * "-"??_ ;_ @_ </c:formatCode>
                <c:ptCount val="341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#,##0">
                  <c:v>1003181</c:v>
                </c:pt>
                <c:pt idx="340" formatCode="#,##0">
                  <c:v>1002175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ES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ES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ES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ES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ES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ES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ES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23/6/2025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23/6/2025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Junio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95737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1959</Words>
  <Application>Microsoft Office PowerPoint</Application>
  <PresentationFormat>Personalizado</PresentationFormat>
  <Paragraphs>544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276</cp:revision>
  <cp:lastPrinted>2025-04-28T17:12:10Z</cp:lastPrinted>
  <dcterms:created xsi:type="dcterms:W3CDTF">2023-09-12T19:17:28Z</dcterms:created>
  <dcterms:modified xsi:type="dcterms:W3CDTF">2025-06-23T16:26:00Z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