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83" r:id="rId4"/>
    <p:sldId id="258" r:id="rId5"/>
    <p:sldId id="303" r:id="rId6"/>
    <p:sldId id="302" r:id="rId7"/>
    <p:sldId id="264" r:id="rId8"/>
    <p:sldId id="294" r:id="rId9"/>
    <p:sldId id="268" r:id="rId10"/>
    <p:sldId id="292" r:id="rId11"/>
    <p:sldId id="269" r:id="rId12"/>
    <p:sldId id="270" r:id="rId13"/>
    <p:sldId id="271" r:id="rId14"/>
    <p:sldId id="272" r:id="rId15"/>
    <p:sldId id="274" r:id="rId16"/>
    <p:sldId id="277" r:id="rId17"/>
    <p:sldId id="301" r:id="rId18"/>
    <p:sldId id="293" r:id="rId19"/>
    <p:sldId id="285" r:id="rId20"/>
    <p:sldId id="288" r:id="rId21"/>
  </p:sldIdLst>
  <p:sldSz cx="20104100" cy="11309350"/>
  <p:notesSz cx="6797675" cy="992822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F56"/>
    <a:srgbClr val="C00000"/>
    <a:srgbClr val="14A0C1"/>
    <a:srgbClr val="CCE1E2"/>
    <a:srgbClr val="7BB1B3"/>
    <a:srgbClr val="7B7071"/>
    <a:srgbClr val="437071"/>
    <a:srgbClr val="7BB3B1"/>
    <a:srgbClr val="7BB181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10" y="48"/>
      </p:cViewPr>
      <p:guideLst>
        <p:guide orient="horz" pos="2880"/>
        <p:guide pos="2160"/>
        <p:guide orient="horz"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Holzmann" userId="3405fce1-ca12-44c5-ad08-bfff3880e488" providerId="ADAL" clId="{BAAAA3CF-AD7A-4277-B54B-F7BF333C6B45}"/>
    <pc:docChg chg="delSld">
      <pc:chgData name="Victoria Holzmann" userId="3405fce1-ca12-44c5-ad08-bfff3880e488" providerId="ADAL" clId="{BAAAA3CF-AD7A-4277-B54B-F7BF333C6B45}" dt="2024-03-01T18:26:33.614" v="0" actId="2696"/>
      <pc:docMkLst>
        <pc:docMk/>
      </pc:docMkLst>
      <pc:sldChg chg="del">
        <pc:chgData name="Victoria Holzmann" userId="3405fce1-ca12-44c5-ad08-bfff3880e488" providerId="ADAL" clId="{BAAAA3CF-AD7A-4277-B54B-F7BF333C6B45}" dt="2024-03-01T18:26:33.614" v="0" actId="2696"/>
        <pc:sldMkLst>
          <pc:docMk/>
          <pc:sldMk cId="2924028901" sldId="2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677755995771069E-2"/>
          <c:y val="5.2681956089570228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0093A6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93A6"/>
                </a:solidFill>
                <a:ln>
                  <a:solidFill>
                    <a:srgbClr val="0093A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128-46D9-9600-F6BB655D2B7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128-46D9-9600-F6BB655D2B72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93A6"/>
                </a:solidFill>
                <a:ln>
                  <a:solidFill>
                    <a:srgbClr val="0093A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128-46D9-9600-F6BB655D2B72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F128-46D9-9600-F6BB655D2B72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F128-46D9-9600-F6BB655D2B72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F128-46D9-9600-F6BB655D2B72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F128-46D9-9600-F6BB655D2B72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F128-46D9-9600-F6BB655D2B72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F128-46D9-9600-F6BB655D2B72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F128-46D9-9600-F6BB655D2B72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F128-46D9-9600-F6BB655D2B72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F128-46D9-9600-F6BB655D2B72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F128-46D9-9600-F6BB655D2B72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F128-46D9-9600-F6BB655D2B72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F128-46D9-9600-F6BB655D2B72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F128-46D9-9600-F6BB655D2B72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F128-46D9-9600-F6BB655D2B72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F128-46D9-9600-F6BB655D2B72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F128-46D9-9600-F6BB655D2B72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F128-46D9-9600-F6BB655D2B72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F128-46D9-9600-F6BB655D2B72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F128-46D9-9600-F6BB655D2B72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F128-46D9-9600-F6BB655D2B72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F128-46D9-9600-F6BB655D2B72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F128-46D9-9600-F6BB655D2B72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F128-46D9-9600-F6BB655D2B72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F128-46D9-9600-F6BB655D2B72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F128-46D9-9600-F6BB655D2B72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F128-46D9-9600-F6BB655D2B72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F128-46D9-9600-F6BB655D2B72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F128-46D9-9600-F6BB655D2B72}"/>
              </c:ext>
            </c:extLst>
          </c:dPt>
          <c:dPt>
            <c:idx val="241"/>
            <c:bubble3D val="0"/>
            <c:spPr>
              <a:ln w="50800">
                <a:solidFill>
                  <a:srgbClr val="0093A6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0-F128-46D9-9600-F6BB655D2B72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F128-46D9-9600-F6BB655D2B72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F128-46D9-9600-F6BB655D2B72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F128-46D9-9600-F6BB655D2B72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F128-46D9-9600-F6BB655D2B72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F128-46D9-9600-F6BB655D2B72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F128-46D9-9600-F6BB655D2B72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F128-46D9-9600-F6BB655D2B72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F128-46D9-9600-F6BB655D2B72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F128-46D9-9600-F6BB655D2B72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F128-46D9-9600-F6BB655D2B72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F128-46D9-9600-F6BB655D2B72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F128-46D9-9600-F6BB655D2B72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F-F128-46D9-9600-F6BB655D2B72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F128-46D9-9600-F6BB655D2B72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1-F128-46D9-9600-F6BB655D2B72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2-F128-46D9-9600-F6BB655D2B72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3-F128-46D9-9600-F6BB655D2B72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4-F128-46D9-9600-F6BB655D2B72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5-F128-46D9-9600-F6BB655D2B72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6-F128-46D9-9600-F6BB655D2B72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7-F128-46D9-9600-F6BB655D2B72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8-F128-46D9-9600-F6BB655D2B72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9-F128-46D9-9600-F6BB655D2B72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A-F128-46D9-9600-F6BB655D2B72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B-F128-46D9-9600-F6BB655D2B72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C-F128-46D9-9600-F6BB655D2B72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D-F128-46D9-9600-F6BB655D2B72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E-F128-46D9-9600-F6BB655D2B72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F-F128-46D9-9600-F6BB655D2B7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40-F128-46D9-9600-F6BB655D2B72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1-F128-46D9-9600-F6BB655D2B72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2-F128-46D9-9600-F6BB655D2B72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3-F128-46D9-9600-F6BB655D2B72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4-F128-46D9-9600-F6BB655D2B72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5-F128-46D9-9600-F6BB655D2B72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6-F128-46D9-9600-F6BB655D2B72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7-F128-46D9-9600-F6BB655D2B72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F128-46D9-9600-F6BB655D2B72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9-F128-46D9-9600-F6BB655D2B72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F128-46D9-9600-F6BB655D2B72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F128-46D9-9600-F6BB655D2B72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C-F128-46D9-9600-F6BB655D2B72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D-F128-46D9-9600-F6BB655D2B72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E-F128-46D9-9600-F6BB655D2B72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F-F128-46D9-9600-F6BB655D2B72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50-F128-46D9-9600-F6BB655D2B72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4F-B5F2-45C2-9D46-C2A7C8AA307A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0-2A91-42BC-86B7-5A2DE5D93E2F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A7-12A8-4B4C-A61C-F723A94156AA}"/>
              </c:ext>
            </c:extLst>
          </c:dPt>
          <c:dPt>
            <c:idx val="323"/>
            <c:marker>
              <c:symbol val="circle"/>
              <c:size val="10"/>
              <c:spPr>
                <a:solidFill>
                  <a:schemeClr val="accent5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9-8ADA-48B0-84D5-3EB6A5AE4484}"/>
              </c:ext>
            </c:extLst>
          </c:dPt>
          <c:dLbls>
            <c:dLbl>
              <c:idx val="0"/>
              <c:layout>
                <c:manualLayout>
                  <c:x val="-3.2440753125780632E-2"/>
                  <c:y val="-0.12102669201930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28-46D9-9600-F6BB655D2B72}"/>
                </c:ext>
              </c:extLst>
            </c:dLbl>
            <c:dLbl>
              <c:idx val="65"/>
              <c:layout>
                <c:manualLayout>
                  <c:x val="-4.6102455931362064E-2"/>
                  <c:y val="-0.10333026325792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8-46D9-9600-F6BB655D2B72}"/>
                </c:ext>
              </c:extLst>
            </c:dLbl>
            <c:dLbl>
              <c:idx val="323"/>
              <c:layout>
                <c:manualLayout>
                  <c:x val="0"/>
                  <c:y val="-4.604546604549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8ADA-48B0-84D5-3EB6A5AE4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rgbClr val="0093A6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Sheet1!$H$2:$LS$2</c:f>
              <c:numCache>
                <c:formatCode>_ * #,##0_ ;_ * \-#,##0_ ;_ * "-"??_ ;_ @_ </c:formatCode>
                <c:ptCount val="32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#,##0">
                  <c:v>10280136</c:v>
                </c:pt>
                <c:pt idx="313" formatCode="#,##0">
                  <c:v>10298348</c:v>
                </c:pt>
                <c:pt idx="314" formatCode="#,##0">
                  <c:v>10318542</c:v>
                </c:pt>
                <c:pt idx="315" formatCode="#,##0">
                  <c:v>10385758</c:v>
                </c:pt>
                <c:pt idx="316" formatCode="#,##0">
                  <c:v>10350297</c:v>
                </c:pt>
                <c:pt idx="317" formatCode="#,##0">
                  <c:v>10378895</c:v>
                </c:pt>
                <c:pt idx="318" formatCode="#,##0">
                  <c:v>10404507</c:v>
                </c:pt>
                <c:pt idx="319" formatCode="#,##0">
                  <c:v>10445115</c:v>
                </c:pt>
                <c:pt idx="320" formatCode="#,##0">
                  <c:v>10487476</c:v>
                </c:pt>
                <c:pt idx="321" formatCode="#,##0">
                  <c:v>10457159</c:v>
                </c:pt>
                <c:pt idx="322" formatCode="#,##0">
                  <c:v>10488821.221248273</c:v>
                </c:pt>
                <c:pt idx="323" formatCode="#,##0">
                  <c:v>10489876.132284326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1-F128-46D9-9600-F6BB655D2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08576"/>
        <c:axId val="15921011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BEAF5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BEAF56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F128-46D9-9600-F6BB655D2B7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1-B5F2-45C2-9D46-C2A7C8AA307A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BEAF56"/>
                </a:solidFill>
                <a:ln>
                  <a:solidFill>
                    <a:srgbClr val="BEAF5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F128-46D9-9600-F6BB655D2B72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4-F128-46D9-9600-F6BB655D2B72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5-F128-46D9-9600-F6BB655D2B72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6-F128-46D9-9600-F6BB655D2B72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57-F128-46D9-9600-F6BB655D2B72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58-F128-46D9-9600-F6BB655D2B72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59-F128-46D9-9600-F6BB655D2B72}"/>
              </c:ext>
            </c:extLst>
          </c:dPt>
          <c:dPt>
            <c:idx val="210"/>
            <c:marker>
              <c:symbol val="circle"/>
              <c:size val="2"/>
            </c:marker>
            <c:bubble3D val="0"/>
            <c:extLst>
              <c:ext xmlns:c16="http://schemas.microsoft.com/office/drawing/2014/chart" uri="{C3380CC4-5D6E-409C-BE32-E72D297353CC}">
                <c16:uniqueId val="{0000005A-F128-46D9-9600-F6BB655D2B72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5B-F128-46D9-9600-F6BB655D2B72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5C-F128-46D9-9600-F6BB655D2B72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5D-F128-46D9-9600-F6BB655D2B72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5E-F128-46D9-9600-F6BB655D2B72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F-F128-46D9-9600-F6BB655D2B72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0-F128-46D9-9600-F6BB655D2B72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1-F128-46D9-9600-F6BB655D2B72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2-F128-46D9-9600-F6BB655D2B72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3-F128-46D9-9600-F6BB655D2B72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4-F128-46D9-9600-F6BB655D2B72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5-F128-46D9-9600-F6BB655D2B72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6-F128-46D9-9600-F6BB655D2B72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67-F128-46D9-9600-F6BB655D2B72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68-F128-46D9-9600-F6BB655D2B72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69-F128-46D9-9600-F6BB655D2B72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6A-F128-46D9-9600-F6BB655D2B72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6B-F128-46D9-9600-F6BB655D2B72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6C-F128-46D9-9600-F6BB655D2B72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6D-F128-46D9-9600-F6BB655D2B72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E-F128-46D9-9600-F6BB655D2B72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F-F128-46D9-9600-F6BB655D2B72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0-F128-46D9-9600-F6BB655D2B72}"/>
              </c:ext>
            </c:extLst>
          </c:dPt>
          <c:dPt>
            <c:idx val="241"/>
            <c:bubble3D val="0"/>
            <c:spPr>
              <a:ln w="50800">
                <a:solidFill>
                  <a:srgbClr val="BEAF56"/>
                </a:solidFill>
              </a:ln>
            </c:spPr>
            <c:extLst>
              <c:ext xmlns:c16="http://schemas.microsoft.com/office/drawing/2014/chart" uri="{C3380CC4-5D6E-409C-BE32-E72D297353CC}">
                <c16:uniqueId val="{00000072-F128-46D9-9600-F6BB655D2B72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3-F128-46D9-9600-F6BB655D2B72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4-F128-46D9-9600-F6BB655D2B72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5-F128-46D9-9600-F6BB655D2B72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6-F128-46D9-9600-F6BB655D2B72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77-F128-46D9-9600-F6BB655D2B72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78-F128-46D9-9600-F6BB655D2B72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79-F128-46D9-9600-F6BB655D2B72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A-F128-46D9-9600-F6BB655D2B72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B-F128-46D9-9600-F6BB655D2B72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7C-F128-46D9-9600-F6BB655D2B72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D-F128-46D9-9600-F6BB655D2B72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7E-F128-46D9-9600-F6BB655D2B72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0-F128-46D9-9600-F6BB655D2B72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1-F128-46D9-9600-F6BB655D2B72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3-F128-46D9-9600-F6BB655D2B72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4-F128-46D9-9600-F6BB655D2B72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5-F128-46D9-9600-F6BB655D2B72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6-F128-46D9-9600-F6BB655D2B72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7-F128-46D9-9600-F6BB655D2B72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8-F128-46D9-9600-F6BB655D2B72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9-F128-46D9-9600-F6BB655D2B72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A-F128-46D9-9600-F6BB655D2B72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B-F128-46D9-9600-F6BB655D2B72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C-F128-46D9-9600-F6BB655D2B72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D-F128-46D9-9600-F6BB655D2B72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E-F128-46D9-9600-F6BB655D2B72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F-F128-46D9-9600-F6BB655D2B72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0-F128-46D9-9600-F6BB655D2B72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1-F128-46D9-9600-F6BB655D2B72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2-F128-46D9-9600-F6BB655D2B72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3-F128-46D9-9600-F6BB655D2B72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4-F128-46D9-9600-F6BB655D2B72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5-F128-46D9-9600-F6BB655D2B7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6-F128-46D9-9600-F6BB655D2B72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7-F128-46D9-9600-F6BB655D2B72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8-F128-46D9-9600-F6BB655D2B72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99-F128-46D9-9600-F6BB655D2B72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A-F128-46D9-9600-F6BB655D2B72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B-F128-46D9-9600-F6BB655D2B72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9C-F128-46D9-9600-F6BB655D2B72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9D-F128-46D9-9600-F6BB655D2B72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9E-F128-46D9-9600-F6BB655D2B72}"/>
              </c:ext>
            </c:extLst>
          </c:dPt>
          <c:dPt>
            <c:idx val="310"/>
            <c:bubble3D val="0"/>
            <c:spPr>
              <a:ln w="50800">
                <a:solidFill>
                  <a:srgbClr val="BEAF56"/>
                </a:solidFill>
              </a:ln>
            </c:spPr>
            <c:extLst>
              <c:ext xmlns:c16="http://schemas.microsoft.com/office/drawing/2014/chart" uri="{C3380CC4-5D6E-409C-BE32-E72D297353CC}">
                <c16:uniqueId val="{0000009F-F128-46D9-9600-F6BB655D2B72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0-F128-46D9-9600-F6BB655D2B72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1-F128-46D9-9600-F6BB655D2B72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2-F128-46D9-9600-F6BB655D2B72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3-F128-46D9-9600-F6BB655D2B72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4-F128-46D9-9600-F6BB655D2B72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5-F128-46D9-9600-F6BB655D2B72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5-B5F2-45C2-9D46-C2A7C8AA307A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7-2A91-42BC-86B7-5A2DE5D93E2F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A8-12A8-4B4C-A61C-F723A94156AA}"/>
              </c:ext>
            </c:extLst>
          </c:dPt>
          <c:dPt>
            <c:idx val="323"/>
            <c:marker>
              <c:symbol val="circle"/>
              <c:size val="10"/>
              <c:spPr>
                <a:solidFill>
                  <a:srgbClr val="BEAF56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A-8ADA-48B0-84D5-3EB6A5AE4484}"/>
              </c:ext>
            </c:extLst>
          </c:dPt>
          <c:dLbls>
            <c:dLbl>
              <c:idx val="0"/>
              <c:layout>
                <c:manualLayout>
                  <c:x val="-2.1254286530683862E-2"/>
                  <c:y val="6.644602699098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128-46D9-9600-F6BB655D2B72}"/>
                </c:ext>
              </c:extLst>
            </c:dLbl>
            <c:dLbl>
              <c:idx val="65"/>
              <c:layout>
                <c:manualLayout>
                  <c:x val="-3.3559399785290309E-2"/>
                  <c:y val="4.271530306563581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BEAF56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128-46D9-9600-F6BB655D2B72}"/>
                </c:ext>
              </c:extLst>
            </c:dLbl>
            <c:dLbl>
              <c:idx val="323"/>
              <c:layout>
                <c:manualLayout>
                  <c:x val="0"/>
                  <c:y val="5.1801149301177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8ADA-48B0-84D5-3EB6A5AE44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rgbClr val="BEAF56"/>
                    </a:solidFill>
                    <a:latin typeface="+mn-lt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Sheet1!$H$3:$LS$3</c:f>
              <c:numCache>
                <c:formatCode>_ * #,##0_ ;_ * \-#,##0_ ;_ * "-"??_ ;_ @_ </c:formatCode>
                <c:ptCount val="32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#,##0">
                  <c:v>1034609</c:v>
                </c:pt>
                <c:pt idx="313" formatCode="#,##0">
                  <c:v>1033035</c:v>
                </c:pt>
                <c:pt idx="314" formatCode="#,##0">
                  <c:v>1032943</c:v>
                </c:pt>
                <c:pt idx="315" formatCode="#,##0">
                  <c:v>1034053</c:v>
                </c:pt>
                <c:pt idx="316" formatCode="#,##0">
                  <c:v>1034588</c:v>
                </c:pt>
                <c:pt idx="317" formatCode="#,##0">
                  <c:v>1036724</c:v>
                </c:pt>
                <c:pt idx="318" formatCode="#,##0">
                  <c:v>1037531</c:v>
                </c:pt>
                <c:pt idx="319" formatCode="#,##0">
                  <c:v>1037972</c:v>
                </c:pt>
                <c:pt idx="320" formatCode="#,##0">
                  <c:v>1038689</c:v>
                </c:pt>
                <c:pt idx="321" formatCode="#,##0">
                  <c:v>1039975</c:v>
                </c:pt>
                <c:pt idx="322" formatCode="#,##0">
                  <c:v>1041761.9287185497</c:v>
                </c:pt>
                <c:pt idx="323" formatCode="#,##0">
                  <c:v>1042413.1082073991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A6-F128-46D9-9600-F6BB655D2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11904"/>
        <c:axId val="159213440"/>
      </c:lineChart>
      <c:dateAx>
        <c:axId val="15920857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100" b="0" i="0" u="none" strike="noStrike" baseline="0">
                <a:solidFill>
                  <a:schemeClr val="bg1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59210112"/>
        <c:crosses val="autoZero"/>
        <c:auto val="0"/>
        <c:lblOffset val="100"/>
        <c:baseTimeUnit val="days"/>
        <c:majorUnit val="2"/>
        <c:minorUnit val="4"/>
      </c:dateAx>
      <c:valAx>
        <c:axId val="1592101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59208576"/>
        <c:crosses val="autoZero"/>
        <c:crossBetween val="between"/>
      </c:valAx>
      <c:catAx>
        <c:axId val="15921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213440"/>
        <c:crosses val="autoZero"/>
        <c:auto val="1"/>
        <c:lblAlgn val="ctr"/>
        <c:lblOffset val="100"/>
        <c:noMultiLvlLbl val="0"/>
      </c:catAx>
      <c:valAx>
        <c:axId val="159213440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59211904"/>
        <c:crosses val="max"/>
        <c:crossBetween val="between"/>
        <c:majorUnit val="25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3200" b="1" i="0" baseline="0">
                <a:solidFill>
                  <a:srgbClr val="0093A6"/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2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ayout>
        <c:manualLayout>
          <c:xMode val="edge"/>
          <c:yMode val="edge"/>
          <c:x val="0.78502099377757406"/>
          <c:y val="0.75036930416727377"/>
          <c:w val="0.19530843882295984"/>
          <c:h val="0.10073036003162454"/>
        </c:manualLayout>
      </c:layout>
      <c:overlay val="0"/>
      <c:txPr>
        <a:bodyPr/>
        <a:lstStyle/>
        <a:p>
          <a:pPr>
            <a:defRPr sz="3200" baseline="0">
              <a:solidFill>
                <a:schemeClr val="bg2">
                  <a:lumMod val="50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72346703611862"/>
          <c:y val="2.1446578997385703E-2"/>
          <c:w val="0.64464925154340558"/>
          <c:h val="0.966336116407155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57485"/>
            </a:solidFill>
            <a:ln>
              <a:noFill/>
            </a:ln>
            <a:effectLst>
              <a:innerShdw blurRad="114300">
                <a:srgbClr val="337385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>
                <a:innerShdw blurRad="114300">
                  <a:schemeClr val="bg2">
                    <a:lumMod val="7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C77-4BF4-B413-7A1E4BFF6765}"/>
              </c:ext>
            </c:extLst>
          </c:dPt>
          <c:dPt>
            <c:idx val="1"/>
            <c:invertIfNegative val="0"/>
            <c:bubble3D val="0"/>
            <c:spPr>
              <a:solidFill>
                <a:srgbClr val="BEAF56"/>
              </a:solidFill>
              <a:ln w="25400">
                <a:noFill/>
              </a:ln>
              <a:effectLst>
                <a:innerShdw blurRad="114300">
                  <a:srgbClr val="938639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C77-4BF4-B413-7A1E4BFF676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innerShdw blurRad="190500">
                  <a:srgbClr val="8E000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C77-4BF4-B413-7A1E4BFF676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14300">
                  <a:srgbClr val="2D3E5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C77-4BF4-B413-7A1E4BFF676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C77-4BF4-B413-7A1E4BFF676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77-4BF4-B413-7A1E4BFF676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77-4BF4-B413-7A1E4BFF676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77-4BF4-B413-7A1E4BFF6765}"/>
                </c:ext>
              </c:extLst>
            </c:dLbl>
            <c:dLbl>
              <c:idx val="3"/>
              <c:layout>
                <c:manualLayout>
                  <c:x val="-0.15732692171373278"/>
                  <c:y val="4.55440360622698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77-4BF4-B413-7A1E4BFF6765}"/>
                </c:ext>
              </c:extLst>
            </c:dLbl>
            <c:dLbl>
              <c:idx val="4"/>
              <c:layout>
                <c:manualLayout>
                  <c:x val="8.042588958261829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3373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77-4BF4-B413-7A1E4BFF6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BEAF5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Hoja1!$A$1:$A$5</c:f>
              <c:strCache>
                <c:ptCount val="5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2764</c:v>
                </c:pt>
                <c:pt idx="3">
                  <c:v>Juicios con IPC + 3% annual</c:v>
                </c:pt>
                <c:pt idx="4">
                  <c:v>Juicios con Acta 2658</c:v>
                </c:pt>
              </c:strCache>
            </c:strRef>
          </c:cat>
          <c:val>
            <c:numRef>
              <c:f>Hoja1!$B$1:$B$5</c:f>
              <c:numCache>
                <c:formatCode>"$"#,##0_);[Red]\("$"#,##0\)</c:formatCode>
                <c:ptCount val="5"/>
                <c:pt idx="0">
                  <c:v>123268796709</c:v>
                </c:pt>
                <c:pt idx="1">
                  <c:v>107869747877.63026</c:v>
                </c:pt>
                <c:pt idx="2">
                  <c:v>128421426717.63026</c:v>
                </c:pt>
                <c:pt idx="3">
                  <c:v>115783702044.2081</c:v>
                </c:pt>
                <c:pt idx="4">
                  <c:v>20551678840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77-4BF4-B413-7A1E4BFF6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92044928"/>
        <c:axId val="392046464"/>
      </c:barChart>
      <c:catAx>
        <c:axId val="39204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92046464"/>
        <c:crosses val="autoZero"/>
        <c:auto val="1"/>
        <c:lblAlgn val="ctr"/>
        <c:lblOffset val="100"/>
        <c:noMultiLvlLbl val="0"/>
      </c:catAx>
      <c:valAx>
        <c:axId val="392046464"/>
        <c:scaling>
          <c:orientation val="minMax"/>
        </c:scaling>
        <c:delete val="1"/>
        <c:axPos val="b"/>
        <c:numFmt formatCode="&quot;$&quot;#,##0_);[Red]\(&quot;$&quot;#,##0\)" sourceLinked="1"/>
        <c:majorTickMark val="none"/>
        <c:minorTickMark val="none"/>
        <c:tickLblPos val="nextTo"/>
        <c:crossAx val="392044928"/>
        <c:crosses val="autoZero"/>
        <c:crossBetween val="between"/>
      </c:valAx>
      <c:spPr>
        <a:noFill/>
        <a:ln>
          <a:noFill/>
        </a:ln>
        <a:effectLst>
          <a:innerShdw blurRad="114300">
            <a:prstClr val="black"/>
          </a:inn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89509435522431E-3"/>
          <c:y val="0.17314972968029302"/>
          <c:w val="0.77187023561180823"/>
          <c:h val="0.78398688697800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Registrados</c:v>
                </c:pt>
              </c:strCache>
            </c:strRef>
          </c:tx>
          <c:spPr>
            <a:pattFill prst="wdUpDiag">
              <a:fgClr>
                <a:srgbClr val="337385"/>
              </a:fgClr>
              <a:bgClr>
                <a:sysClr val="window" lastClr="FFFFFF"/>
              </a:bgClr>
            </a:pattFill>
            <a:ln>
              <a:solidFill>
                <a:srgbClr val="337385"/>
              </a:solidFill>
            </a:ln>
            <a:effectLst>
              <a:innerShdw blurRad="114300">
                <a:srgbClr val="337385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ysClr val="window" lastClr="FFFFFF"/>
                </a:bgClr>
              </a:pattFill>
              <a:ln>
                <a:solidFill>
                  <a:srgbClr val="FFC000"/>
                </a:solidFill>
              </a:ln>
              <a:effectLst>
                <a:innerShdw blurRad="114300">
                  <a:srgbClr val="FFC00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2CD6-433D-B35F-9F4333451AB5}"/>
              </c:ext>
            </c:extLst>
          </c:dPt>
          <c:dLbls>
            <c:dLbl>
              <c:idx val="0"/>
              <c:layout>
                <c:manualLayout>
                  <c:x val="1.2758970200980249E-2"/>
                  <c:y val="3.62437263489711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3200" b="1">
                      <a:solidFill>
                        <a:srgbClr val="FFC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D6-433D-B35F-9F4333451AB5}"/>
                </c:ext>
              </c:extLst>
            </c:dLbl>
            <c:dLbl>
              <c:idx val="1"/>
              <c:layout>
                <c:manualLayout>
                  <c:x val="1.3934485123100322E-2"/>
                  <c:y val="-1.9566364885134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D6-433D-B35F-9F4333451AB5}"/>
                </c:ext>
              </c:extLst>
            </c:dLbl>
            <c:dLbl>
              <c:idx val="2"/>
              <c:layout>
                <c:manualLayout>
                  <c:x val="6.9112554064391452E-3"/>
                  <c:y val="-9.0667866737046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D6-433D-B35F-9F4333451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200" b="1">
                    <a:solidFill>
                      <a:srgbClr val="337385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Ind</c:v>
                </c:pt>
                <c:pt idx="1">
                  <c:v>Dom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2459455.2635900006</c:v>
                </c:pt>
                <c:pt idx="1">
                  <c:v>954789.91370454966</c:v>
                </c:pt>
                <c:pt idx="2">
                  <c:v>4459775.1777054481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D6-433D-B35F-9F4333451A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Registrados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337385"/>
              </a:solidFill>
            </a:ln>
            <a:effectLst>
              <a:innerShdw blurRad="114300">
                <a:srgbClr val="257485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innerShdw blurRad="114300">
                  <a:srgbClr val="FFC000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2CD6-433D-B35F-9F4333451AB5}"/>
              </c:ext>
            </c:extLst>
          </c:dPt>
          <c:dLbls>
            <c:dLbl>
              <c:idx val="0"/>
              <c:layout>
                <c:manualLayout>
                  <c:x val="4.7694596098255158E-3"/>
                  <c:y val="-7.47983589749062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3200" b="1" baseline="0">
                      <a:solidFill>
                        <a:srgbClr val="FFC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D6-433D-B35F-9F4333451AB5}"/>
                </c:ext>
              </c:extLst>
            </c:dLbl>
            <c:dLbl>
              <c:idx val="1"/>
              <c:layout>
                <c:manualLayout>
                  <c:x val="7.2723725569053804E-3"/>
                  <c:y val="-9.1652114182783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D6-433D-B35F-9F4333451AB5}"/>
                </c:ext>
              </c:extLst>
            </c:dLbl>
            <c:dLbl>
              <c:idx val="2"/>
              <c:layout>
                <c:manualLayout>
                  <c:x val="7.9206751017297378E-3"/>
                  <c:y val="-9.7238904277637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D6-433D-B35F-9F4333451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200" b="1" baseline="0">
                    <a:solidFill>
                      <a:srgbClr val="257485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Ind</c:v>
                </c:pt>
                <c:pt idx="1">
                  <c:v>Dom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3017326</c:v>
                </c:pt>
                <c:pt idx="1">
                  <c:v>468073.33333333331</c:v>
                </c:pt>
                <c:pt idx="2">
                  <c:v>9868414.6666666679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D6-433D-B35F-9F4333451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922176"/>
        <c:axId val="235923712"/>
      </c:barChart>
      <c:catAx>
        <c:axId val="23592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923712"/>
        <c:crosses val="autoZero"/>
        <c:auto val="1"/>
        <c:lblAlgn val="ctr"/>
        <c:lblOffset val="100"/>
        <c:noMultiLvlLbl val="0"/>
      </c:catAx>
      <c:valAx>
        <c:axId val="235923712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23592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3449366473039"/>
          <c:y val="0.45711364567956414"/>
          <c:w val="0.29600430440733039"/>
          <c:h val="0.1719524756713745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3200" b="0" i="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88076000383E-2"/>
          <c:y val="2.8583244873408201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257485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BE4-4DD2-BBBD-600DD75110CF}"/>
                </c:ext>
              </c:extLst>
            </c:dLbl>
            <c:dLbl>
              <c:idx val="26"/>
              <c:layout>
                <c:manualLayout>
                  <c:x val="-1.1874764063086725E-3"/>
                  <c:y val="-8.12627658305486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63,5</a:t>
                    </a:r>
                  </a:p>
                </c:rich>
              </c:tx>
              <c:spPr>
                <a:solidFill>
                  <a:srgbClr val="257485"/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7.0108611398664644E-2"/>
                      <c:h val="7.27605063962562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BE4-4DD2-BBBD-600DD75110CF}"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Sheet1!$A$1:$AB$1</c:f>
              <c:strCach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63.5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BE4-4DD2-BBBD-600DD75110CF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BE4-4DD2-BBBD-600DD75110CF}"/>
              </c:ext>
            </c:extLst>
          </c:dPt>
          <c:dLbls>
            <c:dLbl>
              <c:idx val="1"/>
              <c:layout>
                <c:manualLayout>
                  <c:x val="-5.5176203744284766E-2"/>
                  <c:y val="-7.7034222034457076E-2"/>
                </c:manualLayout>
              </c:layout>
              <c:spPr>
                <a:solidFill>
                  <a:srgbClr val="BEAF56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239581514587908E-2"/>
                      <c:h val="8.4166013716621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E4-4DD2-BBBD-600DD75110CF}"/>
                </c:ext>
              </c:extLst>
            </c:dLbl>
            <c:dLbl>
              <c:idx val="26"/>
              <c:layout>
                <c:manualLayout>
                  <c:x val="-3.9582549344334471E-4"/>
                  <c:y val="8.988568767698365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32,6</a:t>
                    </a:r>
                  </a:p>
                </c:rich>
              </c:tx>
              <c:spPr>
                <a:solidFill>
                  <a:srgbClr val="BEAF56"/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524896769022984E-2"/>
                      <c:h val="9.19447580527230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4BE4-4DD2-BBBD-600DD75110C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Sheet1!$A$1:$AB$1</c:f>
              <c:strCach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BE4-4DD2-BBBD-600DD7511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82560"/>
        <c:axId val="236484096"/>
      </c:lineChart>
      <c:catAx>
        <c:axId val="236482560"/>
        <c:scaling>
          <c:orientation val="minMax"/>
        </c:scaling>
        <c:delete val="1"/>
        <c:axPos val="b"/>
        <c:numFmt formatCode="#,##0.00" sourceLinked="0"/>
        <c:majorTickMark val="out"/>
        <c:minorTickMark val="none"/>
        <c:tickLblPos val="nextTo"/>
        <c:crossAx val="23648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4840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64825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64669876459E-2"/>
          <c:y val="9.22423650699115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5-4C36-BE0D-368F05C23B07}"/>
              </c:ext>
            </c:extLst>
          </c:dPt>
          <c:dPt>
            <c:idx val="20"/>
            <c:invertIfNegative val="0"/>
            <c:bubble3D val="0"/>
            <c:spPr>
              <a:solidFill>
                <a:srgbClr val="B9D4D5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B5-4C36-BE0D-368F05C23B07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3200"/>
                      <a:t>80.000</a:t>
                    </a:r>
                  </a:p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sz="3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B5-4C36-BE0D-368F05C23B07}"/>
                </c:ext>
              </c:extLst>
            </c:dLbl>
            <c:dLbl>
              <c:idx val="20"/>
              <c:layout>
                <c:manualLayout>
                  <c:x val="1.0250383454055319E-16"/>
                  <c:y val="-0.36589641768664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5-4C36-BE0D-368F05C2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20" formatCode="_ * #,##0_ ;_ * \-#,##0_ ;_ * &quot;-&quot;??_ ;_ @_ ">
                  <c:v>117348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B5-4C36-BE0D-368F05C23B07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0">
              <a:noFill/>
              <a:prstDash val="solid"/>
            </a:ln>
            <a:effectLst>
              <a:innerShdw blurRad="114300">
                <a:srgbClr val="1F497D">
                  <a:lumMod val="60000"/>
                  <a:lumOff val="40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10B5-4C36-BE0D-368F05C23B07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10B5-4C36-BE0D-368F05C23B07}"/>
              </c:ext>
            </c:extLst>
          </c:dPt>
          <c:dPt>
            <c:idx val="2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10B5-4C36-BE0D-368F05C23B07}"/>
              </c:ext>
            </c:extLst>
          </c:dPt>
          <c:dPt>
            <c:idx val="3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10B5-4C36-BE0D-368F05C23B07}"/>
              </c:ext>
            </c:extLst>
          </c:dPt>
          <c:dPt>
            <c:idx val="4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E-10B5-4C36-BE0D-368F05C23B07}"/>
              </c:ext>
            </c:extLst>
          </c:dPt>
          <c:dPt>
            <c:idx val="5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0-10B5-4C36-BE0D-368F05C23B07}"/>
              </c:ext>
            </c:extLst>
          </c:dPt>
          <c:dPt>
            <c:idx val="6"/>
            <c:invertIfNegative val="0"/>
            <c:bubble3D val="0"/>
            <c:spPr>
              <a:solidFill>
                <a:srgbClr val="006D71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2-10B5-4C36-BE0D-368F05C23B07}"/>
              </c:ext>
            </c:extLst>
          </c:dPt>
          <c:dPt>
            <c:idx val="7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4-10B5-4C36-BE0D-368F05C23B07}"/>
              </c:ext>
            </c:extLst>
          </c:dPt>
          <c:dPt>
            <c:idx val="8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6-10B5-4C36-BE0D-368F05C23B07}"/>
              </c:ext>
            </c:extLst>
          </c:dPt>
          <c:dPt>
            <c:idx val="9"/>
            <c:invertIfNegative val="0"/>
            <c:bubble3D val="0"/>
            <c:spPr>
              <a:solidFill>
                <a:srgbClr val="006D71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8-10B5-4C36-BE0D-368F05C23B07}"/>
              </c:ext>
            </c:extLst>
          </c:dPt>
          <c:dPt>
            <c:idx val="10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A-10B5-4C36-BE0D-368F05C23B07}"/>
              </c:ext>
            </c:extLst>
          </c:dPt>
          <c:dPt>
            <c:idx val="11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C-10B5-4C36-BE0D-368F05C23B07}"/>
              </c:ext>
            </c:extLst>
          </c:dPt>
          <c:dPt>
            <c:idx val="12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E-10B5-4C36-BE0D-368F05C23B07}"/>
              </c:ext>
            </c:extLst>
          </c:dPt>
          <c:dPt>
            <c:idx val="13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0-10B5-4C36-BE0D-368F05C23B07}"/>
              </c:ext>
            </c:extLst>
          </c:dPt>
          <c:dPt>
            <c:idx val="14"/>
            <c:invertIfNegative val="0"/>
            <c:bubble3D val="0"/>
            <c:spPr>
              <a:solidFill>
                <a:srgbClr val="437071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2-10B5-4C36-BE0D-368F05C23B07}"/>
              </c:ext>
            </c:extLst>
          </c:dPt>
          <c:dPt>
            <c:idx val="15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4-10B5-4C36-BE0D-368F05C23B07}"/>
              </c:ext>
            </c:extLst>
          </c:dPt>
          <c:dPt>
            <c:idx val="16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6-10B5-4C36-BE0D-368F05C23B07}"/>
              </c:ext>
            </c:extLst>
          </c:dPt>
          <c:dPt>
            <c:idx val="17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8-10B5-4C36-BE0D-368F05C23B07}"/>
              </c:ext>
            </c:extLst>
          </c:dPt>
          <c:dPt>
            <c:idx val="18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A-10B5-4C36-BE0D-368F05C23B07}"/>
              </c:ext>
            </c:extLst>
          </c:dPt>
          <c:dPt>
            <c:idx val="19"/>
            <c:invertIfNegative val="0"/>
            <c:bubble3D val="0"/>
            <c:spPr>
              <a:solidFill>
                <a:srgbClr val="B9D4D5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C-10B5-4C36-BE0D-368F05C23B07}"/>
              </c:ext>
            </c:extLst>
          </c:dPt>
          <c:dPt>
            <c:idx val="20"/>
            <c:invertIfNegative val="0"/>
            <c:bubble3D val="0"/>
            <c:spPr>
              <a:solidFill>
                <a:srgbClr val="87B5B7"/>
              </a:solidFill>
              <a:ln w="0">
                <a:noFill/>
                <a:prstDash val="solid"/>
              </a:ln>
              <a:effectLst>
                <a:innerShdw blurRad="114300">
                  <a:srgbClr val="1F497D">
                    <a:lumMod val="60000"/>
                    <a:lumOff val="4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E-10B5-4C36-BE0D-368F05C23B07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B5-4C36-BE0D-368F05C23B07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B5-4C36-BE0D-368F05C23B07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B5-4C36-BE0D-368F05C23B07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5-4C36-BE0D-368F05C23B07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B5-4C36-BE0D-368F05C23B07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5-4C36-BE0D-368F05C23B07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B5-4C36-BE0D-368F05C23B07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B5-4C36-BE0D-368F05C23B07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B5-4C36-BE0D-368F05C23B07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B5-4C36-BE0D-368F05C23B07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B5-4C36-BE0D-368F05C23B07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B5-4C36-BE0D-368F05C23B07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B5-4C36-BE0D-368F05C23B07}"/>
                </c:ext>
              </c:extLst>
            </c:dLbl>
            <c:dLbl>
              <c:idx val="13"/>
              <c:layout>
                <c:manualLayout>
                  <c:x val="-2.2678911571898726E-2"/>
                  <c:y val="-0.389080538688512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B5-4C36-BE0D-368F05C23B07}"/>
                </c:ext>
              </c:extLst>
            </c:dLbl>
            <c:dLbl>
              <c:idx val="14"/>
              <c:layout>
                <c:manualLayout>
                  <c:x val="6.3296823131324467E-3"/>
                  <c:y val="-0.4215974438754492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B5-4C36-BE0D-368F05C23B07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B5-4C36-BE0D-368F05C23B07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32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B5-4C36-BE0D-368F05C23B07}"/>
                </c:ext>
              </c:extLst>
            </c:dLbl>
            <c:dLbl>
              <c:idx val="17"/>
              <c:layout>
                <c:manualLayout>
                  <c:x val="-1.27981711043757E-3"/>
                  <c:y val="-0.1618801850109017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32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3200" dirty="0">
                        <a:solidFill>
                          <a:srgbClr val="125763"/>
                        </a:solidFill>
                        <a:latin typeface="+mn-lt"/>
                      </a:rPr>
                      <a:t>44.609</a:t>
                    </a:r>
                  </a:p>
                </c:rich>
              </c:tx>
              <c:numFmt formatCode="#,##0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368603364497956E-2"/>
                      <c:h val="4.39099461780378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8-10B5-4C36-BE0D-368F05C23B07}"/>
                </c:ext>
              </c:extLst>
            </c:dLbl>
            <c:dLbl>
              <c:idx val="18"/>
              <c:layout>
                <c:manualLayout>
                  <c:x val="-7.2753065410016329E-3"/>
                  <c:y val="-0.255565465173476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79.129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10B5-4C36-BE0D-368F05C23B07}"/>
                </c:ext>
              </c:extLst>
            </c:dLbl>
            <c:dLbl>
              <c:idx val="19"/>
              <c:layout>
                <c:manualLayout>
                  <c:x val="-6.7895450163961363E-3"/>
                  <c:y val="-0.278377771458190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93.660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10B5-4C36-BE0D-368F05C23B0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B5-4C36-BE0D-368F05C23B07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32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  <c:pt idx="20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10B5-4C36-BE0D-368F05C2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82515328"/>
        <c:axId val="282516864"/>
      </c:barChart>
      <c:catAx>
        <c:axId val="2825153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82516864"/>
        <c:crosses val="autoZero"/>
        <c:auto val="0"/>
        <c:lblAlgn val="ctr"/>
        <c:lblOffset val="100"/>
        <c:tickLblSkip val="1"/>
        <c:noMultiLvlLbl val="0"/>
      </c:catAx>
      <c:valAx>
        <c:axId val="282516864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2515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481047783195131E-3"/>
          <c:y val="9.22423650699115E-2"/>
          <c:w val="0.99010379044336094"/>
          <c:h val="0.830922900953170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solidFill>
                <a:srgbClr val="A2C2AD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B5-4C36-BE0D-368F05C23B07}"/>
              </c:ext>
            </c:extLst>
          </c:dPt>
          <c:dPt>
            <c:idx val="20"/>
            <c:invertIfNegative val="0"/>
            <c:bubble3D val="0"/>
            <c:spPr>
              <a:solidFill>
                <a:srgbClr val="B9D4D5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B5-4C36-BE0D-368F05C23B07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3200"/>
                      <a:t>80.000</a:t>
                    </a:r>
                  </a:p>
                  <a:p>
                    <a:pPr algn="ctr" rtl="0">
                      <a:defRPr lang="en-US" sz="32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sz="3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B5-4C36-BE0D-368F05C23B07}"/>
                </c:ext>
              </c:extLst>
            </c:dLbl>
            <c:dLbl>
              <c:idx val="20"/>
              <c:layout>
                <c:manualLayout>
                  <c:x val="0"/>
                  <c:y val="-0.36589641768664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5-4C36-BE0D-368F05C2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20" formatCode="_ * #,##0_ ;_ * \-#,##0_ ;_ * &quot;-&quot;??_ ;_ @_ ">
                  <c:v>117348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B5-4C36-BE0D-368F05C23B07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>
                <a:alpha val="16000"/>
              </a:srgbClr>
            </a:solidFill>
            <a:ln w="0">
              <a:noFill/>
              <a:prstDash val="solid"/>
            </a:ln>
            <a:effectLst>
              <a:innerShdw blurRad="190500">
                <a:srgbClr val="4F81BD">
                  <a:lumMod val="50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0B5-4C36-BE0D-368F05C23B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0B5-4C36-BE0D-368F05C23B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0B5-4C36-BE0D-368F05C23B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0B5-4C36-BE0D-368F05C23B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0B5-4C36-BE0D-368F05C23B0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0B5-4C36-BE0D-368F05C23B0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10B5-4C36-BE0D-368F05C23B0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81961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4-10B5-4C36-BE0D-368F05C23B0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0B5-4C36-BE0D-368F05C23B0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10B5-4C36-BE0D-368F05C23B0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A-10B5-4C36-BE0D-368F05C23B0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10B5-4C36-BE0D-368F05C23B0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10B5-4C36-BE0D-368F05C23B0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10B5-4C36-BE0D-368F05C23B07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2-10B5-4C36-BE0D-368F05C23B0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10B5-4C36-BE0D-368F05C23B0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10B5-4C36-BE0D-368F05C23B0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10B5-4C36-BE0D-368F05C23B07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10B5-4C36-BE0D-368F05C23B0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 w="0">
                <a:noFill/>
                <a:prstDash val="solid"/>
              </a:ln>
              <a:effectLst>
                <a:innerShdw blurRad="190500">
                  <a:srgbClr val="4F81BD">
                    <a:lumMod val="50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C-10B5-4C36-BE0D-368F05C23B07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10B5-4C36-BE0D-368F05C23B07}"/>
              </c:ext>
            </c:extLst>
          </c:dPt>
          <c:dLbls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B5-4C36-BE0D-368F05C23B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B5-4C36-BE0D-368F05C23B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5-4C36-BE0D-368F05C23B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B5-4C36-BE0D-368F05C23B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5-4C36-BE0D-368F05C23B07}"/>
                </c:ext>
              </c:extLst>
            </c:dLbl>
            <c:dLbl>
              <c:idx val="6"/>
              <c:layout>
                <c:manualLayout>
                  <c:x val="-6.4772587017125462E-3"/>
                  <c:y val="8.6857949214554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B5-4C36-BE0D-368F05C23B07}"/>
                </c:ext>
              </c:extLst>
            </c:dLbl>
            <c:dLbl>
              <c:idx val="7"/>
              <c:layout>
                <c:manualLayout>
                  <c:x val="1.6193146754281366E-3"/>
                  <c:y val="8.9911020957160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B5-4C36-BE0D-368F05C23B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B5-4C36-BE0D-368F05C23B07}"/>
                </c:ext>
              </c:extLst>
            </c:dLbl>
            <c:dLbl>
              <c:idx val="10"/>
              <c:layout>
                <c:manualLayout>
                  <c:x val="5.6676013639984785E-3"/>
                  <c:y val="0.153947041523051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B5-4C36-BE0D-368F05C23B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B5-4C36-BE0D-368F05C23B0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B5-4C36-BE0D-368F05C23B07}"/>
                </c:ext>
              </c:extLst>
            </c:dLbl>
            <c:dLbl>
              <c:idx val="14"/>
              <c:layout>
                <c:manualLayout>
                  <c:x val="-8.0965733771406828E-4"/>
                  <c:y val="0.295474393556308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B5-4C36-BE0D-368F05C23B0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B5-4C36-BE0D-368F05C23B0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B5-4C36-BE0D-368F05C23B0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44.609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10B5-4C36-BE0D-368F05C23B07}"/>
                </c:ext>
              </c:extLst>
            </c:dLbl>
            <c:dLbl>
              <c:idx val="18"/>
              <c:layout>
                <c:manualLayout>
                  <c:x val="8.0965733771406828E-4"/>
                  <c:y val="0.15704915254217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10B5-4C36-BE0D-368F05C23B07}"/>
                </c:ext>
              </c:extLst>
            </c:dLbl>
            <c:dLbl>
              <c:idx val="19"/>
              <c:layout>
                <c:manualLayout>
                  <c:x val="-2.4289720131420861E-3"/>
                  <c:y val="0.150616776139412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93.660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10B5-4C36-BE0D-368F05C23B0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B5-4C36-BE0D-368F05C23B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+mn-lt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  <c:pt idx="20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10B5-4C36-BE0D-368F05C2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36942464"/>
        <c:axId val="236943232"/>
      </c:barChart>
      <c:catAx>
        <c:axId val="2369424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6943232"/>
        <c:crosses val="autoZero"/>
        <c:auto val="0"/>
        <c:lblAlgn val="ctr"/>
        <c:lblOffset val="100"/>
        <c:tickLblSkip val="1"/>
        <c:noMultiLvlLbl val="0"/>
      </c:catAx>
      <c:valAx>
        <c:axId val="236943232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6942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891289328935709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Sheet1!$B$7:$V$7</c:f>
              <c:numCache>
                <c:formatCode>General</c:formatCode>
                <c:ptCount val="21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36.239343994514705</c:v>
                </c:pt>
                <c:pt idx="6">
                  <c:v>56.161015733176363</c:v>
                </c:pt>
                <c:pt idx="7">
                  <c:v>72.404253059715984</c:v>
                </c:pt>
                <c:pt idx="8">
                  <c:v>73.036659123350404</c:v>
                </c:pt>
                <c:pt idx="9">
                  <c:v>78.834416350403657</c:v>
                </c:pt>
                <c:pt idx="10">
                  <c:v>94.971612668715778</c:v>
                </c:pt>
                <c:pt idx="11">
                  <c:v>104.86067765336303</c:v>
                </c:pt>
                <c:pt idx="12">
                  <c:v>122.38814277639287</c:v>
                </c:pt>
                <c:pt idx="13">
                  <c:v>147.87245537304636</c:v>
                </c:pt>
                <c:pt idx="14">
                  <c:v>149.84288658196149</c:v>
                </c:pt>
                <c:pt idx="15">
                  <c:v>91.220478209815326</c:v>
                </c:pt>
                <c:pt idx="16">
                  <c:v>78.577896462914509</c:v>
                </c:pt>
                <c:pt idx="17">
                  <c:v>53.072592010998783</c:v>
                </c:pt>
                <c:pt idx="18">
                  <c:v>93.49191473907878</c:v>
                </c:pt>
                <c:pt idx="19">
                  <c:v>104.66770671352083</c:v>
                </c:pt>
                <c:pt idx="20">
                  <c:v>129.88725162735119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6944384"/>
        <c:axId val="2603656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Sheet1!$B$1:$V$1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Sheet1!$B$1:$V$1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69443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60365696"/>
        <c:crosses val="autoZero"/>
        <c:auto val="0"/>
        <c:lblAlgn val="ctr"/>
        <c:lblOffset val="100"/>
        <c:noMultiLvlLbl val="0"/>
      </c:catAx>
      <c:valAx>
        <c:axId val="260365696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694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Hoja1!$B$2:$B$21</c:f>
              <c:numCache>
                <c:formatCode>#,##0.0</c:formatCode>
                <c:ptCount val="20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36.033430337222519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5.9939475020775103E-2"/>
                  <c:y val="-3.100453126671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Hoja1!$F$2:$F$21</c:f>
              <c:numCache>
                <c:formatCode>General</c:formatCode>
                <c:ptCount val="20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36.239343994514705</c:v>
                </c:pt>
                <c:pt idx="5">
                  <c:v>56.161015733176363</c:v>
                </c:pt>
                <c:pt idx="6">
                  <c:v>72.404253059715984</c:v>
                </c:pt>
                <c:pt idx="7">
                  <c:v>73.036659123350404</c:v>
                </c:pt>
                <c:pt idx="8">
                  <c:v>78.834416350403657</c:v>
                </c:pt>
                <c:pt idx="9">
                  <c:v>94.971612668715778</c:v>
                </c:pt>
                <c:pt idx="10">
                  <c:v>104.86067765336303</c:v>
                </c:pt>
                <c:pt idx="11">
                  <c:v>122.38814277639287</c:v>
                </c:pt>
                <c:pt idx="12">
                  <c:v>147.87245537304636</c:v>
                </c:pt>
                <c:pt idx="13">
                  <c:v>149.84288658196149</c:v>
                </c:pt>
                <c:pt idx="14">
                  <c:v>91.220478209815326</c:v>
                </c:pt>
                <c:pt idx="15" formatCode="_-* #,##0.0_-;\-* #,##0.0_-;_-* &quot;-&quot;??_-;_-@_-">
                  <c:v>78.577896462914509</c:v>
                </c:pt>
                <c:pt idx="16" formatCode="_-* #,##0.0_-;\-* #,##0.0_-;_-* &quot;-&quot;??_-;_-@_-">
                  <c:v>53.003677368496753</c:v>
                </c:pt>
                <c:pt idx="17" formatCode="_-* #,##0.0_-;\-* #,##0.0_-;_-* &quot;-&quot;??_-;_-@_-">
                  <c:v>92.894368534977829</c:v>
                </c:pt>
                <c:pt idx="18" formatCode="_-* #,##0.0_-;\-* #,##0.0_-;_-* &quot;-&quot;??_-;_-@_-">
                  <c:v>105.11325403202086</c:v>
                </c:pt>
                <c:pt idx="19" formatCode="_-* #,##0.0_-;\-* #,##0.0_-;_-* &quot;-&quot;??_-;_-@_-">
                  <c:v>129.88725162735119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330944"/>
        <c:axId val="37933248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117348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7497376.333333333</c:v>
                      </c:pt>
                      <c:pt idx="4">
                        <c:v>7396233.75</c:v>
                      </c:pt>
                      <c:pt idx="5">
                        <c:v>7504393.416666666</c:v>
                      </c:pt>
                      <c:pt idx="6">
                        <c:v>7892748.75</c:v>
                      </c:pt>
                      <c:pt idx="7">
                        <c:v>8130078.583333334</c:v>
                      </c:pt>
                      <c:pt idx="8">
                        <c:v>8267523.083333333</c:v>
                      </c:pt>
                      <c:pt idx="9">
                        <c:v>8446159.416666666</c:v>
                      </c:pt>
                      <c:pt idx="10">
                        <c:v>8662685.5833333321</c:v>
                      </c:pt>
                      <c:pt idx="11">
                        <c:v>8622498.333333334</c:v>
                      </c:pt>
                      <c:pt idx="12">
                        <c:v>8721054.916666666</c:v>
                      </c:pt>
                      <c:pt idx="13">
                        <c:v>8774126.3333333321</c:v>
                      </c:pt>
                      <c:pt idx="14">
                        <c:v>8640852.333333334</c:v>
                      </c:pt>
                      <c:pt idx="15">
                        <c:v>8416208.5</c:v>
                      </c:pt>
                      <c:pt idx="16">
                        <c:v>8518169.75</c:v>
                      </c:pt>
                      <c:pt idx="17">
                        <c:v>8910389.166666666</c:v>
                      </c:pt>
                      <c:pt idx="18">
                        <c:v>9034604.9000000004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3793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79332480"/>
        <c:crosses val="autoZero"/>
        <c:auto val="1"/>
        <c:lblAlgn val="ctr"/>
        <c:lblOffset val="100"/>
        <c:noMultiLvlLbl val="0"/>
      </c:catAx>
      <c:valAx>
        <c:axId val="379332480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3793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675453324E-2"/>
          <c:y val="5.4229956234853427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1C-4162-8149-72B973E2176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1C-4162-8149-72B973E21762}"/>
                </c:ext>
              </c:extLst>
            </c:dLbl>
            <c:dLbl>
              <c:idx val="3"/>
              <c:layout>
                <c:manualLayout>
                  <c:x val="0"/>
                  <c:y val="4.6296296296295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31C-4162-8149-72B973E2176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3.0466939390201434E-4"/>
                  <c:y val="-2.7128530297809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831C-4162-8149-72B973E21762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3524-49E6-98D2-16C1D3C07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1B9D84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Sheet2!$A$2:$A$34</c:f>
              <c:numCache>
                <c:formatCode>mmm\-yy</c:formatCode>
                <c:ptCount val="3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</c:numCache>
            </c:numRef>
          </c:cat>
          <c:val>
            <c:numRef>
              <c:f>Sheet2!$C$2:$C$34</c:f>
              <c:numCache>
                <c:formatCode>0.0%</c:formatCode>
                <c:ptCount val="33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-2.6699814986123949E-2</c:v>
                </c:pt>
                <c:pt idx="28">
                  <c:v>1.7084268928728497E-2</c:v>
                </c:pt>
                <c:pt idx="29">
                  <c:v>1.2736199854376684E-2</c:v>
                </c:pt>
                <c:pt idx="30">
                  <c:v>4.1342109512568337E-2</c:v>
                </c:pt>
                <c:pt idx="31">
                  <c:v>8.6172840417795271E-3</c:v>
                </c:pt>
                <c:pt idx="32">
                  <c:v>2.1812783066671892E-2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379755136"/>
        <c:axId val="379753600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layout>
                <c:manualLayout>
                  <c:x val="-6.6438762529395887E-4"/>
                  <c:y val="-4.62105312587388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600" b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600" b="1">
                    <a:solidFill>
                      <a:schemeClr val="accent2">
                        <a:lumMod val="75000"/>
                      </a:schemeClr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Sheet2!$A$2:$A$34</c:f>
              <c:numCache>
                <c:formatCode>mmm\-yy</c:formatCode>
                <c:ptCount val="3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</c:numCache>
            </c:numRef>
          </c:cat>
          <c:val>
            <c:numRef>
              <c:f>Sheet2!$B$2:$B$34</c:f>
              <c:numCache>
                <c:formatCode>#,##0</c:formatCode>
                <c:ptCount val="33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252513</c:v>
                </c:pt>
                <c:pt idx="28">
                  <c:v>256827</c:v>
                </c:pt>
                <c:pt idx="29">
                  <c:v>260098</c:v>
                </c:pt>
                <c:pt idx="30">
                  <c:v>270851</c:v>
                </c:pt>
                <c:pt idx="31">
                  <c:v>273185</c:v>
                </c:pt>
                <c:pt idx="32" formatCode="General">
                  <c:v>279143.92514206877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721600"/>
        <c:axId val="379723136"/>
      </c:lineChart>
      <c:dateAx>
        <c:axId val="379721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2000" b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AR"/>
          </a:p>
        </c:txPr>
        <c:crossAx val="379723136"/>
        <c:crosses val="autoZero"/>
        <c:auto val="1"/>
        <c:lblOffset val="100"/>
        <c:baseTimeUnit val="months"/>
        <c:majorUnit val="3"/>
        <c:majorTimeUnit val="months"/>
      </c:dateAx>
      <c:valAx>
        <c:axId val="3797231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379721600"/>
        <c:crosses val="autoZero"/>
        <c:crossBetween val="between"/>
      </c:valAx>
      <c:valAx>
        <c:axId val="37975360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379755136"/>
        <c:crosses val="max"/>
        <c:crossBetween val="between"/>
      </c:valAx>
      <c:dateAx>
        <c:axId val="3797551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79753600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248110680893936E-2"/>
          <c:y val="2.3017806577307478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65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BF-4AD1-845B-0CE4CB3D56D4}"/>
                </c:ext>
              </c:extLst>
            </c:dLbl>
            <c:dLbl>
              <c:idx val="4891"/>
              <c:layout>
                <c:manualLayout>
                  <c:x val="-1.0546099012507301E-2"/>
                  <c:y val="-6.71745574512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(2)'!$A$2:$A$5115</c:f>
              <c:numCache>
                <c:formatCode>m/d/yyyy</c:formatCode>
                <c:ptCount val="5114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</c:numCache>
            </c:numRef>
          </c:cat>
          <c:val>
            <c:numRef>
              <c:f>'Serie diaria (2)'!$B$2:$B$5115</c:f>
              <c:numCache>
                <c:formatCode>0.0%</c:formatCode>
                <c:ptCount val="5114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0889344"/>
        <c:axId val="381042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(2)'!$A$2:$A$5115</c15:sqref>
                        </c15:formulaRef>
                      </c:ext>
                    </c:extLst>
                    <c:numCache>
                      <c:formatCode>m/d/yyyy</c:formatCode>
                      <c:ptCount val="5114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(2)'!$C$2:$C$5115</c15:sqref>
                        </c15:formulaRef>
                      </c:ext>
                    </c:extLst>
                    <c:numCache>
                      <c:formatCode>0.0%</c:formatCode>
                      <c:ptCount val="5114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(2)'!$A$2:$A$5115</c:f>
              <c:numCache>
                <c:formatCode>m/d/yyyy</c:formatCode>
                <c:ptCount val="5114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</c:numCache>
            </c:numRef>
          </c:cat>
          <c:val>
            <c:numRef>
              <c:f>'Serie diaria (2)'!$D$2:$D$5115</c:f>
              <c:numCache>
                <c:formatCode>0.0%</c:formatCode>
                <c:ptCount val="5114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889344"/>
        <c:axId val="381042688"/>
      </c:lineChart>
      <c:dateAx>
        <c:axId val="380889344"/>
        <c:scaling>
          <c:orientation val="minMax"/>
          <c:max val="4529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81042688"/>
        <c:crosses val="autoZero"/>
        <c:auto val="1"/>
        <c:lblOffset val="100"/>
        <c:baseTimeUnit val="days"/>
        <c:majorUnit val="3"/>
        <c:majorTimeUnit val="months"/>
      </c:dateAx>
      <c:valAx>
        <c:axId val="381042688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38088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0.94068</cdr:y>
    </cdr:from>
    <cdr:to>
      <cdr:x>0.58966</cdr:x>
      <cdr:y>1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40000" y="5034253"/>
          <a:ext cx="6694387" cy="317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0000"/>
            </a:lnSpc>
          </a:pPr>
          <a:r>
            <a:rPr lang="es-AR" sz="1400" b="1" dirty="0">
              <a:solidFill>
                <a:prstClr val="white">
                  <a:lumMod val="50000"/>
                </a:prstClr>
              </a:solidFill>
              <a:latin typeface="Calibri Light"/>
            </a:rPr>
            <a:t>Fuente:</a:t>
          </a:r>
          <a:r>
            <a:rPr lang="es-AR" sz="1400" dirty="0">
              <a:solidFill>
                <a:prstClr val="white">
                  <a:lumMod val="50000"/>
                </a:prstClr>
              </a:solidFill>
              <a:latin typeface="Calibri Light"/>
            </a:rPr>
            <a:t> Elaboraci</a:t>
          </a:r>
          <a:r>
            <a:rPr lang="es-AR" altLang="ja-JP" sz="1400" dirty="0">
              <a:solidFill>
                <a:prstClr val="white">
                  <a:lumMod val="50000"/>
                </a:prstClr>
              </a:solidFill>
              <a:latin typeface="Calibri Light"/>
              <a:ea typeface="ＭＳ Ｐゴシック" pitchFamily="34" charset="-128"/>
            </a:rPr>
            <a:t>ón propia en base a datos trimestrales de SRT y estimaciones de UART.</a:t>
          </a:r>
          <a:endParaRPr lang="es-ES" sz="1400" dirty="0">
            <a:solidFill>
              <a:prstClr val="white">
                <a:lumMod val="50000"/>
              </a:prstClr>
            </a:solidFill>
            <a:latin typeface="Calibri Ligh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0.35769</cdr:x>
      <cdr:y>0.16541</cdr:y>
    </cdr:from>
    <cdr:to>
      <cdr:x>0.67514</cdr:x>
      <cdr:y>0.9132</cdr:y>
    </cdr:to>
    <cdr:grpSp>
      <cdr:nvGrpSpPr>
        <cdr:cNvPr id="4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672DF378-CCC1-0941-ACE1-D59E00E3197C}"/>
            </a:ext>
          </a:extLst>
        </cdr:cNvPr>
        <cdr:cNvGrpSpPr/>
      </cdr:nvGrpSpPr>
      <cdr:grpSpPr>
        <a:xfrm xmlns:a="http://schemas.openxmlformats.org/drawingml/2006/main">
          <a:off x="5738215" y="1080229"/>
          <a:ext cx="5092667" cy="4883530"/>
          <a:chOff x="3723738" y="2181638"/>
          <a:chExt cx="1696500" cy="1696500"/>
        </a:xfrm>
      </cdr:grpSpPr>
      <cdr:sp macro="" textlink="">
        <cdr:nvSpPr>
          <cdr:cNvPr id="5" name="Google Shape;492;p23"/>
          <cdr:cNvSpPr/>
        </cdr:nvSpPr>
        <cdr:spPr>
          <a:xfrm xmlns:a="http://schemas.openxmlformats.org/drawingml/2006/main">
            <a:off x="3723738" y="2181638"/>
            <a:ext cx="1696500" cy="1696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3">
              <a:lumMod val="75000"/>
              <a:alpha val="56980"/>
            </a:schemeClr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60000"/>
                  <a:lumOff val="40000"/>
                </a:schemeClr>
              </a:solidFill>
            </a:endParaRPr>
          </a:p>
        </cdr:txBody>
      </cdr:sp>
      <cdr:sp macro="" textlink="">
        <cdr:nvSpPr>
          <cdr:cNvPr id="6" name="Google Shape;493;p23"/>
          <cdr:cNvSpPr/>
        </cdr:nvSpPr>
        <cdr:spPr>
          <a:xfrm xmlns:a="http://schemas.openxmlformats.org/drawingml/2006/main">
            <a:off x="3862338" y="2320238"/>
            <a:ext cx="1419300" cy="141930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3">
              <a:lumMod val="75000"/>
            </a:schemeClr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6600" b="1" kern="1200" dirty="0">
                <a:solidFill>
                  <a:srgbClr val="FFFFFF"/>
                </a:solidFill>
              </a:rPr>
              <a:t>17.700</a:t>
            </a:r>
            <a:r>
              <a:rPr lang="es-ES" sz="3900" b="1" kern="1200" dirty="0">
                <a:solidFill>
                  <a:srgbClr val="FFFFFF"/>
                </a:solidFill>
              </a:rPr>
              <a:t>VIDAS</a:t>
            </a:r>
          </a:p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3900" b="1" kern="1200" dirty="0">
                <a:solidFill>
                  <a:srgbClr val="FFFFFF"/>
                </a:solidFill>
              </a:rPr>
              <a:t>SALVADAS</a:t>
            </a: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0.94122</cdr:y>
    </cdr:from>
    <cdr:to>
      <cdr:x>0.14579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5148406"/>
          <a:ext cx="1646733" cy="321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>
              <a:solidFill>
                <a:schemeClr val="bg1">
                  <a:lumMod val="50000"/>
                </a:schemeClr>
              </a:solidFill>
            </a:rPr>
            <a:t>* Sin casas particulares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250%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211%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1/3/2024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730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0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1/3/2024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28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7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3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4492002" y="8628096"/>
            <a:ext cx="3656695" cy="1926559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159159" y="2027604"/>
            <a:ext cx="8520430" cy="1470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9400" b="1" spc="45" dirty="0">
                <a:solidFill>
                  <a:srgbClr val="FFFFFF"/>
                </a:solidFill>
              </a:rPr>
              <a:t>ART</a:t>
            </a:r>
            <a:r>
              <a:rPr sz="9400" b="1" spc="140" dirty="0">
                <a:solidFill>
                  <a:srgbClr val="FFFFFF"/>
                </a:solidFill>
              </a:rPr>
              <a:t> </a:t>
            </a:r>
            <a:r>
              <a:rPr sz="9400" b="1" spc="30" dirty="0">
                <a:solidFill>
                  <a:srgbClr val="FFFFFF"/>
                </a:solidFill>
              </a:rPr>
              <a:t>PANORAMA</a:t>
            </a:r>
            <a:endParaRPr sz="9400"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54058" y="3191201"/>
            <a:ext cx="9365615" cy="24179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7780">
              <a:spcBef>
                <a:spcPts val="96"/>
              </a:spcBef>
            </a:pPr>
            <a:r>
              <a:rPr lang="es-ES" sz="6400" spc="54" dirty="0">
                <a:solidFill>
                  <a:srgbClr val="FFFFFF"/>
                </a:solidFill>
                <a:latin typeface="Calibri"/>
                <a:cs typeface="Calibri"/>
              </a:rPr>
              <a:t>MARZO </a:t>
            </a:r>
            <a:r>
              <a:rPr sz="6400" spc="54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AR" sz="6400" spc="5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64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4900" dirty="0">
              <a:latin typeface="Calibri"/>
              <a:cs typeface="Calibri"/>
            </a:endParaRPr>
          </a:p>
          <a:p>
            <a:pPr marL="12699">
              <a:lnSpc>
                <a:spcPts val="5175"/>
              </a:lnSpc>
            </a:pPr>
            <a:r>
              <a:rPr lang="es-ES" sz="4500" spc="49" dirty="0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sz="4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972580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493533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2333868" y="2816225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719313" y="3126406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018540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>
                <a:solidFill>
                  <a:srgbClr val="9BBA58"/>
                </a:solidFill>
              </a:rPr>
              <a:t>T</a:t>
            </a:r>
            <a:r>
              <a:rPr sz="5300" spc="59">
                <a:solidFill>
                  <a:srgbClr val="9BBA58"/>
                </a:solidFill>
              </a:rPr>
              <a:t>E</a:t>
            </a:r>
            <a:r>
              <a:rPr sz="5300" spc="-5">
                <a:solidFill>
                  <a:srgbClr val="9BBA58"/>
                </a:solidFill>
              </a:rPr>
              <a:t>A</a:t>
            </a:r>
            <a:r>
              <a:rPr lang="es-AR" sz="5300" spc="-5">
                <a:solidFill>
                  <a:srgbClr val="9BBA58"/>
                </a:solidFill>
              </a:rPr>
              <a:t>.</a:t>
            </a:r>
            <a:r>
              <a:rPr sz="5300" spc="-335">
                <a:solidFill>
                  <a:srgbClr val="9BBA58"/>
                </a:solidFill>
              </a:rPr>
              <a:t> </a:t>
            </a:r>
            <a:r>
              <a:rPr lang="es-AR" sz="5300" spc="15">
                <a:solidFill>
                  <a:srgbClr val="9BBA58"/>
                </a:solidFill>
              </a:rPr>
              <a:t>L</a:t>
            </a:r>
            <a:r>
              <a:rPr sz="5300" spc="59" err="1">
                <a:solidFill>
                  <a:srgbClr val="9BBA58"/>
                </a:solidFill>
              </a:rPr>
              <a:t>o</a:t>
            </a:r>
            <a:r>
              <a:rPr sz="5300" spc="-5" err="1">
                <a:solidFill>
                  <a:srgbClr val="9BBA58"/>
                </a:solidFill>
              </a:rPr>
              <a:t>s</a:t>
            </a:r>
            <a:r>
              <a:rPr sz="5300" spc="-300">
                <a:solidFill>
                  <a:srgbClr val="9BBA58"/>
                </a:solidFill>
              </a:rPr>
              <a:t> </a:t>
            </a:r>
            <a:r>
              <a:rPr sz="5300" spc="-74">
                <a:solidFill>
                  <a:srgbClr val="9BBA58"/>
                </a:solidFill>
              </a:rPr>
              <a:t>p</a:t>
            </a:r>
            <a:r>
              <a:rPr sz="5300" spc="15">
                <a:solidFill>
                  <a:srgbClr val="9BBA58"/>
                </a:solidFill>
              </a:rPr>
              <a:t>i</a:t>
            </a:r>
            <a:r>
              <a:rPr sz="5300" spc="30">
                <a:solidFill>
                  <a:srgbClr val="9BBA58"/>
                </a:solidFill>
              </a:rPr>
              <a:t>c</a:t>
            </a:r>
            <a:r>
              <a:rPr sz="5300" spc="59">
                <a:solidFill>
                  <a:srgbClr val="9BBA58"/>
                </a:solidFill>
              </a:rPr>
              <a:t>o</a:t>
            </a:r>
            <a:r>
              <a:rPr sz="5300" spc="-5">
                <a:solidFill>
                  <a:srgbClr val="9BBA58"/>
                </a:solidFill>
              </a:rPr>
              <a:t>s</a:t>
            </a:r>
            <a:r>
              <a:rPr sz="5300" spc="-300">
                <a:solidFill>
                  <a:srgbClr val="9BBA58"/>
                </a:solidFill>
              </a:rPr>
              <a:t> </a:t>
            </a:r>
            <a:r>
              <a:rPr sz="5300" spc="-74">
                <a:solidFill>
                  <a:srgbClr val="9BBA58"/>
                </a:solidFill>
              </a:rPr>
              <a:t>qu</a:t>
            </a:r>
            <a:r>
              <a:rPr sz="5300" spc="-5">
                <a:solidFill>
                  <a:srgbClr val="9BBA58"/>
                </a:solidFill>
              </a:rPr>
              <a:t>e  </a:t>
            </a:r>
            <a:r>
              <a:rPr sz="5300" spc="-74">
                <a:solidFill>
                  <a:srgbClr val="9BBA58"/>
                </a:solidFill>
              </a:rPr>
              <a:t>h</a:t>
            </a:r>
            <a:r>
              <a:rPr sz="5300" spc="30">
                <a:solidFill>
                  <a:srgbClr val="9BBA58"/>
                </a:solidFill>
              </a:rPr>
              <a:t>ac</a:t>
            </a:r>
            <a:r>
              <a:rPr sz="5300" spc="-25">
                <a:solidFill>
                  <a:srgbClr val="9BBA58"/>
                </a:solidFill>
              </a:rPr>
              <a:t>e</a:t>
            </a:r>
            <a:r>
              <a:rPr sz="5300" spc="-5">
                <a:solidFill>
                  <a:srgbClr val="9BBA58"/>
                </a:solidFill>
              </a:rPr>
              <a:t>n</a:t>
            </a:r>
            <a:r>
              <a:rPr sz="5300" spc="-224">
                <a:solidFill>
                  <a:srgbClr val="9BBA58"/>
                </a:solidFill>
              </a:rPr>
              <a:t> </a:t>
            </a:r>
            <a:r>
              <a:rPr sz="5300" err="1">
                <a:solidFill>
                  <a:srgbClr val="9BBA58"/>
                </a:solidFill>
              </a:rPr>
              <a:t>s</a:t>
            </a:r>
            <a:r>
              <a:rPr sz="5300" spc="30" err="1">
                <a:solidFill>
                  <a:srgbClr val="9BBA58"/>
                </a:solidFill>
              </a:rPr>
              <a:t>a</a:t>
            </a:r>
            <a:r>
              <a:rPr sz="5300" spc="20" err="1">
                <a:solidFill>
                  <a:srgbClr val="9BBA58"/>
                </a:solidFill>
              </a:rPr>
              <a:t>l</a:t>
            </a:r>
            <a:r>
              <a:rPr sz="5300" spc="10" err="1">
                <a:solidFill>
                  <a:srgbClr val="9BBA58"/>
                </a:solidFill>
              </a:rPr>
              <a:t>t</a:t>
            </a:r>
            <a:r>
              <a:rPr sz="5300" spc="30" err="1">
                <a:solidFill>
                  <a:srgbClr val="9BBA58"/>
                </a:solidFill>
              </a:rPr>
              <a:t>a</a:t>
            </a:r>
            <a:r>
              <a:rPr sz="5300" spc="-5" err="1">
                <a:solidFill>
                  <a:srgbClr val="9BBA58"/>
                </a:solidFill>
              </a:rPr>
              <a:t>r</a:t>
            </a:r>
            <a:r>
              <a:rPr sz="5300" spc="-335">
                <a:solidFill>
                  <a:srgbClr val="9BBA58"/>
                </a:solidFill>
              </a:rPr>
              <a:t> </a:t>
            </a:r>
            <a:r>
              <a:rPr sz="5300" spc="10" err="1">
                <a:solidFill>
                  <a:srgbClr val="9BBA58"/>
                </a:solidFill>
              </a:rPr>
              <a:t>t</a:t>
            </a:r>
            <a:r>
              <a:rPr sz="5300" spc="59" err="1">
                <a:solidFill>
                  <a:srgbClr val="9BBA58"/>
                </a:solidFill>
              </a:rPr>
              <a:t>o</a:t>
            </a:r>
            <a:r>
              <a:rPr sz="5300" spc="-74" err="1">
                <a:solidFill>
                  <a:srgbClr val="9BBA58"/>
                </a:solidFill>
              </a:rPr>
              <a:t>d</a:t>
            </a:r>
            <a:r>
              <a:rPr sz="5300" spc="59" err="1">
                <a:solidFill>
                  <a:srgbClr val="9BBA58"/>
                </a:solidFill>
              </a:rPr>
              <a:t>o</a:t>
            </a:r>
            <a:endParaRPr sz="5300" spc="-5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1218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430" y="676155"/>
            <a:ext cx="11024235" cy="1895687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699" marR="6985" indent="760024" algn="r">
              <a:lnSpc>
                <a:spcPts val="6190"/>
              </a:lnSpc>
              <a:spcBef>
                <a:spcPts val="1095"/>
              </a:spcBef>
            </a:pPr>
            <a:r>
              <a:rPr sz="5800" spc="-130" err="1">
                <a:solidFill>
                  <a:srgbClr val="E7481D"/>
                </a:solidFill>
                <a:latin typeface="Calibri"/>
                <a:cs typeface="Calibri"/>
              </a:rPr>
              <a:t>Impact</a:t>
            </a:r>
            <a:r>
              <a:rPr sz="5800" spc="-5" err="1">
                <a:solidFill>
                  <a:srgbClr val="E7481D"/>
                </a:solidFill>
                <a:latin typeface="Calibri"/>
                <a:cs typeface="Calibri"/>
              </a:rPr>
              <a:t>o</a:t>
            </a:r>
            <a:r>
              <a:rPr sz="5800" spc="-246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20">
                <a:solidFill>
                  <a:srgbClr val="E7481D"/>
                </a:solidFill>
                <a:latin typeface="Calibri"/>
                <a:cs typeface="Calibri"/>
              </a:rPr>
              <a:t>Act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a</a:t>
            </a:r>
            <a:r>
              <a:rPr sz="5800" spc="-236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>
                <a:solidFill>
                  <a:srgbClr val="E7481D"/>
                </a:solidFill>
                <a:latin typeface="Calibri"/>
                <a:cs typeface="Calibri"/>
              </a:rPr>
              <a:t>CN</a:t>
            </a:r>
            <a:r>
              <a:rPr sz="5800" spc="-120">
                <a:solidFill>
                  <a:srgbClr val="E7481D"/>
                </a:solidFill>
                <a:latin typeface="Calibri"/>
                <a:cs typeface="Calibri"/>
              </a:rPr>
              <a:t>A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T</a:t>
            </a:r>
            <a:r>
              <a:rPr sz="5800" spc="-236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25">
                <a:solidFill>
                  <a:srgbClr val="E7481D"/>
                </a:solidFill>
                <a:latin typeface="Calibri"/>
                <a:cs typeface="Calibri"/>
              </a:rPr>
              <a:t>2764/2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2</a:t>
            </a:r>
            <a:endParaRPr lang="es-AR" sz="5800" spc="-241">
              <a:solidFill>
                <a:srgbClr val="E7481D"/>
              </a:solidFill>
              <a:latin typeface="Calibri"/>
              <a:cs typeface="Calibri"/>
            </a:endParaRPr>
          </a:p>
          <a:p>
            <a:pPr marL="12699" marR="6985" indent="760024" algn="r">
              <a:lnSpc>
                <a:spcPts val="6190"/>
              </a:lnSpc>
              <a:spcBef>
                <a:spcPts val="1095"/>
              </a:spcBef>
            </a:pPr>
            <a:r>
              <a:rPr sz="5800" spc="-125">
                <a:solidFill>
                  <a:srgbClr val="E7481D"/>
                </a:solidFill>
                <a:latin typeface="Calibri"/>
                <a:cs typeface="Calibri"/>
              </a:rPr>
              <a:t>8% </a:t>
            </a:r>
            <a:r>
              <a:rPr sz="5800" spc="-130">
                <a:solidFill>
                  <a:srgbClr val="E7481D"/>
                </a:solidFill>
                <a:latin typeface="Calibri"/>
                <a:cs typeface="Calibri"/>
              </a:rPr>
              <a:t>de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l</a:t>
            </a:r>
            <a:r>
              <a:rPr sz="5800" spc="-241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25">
                <a:solidFill>
                  <a:srgbClr val="E7481D"/>
                </a:solidFill>
                <a:latin typeface="Calibri"/>
                <a:cs typeface="Calibri"/>
              </a:rPr>
              <a:t>tota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l</a:t>
            </a:r>
            <a:r>
              <a:rPr sz="5800" spc="-241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>
                <a:solidFill>
                  <a:srgbClr val="E7481D"/>
                </a:solidFill>
                <a:latin typeface="Calibri"/>
                <a:cs typeface="Calibri"/>
              </a:rPr>
              <a:t>de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l</a:t>
            </a:r>
            <a:r>
              <a:rPr sz="5800" spc="-246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>
                <a:solidFill>
                  <a:srgbClr val="E7481D"/>
                </a:solidFill>
                <a:latin typeface="Calibri"/>
                <a:cs typeface="Calibri"/>
              </a:rPr>
              <a:t>stoc</a:t>
            </a:r>
            <a:r>
              <a:rPr sz="5800" spc="-5">
                <a:solidFill>
                  <a:srgbClr val="E7481D"/>
                </a:solidFill>
                <a:latin typeface="Calibri"/>
                <a:cs typeface="Calibri"/>
              </a:rPr>
              <a:t>k</a:t>
            </a:r>
            <a:r>
              <a:rPr sz="5800" spc="-246">
                <a:solidFill>
                  <a:srgbClr val="E7481D"/>
                </a:solidFill>
                <a:latin typeface="Calibri"/>
                <a:cs typeface="Calibri"/>
              </a:rPr>
              <a:t> </a:t>
            </a:r>
            <a:r>
              <a:rPr sz="5800" spc="-130">
                <a:solidFill>
                  <a:srgbClr val="E7481D"/>
                </a:solidFill>
                <a:latin typeface="Calibri"/>
                <a:cs typeface="Calibri"/>
              </a:rPr>
              <a:t>judic</a:t>
            </a:r>
            <a:r>
              <a:rPr sz="5800" spc="-125">
                <a:solidFill>
                  <a:srgbClr val="E7481D"/>
                </a:solidFill>
                <a:latin typeface="Calibri"/>
                <a:cs typeface="Calibri"/>
              </a:rPr>
              <a:t>ial</a:t>
            </a:r>
            <a:endParaRPr sz="5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63337" y="468500"/>
            <a:ext cx="441326" cy="1990089"/>
          </a:xfrm>
          <a:custGeom>
            <a:avLst/>
            <a:gdLst/>
            <a:ahLst/>
            <a:cxnLst/>
            <a:rect l="l" t="t" r="r" b="b"/>
            <a:pathLst>
              <a:path w="441325" h="1990089">
                <a:moveTo>
                  <a:pt x="440761" y="0"/>
                </a:moveTo>
                <a:lnTo>
                  <a:pt x="0" y="0"/>
                </a:lnTo>
                <a:lnTo>
                  <a:pt x="0" y="1989468"/>
                </a:lnTo>
                <a:lnTo>
                  <a:pt x="440761" y="1989468"/>
                </a:lnTo>
                <a:lnTo>
                  <a:pt x="440761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F98B3B17-6F84-4C4D-4918-A70DDECCD17F}"/>
              </a:ext>
            </a:extLst>
          </p:cNvPr>
          <p:cNvGraphicFramePr>
            <a:graphicFrameLocks/>
          </p:cNvGraphicFramePr>
          <p:nvPr/>
        </p:nvGraphicFramePr>
        <p:xfrm>
          <a:off x="374650" y="2736465"/>
          <a:ext cx="19087013" cy="836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object 4"/>
          <p:cNvSpPr/>
          <p:nvPr/>
        </p:nvSpPr>
        <p:spPr>
          <a:xfrm>
            <a:off x="0" y="473075"/>
            <a:ext cx="7790180" cy="1990089"/>
          </a:xfrm>
          <a:custGeom>
            <a:avLst/>
            <a:gdLst/>
            <a:ahLst/>
            <a:cxnLst/>
            <a:rect l="l" t="t" r="r" b="b"/>
            <a:pathLst>
              <a:path w="7790180" h="1990089">
                <a:moveTo>
                  <a:pt x="7789553" y="0"/>
                </a:moveTo>
                <a:lnTo>
                  <a:pt x="0" y="0"/>
                </a:lnTo>
                <a:lnTo>
                  <a:pt x="0" y="1989468"/>
                </a:lnTo>
                <a:lnTo>
                  <a:pt x="7789553" y="1989468"/>
                </a:lnTo>
                <a:lnTo>
                  <a:pt x="778955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"/>
          <p:cNvSpPr txBox="1"/>
          <p:nvPr/>
        </p:nvSpPr>
        <p:spPr>
          <a:xfrm>
            <a:off x="2458857" y="693531"/>
            <a:ext cx="457708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IMPACTO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0" name="object 6"/>
          <p:cNvGrpSpPr/>
          <p:nvPr/>
        </p:nvGrpSpPr>
        <p:grpSpPr>
          <a:xfrm>
            <a:off x="658333" y="750556"/>
            <a:ext cx="1409065" cy="1435100"/>
            <a:chOff x="658332" y="891777"/>
            <a:chExt cx="1409065" cy="1435100"/>
          </a:xfrm>
        </p:grpSpPr>
        <p:sp>
          <p:nvSpPr>
            <p:cNvPr id="51" name="object 7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778732" y="1471040"/>
              <a:ext cx="587375" cy="381000"/>
            </a:xfrm>
            <a:custGeom>
              <a:avLst/>
              <a:gdLst/>
              <a:ahLst/>
              <a:cxnLst/>
              <a:rect l="l" t="t" r="r" b="b"/>
              <a:pathLst>
                <a:path w="587375" h="381000">
                  <a:moveTo>
                    <a:pt x="293472" y="0"/>
                  </a:moveTo>
                  <a:lnTo>
                    <a:pt x="243732" y="3768"/>
                  </a:lnTo>
                  <a:lnTo>
                    <a:pt x="195746" y="14809"/>
                  </a:lnTo>
                  <a:lnTo>
                    <a:pt x="150211" y="32728"/>
                  </a:lnTo>
                  <a:lnTo>
                    <a:pt x="107821" y="57130"/>
                  </a:lnTo>
                  <a:lnTo>
                    <a:pt x="69274" y="87618"/>
                  </a:lnTo>
                  <a:lnTo>
                    <a:pt x="35264" y="123797"/>
                  </a:lnTo>
                  <a:lnTo>
                    <a:pt x="6486" y="165272"/>
                  </a:lnTo>
                  <a:lnTo>
                    <a:pt x="0" y="190496"/>
                  </a:lnTo>
                  <a:lnTo>
                    <a:pt x="1621" y="203435"/>
                  </a:lnTo>
                  <a:lnTo>
                    <a:pt x="35264" y="257743"/>
                  </a:lnTo>
                  <a:lnTo>
                    <a:pt x="69274" y="294135"/>
                  </a:lnTo>
                  <a:lnTo>
                    <a:pt x="107821" y="324593"/>
                  </a:lnTo>
                  <a:lnTo>
                    <a:pt x="150211" y="348812"/>
                  </a:lnTo>
                  <a:lnTo>
                    <a:pt x="195746" y="366487"/>
                  </a:lnTo>
                  <a:lnTo>
                    <a:pt x="243732" y="377316"/>
                  </a:lnTo>
                  <a:lnTo>
                    <a:pt x="293472" y="380993"/>
                  </a:lnTo>
                  <a:lnTo>
                    <a:pt x="343209" y="377225"/>
                  </a:lnTo>
                  <a:lnTo>
                    <a:pt x="391192" y="366183"/>
                  </a:lnTo>
                  <a:lnTo>
                    <a:pt x="436726" y="348264"/>
                  </a:lnTo>
                  <a:lnTo>
                    <a:pt x="479115" y="323863"/>
                  </a:lnTo>
                  <a:lnTo>
                    <a:pt x="516860" y="294011"/>
                  </a:lnTo>
                  <a:lnTo>
                    <a:pt x="293472" y="294011"/>
                  </a:lnTo>
                  <a:lnTo>
                    <a:pt x="253193" y="285775"/>
                  </a:lnTo>
                  <a:lnTo>
                    <a:pt x="220209" y="263349"/>
                  </a:lnTo>
                  <a:lnTo>
                    <a:pt x="197922" y="230158"/>
                  </a:lnTo>
                  <a:lnTo>
                    <a:pt x="189737" y="189627"/>
                  </a:lnTo>
                  <a:lnTo>
                    <a:pt x="197922" y="149097"/>
                  </a:lnTo>
                  <a:lnTo>
                    <a:pt x="220209" y="115906"/>
                  </a:lnTo>
                  <a:lnTo>
                    <a:pt x="253193" y="93479"/>
                  </a:lnTo>
                  <a:lnTo>
                    <a:pt x="293472" y="85243"/>
                  </a:lnTo>
                  <a:lnTo>
                    <a:pt x="515621" y="85243"/>
                  </a:lnTo>
                  <a:lnTo>
                    <a:pt x="479115" y="56400"/>
                  </a:lnTo>
                  <a:lnTo>
                    <a:pt x="436726" y="32181"/>
                  </a:lnTo>
                  <a:lnTo>
                    <a:pt x="391192" y="14505"/>
                  </a:lnTo>
                  <a:lnTo>
                    <a:pt x="343209" y="3677"/>
                  </a:lnTo>
                  <a:lnTo>
                    <a:pt x="293472" y="0"/>
                  </a:lnTo>
                  <a:close/>
                </a:path>
                <a:path w="587375" h="381000">
                  <a:moveTo>
                    <a:pt x="515621" y="85243"/>
                  </a:moveTo>
                  <a:lnTo>
                    <a:pt x="293472" y="85243"/>
                  </a:lnTo>
                  <a:lnTo>
                    <a:pt x="333751" y="93479"/>
                  </a:lnTo>
                  <a:lnTo>
                    <a:pt x="366736" y="115906"/>
                  </a:lnTo>
                  <a:lnTo>
                    <a:pt x="389022" y="149097"/>
                  </a:lnTo>
                  <a:lnTo>
                    <a:pt x="397207" y="189627"/>
                  </a:lnTo>
                  <a:lnTo>
                    <a:pt x="389022" y="230158"/>
                  </a:lnTo>
                  <a:lnTo>
                    <a:pt x="366736" y="263349"/>
                  </a:lnTo>
                  <a:lnTo>
                    <a:pt x="333751" y="285775"/>
                  </a:lnTo>
                  <a:lnTo>
                    <a:pt x="293472" y="294011"/>
                  </a:lnTo>
                  <a:lnTo>
                    <a:pt x="516860" y="294011"/>
                  </a:lnTo>
                  <a:lnTo>
                    <a:pt x="551677" y="257196"/>
                  </a:lnTo>
                  <a:lnTo>
                    <a:pt x="580458" y="215721"/>
                  </a:lnTo>
                  <a:lnTo>
                    <a:pt x="586945" y="190496"/>
                  </a:lnTo>
                  <a:lnTo>
                    <a:pt x="585323" y="177557"/>
                  </a:lnTo>
                  <a:lnTo>
                    <a:pt x="580458" y="165272"/>
                  </a:lnTo>
                  <a:lnTo>
                    <a:pt x="551677" y="123250"/>
                  </a:lnTo>
                  <a:lnTo>
                    <a:pt x="517664" y="86857"/>
                  </a:lnTo>
                  <a:lnTo>
                    <a:pt x="515621" y="85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32" y="1242444"/>
              <a:ext cx="225752" cy="213354"/>
            </a:xfrm>
            <a:prstGeom prst="rect">
              <a:avLst/>
            </a:prstGeom>
          </p:spPr>
        </p:pic>
        <p:pic>
          <p:nvPicPr>
            <p:cNvPr id="54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23" y="1242444"/>
              <a:ext cx="225752" cy="213354"/>
            </a:xfrm>
            <a:prstGeom prst="rect">
              <a:avLst/>
            </a:prstGeom>
          </p:spPr>
        </p:pic>
        <p:pic>
          <p:nvPicPr>
            <p:cNvPr id="55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326" y="1852036"/>
              <a:ext cx="225744" cy="228600"/>
            </a:xfrm>
            <a:prstGeom prst="rect">
              <a:avLst/>
            </a:prstGeom>
          </p:spPr>
        </p:pic>
        <p:pic>
          <p:nvPicPr>
            <p:cNvPr id="56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32" y="1852035"/>
              <a:ext cx="225752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30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92" name="object 92"/>
          <p:cNvSpPr txBox="1"/>
          <p:nvPr/>
        </p:nvSpPr>
        <p:spPr>
          <a:xfrm>
            <a:off x="11705039" y="791332"/>
            <a:ext cx="7746364" cy="171482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sz="5500" spc="-120">
                <a:solidFill>
                  <a:srgbClr val="851919"/>
                </a:solidFill>
                <a:cs typeface="Calibri"/>
              </a:rPr>
              <a:t>Aument</a:t>
            </a:r>
            <a:r>
              <a:rPr sz="5500" spc="-5">
                <a:solidFill>
                  <a:srgbClr val="851919"/>
                </a:solidFill>
                <a:cs typeface="Calibri"/>
              </a:rPr>
              <a:t>o</a:t>
            </a:r>
            <a:r>
              <a:rPr sz="5500" spc="-236">
                <a:solidFill>
                  <a:srgbClr val="851919"/>
                </a:solidFill>
                <a:cs typeface="Calibri"/>
              </a:rPr>
              <a:t> </a:t>
            </a:r>
            <a:r>
              <a:rPr sz="5500" spc="-130">
                <a:solidFill>
                  <a:srgbClr val="851919"/>
                </a:solidFill>
                <a:cs typeface="Calibri"/>
              </a:rPr>
              <a:t>d</a:t>
            </a:r>
            <a:r>
              <a:rPr sz="5500" spc="-5">
                <a:solidFill>
                  <a:srgbClr val="851919"/>
                </a:solidFill>
                <a:cs typeface="Calibri"/>
              </a:rPr>
              <a:t>e</a:t>
            </a:r>
            <a:r>
              <a:rPr sz="5500" spc="-246">
                <a:solidFill>
                  <a:srgbClr val="851919"/>
                </a:solidFill>
                <a:cs typeface="Calibri"/>
              </a:rPr>
              <a:t> </a:t>
            </a:r>
            <a:r>
              <a:rPr sz="5500" spc="-130">
                <a:solidFill>
                  <a:srgbClr val="851919"/>
                </a:solidFill>
                <a:cs typeface="Calibri"/>
              </a:rPr>
              <a:t>l</a:t>
            </a:r>
            <a:r>
              <a:rPr sz="5500" spc="-5">
                <a:solidFill>
                  <a:srgbClr val="851919"/>
                </a:solidFill>
                <a:cs typeface="Calibri"/>
              </a:rPr>
              <a:t>a</a:t>
            </a:r>
            <a:r>
              <a:rPr sz="5500" spc="-246">
                <a:solidFill>
                  <a:srgbClr val="851919"/>
                </a:solidFill>
                <a:cs typeface="Calibri"/>
              </a:rPr>
              <a:t> </a:t>
            </a:r>
            <a:r>
              <a:rPr sz="5500" spc="-130" err="1">
                <a:solidFill>
                  <a:srgbClr val="851919"/>
                </a:solidFill>
                <a:cs typeface="Calibri"/>
              </a:rPr>
              <a:t>intensidad</a:t>
            </a:r>
            <a:endParaRPr lang="es-ES" sz="5500" spc="-130">
              <a:solidFill>
                <a:srgbClr val="851919"/>
              </a:solidFill>
              <a:cs typeface="Calibri"/>
            </a:endParaRPr>
          </a:p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500" spc="-130">
                <a:solidFill>
                  <a:srgbClr val="851919"/>
                </a:solidFill>
                <a:cs typeface="Calibri"/>
              </a:rPr>
              <a:t>Actualizaciones judiciales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  <p:pic>
        <p:nvPicPr>
          <p:cNvPr id="93" name="Imagen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4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84850" y="3526715"/>
            <a:ext cx="12723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4400" b="1" spc="-15">
                <a:solidFill>
                  <a:srgbClr val="80B00D"/>
                </a:solidFill>
                <a:cs typeface="Calibri"/>
              </a:rPr>
              <a:t>Generalizado en el país aunque con heterogeneidades</a:t>
            </a:r>
            <a:endParaRPr lang="es-ES" sz="4400">
              <a:solidFill>
                <a:srgbClr val="80B00D"/>
              </a:solidFill>
              <a:cs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84850" y="5375588"/>
            <a:ext cx="5731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4400" b="1" spc="-15">
                <a:solidFill>
                  <a:srgbClr val="F58700"/>
                </a:solidFill>
                <a:cs typeface="Calibri"/>
              </a:rPr>
              <a:t>Capitalizado o indexado</a:t>
            </a:r>
          </a:p>
        </p:txBody>
      </p:sp>
      <p:sp>
        <p:nvSpPr>
          <p:cNvPr id="70" name="object 25"/>
          <p:cNvSpPr txBox="1"/>
          <p:nvPr/>
        </p:nvSpPr>
        <p:spPr>
          <a:xfrm>
            <a:off x="5919022" y="7280588"/>
            <a:ext cx="77685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4400" b="1" spc="-20">
                <a:solidFill>
                  <a:srgbClr val="F55E00"/>
                </a:solidFill>
                <a:cs typeface="Calibri"/>
              </a:rPr>
              <a:t>Retroactivo</a:t>
            </a:r>
            <a:endParaRPr sz="4400">
              <a:solidFill>
                <a:srgbClr val="F55E00"/>
              </a:solidFill>
              <a:cs typeface="Calibri"/>
            </a:endParaRPr>
          </a:p>
        </p:txBody>
      </p:sp>
      <p:sp>
        <p:nvSpPr>
          <p:cNvPr id="71" name="object 43"/>
          <p:cNvSpPr txBox="1"/>
          <p:nvPr/>
        </p:nvSpPr>
        <p:spPr>
          <a:xfrm>
            <a:off x="5919021" y="9308143"/>
            <a:ext cx="137233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4" marR="5081" indent="-1270">
              <a:spcBef>
                <a:spcPts val="101"/>
              </a:spcBef>
            </a:pPr>
            <a:r>
              <a:rPr lang="es-ES" sz="4400" b="1" spc="-5">
                <a:solidFill>
                  <a:srgbClr val="F01611"/>
                </a:solidFill>
                <a:cs typeface="Calibri"/>
              </a:rPr>
              <a:t>Salida: 1) </a:t>
            </a:r>
            <a:r>
              <a:rPr lang="es-ES" sz="4400" b="1" spc="-5" err="1">
                <a:solidFill>
                  <a:srgbClr val="F01611"/>
                </a:solidFill>
                <a:cs typeface="Calibri"/>
              </a:rPr>
              <a:t>desindexar</a:t>
            </a:r>
            <a:r>
              <a:rPr lang="es-ES" sz="4400" b="1" spc="-5">
                <a:solidFill>
                  <a:srgbClr val="F01611"/>
                </a:solidFill>
                <a:cs typeface="Calibri"/>
              </a:rPr>
              <a:t> y 2) de hoy para adelante</a:t>
            </a:r>
            <a:endParaRPr sz="4400">
              <a:solidFill>
                <a:srgbClr val="F01611"/>
              </a:solidFill>
              <a:cs typeface="Calibri"/>
            </a:endParaRPr>
          </a:p>
        </p:txBody>
      </p:sp>
      <p:grpSp>
        <p:nvGrpSpPr>
          <p:cNvPr id="48" name="Grupo 218"/>
          <p:cNvGrpSpPr/>
          <p:nvPr/>
        </p:nvGrpSpPr>
        <p:grpSpPr>
          <a:xfrm>
            <a:off x="2118518" y="3368675"/>
            <a:ext cx="2066132" cy="6854527"/>
            <a:chOff x="14547851" y="931239"/>
            <a:chExt cx="1055687" cy="3502310"/>
          </a:xfrm>
        </p:grpSpPr>
        <p:grpSp>
          <p:nvGrpSpPr>
            <p:cNvPr id="49" name="Grupo 214"/>
            <p:cNvGrpSpPr/>
            <p:nvPr/>
          </p:nvGrpSpPr>
          <p:grpSpPr>
            <a:xfrm>
              <a:off x="14568488" y="931239"/>
              <a:ext cx="1035050" cy="590550"/>
              <a:chOff x="13228638" y="1868488"/>
              <a:chExt cx="1035050" cy="590550"/>
            </a:xfrm>
          </p:grpSpPr>
          <p:sp>
            <p:nvSpPr>
              <p:cNvPr id="113" name="Freeform 91"/>
              <p:cNvSpPr>
                <a:spLocks/>
              </p:cNvSpPr>
              <p:nvPr/>
            </p:nvSpPr>
            <p:spPr bwMode="auto">
              <a:xfrm>
                <a:off x="134540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9C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92"/>
              <p:cNvSpPr>
                <a:spLocks/>
              </p:cNvSpPr>
              <p:nvPr/>
            </p:nvSpPr>
            <p:spPr bwMode="auto">
              <a:xfrm>
                <a:off x="134540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93"/>
              <p:cNvSpPr>
                <a:spLocks/>
              </p:cNvSpPr>
              <p:nvPr/>
            </p:nvSpPr>
            <p:spPr bwMode="auto">
              <a:xfrm>
                <a:off x="13339763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D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13339763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13228638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6E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96"/>
              <p:cNvSpPr>
                <a:spLocks/>
              </p:cNvSpPr>
              <p:nvPr/>
            </p:nvSpPr>
            <p:spPr bwMode="auto">
              <a:xfrm>
                <a:off x="13228638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97"/>
              <p:cNvSpPr>
                <a:spLocks/>
              </p:cNvSpPr>
              <p:nvPr/>
            </p:nvSpPr>
            <p:spPr bwMode="auto">
              <a:xfrm>
                <a:off x="13538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98"/>
              <p:cNvSpPr>
                <a:spLocks/>
              </p:cNvSpPr>
              <p:nvPr/>
            </p:nvSpPr>
            <p:spPr bwMode="auto">
              <a:xfrm>
                <a:off x="13538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99"/>
              <p:cNvSpPr>
                <a:spLocks noEditPoints="1"/>
              </p:cNvSpPr>
              <p:nvPr/>
            </p:nvSpPr>
            <p:spPr bwMode="auto">
              <a:xfrm>
                <a:off x="135239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0 w 213"/>
                  <a:gd name="T7" fmla="*/ 160 h 167"/>
                  <a:gd name="T8" fmla="*/ 39 w 213"/>
                  <a:gd name="T9" fmla="*/ 83 h 167"/>
                  <a:gd name="T10" fmla="*/ 0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2 w 213"/>
                  <a:gd name="T21" fmla="*/ 81 h 167"/>
                  <a:gd name="T22" fmla="*/ 212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1" y="166"/>
                      <a:pt x="1" y="164"/>
                    </a:cubicBezTo>
                    <a:cubicBezTo>
                      <a:pt x="0" y="163"/>
                      <a:pt x="0" y="161"/>
                      <a:pt x="0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4"/>
                      <a:pt x="212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cubicBezTo>
                      <a:pt x="11" y="158"/>
                      <a:pt x="11" y="158"/>
                      <a:pt x="11" y="158"/>
                    </a:cubicBezTo>
                  </a:path>
                </a:pathLst>
              </a:custGeom>
              <a:solidFill>
                <a:srgbClr val="9ED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00"/>
              <p:cNvSpPr>
                <a:spLocks noEditPoints="1"/>
              </p:cNvSpPr>
              <p:nvPr/>
            </p:nvSpPr>
            <p:spPr bwMode="auto">
              <a:xfrm>
                <a:off x="137668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19 w 49"/>
                  <a:gd name="T3" fmla="*/ 58 h 70"/>
                  <a:gd name="T4" fmla="*/ 16 w 49"/>
                  <a:gd name="T5" fmla="*/ 54 h 70"/>
                  <a:gd name="T6" fmla="*/ 14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4 w 49"/>
                  <a:gd name="T27" fmla="*/ 27 h 70"/>
                  <a:gd name="T28" fmla="*/ 35 w 49"/>
                  <a:gd name="T29" fmla="*/ 36 h 70"/>
                  <a:gd name="T30" fmla="*/ 34 w 49"/>
                  <a:gd name="T31" fmla="*/ 43 h 70"/>
                  <a:gd name="T32" fmla="*/ 34 w 49"/>
                  <a:gd name="T33" fmla="*/ 49 h 70"/>
                  <a:gd name="T34" fmla="*/ 32 w 49"/>
                  <a:gd name="T35" fmla="*/ 54 h 70"/>
                  <a:gd name="T36" fmla="*/ 30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5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6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19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5" y="53"/>
                      <a:pt x="15" y="50"/>
                      <a:pt x="14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0" y="11"/>
                      <a:pt x="22" y="11"/>
                      <a:pt x="24" y="11"/>
                    </a:cubicBezTo>
                    <a:cubicBezTo>
                      <a:pt x="25" y="11"/>
                      <a:pt x="27" y="11"/>
                      <a:pt x="28" y="11"/>
                    </a:cubicBezTo>
                    <a:cubicBezTo>
                      <a:pt x="29" y="12"/>
                      <a:pt x="29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4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4" y="43"/>
                    </a:cubicBezTo>
                    <a:cubicBezTo>
                      <a:pt x="34" y="45"/>
                      <a:pt x="34" y="47"/>
                      <a:pt x="34" y="49"/>
                    </a:cubicBezTo>
                    <a:cubicBezTo>
                      <a:pt x="33" y="51"/>
                      <a:pt x="33" y="52"/>
                      <a:pt x="32" y="54"/>
                    </a:cubicBezTo>
                    <a:cubicBezTo>
                      <a:pt x="32" y="55"/>
                      <a:pt x="31" y="56"/>
                      <a:pt x="30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5" y="59"/>
                      <a:pt x="24" y="59"/>
                    </a:cubicBezTo>
                    <a:moveTo>
                      <a:pt x="25" y="0"/>
                    </a:moveTo>
                    <a:cubicBezTo>
                      <a:pt x="20" y="0"/>
                      <a:pt x="16" y="1"/>
                      <a:pt x="13" y="2"/>
                    </a:cubicBezTo>
                    <a:cubicBezTo>
                      <a:pt x="10" y="4"/>
                      <a:pt x="7" y="6"/>
                      <a:pt x="5" y="9"/>
                    </a:cubicBezTo>
                    <a:cubicBezTo>
                      <a:pt x="3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6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8" y="66"/>
                      <a:pt x="41" y="64"/>
                      <a:pt x="43" y="61"/>
                    </a:cubicBezTo>
                    <a:cubicBezTo>
                      <a:pt x="45" y="58"/>
                      <a:pt x="46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6" y="2"/>
                    </a:cubicBezTo>
                    <a:cubicBezTo>
                      <a:pt x="33" y="1"/>
                      <a:pt x="30" y="0"/>
                      <a:pt x="25" y="0"/>
                    </a:cubicBezTo>
                  </a:path>
                </a:pathLst>
              </a:custGeom>
              <a:solidFill>
                <a:srgbClr val="76A2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01"/>
              <p:cNvSpPr>
                <a:spLocks/>
              </p:cNvSpPr>
              <p:nvPr/>
            </p:nvSpPr>
            <p:spPr bwMode="auto">
              <a:xfrm>
                <a:off x="13968413" y="2041526"/>
                <a:ext cx="146050" cy="239713"/>
              </a:xfrm>
              <a:custGeom>
                <a:avLst/>
                <a:gdLst>
                  <a:gd name="T0" fmla="*/ 23 w 42"/>
                  <a:gd name="T1" fmla="*/ 0 h 68"/>
                  <a:gd name="T2" fmla="*/ 20 w 42"/>
                  <a:gd name="T3" fmla="*/ 0 h 68"/>
                  <a:gd name="T4" fmla="*/ 19 w 42"/>
                  <a:gd name="T5" fmla="*/ 0 h 68"/>
                  <a:gd name="T6" fmla="*/ 17 w 42"/>
                  <a:gd name="T7" fmla="*/ 0 h 68"/>
                  <a:gd name="T8" fmla="*/ 17 w 42"/>
                  <a:gd name="T9" fmla="*/ 0 h 68"/>
                  <a:gd name="T10" fmla="*/ 2 w 42"/>
                  <a:gd name="T11" fmla="*/ 10 h 68"/>
                  <a:gd name="T12" fmla="*/ 1 w 42"/>
                  <a:gd name="T13" fmla="*/ 11 h 68"/>
                  <a:gd name="T14" fmla="*/ 1 w 42"/>
                  <a:gd name="T15" fmla="*/ 11 h 68"/>
                  <a:gd name="T16" fmla="*/ 0 w 42"/>
                  <a:gd name="T17" fmla="*/ 13 h 68"/>
                  <a:gd name="T18" fmla="*/ 0 w 42"/>
                  <a:gd name="T19" fmla="*/ 15 h 68"/>
                  <a:gd name="T20" fmla="*/ 0 w 42"/>
                  <a:gd name="T21" fmla="*/ 18 h 68"/>
                  <a:gd name="T22" fmla="*/ 1 w 42"/>
                  <a:gd name="T23" fmla="*/ 20 h 68"/>
                  <a:gd name="T24" fmla="*/ 2 w 42"/>
                  <a:gd name="T25" fmla="*/ 20 h 68"/>
                  <a:gd name="T26" fmla="*/ 2 w 42"/>
                  <a:gd name="T27" fmla="*/ 20 h 68"/>
                  <a:gd name="T28" fmla="*/ 4 w 42"/>
                  <a:gd name="T29" fmla="*/ 19 h 68"/>
                  <a:gd name="T30" fmla="*/ 15 w 42"/>
                  <a:gd name="T31" fmla="*/ 13 h 68"/>
                  <a:gd name="T32" fmla="*/ 15 w 42"/>
                  <a:gd name="T33" fmla="*/ 58 h 68"/>
                  <a:gd name="T34" fmla="*/ 2 w 42"/>
                  <a:gd name="T35" fmla="*/ 58 h 68"/>
                  <a:gd name="T36" fmla="*/ 2 w 42"/>
                  <a:gd name="T37" fmla="*/ 58 h 68"/>
                  <a:gd name="T38" fmla="*/ 1 w 42"/>
                  <a:gd name="T39" fmla="*/ 59 h 68"/>
                  <a:gd name="T40" fmla="*/ 1 w 42"/>
                  <a:gd name="T41" fmla="*/ 60 h 68"/>
                  <a:gd name="T42" fmla="*/ 0 w 42"/>
                  <a:gd name="T43" fmla="*/ 63 h 68"/>
                  <a:gd name="T44" fmla="*/ 1 w 42"/>
                  <a:gd name="T45" fmla="*/ 66 h 68"/>
                  <a:gd name="T46" fmla="*/ 1 w 42"/>
                  <a:gd name="T47" fmla="*/ 67 h 68"/>
                  <a:gd name="T48" fmla="*/ 2 w 42"/>
                  <a:gd name="T49" fmla="*/ 68 h 68"/>
                  <a:gd name="T50" fmla="*/ 2 w 42"/>
                  <a:gd name="T51" fmla="*/ 68 h 68"/>
                  <a:gd name="T52" fmla="*/ 40 w 42"/>
                  <a:gd name="T53" fmla="*/ 68 h 68"/>
                  <a:gd name="T54" fmla="*/ 41 w 42"/>
                  <a:gd name="T55" fmla="*/ 68 h 68"/>
                  <a:gd name="T56" fmla="*/ 42 w 42"/>
                  <a:gd name="T57" fmla="*/ 67 h 68"/>
                  <a:gd name="T58" fmla="*/ 42 w 42"/>
                  <a:gd name="T59" fmla="*/ 66 h 68"/>
                  <a:gd name="T60" fmla="*/ 42 w 42"/>
                  <a:gd name="T61" fmla="*/ 63 h 68"/>
                  <a:gd name="T62" fmla="*/ 42 w 42"/>
                  <a:gd name="T63" fmla="*/ 60 h 68"/>
                  <a:gd name="T64" fmla="*/ 42 w 42"/>
                  <a:gd name="T65" fmla="*/ 59 h 68"/>
                  <a:gd name="T66" fmla="*/ 41 w 42"/>
                  <a:gd name="T67" fmla="*/ 58 h 68"/>
                  <a:gd name="T68" fmla="*/ 40 w 42"/>
                  <a:gd name="T69" fmla="*/ 58 h 68"/>
                  <a:gd name="T70" fmla="*/ 29 w 42"/>
                  <a:gd name="T71" fmla="*/ 58 h 68"/>
                  <a:gd name="T72" fmla="*/ 29 w 42"/>
                  <a:gd name="T73" fmla="*/ 1 h 68"/>
                  <a:gd name="T74" fmla="*/ 29 w 42"/>
                  <a:gd name="T75" fmla="*/ 0 h 68"/>
                  <a:gd name="T76" fmla="*/ 28 w 42"/>
                  <a:gd name="T77" fmla="*/ 0 h 68"/>
                  <a:gd name="T78" fmla="*/ 26 w 42"/>
                  <a:gd name="T79" fmla="*/ 0 h 68"/>
                  <a:gd name="T80" fmla="*/ 23 w 42"/>
                  <a:gd name="T8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" h="68">
                    <a:moveTo>
                      <a:pt x="23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0"/>
                      <a:pt x="3" y="20"/>
                      <a:pt x="4" y="1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1" y="58"/>
                      <a:pt x="1" y="59"/>
                    </a:cubicBezTo>
                    <a:cubicBezTo>
                      <a:pt x="1" y="59"/>
                      <a:pt x="1" y="60"/>
                      <a:pt x="1" y="60"/>
                    </a:cubicBezTo>
                    <a:cubicBezTo>
                      <a:pt x="0" y="61"/>
                      <a:pt x="0" y="62"/>
                      <a:pt x="0" y="63"/>
                    </a:cubicBezTo>
                    <a:cubicBezTo>
                      <a:pt x="0" y="64"/>
                      <a:pt x="0" y="65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8"/>
                      <a:pt x="1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2" y="67"/>
                    </a:cubicBezTo>
                    <a:cubicBezTo>
                      <a:pt x="42" y="67"/>
                      <a:pt x="42" y="66"/>
                      <a:pt x="42" y="66"/>
                    </a:cubicBezTo>
                    <a:cubicBezTo>
                      <a:pt x="42" y="65"/>
                      <a:pt x="42" y="64"/>
                      <a:pt x="42" y="63"/>
                    </a:cubicBezTo>
                    <a:cubicBezTo>
                      <a:pt x="42" y="62"/>
                      <a:pt x="42" y="61"/>
                      <a:pt x="42" y="60"/>
                    </a:cubicBezTo>
                    <a:cubicBezTo>
                      <a:pt x="42" y="60"/>
                      <a:pt x="42" y="59"/>
                      <a:pt x="42" y="59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</a:path>
                </a:pathLst>
              </a:custGeom>
              <a:solidFill>
                <a:srgbClr val="76A2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02"/>
              <p:cNvSpPr>
                <a:spLocks noEditPoints="1"/>
              </p:cNvSpPr>
              <p:nvPr/>
            </p:nvSpPr>
            <p:spPr bwMode="auto">
              <a:xfrm>
                <a:off x="13752513" y="2024063"/>
                <a:ext cx="171450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5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6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4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4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4 w 49"/>
                  <a:gd name="T57" fmla="*/ 47 h 71"/>
                  <a:gd name="T58" fmla="*/ 16 w 49"/>
                  <a:gd name="T59" fmla="*/ 54 h 71"/>
                  <a:gd name="T60" fmla="*/ 19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0 w 49"/>
                  <a:gd name="T67" fmla="*/ 57 h 71"/>
                  <a:gd name="T68" fmla="*/ 32 w 49"/>
                  <a:gd name="T69" fmla="*/ 54 h 71"/>
                  <a:gd name="T70" fmla="*/ 34 w 49"/>
                  <a:gd name="T71" fmla="*/ 49 h 71"/>
                  <a:gd name="T72" fmla="*/ 34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6" y="54"/>
                      <a:pt x="45" y="58"/>
                      <a:pt x="43" y="61"/>
                    </a:cubicBezTo>
                    <a:cubicBezTo>
                      <a:pt x="41" y="64"/>
                      <a:pt x="38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6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3" y="13"/>
                      <a:pt x="5" y="9"/>
                    </a:cubicBezTo>
                    <a:cubicBezTo>
                      <a:pt x="7" y="6"/>
                      <a:pt x="10" y="4"/>
                      <a:pt x="13" y="2"/>
                    </a:cubicBezTo>
                    <a:cubicBezTo>
                      <a:pt x="16" y="1"/>
                      <a:pt x="20" y="0"/>
                      <a:pt x="25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4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29" y="12"/>
                      <a:pt x="29" y="12"/>
                      <a:pt x="28" y="11"/>
                    </a:cubicBezTo>
                    <a:cubicBezTo>
                      <a:pt x="27" y="11"/>
                      <a:pt x="25" y="11"/>
                      <a:pt x="24" y="11"/>
                    </a:cubicBezTo>
                    <a:cubicBezTo>
                      <a:pt x="22" y="11"/>
                      <a:pt x="20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4" y="47"/>
                    </a:cubicBezTo>
                    <a:cubicBezTo>
                      <a:pt x="15" y="50"/>
                      <a:pt x="15" y="53"/>
                      <a:pt x="16" y="54"/>
                    </a:cubicBezTo>
                    <a:cubicBezTo>
                      <a:pt x="17" y="56"/>
                      <a:pt x="18" y="58"/>
                      <a:pt x="19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5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6"/>
                      <a:pt x="32" y="55"/>
                      <a:pt x="32" y="54"/>
                    </a:cubicBezTo>
                    <a:cubicBezTo>
                      <a:pt x="33" y="52"/>
                      <a:pt x="33" y="51"/>
                      <a:pt x="34" y="49"/>
                    </a:cubicBezTo>
                    <a:cubicBezTo>
                      <a:pt x="34" y="47"/>
                      <a:pt x="34" y="45"/>
                      <a:pt x="34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13954126" y="2027238"/>
                <a:ext cx="146050" cy="241300"/>
              </a:xfrm>
              <a:custGeom>
                <a:avLst/>
                <a:gdLst>
                  <a:gd name="T0" fmla="*/ 42 w 42"/>
                  <a:gd name="T1" fmla="*/ 63 h 68"/>
                  <a:gd name="T2" fmla="*/ 42 w 42"/>
                  <a:gd name="T3" fmla="*/ 66 h 68"/>
                  <a:gd name="T4" fmla="*/ 42 w 42"/>
                  <a:gd name="T5" fmla="*/ 67 h 68"/>
                  <a:gd name="T6" fmla="*/ 41 w 42"/>
                  <a:gd name="T7" fmla="*/ 68 h 68"/>
                  <a:gd name="T8" fmla="*/ 40 w 42"/>
                  <a:gd name="T9" fmla="*/ 68 h 68"/>
                  <a:gd name="T10" fmla="*/ 2 w 42"/>
                  <a:gd name="T11" fmla="*/ 68 h 68"/>
                  <a:gd name="T12" fmla="*/ 2 w 42"/>
                  <a:gd name="T13" fmla="*/ 68 h 68"/>
                  <a:gd name="T14" fmla="*/ 1 w 42"/>
                  <a:gd name="T15" fmla="*/ 67 h 68"/>
                  <a:gd name="T16" fmla="*/ 1 w 42"/>
                  <a:gd name="T17" fmla="*/ 66 h 68"/>
                  <a:gd name="T18" fmla="*/ 0 w 42"/>
                  <a:gd name="T19" fmla="*/ 63 h 68"/>
                  <a:gd name="T20" fmla="*/ 1 w 42"/>
                  <a:gd name="T21" fmla="*/ 60 h 68"/>
                  <a:gd name="T22" fmla="*/ 1 w 42"/>
                  <a:gd name="T23" fmla="*/ 59 h 68"/>
                  <a:gd name="T24" fmla="*/ 2 w 42"/>
                  <a:gd name="T25" fmla="*/ 58 h 68"/>
                  <a:gd name="T26" fmla="*/ 2 w 42"/>
                  <a:gd name="T27" fmla="*/ 58 h 68"/>
                  <a:gd name="T28" fmla="*/ 15 w 42"/>
                  <a:gd name="T29" fmla="*/ 58 h 68"/>
                  <a:gd name="T30" fmla="*/ 15 w 42"/>
                  <a:gd name="T31" fmla="*/ 13 h 68"/>
                  <a:gd name="T32" fmla="*/ 4 w 42"/>
                  <a:gd name="T33" fmla="*/ 19 h 68"/>
                  <a:gd name="T34" fmla="*/ 2 w 42"/>
                  <a:gd name="T35" fmla="*/ 20 h 68"/>
                  <a:gd name="T36" fmla="*/ 1 w 42"/>
                  <a:gd name="T37" fmla="*/ 20 h 68"/>
                  <a:gd name="T38" fmla="*/ 0 w 42"/>
                  <a:gd name="T39" fmla="*/ 18 h 68"/>
                  <a:gd name="T40" fmla="*/ 0 w 42"/>
                  <a:gd name="T41" fmla="*/ 15 h 68"/>
                  <a:gd name="T42" fmla="*/ 0 w 42"/>
                  <a:gd name="T43" fmla="*/ 13 h 68"/>
                  <a:gd name="T44" fmla="*/ 1 w 42"/>
                  <a:gd name="T45" fmla="*/ 11 h 68"/>
                  <a:gd name="T46" fmla="*/ 1 w 42"/>
                  <a:gd name="T47" fmla="*/ 11 h 68"/>
                  <a:gd name="T48" fmla="*/ 2 w 42"/>
                  <a:gd name="T49" fmla="*/ 10 h 68"/>
                  <a:gd name="T50" fmla="*/ 17 w 42"/>
                  <a:gd name="T51" fmla="*/ 0 h 68"/>
                  <a:gd name="T52" fmla="*/ 17 w 42"/>
                  <a:gd name="T53" fmla="*/ 0 h 68"/>
                  <a:gd name="T54" fmla="*/ 19 w 42"/>
                  <a:gd name="T55" fmla="*/ 0 h 68"/>
                  <a:gd name="T56" fmla="*/ 20 w 42"/>
                  <a:gd name="T57" fmla="*/ 0 h 68"/>
                  <a:gd name="T58" fmla="*/ 23 w 42"/>
                  <a:gd name="T59" fmla="*/ 0 h 68"/>
                  <a:gd name="T60" fmla="*/ 26 w 42"/>
                  <a:gd name="T61" fmla="*/ 0 h 68"/>
                  <a:gd name="T62" fmla="*/ 28 w 42"/>
                  <a:gd name="T63" fmla="*/ 0 h 68"/>
                  <a:gd name="T64" fmla="*/ 29 w 42"/>
                  <a:gd name="T65" fmla="*/ 0 h 68"/>
                  <a:gd name="T66" fmla="*/ 29 w 42"/>
                  <a:gd name="T67" fmla="*/ 1 h 68"/>
                  <a:gd name="T68" fmla="*/ 29 w 42"/>
                  <a:gd name="T69" fmla="*/ 58 h 68"/>
                  <a:gd name="T70" fmla="*/ 40 w 42"/>
                  <a:gd name="T71" fmla="*/ 58 h 68"/>
                  <a:gd name="T72" fmla="*/ 41 w 42"/>
                  <a:gd name="T73" fmla="*/ 58 h 68"/>
                  <a:gd name="T74" fmla="*/ 42 w 42"/>
                  <a:gd name="T75" fmla="*/ 59 h 68"/>
                  <a:gd name="T76" fmla="*/ 42 w 42"/>
                  <a:gd name="T77" fmla="*/ 60 h 68"/>
                  <a:gd name="T78" fmla="*/ 42 w 42"/>
                  <a:gd name="T7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68">
                    <a:moveTo>
                      <a:pt x="42" y="63"/>
                    </a:moveTo>
                    <a:cubicBezTo>
                      <a:pt x="42" y="64"/>
                      <a:pt x="42" y="65"/>
                      <a:pt x="42" y="66"/>
                    </a:cubicBezTo>
                    <a:cubicBezTo>
                      <a:pt x="42" y="66"/>
                      <a:pt x="42" y="67"/>
                      <a:pt x="42" y="67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" y="68"/>
                      <a:pt x="1" y="68"/>
                      <a:pt x="1" y="67"/>
                    </a:cubicBezTo>
                    <a:cubicBezTo>
                      <a:pt x="1" y="67"/>
                      <a:pt x="1" y="66"/>
                      <a:pt x="1" y="66"/>
                    </a:cubicBezTo>
                    <a:cubicBezTo>
                      <a:pt x="0" y="65"/>
                      <a:pt x="0" y="64"/>
                      <a:pt x="0" y="63"/>
                    </a:cubicBezTo>
                    <a:cubicBezTo>
                      <a:pt x="0" y="62"/>
                      <a:pt x="0" y="61"/>
                      <a:pt x="1" y="60"/>
                    </a:cubicBezTo>
                    <a:cubicBezTo>
                      <a:pt x="1" y="60"/>
                      <a:pt x="1" y="59"/>
                      <a:pt x="1" y="59"/>
                    </a:cubicBezTo>
                    <a:cubicBezTo>
                      <a:pt x="1" y="58"/>
                      <a:pt x="1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8"/>
                      <a:pt x="42" y="59"/>
                    </a:cubicBezTo>
                    <a:cubicBezTo>
                      <a:pt x="42" y="59"/>
                      <a:pt x="42" y="60"/>
                      <a:pt x="42" y="60"/>
                    </a:cubicBezTo>
                    <a:cubicBezTo>
                      <a:pt x="42" y="61"/>
                      <a:pt x="42" y="62"/>
                      <a:pt x="42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upo 215"/>
            <p:cNvGrpSpPr/>
            <p:nvPr/>
          </p:nvGrpSpPr>
          <p:grpSpPr>
            <a:xfrm>
              <a:off x="14562138" y="1868488"/>
              <a:ext cx="1035050" cy="590550"/>
              <a:chOff x="14562138" y="1868488"/>
              <a:chExt cx="1035050" cy="590550"/>
            </a:xfrm>
          </p:grpSpPr>
          <p:sp>
            <p:nvSpPr>
              <p:cNvPr id="100" name="Freeform 104"/>
              <p:cNvSpPr>
                <a:spLocks/>
              </p:cNvSpPr>
              <p:nvPr/>
            </p:nvSpPr>
            <p:spPr bwMode="auto">
              <a:xfrm>
                <a:off x="147875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9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14787563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14676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BC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07"/>
              <p:cNvSpPr>
                <a:spLocks/>
              </p:cNvSpPr>
              <p:nvPr/>
            </p:nvSpPr>
            <p:spPr bwMode="auto">
              <a:xfrm>
                <a:off x="14676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08"/>
              <p:cNvSpPr>
                <a:spLocks/>
              </p:cNvSpPr>
              <p:nvPr/>
            </p:nvSpPr>
            <p:spPr bwMode="auto">
              <a:xfrm>
                <a:off x="145621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D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09"/>
              <p:cNvSpPr>
                <a:spLocks/>
              </p:cNvSpPr>
              <p:nvPr/>
            </p:nvSpPr>
            <p:spPr bwMode="auto">
              <a:xfrm>
                <a:off x="145621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10"/>
              <p:cNvSpPr>
                <a:spLocks/>
              </p:cNvSpPr>
              <p:nvPr/>
            </p:nvSpPr>
            <p:spPr bwMode="auto">
              <a:xfrm>
                <a:off x="14871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11"/>
              <p:cNvSpPr>
                <a:spLocks/>
              </p:cNvSpPr>
              <p:nvPr/>
            </p:nvSpPr>
            <p:spPr bwMode="auto">
              <a:xfrm>
                <a:off x="14871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12"/>
              <p:cNvSpPr>
                <a:spLocks noEditPoints="1"/>
              </p:cNvSpPr>
              <p:nvPr/>
            </p:nvSpPr>
            <p:spPr bwMode="auto">
              <a:xfrm>
                <a:off x="148574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1 w 213"/>
                  <a:gd name="T7" fmla="*/ 160 h 167"/>
                  <a:gd name="T8" fmla="*/ 39 w 213"/>
                  <a:gd name="T9" fmla="*/ 83 h 167"/>
                  <a:gd name="T10" fmla="*/ 1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2 w 213"/>
                  <a:gd name="T21" fmla="*/ 81 h 167"/>
                  <a:gd name="T22" fmla="*/ 212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1" y="166"/>
                      <a:pt x="1" y="164"/>
                    </a:cubicBezTo>
                    <a:cubicBezTo>
                      <a:pt x="0" y="163"/>
                      <a:pt x="0" y="161"/>
                      <a:pt x="1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4"/>
                      <a:pt x="212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cubicBezTo>
                      <a:pt x="11" y="158"/>
                      <a:pt x="11" y="158"/>
                      <a:pt x="11" y="158"/>
                    </a:cubicBezTo>
                  </a:path>
                </a:pathLst>
              </a:custGeom>
              <a:solidFill>
                <a:srgbClr val="FFA8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13"/>
              <p:cNvSpPr>
                <a:spLocks noEditPoints="1"/>
              </p:cNvSpPr>
              <p:nvPr/>
            </p:nvSpPr>
            <p:spPr bwMode="auto">
              <a:xfrm>
                <a:off x="151003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19 w 49"/>
                  <a:gd name="T3" fmla="*/ 58 h 70"/>
                  <a:gd name="T4" fmla="*/ 16 w 49"/>
                  <a:gd name="T5" fmla="*/ 54 h 70"/>
                  <a:gd name="T6" fmla="*/ 14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4 w 49"/>
                  <a:gd name="T27" fmla="*/ 27 h 70"/>
                  <a:gd name="T28" fmla="*/ 35 w 49"/>
                  <a:gd name="T29" fmla="*/ 36 h 70"/>
                  <a:gd name="T30" fmla="*/ 34 w 49"/>
                  <a:gd name="T31" fmla="*/ 43 h 70"/>
                  <a:gd name="T32" fmla="*/ 34 w 49"/>
                  <a:gd name="T33" fmla="*/ 49 h 70"/>
                  <a:gd name="T34" fmla="*/ 33 w 49"/>
                  <a:gd name="T35" fmla="*/ 54 h 70"/>
                  <a:gd name="T36" fmla="*/ 31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6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7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19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5" y="53"/>
                      <a:pt x="15" y="50"/>
                      <a:pt x="14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1" y="11"/>
                      <a:pt x="22" y="11"/>
                      <a:pt x="24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9" y="12"/>
                      <a:pt x="29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4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4" y="43"/>
                    </a:cubicBezTo>
                    <a:cubicBezTo>
                      <a:pt x="34" y="45"/>
                      <a:pt x="34" y="47"/>
                      <a:pt x="34" y="49"/>
                    </a:cubicBezTo>
                    <a:cubicBezTo>
                      <a:pt x="33" y="51"/>
                      <a:pt x="33" y="52"/>
                      <a:pt x="33" y="54"/>
                    </a:cubicBezTo>
                    <a:cubicBezTo>
                      <a:pt x="32" y="55"/>
                      <a:pt x="31" y="56"/>
                      <a:pt x="31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6" y="59"/>
                      <a:pt x="24" y="59"/>
                    </a:cubicBezTo>
                    <a:moveTo>
                      <a:pt x="25" y="0"/>
                    </a:moveTo>
                    <a:cubicBezTo>
                      <a:pt x="20" y="0"/>
                      <a:pt x="16" y="1"/>
                      <a:pt x="13" y="2"/>
                    </a:cubicBezTo>
                    <a:cubicBezTo>
                      <a:pt x="10" y="4"/>
                      <a:pt x="8" y="6"/>
                      <a:pt x="6" y="9"/>
                    </a:cubicBezTo>
                    <a:cubicBezTo>
                      <a:pt x="4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7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8" y="66"/>
                      <a:pt x="41" y="64"/>
                      <a:pt x="43" y="61"/>
                    </a:cubicBezTo>
                    <a:cubicBezTo>
                      <a:pt x="45" y="58"/>
                      <a:pt x="46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7" y="2"/>
                    </a:cubicBezTo>
                    <a:cubicBezTo>
                      <a:pt x="33" y="1"/>
                      <a:pt x="30" y="0"/>
                      <a:pt x="25" y="0"/>
                    </a:cubicBezTo>
                  </a:path>
                </a:pathLst>
              </a:custGeom>
              <a:solidFill>
                <a:srgbClr val="E2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15290801" y="2038351"/>
                <a:ext cx="160338" cy="242888"/>
              </a:xfrm>
              <a:custGeom>
                <a:avLst/>
                <a:gdLst>
                  <a:gd name="T0" fmla="*/ 22 w 46"/>
                  <a:gd name="T1" fmla="*/ 0 h 69"/>
                  <a:gd name="T2" fmla="*/ 16 w 46"/>
                  <a:gd name="T3" fmla="*/ 0 h 69"/>
                  <a:gd name="T4" fmla="*/ 10 w 46"/>
                  <a:gd name="T5" fmla="*/ 2 h 69"/>
                  <a:gd name="T6" fmla="*/ 6 w 46"/>
                  <a:gd name="T7" fmla="*/ 4 h 69"/>
                  <a:gd name="T8" fmla="*/ 3 w 46"/>
                  <a:gd name="T9" fmla="*/ 6 h 69"/>
                  <a:gd name="T10" fmla="*/ 2 w 46"/>
                  <a:gd name="T11" fmla="*/ 7 h 69"/>
                  <a:gd name="T12" fmla="*/ 2 w 46"/>
                  <a:gd name="T13" fmla="*/ 8 h 69"/>
                  <a:gd name="T14" fmla="*/ 2 w 46"/>
                  <a:gd name="T15" fmla="*/ 9 h 69"/>
                  <a:gd name="T16" fmla="*/ 1 w 46"/>
                  <a:gd name="T17" fmla="*/ 11 h 69"/>
                  <a:gd name="T18" fmla="*/ 2 w 46"/>
                  <a:gd name="T19" fmla="*/ 14 h 69"/>
                  <a:gd name="T20" fmla="*/ 2 w 46"/>
                  <a:gd name="T21" fmla="*/ 16 h 69"/>
                  <a:gd name="T22" fmla="*/ 2 w 46"/>
                  <a:gd name="T23" fmla="*/ 17 h 69"/>
                  <a:gd name="T24" fmla="*/ 3 w 46"/>
                  <a:gd name="T25" fmla="*/ 18 h 69"/>
                  <a:gd name="T26" fmla="*/ 5 w 46"/>
                  <a:gd name="T27" fmla="*/ 17 h 69"/>
                  <a:gd name="T28" fmla="*/ 8 w 46"/>
                  <a:gd name="T29" fmla="*/ 15 h 69"/>
                  <a:gd name="T30" fmla="*/ 12 w 46"/>
                  <a:gd name="T31" fmla="*/ 13 h 69"/>
                  <a:gd name="T32" fmla="*/ 18 w 46"/>
                  <a:gd name="T33" fmla="*/ 12 h 69"/>
                  <a:gd name="T34" fmla="*/ 22 w 46"/>
                  <a:gd name="T35" fmla="*/ 13 h 69"/>
                  <a:gd name="T36" fmla="*/ 25 w 46"/>
                  <a:gd name="T37" fmla="*/ 15 h 69"/>
                  <a:gd name="T38" fmla="*/ 26 w 46"/>
                  <a:gd name="T39" fmla="*/ 18 h 69"/>
                  <a:gd name="T40" fmla="*/ 27 w 46"/>
                  <a:gd name="T41" fmla="*/ 21 h 69"/>
                  <a:gd name="T42" fmla="*/ 26 w 46"/>
                  <a:gd name="T43" fmla="*/ 25 h 69"/>
                  <a:gd name="T44" fmla="*/ 25 w 46"/>
                  <a:gd name="T45" fmla="*/ 29 h 69"/>
                  <a:gd name="T46" fmla="*/ 21 w 46"/>
                  <a:gd name="T47" fmla="*/ 35 h 69"/>
                  <a:gd name="T48" fmla="*/ 16 w 46"/>
                  <a:gd name="T49" fmla="*/ 42 h 69"/>
                  <a:gd name="T50" fmla="*/ 4 w 46"/>
                  <a:gd name="T51" fmla="*/ 54 h 69"/>
                  <a:gd name="T52" fmla="*/ 2 w 46"/>
                  <a:gd name="T53" fmla="*/ 56 h 69"/>
                  <a:gd name="T54" fmla="*/ 1 w 46"/>
                  <a:gd name="T55" fmla="*/ 58 h 69"/>
                  <a:gd name="T56" fmla="*/ 0 w 46"/>
                  <a:gd name="T57" fmla="*/ 61 h 69"/>
                  <a:gd name="T58" fmla="*/ 0 w 46"/>
                  <a:gd name="T59" fmla="*/ 63 h 69"/>
                  <a:gd name="T60" fmla="*/ 0 w 46"/>
                  <a:gd name="T61" fmla="*/ 66 h 69"/>
                  <a:gd name="T62" fmla="*/ 1 w 46"/>
                  <a:gd name="T63" fmla="*/ 68 h 69"/>
                  <a:gd name="T64" fmla="*/ 3 w 46"/>
                  <a:gd name="T65" fmla="*/ 69 h 69"/>
                  <a:gd name="T66" fmla="*/ 5 w 46"/>
                  <a:gd name="T67" fmla="*/ 69 h 69"/>
                  <a:gd name="T68" fmla="*/ 44 w 46"/>
                  <a:gd name="T69" fmla="*/ 69 h 69"/>
                  <a:gd name="T70" fmla="*/ 45 w 46"/>
                  <a:gd name="T71" fmla="*/ 69 h 69"/>
                  <a:gd name="T72" fmla="*/ 45 w 46"/>
                  <a:gd name="T73" fmla="*/ 68 h 69"/>
                  <a:gd name="T74" fmla="*/ 46 w 46"/>
                  <a:gd name="T75" fmla="*/ 66 h 69"/>
                  <a:gd name="T76" fmla="*/ 46 w 46"/>
                  <a:gd name="T77" fmla="*/ 64 h 69"/>
                  <a:gd name="T78" fmla="*/ 46 w 46"/>
                  <a:gd name="T79" fmla="*/ 61 h 69"/>
                  <a:gd name="T80" fmla="*/ 45 w 46"/>
                  <a:gd name="T81" fmla="*/ 59 h 69"/>
                  <a:gd name="T82" fmla="*/ 45 w 46"/>
                  <a:gd name="T83" fmla="*/ 58 h 69"/>
                  <a:gd name="T84" fmla="*/ 44 w 46"/>
                  <a:gd name="T85" fmla="*/ 58 h 69"/>
                  <a:gd name="T86" fmla="*/ 17 w 46"/>
                  <a:gd name="T87" fmla="*/ 58 h 69"/>
                  <a:gd name="T88" fmla="*/ 25 w 46"/>
                  <a:gd name="T89" fmla="*/ 50 h 69"/>
                  <a:gd name="T90" fmla="*/ 34 w 46"/>
                  <a:gd name="T91" fmla="*/ 39 h 69"/>
                  <a:gd name="T92" fmla="*/ 40 w 46"/>
                  <a:gd name="T93" fmla="*/ 31 h 69"/>
                  <a:gd name="T94" fmla="*/ 43 w 46"/>
                  <a:gd name="T95" fmla="*/ 24 h 69"/>
                  <a:gd name="T96" fmla="*/ 43 w 46"/>
                  <a:gd name="T97" fmla="*/ 18 h 69"/>
                  <a:gd name="T98" fmla="*/ 42 w 46"/>
                  <a:gd name="T99" fmla="*/ 11 h 69"/>
                  <a:gd name="T100" fmla="*/ 38 w 46"/>
                  <a:gd name="T101" fmla="*/ 5 h 69"/>
                  <a:gd name="T102" fmla="*/ 31 w 46"/>
                  <a:gd name="T103" fmla="*/ 1 h 69"/>
                  <a:gd name="T104" fmla="*/ 22 w 46"/>
                  <a:gd name="T10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" h="69">
                    <a:moveTo>
                      <a:pt x="22" y="0"/>
                    </a:moveTo>
                    <a:cubicBezTo>
                      <a:pt x="20" y="0"/>
                      <a:pt x="18" y="0"/>
                      <a:pt x="16" y="0"/>
                    </a:cubicBezTo>
                    <a:cubicBezTo>
                      <a:pt x="13" y="1"/>
                      <a:pt x="12" y="1"/>
                      <a:pt x="10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4" y="5"/>
                      <a:pt x="4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6" y="16"/>
                      <a:pt x="7" y="16"/>
                      <a:pt x="8" y="15"/>
                    </a:cubicBezTo>
                    <a:cubicBezTo>
                      <a:pt x="9" y="14"/>
                      <a:pt x="11" y="14"/>
                      <a:pt x="12" y="13"/>
                    </a:cubicBezTo>
                    <a:cubicBezTo>
                      <a:pt x="14" y="13"/>
                      <a:pt x="16" y="12"/>
                      <a:pt x="18" y="12"/>
                    </a:cubicBezTo>
                    <a:cubicBezTo>
                      <a:pt x="19" y="12"/>
                      <a:pt x="21" y="13"/>
                      <a:pt x="22" y="13"/>
                    </a:cubicBezTo>
                    <a:cubicBezTo>
                      <a:pt x="23" y="13"/>
                      <a:pt x="24" y="14"/>
                      <a:pt x="25" y="15"/>
                    </a:cubicBezTo>
                    <a:cubicBezTo>
                      <a:pt x="25" y="16"/>
                      <a:pt x="26" y="16"/>
                      <a:pt x="26" y="18"/>
                    </a:cubicBezTo>
                    <a:cubicBezTo>
                      <a:pt x="27" y="19"/>
                      <a:pt x="27" y="20"/>
                      <a:pt x="27" y="21"/>
                    </a:cubicBezTo>
                    <a:cubicBezTo>
                      <a:pt x="27" y="22"/>
                      <a:pt x="27" y="23"/>
                      <a:pt x="26" y="25"/>
                    </a:cubicBezTo>
                    <a:cubicBezTo>
                      <a:pt x="26" y="26"/>
                      <a:pt x="25" y="28"/>
                      <a:pt x="25" y="29"/>
                    </a:cubicBezTo>
                    <a:cubicBezTo>
                      <a:pt x="24" y="31"/>
                      <a:pt x="23" y="33"/>
                      <a:pt x="21" y="35"/>
                    </a:cubicBezTo>
                    <a:cubicBezTo>
                      <a:pt x="20" y="37"/>
                      <a:pt x="18" y="39"/>
                      <a:pt x="16" y="4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" y="55"/>
                      <a:pt x="2" y="56"/>
                      <a:pt x="2" y="56"/>
                    </a:cubicBezTo>
                    <a:cubicBezTo>
                      <a:pt x="2" y="57"/>
                      <a:pt x="1" y="58"/>
                      <a:pt x="1" y="58"/>
                    </a:cubicBezTo>
                    <a:cubicBezTo>
                      <a:pt x="1" y="59"/>
                      <a:pt x="0" y="60"/>
                      <a:pt x="0" y="61"/>
                    </a:cubicBezTo>
                    <a:cubicBezTo>
                      <a:pt x="0" y="61"/>
                      <a:pt x="0" y="62"/>
                      <a:pt x="0" y="63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1" y="67"/>
                      <a:pt x="1" y="68"/>
                      <a:pt x="1" y="68"/>
                    </a:cubicBezTo>
                    <a:cubicBezTo>
                      <a:pt x="2" y="69"/>
                      <a:pt x="2" y="69"/>
                      <a:pt x="3" y="69"/>
                    </a:cubicBezTo>
                    <a:cubicBezTo>
                      <a:pt x="3" y="69"/>
                      <a:pt x="4" y="69"/>
                      <a:pt x="5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8"/>
                      <a:pt x="45" y="68"/>
                    </a:cubicBezTo>
                    <a:cubicBezTo>
                      <a:pt x="46" y="68"/>
                      <a:pt x="46" y="67"/>
                      <a:pt x="46" y="66"/>
                    </a:cubicBezTo>
                    <a:cubicBezTo>
                      <a:pt x="46" y="66"/>
                      <a:pt x="46" y="65"/>
                      <a:pt x="46" y="64"/>
                    </a:cubicBezTo>
                    <a:cubicBezTo>
                      <a:pt x="46" y="63"/>
                      <a:pt x="46" y="62"/>
                      <a:pt x="46" y="61"/>
                    </a:cubicBezTo>
                    <a:cubicBezTo>
                      <a:pt x="46" y="60"/>
                      <a:pt x="46" y="60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9" y="46"/>
                      <a:pt x="32" y="42"/>
                      <a:pt x="34" y="39"/>
                    </a:cubicBezTo>
                    <a:cubicBezTo>
                      <a:pt x="37" y="36"/>
                      <a:pt x="39" y="34"/>
                      <a:pt x="40" y="31"/>
                    </a:cubicBezTo>
                    <a:cubicBezTo>
                      <a:pt x="41" y="29"/>
                      <a:pt x="42" y="26"/>
                      <a:pt x="43" y="24"/>
                    </a:cubicBezTo>
                    <a:cubicBezTo>
                      <a:pt x="43" y="22"/>
                      <a:pt x="43" y="20"/>
                      <a:pt x="43" y="18"/>
                    </a:cubicBezTo>
                    <a:cubicBezTo>
                      <a:pt x="43" y="15"/>
                      <a:pt x="43" y="13"/>
                      <a:pt x="42" y="11"/>
                    </a:cubicBezTo>
                    <a:cubicBezTo>
                      <a:pt x="41" y="8"/>
                      <a:pt x="40" y="7"/>
                      <a:pt x="38" y="5"/>
                    </a:cubicBezTo>
                    <a:cubicBezTo>
                      <a:pt x="36" y="3"/>
                      <a:pt x="34" y="2"/>
                      <a:pt x="31" y="1"/>
                    </a:cubicBezTo>
                    <a:cubicBezTo>
                      <a:pt x="29" y="0"/>
                      <a:pt x="26" y="0"/>
                      <a:pt x="22" y="0"/>
                    </a:cubicBezTo>
                  </a:path>
                </a:pathLst>
              </a:custGeom>
              <a:solidFill>
                <a:srgbClr val="E2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15"/>
              <p:cNvSpPr>
                <a:spLocks noEditPoints="1"/>
              </p:cNvSpPr>
              <p:nvPr/>
            </p:nvSpPr>
            <p:spPr bwMode="auto">
              <a:xfrm>
                <a:off x="15086013" y="2024063"/>
                <a:ext cx="171450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6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7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4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4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4 w 49"/>
                  <a:gd name="T57" fmla="*/ 47 h 71"/>
                  <a:gd name="T58" fmla="*/ 16 w 49"/>
                  <a:gd name="T59" fmla="*/ 54 h 71"/>
                  <a:gd name="T60" fmla="*/ 19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1 w 49"/>
                  <a:gd name="T67" fmla="*/ 57 h 71"/>
                  <a:gd name="T68" fmla="*/ 33 w 49"/>
                  <a:gd name="T69" fmla="*/ 54 h 71"/>
                  <a:gd name="T70" fmla="*/ 34 w 49"/>
                  <a:gd name="T71" fmla="*/ 49 h 71"/>
                  <a:gd name="T72" fmla="*/ 34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6" y="54"/>
                      <a:pt x="45" y="58"/>
                      <a:pt x="43" y="61"/>
                    </a:cubicBezTo>
                    <a:cubicBezTo>
                      <a:pt x="41" y="64"/>
                      <a:pt x="38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7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4" y="13"/>
                      <a:pt x="6" y="9"/>
                    </a:cubicBezTo>
                    <a:cubicBezTo>
                      <a:pt x="8" y="6"/>
                      <a:pt x="10" y="4"/>
                      <a:pt x="13" y="2"/>
                    </a:cubicBezTo>
                    <a:cubicBezTo>
                      <a:pt x="16" y="1"/>
                      <a:pt x="20" y="0"/>
                      <a:pt x="25" y="0"/>
                    </a:cubicBezTo>
                    <a:cubicBezTo>
                      <a:pt x="30" y="0"/>
                      <a:pt x="33" y="1"/>
                      <a:pt x="37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4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29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4" y="11"/>
                    </a:cubicBezTo>
                    <a:cubicBezTo>
                      <a:pt x="22" y="11"/>
                      <a:pt x="21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4" y="47"/>
                    </a:cubicBezTo>
                    <a:cubicBezTo>
                      <a:pt x="15" y="50"/>
                      <a:pt x="15" y="53"/>
                      <a:pt x="16" y="54"/>
                    </a:cubicBezTo>
                    <a:cubicBezTo>
                      <a:pt x="17" y="56"/>
                      <a:pt x="18" y="58"/>
                      <a:pt x="19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1" y="57"/>
                    </a:cubicBezTo>
                    <a:cubicBezTo>
                      <a:pt x="31" y="56"/>
                      <a:pt x="32" y="55"/>
                      <a:pt x="33" y="54"/>
                    </a:cubicBezTo>
                    <a:cubicBezTo>
                      <a:pt x="33" y="52"/>
                      <a:pt x="33" y="51"/>
                      <a:pt x="34" y="49"/>
                    </a:cubicBezTo>
                    <a:cubicBezTo>
                      <a:pt x="34" y="47"/>
                      <a:pt x="34" y="45"/>
                      <a:pt x="34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16"/>
              <p:cNvSpPr>
                <a:spLocks/>
              </p:cNvSpPr>
              <p:nvPr/>
            </p:nvSpPr>
            <p:spPr bwMode="auto">
              <a:xfrm>
                <a:off x="15278101" y="2024063"/>
                <a:ext cx="158750" cy="244475"/>
              </a:xfrm>
              <a:custGeom>
                <a:avLst/>
                <a:gdLst>
                  <a:gd name="T0" fmla="*/ 46 w 46"/>
                  <a:gd name="T1" fmla="*/ 64 h 69"/>
                  <a:gd name="T2" fmla="*/ 46 w 46"/>
                  <a:gd name="T3" fmla="*/ 66 h 69"/>
                  <a:gd name="T4" fmla="*/ 45 w 46"/>
                  <a:gd name="T5" fmla="*/ 68 h 69"/>
                  <a:gd name="T6" fmla="*/ 45 w 46"/>
                  <a:gd name="T7" fmla="*/ 69 h 69"/>
                  <a:gd name="T8" fmla="*/ 44 w 46"/>
                  <a:gd name="T9" fmla="*/ 69 h 69"/>
                  <a:gd name="T10" fmla="*/ 5 w 46"/>
                  <a:gd name="T11" fmla="*/ 69 h 69"/>
                  <a:gd name="T12" fmla="*/ 3 w 46"/>
                  <a:gd name="T13" fmla="*/ 69 h 69"/>
                  <a:gd name="T14" fmla="*/ 1 w 46"/>
                  <a:gd name="T15" fmla="*/ 68 h 69"/>
                  <a:gd name="T16" fmla="*/ 0 w 46"/>
                  <a:gd name="T17" fmla="*/ 66 h 69"/>
                  <a:gd name="T18" fmla="*/ 0 w 46"/>
                  <a:gd name="T19" fmla="*/ 63 h 69"/>
                  <a:gd name="T20" fmla="*/ 0 w 46"/>
                  <a:gd name="T21" fmla="*/ 61 h 69"/>
                  <a:gd name="T22" fmla="*/ 1 w 46"/>
                  <a:gd name="T23" fmla="*/ 58 h 69"/>
                  <a:gd name="T24" fmla="*/ 2 w 46"/>
                  <a:gd name="T25" fmla="*/ 56 h 69"/>
                  <a:gd name="T26" fmla="*/ 4 w 46"/>
                  <a:gd name="T27" fmla="*/ 54 h 69"/>
                  <a:gd name="T28" fmla="*/ 16 w 46"/>
                  <a:gd name="T29" fmla="*/ 42 h 69"/>
                  <a:gd name="T30" fmla="*/ 21 w 46"/>
                  <a:gd name="T31" fmla="*/ 35 h 69"/>
                  <a:gd name="T32" fmla="*/ 25 w 46"/>
                  <a:gd name="T33" fmla="*/ 29 h 69"/>
                  <a:gd name="T34" fmla="*/ 26 w 46"/>
                  <a:gd name="T35" fmla="*/ 25 h 69"/>
                  <a:gd name="T36" fmla="*/ 27 w 46"/>
                  <a:gd name="T37" fmla="*/ 21 h 69"/>
                  <a:gd name="T38" fmla="*/ 26 w 46"/>
                  <a:gd name="T39" fmla="*/ 18 h 69"/>
                  <a:gd name="T40" fmla="*/ 25 w 46"/>
                  <a:gd name="T41" fmla="*/ 15 h 69"/>
                  <a:gd name="T42" fmla="*/ 22 w 46"/>
                  <a:gd name="T43" fmla="*/ 13 h 69"/>
                  <a:gd name="T44" fmla="*/ 18 w 46"/>
                  <a:gd name="T45" fmla="*/ 12 h 69"/>
                  <a:gd name="T46" fmla="*/ 12 w 46"/>
                  <a:gd name="T47" fmla="*/ 13 h 69"/>
                  <a:gd name="T48" fmla="*/ 8 w 46"/>
                  <a:gd name="T49" fmla="*/ 15 h 69"/>
                  <a:gd name="T50" fmla="*/ 5 w 46"/>
                  <a:gd name="T51" fmla="*/ 17 h 69"/>
                  <a:gd name="T52" fmla="*/ 3 w 46"/>
                  <a:gd name="T53" fmla="*/ 18 h 69"/>
                  <a:gd name="T54" fmla="*/ 2 w 46"/>
                  <a:gd name="T55" fmla="*/ 17 h 69"/>
                  <a:gd name="T56" fmla="*/ 2 w 46"/>
                  <a:gd name="T57" fmla="*/ 16 h 69"/>
                  <a:gd name="T58" fmla="*/ 2 w 46"/>
                  <a:gd name="T59" fmla="*/ 14 h 69"/>
                  <a:gd name="T60" fmla="*/ 1 w 46"/>
                  <a:gd name="T61" fmla="*/ 11 h 69"/>
                  <a:gd name="T62" fmla="*/ 2 w 46"/>
                  <a:gd name="T63" fmla="*/ 9 h 69"/>
                  <a:gd name="T64" fmla="*/ 2 w 46"/>
                  <a:gd name="T65" fmla="*/ 8 h 69"/>
                  <a:gd name="T66" fmla="*/ 2 w 46"/>
                  <a:gd name="T67" fmla="*/ 7 h 69"/>
                  <a:gd name="T68" fmla="*/ 3 w 46"/>
                  <a:gd name="T69" fmla="*/ 6 h 69"/>
                  <a:gd name="T70" fmla="*/ 6 w 46"/>
                  <a:gd name="T71" fmla="*/ 4 h 69"/>
                  <a:gd name="T72" fmla="*/ 10 w 46"/>
                  <a:gd name="T73" fmla="*/ 2 h 69"/>
                  <a:gd name="T74" fmla="*/ 16 w 46"/>
                  <a:gd name="T75" fmla="*/ 0 h 69"/>
                  <a:gd name="T76" fmla="*/ 22 w 46"/>
                  <a:gd name="T77" fmla="*/ 0 h 69"/>
                  <a:gd name="T78" fmla="*/ 31 w 46"/>
                  <a:gd name="T79" fmla="*/ 1 h 69"/>
                  <a:gd name="T80" fmla="*/ 38 w 46"/>
                  <a:gd name="T81" fmla="*/ 5 h 69"/>
                  <a:gd name="T82" fmla="*/ 42 w 46"/>
                  <a:gd name="T83" fmla="*/ 11 h 69"/>
                  <a:gd name="T84" fmla="*/ 43 w 46"/>
                  <a:gd name="T85" fmla="*/ 18 h 69"/>
                  <a:gd name="T86" fmla="*/ 43 w 46"/>
                  <a:gd name="T87" fmla="*/ 24 h 69"/>
                  <a:gd name="T88" fmla="*/ 40 w 46"/>
                  <a:gd name="T89" fmla="*/ 31 h 69"/>
                  <a:gd name="T90" fmla="*/ 34 w 46"/>
                  <a:gd name="T91" fmla="*/ 39 h 69"/>
                  <a:gd name="T92" fmla="*/ 25 w 46"/>
                  <a:gd name="T93" fmla="*/ 50 h 69"/>
                  <a:gd name="T94" fmla="*/ 17 w 46"/>
                  <a:gd name="T95" fmla="*/ 58 h 69"/>
                  <a:gd name="T96" fmla="*/ 44 w 46"/>
                  <a:gd name="T97" fmla="*/ 58 h 69"/>
                  <a:gd name="T98" fmla="*/ 45 w 46"/>
                  <a:gd name="T99" fmla="*/ 58 h 69"/>
                  <a:gd name="T100" fmla="*/ 45 w 46"/>
                  <a:gd name="T101" fmla="*/ 59 h 69"/>
                  <a:gd name="T102" fmla="*/ 46 w 46"/>
                  <a:gd name="T103" fmla="*/ 61 h 69"/>
                  <a:gd name="T104" fmla="*/ 46 w 46"/>
                  <a:gd name="T105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" h="69">
                    <a:moveTo>
                      <a:pt x="46" y="64"/>
                    </a:moveTo>
                    <a:cubicBezTo>
                      <a:pt x="46" y="65"/>
                      <a:pt x="46" y="66"/>
                      <a:pt x="46" y="66"/>
                    </a:cubicBezTo>
                    <a:cubicBezTo>
                      <a:pt x="46" y="67"/>
                      <a:pt x="46" y="68"/>
                      <a:pt x="45" y="68"/>
                    </a:cubicBezTo>
                    <a:cubicBezTo>
                      <a:pt x="45" y="68"/>
                      <a:pt x="45" y="69"/>
                      <a:pt x="45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" y="69"/>
                      <a:pt x="3" y="69"/>
                      <a:pt x="3" y="69"/>
                    </a:cubicBezTo>
                    <a:cubicBezTo>
                      <a:pt x="2" y="69"/>
                      <a:pt x="2" y="69"/>
                      <a:pt x="1" y="68"/>
                    </a:cubicBezTo>
                    <a:cubicBezTo>
                      <a:pt x="1" y="68"/>
                      <a:pt x="1" y="67"/>
                      <a:pt x="0" y="66"/>
                    </a:cubicBezTo>
                    <a:cubicBezTo>
                      <a:pt x="0" y="66"/>
                      <a:pt x="0" y="65"/>
                      <a:pt x="0" y="63"/>
                    </a:cubicBezTo>
                    <a:cubicBezTo>
                      <a:pt x="0" y="62"/>
                      <a:pt x="0" y="61"/>
                      <a:pt x="0" y="61"/>
                    </a:cubicBezTo>
                    <a:cubicBezTo>
                      <a:pt x="0" y="60"/>
                      <a:pt x="1" y="59"/>
                      <a:pt x="1" y="58"/>
                    </a:cubicBezTo>
                    <a:cubicBezTo>
                      <a:pt x="1" y="58"/>
                      <a:pt x="2" y="57"/>
                      <a:pt x="2" y="56"/>
                    </a:cubicBezTo>
                    <a:cubicBezTo>
                      <a:pt x="2" y="56"/>
                      <a:pt x="3" y="55"/>
                      <a:pt x="4" y="5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39"/>
                      <a:pt x="20" y="37"/>
                      <a:pt x="21" y="35"/>
                    </a:cubicBezTo>
                    <a:cubicBezTo>
                      <a:pt x="23" y="33"/>
                      <a:pt x="24" y="31"/>
                      <a:pt x="25" y="29"/>
                    </a:cubicBezTo>
                    <a:cubicBezTo>
                      <a:pt x="25" y="28"/>
                      <a:pt x="26" y="26"/>
                      <a:pt x="26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7" y="20"/>
                      <a:pt x="27" y="19"/>
                      <a:pt x="26" y="18"/>
                    </a:cubicBezTo>
                    <a:cubicBezTo>
                      <a:pt x="26" y="16"/>
                      <a:pt x="25" y="16"/>
                      <a:pt x="25" y="15"/>
                    </a:cubicBezTo>
                    <a:cubicBezTo>
                      <a:pt x="24" y="14"/>
                      <a:pt x="23" y="13"/>
                      <a:pt x="22" y="13"/>
                    </a:cubicBezTo>
                    <a:cubicBezTo>
                      <a:pt x="21" y="13"/>
                      <a:pt x="19" y="12"/>
                      <a:pt x="18" y="12"/>
                    </a:cubicBezTo>
                    <a:cubicBezTo>
                      <a:pt x="16" y="12"/>
                      <a:pt x="14" y="13"/>
                      <a:pt x="12" y="13"/>
                    </a:cubicBezTo>
                    <a:cubicBezTo>
                      <a:pt x="11" y="14"/>
                      <a:pt x="9" y="14"/>
                      <a:pt x="8" y="15"/>
                    </a:cubicBezTo>
                    <a:cubicBezTo>
                      <a:pt x="7" y="16"/>
                      <a:pt x="6" y="16"/>
                      <a:pt x="5" y="17"/>
                    </a:cubicBezTo>
                    <a:cubicBezTo>
                      <a:pt x="4" y="17"/>
                      <a:pt x="4" y="18"/>
                      <a:pt x="3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0"/>
                      <a:pt x="1" y="10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6" y="4"/>
                    </a:cubicBezTo>
                    <a:cubicBezTo>
                      <a:pt x="7" y="3"/>
                      <a:pt x="8" y="3"/>
                      <a:pt x="10" y="2"/>
                    </a:cubicBezTo>
                    <a:cubicBezTo>
                      <a:pt x="12" y="1"/>
                      <a:pt x="13" y="1"/>
                      <a:pt x="16" y="0"/>
                    </a:cubicBezTo>
                    <a:cubicBezTo>
                      <a:pt x="18" y="0"/>
                      <a:pt x="20" y="0"/>
                      <a:pt x="22" y="0"/>
                    </a:cubicBezTo>
                    <a:cubicBezTo>
                      <a:pt x="26" y="0"/>
                      <a:pt x="29" y="0"/>
                      <a:pt x="31" y="1"/>
                    </a:cubicBezTo>
                    <a:cubicBezTo>
                      <a:pt x="34" y="2"/>
                      <a:pt x="36" y="3"/>
                      <a:pt x="38" y="5"/>
                    </a:cubicBezTo>
                    <a:cubicBezTo>
                      <a:pt x="40" y="7"/>
                      <a:pt x="41" y="8"/>
                      <a:pt x="42" y="11"/>
                    </a:cubicBezTo>
                    <a:cubicBezTo>
                      <a:pt x="43" y="13"/>
                      <a:pt x="43" y="15"/>
                      <a:pt x="43" y="18"/>
                    </a:cubicBezTo>
                    <a:cubicBezTo>
                      <a:pt x="43" y="20"/>
                      <a:pt x="43" y="22"/>
                      <a:pt x="43" y="24"/>
                    </a:cubicBezTo>
                    <a:cubicBezTo>
                      <a:pt x="42" y="26"/>
                      <a:pt x="41" y="29"/>
                      <a:pt x="40" y="31"/>
                    </a:cubicBezTo>
                    <a:cubicBezTo>
                      <a:pt x="39" y="34"/>
                      <a:pt x="37" y="36"/>
                      <a:pt x="34" y="39"/>
                    </a:cubicBezTo>
                    <a:cubicBezTo>
                      <a:pt x="32" y="42"/>
                      <a:pt x="29" y="46"/>
                      <a:pt x="25" y="50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60"/>
                      <a:pt x="46" y="60"/>
                      <a:pt x="46" y="61"/>
                    </a:cubicBezTo>
                    <a:cubicBezTo>
                      <a:pt x="46" y="62"/>
                      <a:pt x="46" y="63"/>
                      <a:pt x="46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upo 216"/>
            <p:cNvGrpSpPr/>
            <p:nvPr/>
          </p:nvGrpSpPr>
          <p:grpSpPr>
            <a:xfrm>
              <a:off x="14547851" y="2805737"/>
              <a:ext cx="1035050" cy="590550"/>
              <a:chOff x="15895638" y="1868488"/>
              <a:chExt cx="1035050" cy="590550"/>
            </a:xfrm>
          </p:grpSpPr>
          <p:sp>
            <p:nvSpPr>
              <p:cNvPr id="84" name="Freeform 117"/>
              <p:cNvSpPr>
                <a:spLocks/>
              </p:cNvSpPr>
              <p:nvPr/>
            </p:nvSpPr>
            <p:spPr bwMode="auto">
              <a:xfrm>
                <a:off x="161210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7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18"/>
              <p:cNvSpPr>
                <a:spLocks/>
              </p:cNvSpPr>
              <p:nvPr/>
            </p:nvSpPr>
            <p:spPr bwMode="auto">
              <a:xfrm>
                <a:off x="161210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19"/>
              <p:cNvSpPr>
                <a:spLocks/>
              </p:cNvSpPr>
              <p:nvPr/>
            </p:nvSpPr>
            <p:spPr bwMode="auto">
              <a:xfrm>
                <a:off x="160099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BB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20"/>
              <p:cNvSpPr>
                <a:spLocks/>
              </p:cNvSpPr>
              <p:nvPr/>
            </p:nvSpPr>
            <p:spPr bwMode="auto">
              <a:xfrm>
                <a:off x="160099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21"/>
              <p:cNvSpPr>
                <a:spLocks/>
              </p:cNvSpPr>
              <p:nvPr/>
            </p:nvSpPr>
            <p:spPr bwMode="auto">
              <a:xfrm>
                <a:off x="158956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D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22"/>
              <p:cNvSpPr>
                <a:spLocks/>
              </p:cNvSpPr>
              <p:nvPr/>
            </p:nvSpPr>
            <p:spPr bwMode="auto">
              <a:xfrm>
                <a:off x="15895638" y="1989138"/>
                <a:ext cx="149225" cy="346075"/>
              </a:xfrm>
              <a:custGeom>
                <a:avLst/>
                <a:gdLst>
                  <a:gd name="T0" fmla="*/ 39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39 w 94"/>
                  <a:gd name="T9" fmla="*/ 218 h 218"/>
                  <a:gd name="T10" fmla="*/ 94 w 94"/>
                  <a:gd name="T11" fmla="*/ 109 h 218"/>
                  <a:gd name="T12" fmla="*/ 39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39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39" y="218"/>
                    </a:lnTo>
                    <a:lnTo>
                      <a:pt x="94" y="109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23"/>
              <p:cNvSpPr>
                <a:spLocks/>
              </p:cNvSpPr>
              <p:nvPr/>
            </p:nvSpPr>
            <p:spPr bwMode="auto">
              <a:xfrm>
                <a:off x="16205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24"/>
              <p:cNvSpPr>
                <a:spLocks/>
              </p:cNvSpPr>
              <p:nvPr/>
            </p:nvSpPr>
            <p:spPr bwMode="auto">
              <a:xfrm>
                <a:off x="162052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25"/>
              <p:cNvSpPr>
                <a:spLocks noEditPoints="1"/>
              </p:cNvSpPr>
              <p:nvPr/>
            </p:nvSpPr>
            <p:spPr bwMode="auto">
              <a:xfrm>
                <a:off x="161909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1 w 213"/>
                  <a:gd name="T7" fmla="*/ 160 h 167"/>
                  <a:gd name="T8" fmla="*/ 39 w 213"/>
                  <a:gd name="T9" fmla="*/ 83 h 167"/>
                  <a:gd name="T10" fmla="*/ 1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2 w 213"/>
                  <a:gd name="T21" fmla="*/ 81 h 167"/>
                  <a:gd name="T22" fmla="*/ 212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1" y="166"/>
                      <a:pt x="1" y="164"/>
                    </a:cubicBezTo>
                    <a:cubicBezTo>
                      <a:pt x="0" y="163"/>
                      <a:pt x="0" y="161"/>
                      <a:pt x="1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2"/>
                      <a:pt x="213" y="84"/>
                      <a:pt x="212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cubicBezTo>
                      <a:pt x="11" y="158"/>
                      <a:pt x="11" y="158"/>
                      <a:pt x="11" y="158"/>
                    </a:cubicBezTo>
                  </a:path>
                </a:pathLst>
              </a:custGeom>
              <a:solidFill>
                <a:srgbClr val="FF8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26"/>
              <p:cNvSpPr>
                <a:spLocks noEditPoints="1"/>
              </p:cNvSpPr>
              <p:nvPr/>
            </p:nvSpPr>
            <p:spPr bwMode="auto">
              <a:xfrm>
                <a:off x="164338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20 w 49"/>
                  <a:gd name="T3" fmla="*/ 58 h 70"/>
                  <a:gd name="T4" fmla="*/ 16 w 49"/>
                  <a:gd name="T5" fmla="*/ 54 h 70"/>
                  <a:gd name="T6" fmla="*/ 15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4 w 49"/>
                  <a:gd name="T27" fmla="*/ 27 h 70"/>
                  <a:gd name="T28" fmla="*/ 35 w 49"/>
                  <a:gd name="T29" fmla="*/ 36 h 70"/>
                  <a:gd name="T30" fmla="*/ 35 w 49"/>
                  <a:gd name="T31" fmla="*/ 43 h 70"/>
                  <a:gd name="T32" fmla="*/ 34 w 49"/>
                  <a:gd name="T33" fmla="*/ 49 h 70"/>
                  <a:gd name="T34" fmla="*/ 33 w 49"/>
                  <a:gd name="T35" fmla="*/ 54 h 70"/>
                  <a:gd name="T36" fmla="*/ 31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6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7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20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6" y="53"/>
                      <a:pt x="15" y="50"/>
                      <a:pt x="15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1" y="11"/>
                      <a:pt x="22" y="11"/>
                      <a:pt x="24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9" y="12"/>
                      <a:pt x="30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4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5" y="43"/>
                    </a:cubicBezTo>
                    <a:cubicBezTo>
                      <a:pt x="34" y="45"/>
                      <a:pt x="34" y="47"/>
                      <a:pt x="34" y="49"/>
                    </a:cubicBezTo>
                    <a:cubicBezTo>
                      <a:pt x="34" y="51"/>
                      <a:pt x="33" y="52"/>
                      <a:pt x="33" y="54"/>
                    </a:cubicBezTo>
                    <a:cubicBezTo>
                      <a:pt x="32" y="55"/>
                      <a:pt x="31" y="56"/>
                      <a:pt x="31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6" y="59"/>
                      <a:pt x="24" y="59"/>
                    </a:cubicBezTo>
                    <a:moveTo>
                      <a:pt x="25" y="0"/>
                    </a:moveTo>
                    <a:cubicBezTo>
                      <a:pt x="20" y="0"/>
                      <a:pt x="17" y="1"/>
                      <a:pt x="13" y="2"/>
                    </a:cubicBezTo>
                    <a:cubicBezTo>
                      <a:pt x="10" y="4"/>
                      <a:pt x="8" y="6"/>
                      <a:pt x="6" y="9"/>
                    </a:cubicBezTo>
                    <a:cubicBezTo>
                      <a:pt x="4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7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9" y="66"/>
                      <a:pt x="41" y="64"/>
                      <a:pt x="43" y="61"/>
                    </a:cubicBezTo>
                    <a:cubicBezTo>
                      <a:pt x="45" y="58"/>
                      <a:pt x="47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7" y="2"/>
                    </a:cubicBezTo>
                    <a:cubicBezTo>
                      <a:pt x="34" y="1"/>
                      <a:pt x="30" y="0"/>
                      <a:pt x="25" y="0"/>
                    </a:cubicBezTo>
                  </a:path>
                </a:pathLst>
              </a:custGeom>
              <a:solidFill>
                <a:srgbClr val="E25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27"/>
              <p:cNvSpPr>
                <a:spLocks/>
              </p:cNvSpPr>
              <p:nvPr/>
            </p:nvSpPr>
            <p:spPr bwMode="auto">
              <a:xfrm>
                <a:off x="16624301" y="2038351"/>
                <a:ext cx="160338" cy="247650"/>
              </a:xfrm>
              <a:custGeom>
                <a:avLst/>
                <a:gdLst>
                  <a:gd name="T0" fmla="*/ 15 w 46"/>
                  <a:gd name="T1" fmla="*/ 0 h 70"/>
                  <a:gd name="T2" fmla="*/ 5 w 46"/>
                  <a:gd name="T3" fmla="*/ 4 h 70"/>
                  <a:gd name="T4" fmla="*/ 2 w 46"/>
                  <a:gd name="T5" fmla="*/ 6 h 70"/>
                  <a:gd name="T6" fmla="*/ 2 w 46"/>
                  <a:gd name="T7" fmla="*/ 9 h 70"/>
                  <a:gd name="T8" fmla="*/ 2 w 46"/>
                  <a:gd name="T9" fmla="*/ 14 h 70"/>
                  <a:gd name="T10" fmla="*/ 3 w 46"/>
                  <a:gd name="T11" fmla="*/ 16 h 70"/>
                  <a:gd name="T12" fmla="*/ 5 w 46"/>
                  <a:gd name="T13" fmla="*/ 15 h 70"/>
                  <a:gd name="T14" fmla="*/ 13 w 46"/>
                  <a:gd name="T15" fmla="*/ 12 h 70"/>
                  <a:gd name="T16" fmla="*/ 22 w 46"/>
                  <a:gd name="T17" fmla="*/ 12 h 70"/>
                  <a:gd name="T18" fmla="*/ 27 w 46"/>
                  <a:gd name="T19" fmla="*/ 16 h 70"/>
                  <a:gd name="T20" fmla="*/ 27 w 46"/>
                  <a:gd name="T21" fmla="*/ 23 h 70"/>
                  <a:gd name="T22" fmla="*/ 20 w 46"/>
                  <a:gd name="T23" fmla="*/ 29 h 70"/>
                  <a:gd name="T24" fmla="*/ 9 w 46"/>
                  <a:gd name="T25" fmla="*/ 29 h 70"/>
                  <a:gd name="T26" fmla="*/ 7 w 46"/>
                  <a:gd name="T27" fmla="*/ 30 h 70"/>
                  <a:gd name="T28" fmla="*/ 6 w 46"/>
                  <a:gd name="T29" fmla="*/ 34 h 70"/>
                  <a:gd name="T30" fmla="*/ 7 w 46"/>
                  <a:gd name="T31" fmla="*/ 39 h 70"/>
                  <a:gd name="T32" fmla="*/ 9 w 46"/>
                  <a:gd name="T33" fmla="*/ 40 h 70"/>
                  <a:gd name="T34" fmla="*/ 21 w 46"/>
                  <a:gd name="T35" fmla="*/ 40 h 70"/>
                  <a:gd name="T36" fmla="*/ 29 w 46"/>
                  <a:gd name="T37" fmla="*/ 46 h 70"/>
                  <a:gd name="T38" fmla="*/ 29 w 46"/>
                  <a:gd name="T39" fmla="*/ 54 h 70"/>
                  <a:gd name="T40" fmla="*/ 23 w 46"/>
                  <a:gd name="T41" fmla="*/ 59 h 70"/>
                  <a:gd name="T42" fmla="*/ 12 w 46"/>
                  <a:gd name="T43" fmla="*/ 59 h 70"/>
                  <a:gd name="T44" fmla="*/ 4 w 46"/>
                  <a:gd name="T45" fmla="*/ 56 h 70"/>
                  <a:gd name="T46" fmla="*/ 1 w 46"/>
                  <a:gd name="T47" fmla="*/ 56 h 70"/>
                  <a:gd name="T48" fmla="*/ 0 w 46"/>
                  <a:gd name="T49" fmla="*/ 62 h 70"/>
                  <a:gd name="T50" fmla="*/ 1 w 46"/>
                  <a:gd name="T51" fmla="*/ 65 h 70"/>
                  <a:gd name="T52" fmla="*/ 4 w 46"/>
                  <a:gd name="T53" fmla="*/ 67 h 70"/>
                  <a:gd name="T54" fmla="*/ 13 w 46"/>
                  <a:gd name="T55" fmla="*/ 70 h 70"/>
                  <a:gd name="T56" fmla="*/ 30 w 46"/>
                  <a:gd name="T57" fmla="*/ 69 h 70"/>
                  <a:gd name="T58" fmla="*/ 44 w 46"/>
                  <a:gd name="T59" fmla="*/ 58 h 70"/>
                  <a:gd name="T60" fmla="*/ 45 w 46"/>
                  <a:gd name="T61" fmla="*/ 44 h 70"/>
                  <a:gd name="T62" fmla="*/ 37 w 46"/>
                  <a:gd name="T63" fmla="*/ 35 h 70"/>
                  <a:gd name="T64" fmla="*/ 30 w 46"/>
                  <a:gd name="T65" fmla="*/ 33 h 70"/>
                  <a:gd name="T66" fmla="*/ 39 w 46"/>
                  <a:gd name="T67" fmla="*/ 28 h 70"/>
                  <a:gd name="T68" fmla="*/ 43 w 46"/>
                  <a:gd name="T69" fmla="*/ 17 h 70"/>
                  <a:gd name="T70" fmla="*/ 37 w 46"/>
                  <a:gd name="T71" fmla="*/ 4 h 70"/>
                  <a:gd name="T72" fmla="*/ 22 w 46"/>
                  <a:gd name="T7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70">
                    <a:moveTo>
                      <a:pt x="22" y="0"/>
                    </a:moveTo>
                    <a:cubicBezTo>
                      <a:pt x="20" y="0"/>
                      <a:pt x="17" y="0"/>
                      <a:pt x="15" y="0"/>
                    </a:cubicBezTo>
                    <a:cubicBezTo>
                      <a:pt x="13" y="1"/>
                      <a:pt x="11" y="1"/>
                      <a:pt x="9" y="2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5" y="15"/>
                    </a:cubicBezTo>
                    <a:cubicBezTo>
                      <a:pt x="6" y="15"/>
                      <a:pt x="7" y="14"/>
                      <a:pt x="9" y="13"/>
                    </a:cubicBezTo>
                    <a:cubicBezTo>
                      <a:pt x="10" y="13"/>
                      <a:pt x="11" y="12"/>
                      <a:pt x="13" y="12"/>
                    </a:cubicBezTo>
                    <a:cubicBezTo>
                      <a:pt x="15" y="11"/>
                      <a:pt x="16" y="11"/>
                      <a:pt x="18" y="11"/>
                    </a:cubicBezTo>
                    <a:cubicBezTo>
                      <a:pt x="20" y="11"/>
                      <a:pt x="21" y="11"/>
                      <a:pt x="22" y="12"/>
                    </a:cubicBezTo>
                    <a:cubicBezTo>
                      <a:pt x="23" y="12"/>
                      <a:pt x="24" y="13"/>
                      <a:pt x="25" y="13"/>
                    </a:cubicBezTo>
                    <a:cubicBezTo>
                      <a:pt x="26" y="14"/>
                      <a:pt x="27" y="15"/>
                      <a:pt x="27" y="16"/>
                    </a:cubicBezTo>
                    <a:cubicBezTo>
                      <a:pt x="27" y="17"/>
                      <a:pt x="28" y="18"/>
                      <a:pt x="28" y="19"/>
                    </a:cubicBezTo>
                    <a:cubicBezTo>
                      <a:pt x="28" y="21"/>
                      <a:pt x="27" y="22"/>
                      <a:pt x="27" y="23"/>
                    </a:cubicBezTo>
                    <a:cubicBezTo>
                      <a:pt x="26" y="25"/>
                      <a:pt x="25" y="26"/>
                      <a:pt x="24" y="27"/>
                    </a:cubicBezTo>
                    <a:cubicBezTo>
                      <a:pt x="23" y="28"/>
                      <a:pt x="22" y="28"/>
                      <a:pt x="20" y="29"/>
                    </a:cubicBezTo>
                    <a:cubicBezTo>
                      <a:pt x="19" y="29"/>
                      <a:pt x="17" y="29"/>
                      <a:pt x="15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9"/>
                      <a:pt x="8" y="29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2"/>
                    </a:cubicBezTo>
                    <a:cubicBezTo>
                      <a:pt x="7" y="32"/>
                      <a:pt x="6" y="33"/>
                      <a:pt x="6" y="34"/>
                    </a:cubicBezTo>
                    <a:cubicBezTo>
                      <a:pt x="6" y="35"/>
                      <a:pt x="7" y="36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8" y="39"/>
                      <a:pt x="8" y="39"/>
                    </a:cubicBezTo>
                    <a:cubicBezTo>
                      <a:pt x="8" y="39"/>
                      <a:pt x="9" y="40"/>
                      <a:pt x="9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7" y="40"/>
                      <a:pt x="20" y="40"/>
                      <a:pt x="21" y="40"/>
                    </a:cubicBezTo>
                    <a:cubicBezTo>
                      <a:pt x="23" y="41"/>
                      <a:pt x="25" y="41"/>
                      <a:pt x="26" y="42"/>
                    </a:cubicBezTo>
                    <a:cubicBezTo>
                      <a:pt x="27" y="43"/>
                      <a:pt x="28" y="44"/>
                      <a:pt x="29" y="46"/>
                    </a:cubicBezTo>
                    <a:cubicBezTo>
                      <a:pt x="29" y="47"/>
                      <a:pt x="30" y="48"/>
                      <a:pt x="30" y="50"/>
                    </a:cubicBezTo>
                    <a:cubicBezTo>
                      <a:pt x="30" y="51"/>
                      <a:pt x="29" y="53"/>
                      <a:pt x="29" y="54"/>
                    </a:cubicBezTo>
                    <a:cubicBezTo>
                      <a:pt x="28" y="55"/>
                      <a:pt x="28" y="56"/>
                      <a:pt x="27" y="57"/>
                    </a:cubicBezTo>
                    <a:cubicBezTo>
                      <a:pt x="26" y="58"/>
                      <a:pt x="24" y="58"/>
                      <a:pt x="23" y="59"/>
                    </a:cubicBezTo>
                    <a:cubicBezTo>
                      <a:pt x="21" y="59"/>
                      <a:pt x="20" y="59"/>
                      <a:pt x="18" y="59"/>
                    </a:cubicBezTo>
                    <a:cubicBezTo>
                      <a:pt x="15" y="59"/>
                      <a:pt x="13" y="59"/>
                      <a:pt x="12" y="59"/>
                    </a:cubicBezTo>
                    <a:cubicBezTo>
                      <a:pt x="10" y="58"/>
                      <a:pt x="8" y="58"/>
                      <a:pt x="7" y="57"/>
                    </a:cubicBezTo>
                    <a:cubicBezTo>
                      <a:pt x="6" y="57"/>
                      <a:pt x="4" y="56"/>
                      <a:pt x="4" y="56"/>
                    </a:cubicBezTo>
                    <a:cubicBezTo>
                      <a:pt x="3" y="55"/>
                      <a:pt x="2" y="55"/>
                      <a:pt x="2" y="55"/>
                    </a:cubicBezTo>
                    <a:cubicBezTo>
                      <a:pt x="1" y="55"/>
                      <a:pt x="1" y="55"/>
                      <a:pt x="1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60"/>
                      <a:pt x="0" y="61"/>
                      <a:pt x="0" y="62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1" y="64"/>
                      <a:pt x="1" y="65"/>
                      <a:pt x="1" y="65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6"/>
                      <a:pt x="3" y="67"/>
                      <a:pt x="4" y="67"/>
                    </a:cubicBezTo>
                    <a:cubicBezTo>
                      <a:pt x="5" y="68"/>
                      <a:pt x="6" y="68"/>
                      <a:pt x="7" y="69"/>
                    </a:cubicBezTo>
                    <a:cubicBezTo>
                      <a:pt x="9" y="69"/>
                      <a:pt x="11" y="70"/>
                      <a:pt x="13" y="70"/>
                    </a:cubicBezTo>
                    <a:cubicBezTo>
                      <a:pt x="15" y="70"/>
                      <a:pt x="17" y="70"/>
                      <a:pt x="19" y="70"/>
                    </a:cubicBezTo>
                    <a:cubicBezTo>
                      <a:pt x="23" y="70"/>
                      <a:pt x="27" y="70"/>
                      <a:pt x="30" y="69"/>
                    </a:cubicBezTo>
                    <a:cubicBezTo>
                      <a:pt x="33" y="68"/>
                      <a:pt x="36" y="67"/>
                      <a:pt x="38" y="65"/>
                    </a:cubicBezTo>
                    <a:cubicBezTo>
                      <a:pt x="41" y="63"/>
                      <a:pt x="42" y="61"/>
                      <a:pt x="44" y="58"/>
                    </a:cubicBezTo>
                    <a:cubicBezTo>
                      <a:pt x="45" y="56"/>
                      <a:pt x="46" y="53"/>
                      <a:pt x="46" y="49"/>
                    </a:cubicBezTo>
                    <a:cubicBezTo>
                      <a:pt x="46" y="47"/>
                      <a:pt x="45" y="45"/>
                      <a:pt x="45" y="44"/>
                    </a:cubicBezTo>
                    <a:cubicBezTo>
                      <a:pt x="44" y="42"/>
                      <a:pt x="43" y="40"/>
                      <a:pt x="42" y="39"/>
                    </a:cubicBezTo>
                    <a:cubicBezTo>
                      <a:pt x="40" y="37"/>
                      <a:pt x="39" y="36"/>
                      <a:pt x="37" y="35"/>
                    </a:cubicBezTo>
                    <a:cubicBezTo>
                      <a:pt x="35" y="34"/>
                      <a:pt x="33" y="34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2" y="33"/>
                      <a:pt x="34" y="32"/>
                      <a:pt x="36" y="31"/>
                    </a:cubicBezTo>
                    <a:cubicBezTo>
                      <a:pt x="37" y="30"/>
                      <a:pt x="38" y="29"/>
                      <a:pt x="39" y="28"/>
                    </a:cubicBezTo>
                    <a:cubicBezTo>
                      <a:pt x="41" y="26"/>
                      <a:pt x="41" y="25"/>
                      <a:pt x="42" y="23"/>
                    </a:cubicBezTo>
                    <a:cubicBezTo>
                      <a:pt x="42" y="21"/>
                      <a:pt x="43" y="19"/>
                      <a:pt x="43" y="17"/>
                    </a:cubicBezTo>
                    <a:cubicBezTo>
                      <a:pt x="43" y="14"/>
                      <a:pt x="42" y="12"/>
                      <a:pt x="41" y="10"/>
                    </a:cubicBezTo>
                    <a:cubicBezTo>
                      <a:pt x="40" y="8"/>
                      <a:pt x="39" y="6"/>
                      <a:pt x="37" y="4"/>
                    </a:cubicBezTo>
                    <a:cubicBezTo>
                      <a:pt x="36" y="3"/>
                      <a:pt x="33" y="2"/>
                      <a:pt x="31" y="1"/>
                    </a:cubicBezTo>
                    <a:cubicBezTo>
                      <a:pt x="28" y="0"/>
                      <a:pt x="25" y="0"/>
                      <a:pt x="22" y="0"/>
                    </a:cubicBezTo>
                  </a:path>
                </a:pathLst>
              </a:custGeom>
              <a:solidFill>
                <a:srgbClr val="E25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28"/>
              <p:cNvSpPr>
                <a:spLocks noEditPoints="1"/>
              </p:cNvSpPr>
              <p:nvPr/>
            </p:nvSpPr>
            <p:spPr bwMode="auto">
              <a:xfrm>
                <a:off x="16419513" y="2024063"/>
                <a:ext cx="171450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6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7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4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4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5 w 49"/>
                  <a:gd name="T57" fmla="*/ 47 h 71"/>
                  <a:gd name="T58" fmla="*/ 16 w 49"/>
                  <a:gd name="T59" fmla="*/ 54 h 71"/>
                  <a:gd name="T60" fmla="*/ 20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1 w 49"/>
                  <a:gd name="T67" fmla="*/ 57 h 71"/>
                  <a:gd name="T68" fmla="*/ 33 w 49"/>
                  <a:gd name="T69" fmla="*/ 54 h 71"/>
                  <a:gd name="T70" fmla="*/ 34 w 49"/>
                  <a:gd name="T71" fmla="*/ 49 h 71"/>
                  <a:gd name="T72" fmla="*/ 35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7" y="54"/>
                      <a:pt x="45" y="58"/>
                      <a:pt x="43" y="61"/>
                    </a:cubicBezTo>
                    <a:cubicBezTo>
                      <a:pt x="41" y="64"/>
                      <a:pt x="39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7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4" y="13"/>
                      <a:pt x="6" y="9"/>
                    </a:cubicBezTo>
                    <a:cubicBezTo>
                      <a:pt x="8" y="6"/>
                      <a:pt x="10" y="4"/>
                      <a:pt x="13" y="2"/>
                    </a:cubicBezTo>
                    <a:cubicBezTo>
                      <a:pt x="17" y="1"/>
                      <a:pt x="20" y="0"/>
                      <a:pt x="25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4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4" y="11"/>
                    </a:cubicBezTo>
                    <a:cubicBezTo>
                      <a:pt x="22" y="11"/>
                      <a:pt x="21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5" y="50"/>
                      <a:pt x="16" y="53"/>
                      <a:pt x="16" y="54"/>
                    </a:cubicBezTo>
                    <a:cubicBezTo>
                      <a:pt x="17" y="56"/>
                      <a:pt x="18" y="58"/>
                      <a:pt x="20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1" y="57"/>
                    </a:cubicBezTo>
                    <a:cubicBezTo>
                      <a:pt x="31" y="56"/>
                      <a:pt x="32" y="55"/>
                      <a:pt x="33" y="54"/>
                    </a:cubicBezTo>
                    <a:cubicBezTo>
                      <a:pt x="33" y="52"/>
                      <a:pt x="34" y="51"/>
                      <a:pt x="34" y="49"/>
                    </a:cubicBezTo>
                    <a:cubicBezTo>
                      <a:pt x="34" y="47"/>
                      <a:pt x="34" y="45"/>
                      <a:pt x="35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29"/>
              <p:cNvSpPr>
                <a:spLocks/>
              </p:cNvSpPr>
              <p:nvPr/>
            </p:nvSpPr>
            <p:spPr bwMode="auto">
              <a:xfrm>
                <a:off x="16611601" y="2024063"/>
                <a:ext cx="158750" cy="250825"/>
              </a:xfrm>
              <a:custGeom>
                <a:avLst/>
                <a:gdLst>
                  <a:gd name="T0" fmla="*/ 44 w 46"/>
                  <a:gd name="T1" fmla="*/ 58 h 71"/>
                  <a:gd name="T2" fmla="*/ 30 w 46"/>
                  <a:gd name="T3" fmla="*/ 69 h 71"/>
                  <a:gd name="T4" fmla="*/ 13 w 46"/>
                  <a:gd name="T5" fmla="*/ 70 h 71"/>
                  <a:gd name="T6" fmla="*/ 4 w 46"/>
                  <a:gd name="T7" fmla="*/ 67 h 71"/>
                  <a:gd name="T8" fmla="*/ 1 w 46"/>
                  <a:gd name="T9" fmla="*/ 65 h 71"/>
                  <a:gd name="T10" fmla="*/ 0 w 46"/>
                  <a:gd name="T11" fmla="*/ 62 h 71"/>
                  <a:gd name="T12" fmla="*/ 1 w 46"/>
                  <a:gd name="T13" fmla="*/ 56 h 71"/>
                  <a:gd name="T14" fmla="*/ 4 w 46"/>
                  <a:gd name="T15" fmla="*/ 56 h 71"/>
                  <a:gd name="T16" fmla="*/ 12 w 46"/>
                  <a:gd name="T17" fmla="*/ 59 h 71"/>
                  <a:gd name="T18" fmla="*/ 23 w 46"/>
                  <a:gd name="T19" fmla="*/ 59 h 71"/>
                  <a:gd name="T20" fmla="*/ 29 w 46"/>
                  <a:gd name="T21" fmla="*/ 54 h 71"/>
                  <a:gd name="T22" fmla="*/ 29 w 46"/>
                  <a:gd name="T23" fmla="*/ 46 h 71"/>
                  <a:gd name="T24" fmla="*/ 21 w 46"/>
                  <a:gd name="T25" fmla="*/ 40 h 71"/>
                  <a:gd name="T26" fmla="*/ 9 w 46"/>
                  <a:gd name="T27" fmla="*/ 40 h 71"/>
                  <a:gd name="T28" fmla="*/ 7 w 46"/>
                  <a:gd name="T29" fmla="*/ 39 h 71"/>
                  <a:gd name="T30" fmla="*/ 6 w 46"/>
                  <a:gd name="T31" fmla="*/ 34 h 71"/>
                  <a:gd name="T32" fmla="*/ 7 w 46"/>
                  <a:gd name="T33" fmla="*/ 30 h 71"/>
                  <a:gd name="T34" fmla="*/ 9 w 46"/>
                  <a:gd name="T35" fmla="*/ 29 h 71"/>
                  <a:gd name="T36" fmla="*/ 20 w 46"/>
                  <a:gd name="T37" fmla="*/ 29 h 71"/>
                  <a:gd name="T38" fmla="*/ 27 w 46"/>
                  <a:gd name="T39" fmla="*/ 23 h 71"/>
                  <a:gd name="T40" fmla="*/ 27 w 46"/>
                  <a:gd name="T41" fmla="*/ 16 h 71"/>
                  <a:gd name="T42" fmla="*/ 22 w 46"/>
                  <a:gd name="T43" fmla="*/ 12 h 71"/>
                  <a:gd name="T44" fmla="*/ 13 w 46"/>
                  <a:gd name="T45" fmla="*/ 12 h 71"/>
                  <a:gd name="T46" fmla="*/ 5 w 46"/>
                  <a:gd name="T47" fmla="*/ 15 h 71"/>
                  <a:gd name="T48" fmla="*/ 3 w 46"/>
                  <a:gd name="T49" fmla="*/ 16 h 71"/>
                  <a:gd name="T50" fmla="*/ 2 w 46"/>
                  <a:gd name="T51" fmla="*/ 14 h 71"/>
                  <a:gd name="T52" fmla="*/ 2 w 46"/>
                  <a:gd name="T53" fmla="*/ 9 h 71"/>
                  <a:gd name="T54" fmla="*/ 2 w 46"/>
                  <a:gd name="T55" fmla="*/ 6 h 71"/>
                  <a:gd name="T56" fmla="*/ 5 w 46"/>
                  <a:gd name="T57" fmla="*/ 4 h 71"/>
                  <a:gd name="T58" fmla="*/ 15 w 46"/>
                  <a:gd name="T59" fmla="*/ 0 h 71"/>
                  <a:gd name="T60" fmla="*/ 31 w 46"/>
                  <a:gd name="T61" fmla="*/ 1 h 71"/>
                  <a:gd name="T62" fmla="*/ 41 w 46"/>
                  <a:gd name="T63" fmla="*/ 10 h 71"/>
                  <a:gd name="T64" fmla="*/ 42 w 46"/>
                  <a:gd name="T65" fmla="*/ 23 h 71"/>
                  <a:gd name="T66" fmla="*/ 36 w 46"/>
                  <a:gd name="T67" fmla="*/ 31 h 71"/>
                  <a:gd name="T68" fmla="*/ 30 w 46"/>
                  <a:gd name="T69" fmla="*/ 33 h 71"/>
                  <a:gd name="T70" fmla="*/ 42 w 46"/>
                  <a:gd name="T71" fmla="*/ 39 h 71"/>
                  <a:gd name="T72" fmla="*/ 46 w 46"/>
                  <a:gd name="T73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71">
                    <a:moveTo>
                      <a:pt x="46" y="49"/>
                    </a:moveTo>
                    <a:cubicBezTo>
                      <a:pt x="46" y="53"/>
                      <a:pt x="45" y="56"/>
                      <a:pt x="44" y="58"/>
                    </a:cubicBezTo>
                    <a:cubicBezTo>
                      <a:pt x="42" y="61"/>
                      <a:pt x="41" y="63"/>
                      <a:pt x="38" y="65"/>
                    </a:cubicBezTo>
                    <a:cubicBezTo>
                      <a:pt x="36" y="67"/>
                      <a:pt x="33" y="68"/>
                      <a:pt x="30" y="69"/>
                    </a:cubicBezTo>
                    <a:cubicBezTo>
                      <a:pt x="27" y="70"/>
                      <a:pt x="23" y="71"/>
                      <a:pt x="19" y="71"/>
                    </a:cubicBezTo>
                    <a:cubicBezTo>
                      <a:pt x="17" y="71"/>
                      <a:pt x="15" y="70"/>
                      <a:pt x="13" y="70"/>
                    </a:cubicBezTo>
                    <a:cubicBezTo>
                      <a:pt x="11" y="70"/>
                      <a:pt x="9" y="69"/>
                      <a:pt x="7" y="69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3" y="67"/>
                      <a:pt x="2" y="66"/>
                      <a:pt x="2" y="66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0" y="64"/>
                    </a:cubicBezTo>
                    <a:cubicBezTo>
                      <a:pt x="0" y="63"/>
                      <a:pt x="0" y="63"/>
                      <a:pt x="0" y="62"/>
                    </a:cubicBezTo>
                    <a:cubicBezTo>
                      <a:pt x="0" y="61"/>
                      <a:pt x="0" y="60"/>
                      <a:pt x="0" y="59"/>
                    </a:cubicBezTo>
                    <a:cubicBezTo>
                      <a:pt x="0" y="58"/>
                      <a:pt x="0" y="57"/>
                      <a:pt x="1" y="56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2" y="55"/>
                      <a:pt x="3" y="55"/>
                      <a:pt x="4" y="56"/>
                    </a:cubicBezTo>
                    <a:cubicBezTo>
                      <a:pt x="4" y="56"/>
                      <a:pt x="6" y="57"/>
                      <a:pt x="7" y="57"/>
                    </a:cubicBezTo>
                    <a:cubicBezTo>
                      <a:pt x="8" y="58"/>
                      <a:pt x="10" y="58"/>
                      <a:pt x="12" y="59"/>
                    </a:cubicBezTo>
                    <a:cubicBezTo>
                      <a:pt x="13" y="59"/>
                      <a:pt x="15" y="59"/>
                      <a:pt x="18" y="59"/>
                    </a:cubicBezTo>
                    <a:cubicBezTo>
                      <a:pt x="20" y="59"/>
                      <a:pt x="21" y="59"/>
                      <a:pt x="23" y="59"/>
                    </a:cubicBezTo>
                    <a:cubicBezTo>
                      <a:pt x="24" y="58"/>
                      <a:pt x="26" y="58"/>
                      <a:pt x="27" y="57"/>
                    </a:cubicBezTo>
                    <a:cubicBezTo>
                      <a:pt x="28" y="56"/>
                      <a:pt x="28" y="55"/>
                      <a:pt x="29" y="54"/>
                    </a:cubicBezTo>
                    <a:cubicBezTo>
                      <a:pt x="29" y="53"/>
                      <a:pt x="30" y="51"/>
                      <a:pt x="30" y="50"/>
                    </a:cubicBezTo>
                    <a:cubicBezTo>
                      <a:pt x="30" y="48"/>
                      <a:pt x="29" y="47"/>
                      <a:pt x="29" y="46"/>
                    </a:cubicBezTo>
                    <a:cubicBezTo>
                      <a:pt x="28" y="44"/>
                      <a:pt x="27" y="43"/>
                      <a:pt x="26" y="42"/>
                    </a:cubicBezTo>
                    <a:cubicBezTo>
                      <a:pt x="25" y="41"/>
                      <a:pt x="23" y="41"/>
                      <a:pt x="21" y="40"/>
                    </a:cubicBezTo>
                    <a:cubicBezTo>
                      <a:pt x="20" y="40"/>
                      <a:pt x="17" y="40"/>
                      <a:pt x="15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8" y="39"/>
                      <a:pt x="8" y="39"/>
                    </a:cubicBezTo>
                    <a:cubicBezTo>
                      <a:pt x="8" y="39"/>
                      <a:pt x="7" y="39"/>
                      <a:pt x="7" y="39"/>
                    </a:cubicBezTo>
                    <a:cubicBezTo>
                      <a:pt x="7" y="38"/>
                      <a:pt x="7" y="38"/>
                      <a:pt x="7" y="37"/>
                    </a:cubicBezTo>
                    <a:cubicBezTo>
                      <a:pt x="7" y="36"/>
                      <a:pt x="6" y="35"/>
                      <a:pt x="6" y="34"/>
                    </a:cubicBezTo>
                    <a:cubicBezTo>
                      <a:pt x="6" y="33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7" y="29"/>
                      <a:pt x="19" y="29"/>
                      <a:pt x="20" y="29"/>
                    </a:cubicBezTo>
                    <a:cubicBezTo>
                      <a:pt x="22" y="28"/>
                      <a:pt x="23" y="28"/>
                      <a:pt x="24" y="27"/>
                    </a:cubicBezTo>
                    <a:cubicBezTo>
                      <a:pt x="25" y="26"/>
                      <a:pt x="26" y="25"/>
                      <a:pt x="27" y="23"/>
                    </a:cubicBezTo>
                    <a:cubicBezTo>
                      <a:pt x="27" y="22"/>
                      <a:pt x="28" y="21"/>
                      <a:pt x="28" y="19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7" y="15"/>
                      <a:pt x="26" y="14"/>
                      <a:pt x="25" y="13"/>
                    </a:cubicBezTo>
                    <a:cubicBezTo>
                      <a:pt x="24" y="13"/>
                      <a:pt x="23" y="12"/>
                      <a:pt x="22" y="12"/>
                    </a:cubicBezTo>
                    <a:cubicBezTo>
                      <a:pt x="21" y="11"/>
                      <a:pt x="20" y="11"/>
                      <a:pt x="18" y="11"/>
                    </a:cubicBezTo>
                    <a:cubicBezTo>
                      <a:pt x="16" y="11"/>
                      <a:pt x="15" y="11"/>
                      <a:pt x="13" y="12"/>
                    </a:cubicBezTo>
                    <a:cubicBezTo>
                      <a:pt x="11" y="12"/>
                      <a:pt x="10" y="13"/>
                      <a:pt x="9" y="13"/>
                    </a:cubicBezTo>
                    <a:cubicBezTo>
                      <a:pt x="7" y="14"/>
                      <a:pt x="6" y="15"/>
                      <a:pt x="5" y="15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6" y="3"/>
                      <a:pt x="8" y="3"/>
                      <a:pt x="9" y="2"/>
                    </a:cubicBezTo>
                    <a:cubicBezTo>
                      <a:pt x="11" y="1"/>
                      <a:pt x="13" y="1"/>
                      <a:pt x="15" y="0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25" y="0"/>
                      <a:pt x="28" y="0"/>
                      <a:pt x="31" y="1"/>
                    </a:cubicBezTo>
                    <a:cubicBezTo>
                      <a:pt x="33" y="2"/>
                      <a:pt x="36" y="3"/>
                      <a:pt x="37" y="4"/>
                    </a:cubicBezTo>
                    <a:cubicBezTo>
                      <a:pt x="39" y="6"/>
                      <a:pt x="40" y="8"/>
                      <a:pt x="41" y="10"/>
                    </a:cubicBezTo>
                    <a:cubicBezTo>
                      <a:pt x="42" y="12"/>
                      <a:pt x="43" y="14"/>
                      <a:pt x="43" y="17"/>
                    </a:cubicBezTo>
                    <a:cubicBezTo>
                      <a:pt x="43" y="19"/>
                      <a:pt x="42" y="21"/>
                      <a:pt x="42" y="23"/>
                    </a:cubicBezTo>
                    <a:cubicBezTo>
                      <a:pt x="41" y="25"/>
                      <a:pt x="41" y="26"/>
                      <a:pt x="39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4" y="32"/>
                      <a:pt x="32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3" y="34"/>
                      <a:pt x="35" y="34"/>
                      <a:pt x="37" y="35"/>
                    </a:cubicBezTo>
                    <a:cubicBezTo>
                      <a:pt x="39" y="36"/>
                      <a:pt x="40" y="37"/>
                      <a:pt x="42" y="39"/>
                    </a:cubicBezTo>
                    <a:cubicBezTo>
                      <a:pt x="43" y="40"/>
                      <a:pt x="44" y="42"/>
                      <a:pt x="45" y="44"/>
                    </a:cubicBezTo>
                    <a:cubicBezTo>
                      <a:pt x="45" y="45"/>
                      <a:pt x="46" y="47"/>
                      <a:pt x="4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upo 217"/>
            <p:cNvGrpSpPr/>
            <p:nvPr/>
          </p:nvGrpSpPr>
          <p:grpSpPr>
            <a:xfrm>
              <a:off x="14562138" y="3842999"/>
              <a:ext cx="1035050" cy="590550"/>
              <a:chOff x="17229138" y="1868488"/>
              <a:chExt cx="1035050" cy="590550"/>
            </a:xfrm>
          </p:grpSpPr>
          <p:sp>
            <p:nvSpPr>
              <p:cNvPr id="53" name="Freeform 130"/>
              <p:cNvSpPr>
                <a:spLocks/>
              </p:cNvSpPr>
              <p:nvPr/>
            </p:nvSpPr>
            <p:spPr bwMode="auto">
              <a:xfrm>
                <a:off x="174545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3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31"/>
              <p:cNvSpPr>
                <a:spLocks/>
              </p:cNvSpPr>
              <p:nvPr/>
            </p:nvSpPr>
            <p:spPr bwMode="auto">
              <a:xfrm>
                <a:off x="17454563" y="1989138"/>
                <a:ext cx="149225" cy="346075"/>
              </a:xfrm>
              <a:custGeom>
                <a:avLst/>
                <a:gdLst>
                  <a:gd name="T0" fmla="*/ 40 w 94"/>
                  <a:gd name="T1" fmla="*/ 0 h 218"/>
                  <a:gd name="T2" fmla="*/ 0 w 94"/>
                  <a:gd name="T3" fmla="*/ 0 h 218"/>
                  <a:gd name="T4" fmla="*/ 53 w 94"/>
                  <a:gd name="T5" fmla="*/ 109 h 218"/>
                  <a:gd name="T6" fmla="*/ 0 w 94"/>
                  <a:gd name="T7" fmla="*/ 218 h 218"/>
                  <a:gd name="T8" fmla="*/ 40 w 94"/>
                  <a:gd name="T9" fmla="*/ 218 h 218"/>
                  <a:gd name="T10" fmla="*/ 94 w 94"/>
                  <a:gd name="T11" fmla="*/ 109 h 218"/>
                  <a:gd name="T12" fmla="*/ 40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4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32"/>
              <p:cNvSpPr>
                <a:spLocks/>
              </p:cNvSpPr>
              <p:nvPr/>
            </p:nvSpPr>
            <p:spPr bwMode="auto">
              <a:xfrm>
                <a:off x="17343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9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33"/>
              <p:cNvSpPr>
                <a:spLocks/>
              </p:cNvSpPr>
              <p:nvPr/>
            </p:nvSpPr>
            <p:spPr bwMode="auto">
              <a:xfrm>
                <a:off x="17343438" y="1989138"/>
                <a:ext cx="146050" cy="346075"/>
              </a:xfrm>
              <a:custGeom>
                <a:avLst/>
                <a:gdLst>
                  <a:gd name="T0" fmla="*/ 40 w 92"/>
                  <a:gd name="T1" fmla="*/ 0 h 218"/>
                  <a:gd name="T2" fmla="*/ 0 w 92"/>
                  <a:gd name="T3" fmla="*/ 0 h 218"/>
                  <a:gd name="T4" fmla="*/ 53 w 92"/>
                  <a:gd name="T5" fmla="*/ 109 h 218"/>
                  <a:gd name="T6" fmla="*/ 0 w 92"/>
                  <a:gd name="T7" fmla="*/ 218 h 218"/>
                  <a:gd name="T8" fmla="*/ 40 w 92"/>
                  <a:gd name="T9" fmla="*/ 218 h 218"/>
                  <a:gd name="T10" fmla="*/ 92 w 92"/>
                  <a:gd name="T11" fmla="*/ 109 h 218"/>
                  <a:gd name="T12" fmla="*/ 40 w 92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8">
                    <a:moveTo>
                      <a:pt x="40" y="0"/>
                    </a:moveTo>
                    <a:lnTo>
                      <a:pt x="0" y="0"/>
                    </a:lnTo>
                    <a:lnTo>
                      <a:pt x="53" y="109"/>
                    </a:lnTo>
                    <a:lnTo>
                      <a:pt x="0" y="218"/>
                    </a:lnTo>
                    <a:lnTo>
                      <a:pt x="40" y="218"/>
                    </a:lnTo>
                    <a:lnTo>
                      <a:pt x="92" y="10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34"/>
              <p:cNvSpPr>
                <a:spLocks/>
              </p:cNvSpPr>
              <p:nvPr/>
            </p:nvSpPr>
            <p:spPr bwMode="auto">
              <a:xfrm>
                <a:off x="17229138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C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35"/>
              <p:cNvSpPr>
                <a:spLocks/>
              </p:cNvSpPr>
              <p:nvPr/>
            </p:nvSpPr>
            <p:spPr bwMode="auto">
              <a:xfrm>
                <a:off x="17229138" y="1989138"/>
                <a:ext cx="149225" cy="346075"/>
              </a:xfrm>
              <a:custGeom>
                <a:avLst/>
                <a:gdLst>
                  <a:gd name="T0" fmla="*/ 42 w 94"/>
                  <a:gd name="T1" fmla="*/ 0 h 218"/>
                  <a:gd name="T2" fmla="*/ 0 w 94"/>
                  <a:gd name="T3" fmla="*/ 0 h 218"/>
                  <a:gd name="T4" fmla="*/ 55 w 94"/>
                  <a:gd name="T5" fmla="*/ 109 h 218"/>
                  <a:gd name="T6" fmla="*/ 0 w 94"/>
                  <a:gd name="T7" fmla="*/ 218 h 218"/>
                  <a:gd name="T8" fmla="*/ 42 w 94"/>
                  <a:gd name="T9" fmla="*/ 218 h 218"/>
                  <a:gd name="T10" fmla="*/ 94 w 94"/>
                  <a:gd name="T11" fmla="*/ 109 h 218"/>
                  <a:gd name="T12" fmla="*/ 42 w 94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18">
                    <a:moveTo>
                      <a:pt x="42" y="0"/>
                    </a:moveTo>
                    <a:lnTo>
                      <a:pt x="0" y="0"/>
                    </a:lnTo>
                    <a:lnTo>
                      <a:pt x="55" y="109"/>
                    </a:lnTo>
                    <a:lnTo>
                      <a:pt x="0" y="218"/>
                    </a:lnTo>
                    <a:lnTo>
                      <a:pt x="42" y="218"/>
                    </a:lnTo>
                    <a:lnTo>
                      <a:pt x="94" y="109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136"/>
              <p:cNvSpPr>
                <a:spLocks/>
              </p:cNvSpPr>
              <p:nvPr/>
            </p:nvSpPr>
            <p:spPr bwMode="auto">
              <a:xfrm>
                <a:off x="17538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16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37"/>
              <p:cNvSpPr>
                <a:spLocks/>
              </p:cNvSpPr>
              <p:nvPr/>
            </p:nvSpPr>
            <p:spPr bwMode="auto">
              <a:xfrm>
                <a:off x="17538701" y="1882776"/>
                <a:ext cx="711200" cy="558800"/>
              </a:xfrm>
              <a:custGeom>
                <a:avLst/>
                <a:gdLst>
                  <a:gd name="T0" fmla="*/ 0 w 448"/>
                  <a:gd name="T1" fmla="*/ 0 h 352"/>
                  <a:gd name="T2" fmla="*/ 85 w 448"/>
                  <a:gd name="T3" fmla="*/ 176 h 352"/>
                  <a:gd name="T4" fmla="*/ 0 w 448"/>
                  <a:gd name="T5" fmla="*/ 352 h 352"/>
                  <a:gd name="T6" fmla="*/ 363 w 448"/>
                  <a:gd name="T7" fmla="*/ 352 h 352"/>
                  <a:gd name="T8" fmla="*/ 448 w 448"/>
                  <a:gd name="T9" fmla="*/ 176 h 352"/>
                  <a:gd name="T10" fmla="*/ 363 w 448"/>
                  <a:gd name="T11" fmla="*/ 0 h 352"/>
                  <a:gd name="T12" fmla="*/ 0 w 448"/>
                  <a:gd name="T13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52">
                    <a:moveTo>
                      <a:pt x="0" y="0"/>
                    </a:moveTo>
                    <a:lnTo>
                      <a:pt x="85" y="176"/>
                    </a:lnTo>
                    <a:lnTo>
                      <a:pt x="0" y="352"/>
                    </a:lnTo>
                    <a:lnTo>
                      <a:pt x="363" y="352"/>
                    </a:lnTo>
                    <a:lnTo>
                      <a:pt x="448" y="176"/>
                    </a:lnTo>
                    <a:lnTo>
                      <a:pt x="36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38"/>
              <p:cNvSpPr>
                <a:spLocks noEditPoints="1"/>
              </p:cNvSpPr>
              <p:nvPr/>
            </p:nvSpPr>
            <p:spPr bwMode="auto">
              <a:xfrm>
                <a:off x="17524413" y="1868488"/>
                <a:ext cx="739775" cy="590550"/>
              </a:xfrm>
              <a:custGeom>
                <a:avLst/>
                <a:gdLst>
                  <a:gd name="T0" fmla="*/ 170 w 213"/>
                  <a:gd name="T1" fmla="*/ 167 h 167"/>
                  <a:gd name="T2" fmla="*/ 4 w 213"/>
                  <a:gd name="T3" fmla="*/ 167 h 167"/>
                  <a:gd name="T4" fmla="*/ 1 w 213"/>
                  <a:gd name="T5" fmla="*/ 164 h 167"/>
                  <a:gd name="T6" fmla="*/ 1 w 213"/>
                  <a:gd name="T7" fmla="*/ 160 h 167"/>
                  <a:gd name="T8" fmla="*/ 39 w 213"/>
                  <a:gd name="T9" fmla="*/ 83 h 167"/>
                  <a:gd name="T10" fmla="*/ 1 w 213"/>
                  <a:gd name="T11" fmla="*/ 6 h 167"/>
                  <a:gd name="T12" fmla="*/ 1 w 213"/>
                  <a:gd name="T13" fmla="*/ 2 h 167"/>
                  <a:gd name="T14" fmla="*/ 4 w 213"/>
                  <a:gd name="T15" fmla="*/ 0 h 167"/>
                  <a:gd name="T16" fmla="*/ 170 w 213"/>
                  <a:gd name="T17" fmla="*/ 0 h 167"/>
                  <a:gd name="T18" fmla="*/ 173 w 213"/>
                  <a:gd name="T19" fmla="*/ 2 h 167"/>
                  <a:gd name="T20" fmla="*/ 213 w 213"/>
                  <a:gd name="T21" fmla="*/ 81 h 167"/>
                  <a:gd name="T22" fmla="*/ 213 w 213"/>
                  <a:gd name="T23" fmla="*/ 85 h 167"/>
                  <a:gd name="T24" fmla="*/ 173 w 213"/>
                  <a:gd name="T25" fmla="*/ 164 h 167"/>
                  <a:gd name="T26" fmla="*/ 170 w 213"/>
                  <a:gd name="T27" fmla="*/ 167 h 167"/>
                  <a:gd name="T28" fmla="*/ 11 w 213"/>
                  <a:gd name="T29" fmla="*/ 158 h 167"/>
                  <a:gd name="T30" fmla="*/ 167 w 213"/>
                  <a:gd name="T31" fmla="*/ 158 h 167"/>
                  <a:gd name="T32" fmla="*/ 204 w 213"/>
                  <a:gd name="T33" fmla="*/ 83 h 167"/>
                  <a:gd name="T34" fmla="*/ 167 w 213"/>
                  <a:gd name="T35" fmla="*/ 9 h 167"/>
                  <a:gd name="T36" fmla="*/ 11 w 213"/>
                  <a:gd name="T37" fmla="*/ 9 h 167"/>
                  <a:gd name="T38" fmla="*/ 47 w 213"/>
                  <a:gd name="T39" fmla="*/ 81 h 167"/>
                  <a:gd name="T40" fmla="*/ 47 w 213"/>
                  <a:gd name="T41" fmla="*/ 85 h 167"/>
                  <a:gd name="T42" fmla="*/ 11 w 213"/>
                  <a:gd name="T43" fmla="*/ 15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3" h="167">
                    <a:moveTo>
                      <a:pt x="170" y="167"/>
                    </a:moveTo>
                    <a:cubicBezTo>
                      <a:pt x="4" y="167"/>
                      <a:pt x="4" y="167"/>
                      <a:pt x="4" y="167"/>
                    </a:cubicBezTo>
                    <a:cubicBezTo>
                      <a:pt x="3" y="167"/>
                      <a:pt x="2" y="166"/>
                      <a:pt x="1" y="164"/>
                    </a:cubicBezTo>
                    <a:cubicBezTo>
                      <a:pt x="0" y="163"/>
                      <a:pt x="0" y="161"/>
                      <a:pt x="1" y="160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1" y="0"/>
                      <a:pt x="173" y="0"/>
                      <a:pt x="173" y="2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13" y="82"/>
                      <a:pt x="213" y="84"/>
                      <a:pt x="213" y="85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3" y="166"/>
                      <a:pt x="171" y="167"/>
                      <a:pt x="170" y="167"/>
                    </a:cubicBezTo>
                    <a:close/>
                    <a:moveTo>
                      <a:pt x="11" y="158"/>
                    </a:moveTo>
                    <a:cubicBezTo>
                      <a:pt x="167" y="158"/>
                      <a:pt x="167" y="158"/>
                      <a:pt x="167" y="158"/>
                    </a:cubicBezTo>
                    <a:cubicBezTo>
                      <a:pt x="204" y="83"/>
                      <a:pt x="204" y="83"/>
                      <a:pt x="204" y="83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2"/>
                      <a:pt x="48" y="84"/>
                      <a:pt x="47" y="85"/>
                    </a:cubicBezTo>
                    <a:lnTo>
                      <a:pt x="11" y="158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39"/>
              <p:cNvSpPr>
                <a:spLocks noEditPoints="1"/>
              </p:cNvSpPr>
              <p:nvPr/>
            </p:nvSpPr>
            <p:spPr bwMode="auto">
              <a:xfrm>
                <a:off x="17767301" y="2038351"/>
                <a:ext cx="169863" cy="247650"/>
              </a:xfrm>
              <a:custGeom>
                <a:avLst/>
                <a:gdLst>
                  <a:gd name="T0" fmla="*/ 24 w 49"/>
                  <a:gd name="T1" fmla="*/ 59 h 70"/>
                  <a:gd name="T2" fmla="*/ 20 w 49"/>
                  <a:gd name="T3" fmla="*/ 58 h 70"/>
                  <a:gd name="T4" fmla="*/ 16 w 49"/>
                  <a:gd name="T5" fmla="*/ 54 h 70"/>
                  <a:gd name="T6" fmla="*/ 15 w 49"/>
                  <a:gd name="T7" fmla="*/ 47 h 70"/>
                  <a:gd name="T8" fmla="*/ 14 w 49"/>
                  <a:gd name="T9" fmla="*/ 35 h 70"/>
                  <a:gd name="T10" fmla="*/ 14 w 49"/>
                  <a:gd name="T11" fmla="*/ 24 h 70"/>
                  <a:gd name="T12" fmla="*/ 16 w 49"/>
                  <a:gd name="T13" fmla="*/ 17 h 70"/>
                  <a:gd name="T14" fmla="*/ 19 w 49"/>
                  <a:gd name="T15" fmla="*/ 12 h 70"/>
                  <a:gd name="T16" fmla="*/ 24 w 49"/>
                  <a:gd name="T17" fmla="*/ 11 h 70"/>
                  <a:gd name="T18" fmla="*/ 28 w 49"/>
                  <a:gd name="T19" fmla="*/ 11 h 70"/>
                  <a:gd name="T20" fmla="*/ 30 w 49"/>
                  <a:gd name="T21" fmla="*/ 13 h 70"/>
                  <a:gd name="T22" fmla="*/ 32 w 49"/>
                  <a:gd name="T23" fmla="*/ 16 h 70"/>
                  <a:gd name="T24" fmla="*/ 34 w 49"/>
                  <a:gd name="T25" fmla="*/ 21 h 70"/>
                  <a:gd name="T26" fmla="*/ 35 w 49"/>
                  <a:gd name="T27" fmla="*/ 27 h 70"/>
                  <a:gd name="T28" fmla="*/ 35 w 49"/>
                  <a:gd name="T29" fmla="*/ 36 h 70"/>
                  <a:gd name="T30" fmla="*/ 35 w 49"/>
                  <a:gd name="T31" fmla="*/ 43 h 70"/>
                  <a:gd name="T32" fmla="*/ 34 w 49"/>
                  <a:gd name="T33" fmla="*/ 49 h 70"/>
                  <a:gd name="T34" fmla="*/ 33 w 49"/>
                  <a:gd name="T35" fmla="*/ 54 h 70"/>
                  <a:gd name="T36" fmla="*/ 31 w 49"/>
                  <a:gd name="T37" fmla="*/ 57 h 70"/>
                  <a:gd name="T38" fmla="*/ 28 w 49"/>
                  <a:gd name="T39" fmla="*/ 59 h 70"/>
                  <a:gd name="T40" fmla="*/ 24 w 49"/>
                  <a:gd name="T41" fmla="*/ 59 h 70"/>
                  <a:gd name="T42" fmla="*/ 25 w 49"/>
                  <a:gd name="T43" fmla="*/ 0 h 70"/>
                  <a:gd name="T44" fmla="*/ 13 w 49"/>
                  <a:gd name="T45" fmla="*/ 2 h 70"/>
                  <a:gd name="T46" fmla="*/ 6 w 49"/>
                  <a:gd name="T47" fmla="*/ 9 h 70"/>
                  <a:gd name="T48" fmla="*/ 1 w 49"/>
                  <a:gd name="T49" fmla="*/ 21 h 70"/>
                  <a:gd name="T50" fmla="*/ 0 w 49"/>
                  <a:gd name="T51" fmla="*/ 35 h 70"/>
                  <a:gd name="T52" fmla="*/ 1 w 49"/>
                  <a:gd name="T53" fmla="*/ 50 h 70"/>
                  <a:gd name="T54" fmla="*/ 5 w 49"/>
                  <a:gd name="T55" fmla="*/ 61 h 70"/>
                  <a:gd name="T56" fmla="*/ 12 w 49"/>
                  <a:gd name="T57" fmla="*/ 68 h 70"/>
                  <a:gd name="T58" fmla="*/ 24 w 49"/>
                  <a:gd name="T59" fmla="*/ 70 h 70"/>
                  <a:gd name="T60" fmla="*/ 35 w 49"/>
                  <a:gd name="T61" fmla="*/ 68 h 70"/>
                  <a:gd name="T62" fmla="*/ 43 w 49"/>
                  <a:gd name="T63" fmla="*/ 61 h 70"/>
                  <a:gd name="T64" fmla="*/ 47 w 49"/>
                  <a:gd name="T65" fmla="*/ 50 h 70"/>
                  <a:gd name="T66" fmla="*/ 49 w 49"/>
                  <a:gd name="T67" fmla="*/ 35 h 70"/>
                  <a:gd name="T68" fmla="*/ 48 w 49"/>
                  <a:gd name="T69" fmla="*/ 20 h 70"/>
                  <a:gd name="T70" fmla="*/ 44 w 49"/>
                  <a:gd name="T71" fmla="*/ 9 h 70"/>
                  <a:gd name="T72" fmla="*/ 37 w 49"/>
                  <a:gd name="T73" fmla="*/ 2 h 70"/>
                  <a:gd name="T74" fmla="*/ 25 w 49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0">
                    <a:moveTo>
                      <a:pt x="24" y="59"/>
                    </a:moveTo>
                    <a:cubicBezTo>
                      <a:pt x="22" y="59"/>
                      <a:pt x="21" y="59"/>
                      <a:pt x="20" y="58"/>
                    </a:cubicBezTo>
                    <a:cubicBezTo>
                      <a:pt x="18" y="58"/>
                      <a:pt x="17" y="56"/>
                      <a:pt x="16" y="54"/>
                    </a:cubicBezTo>
                    <a:cubicBezTo>
                      <a:pt x="16" y="53"/>
                      <a:pt x="15" y="50"/>
                      <a:pt x="15" y="47"/>
                    </a:cubicBezTo>
                    <a:cubicBezTo>
                      <a:pt x="14" y="44"/>
                      <a:pt x="14" y="40"/>
                      <a:pt x="14" y="35"/>
                    </a:cubicBezTo>
                    <a:cubicBezTo>
                      <a:pt x="14" y="31"/>
                      <a:pt x="14" y="27"/>
                      <a:pt x="14" y="24"/>
                    </a:cubicBezTo>
                    <a:cubicBezTo>
                      <a:pt x="15" y="21"/>
                      <a:pt x="15" y="19"/>
                      <a:pt x="16" y="17"/>
                    </a:cubicBezTo>
                    <a:cubicBezTo>
                      <a:pt x="17" y="15"/>
                      <a:pt x="18" y="13"/>
                      <a:pt x="19" y="12"/>
                    </a:cubicBezTo>
                    <a:cubicBezTo>
                      <a:pt x="21" y="11"/>
                      <a:pt x="22" y="11"/>
                      <a:pt x="24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9" y="12"/>
                      <a:pt x="30" y="12"/>
                      <a:pt x="30" y="13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9"/>
                      <a:pt x="34" y="21"/>
                    </a:cubicBezTo>
                    <a:cubicBezTo>
                      <a:pt x="34" y="22"/>
                      <a:pt x="34" y="25"/>
                      <a:pt x="35" y="27"/>
                    </a:cubicBezTo>
                    <a:cubicBezTo>
                      <a:pt x="35" y="29"/>
                      <a:pt x="35" y="32"/>
                      <a:pt x="35" y="36"/>
                    </a:cubicBezTo>
                    <a:cubicBezTo>
                      <a:pt x="35" y="38"/>
                      <a:pt x="35" y="41"/>
                      <a:pt x="35" y="43"/>
                    </a:cubicBezTo>
                    <a:cubicBezTo>
                      <a:pt x="35" y="45"/>
                      <a:pt x="34" y="47"/>
                      <a:pt x="34" y="49"/>
                    </a:cubicBezTo>
                    <a:cubicBezTo>
                      <a:pt x="34" y="51"/>
                      <a:pt x="33" y="52"/>
                      <a:pt x="33" y="54"/>
                    </a:cubicBezTo>
                    <a:cubicBezTo>
                      <a:pt x="32" y="55"/>
                      <a:pt x="31" y="56"/>
                      <a:pt x="31" y="57"/>
                    </a:cubicBezTo>
                    <a:cubicBezTo>
                      <a:pt x="30" y="58"/>
                      <a:pt x="29" y="58"/>
                      <a:pt x="28" y="59"/>
                    </a:cubicBezTo>
                    <a:cubicBezTo>
                      <a:pt x="27" y="59"/>
                      <a:pt x="26" y="59"/>
                      <a:pt x="24" y="59"/>
                    </a:cubicBezTo>
                    <a:moveTo>
                      <a:pt x="25" y="0"/>
                    </a:moveTo>
                    <a:cubicBezTo>
                      <a:pt x="21" y="0"/>
                      <a:pt x="17" y="1"/>
                      <a:pt x="13" y="2"/>
                    </a:cubicBezTo>
                    <a:cubicBezTo>
                      <a:pt x="10" y="4"/>
                      <a:pt x="8" y="6"/>
                      <a:pt x="6" y="9"/>
                    </a:cubicBezTo>
                    <a:cubicBezTo>
                      <a:pt x="4" y="13"/>
                      <a:pt x="2" y="16"/>
                      <a:pt x="1" y="21"/>
                    </a:cubicBezTo>
                    <a:cubicBezTo>
                      <a:pt x="0" y="25"/>
                      <a:pt x="0" y="30"/>
                      <a:pt x="0" y="35"/>
                    </a:cubicBezTo>
                    <a:cubicBezTo>
                      <a:pt x="0" y="41"/>
                      <a:pt x="0" y="46"/>
                      <a:pt x="1" y="50"/>
                    </a:cubicBezTo>
                    <a:cubicBezTo>
                      <a:pt x="2" y="55"/>
                      <a:pt x="3" y="58"/>
                      <a:pt x="5" y="61"/>
                    </a:cubicBezTo>
                    <a:cubicBezTo>
                      <a:pt x="7" y="64"/>
                      <a:pt x="9" y="67"/>
                      <a:pt x="12" y="68"/>
                    </a:cubicBezTo>
                    <a:cubicBezTo>
                      <a:pt x="15" y="70"/>
                      <a:pt x="19" y="70"/>
                      <a:pt x="24" y="70"/>
                    </a:cubicBezTo>
                    <a:cubicBezTo>
                      <a:pt x="28" y="70"/>
                      <a:pt x="32" y="70"/>
                      <a:pt x="35" y="68"/>
                    </a:cubicBezTo>
                    <a:cubicBezTo>
                      <a:pt x="39" y="66"/>
                      <a:pt x="41" y="64"/>
                      <a:pt x="43" y="61"/>
                    </a:cubicBezTo>
                    <a:cubicBezTo>
                      <a:pt x="45" y="58"/>
                      <a:pt x="47" y="54"/>
                      <a:pt x="47" y="50"/>
                    </a:cubicBezTo>
                    <a:cubicBezTo>
                      <a:pt x="48" y="45"/>
                      <a:pt x="49" y="40"/>
                      <a:pt x="49" y="35"/>
                    </a:cubicBezTo>
                    <a:cubicBezTo>
                      <a:pt x="49" y="29"/>
                      <a:pt x="48" y="25"/>
                      <a:pt x="48" y="20"/>
                    </a:cubicBezTo>
                    <a:cubicBezTo>
                      <a:pt x="47" y="16"/>
                      <a:pt x="46" y="12"/>
                      <a:pt x="44" y="9"/>
                    </a:cubicBezTo>
                    <a:cubicBezTo>
                      <a:pt x="42" y="6"/>
                      <a:pt x="40" y="4"/>
                      <a:pt x="37" y="2"/>
                    </a:cubicBezTo>
                    <a:cubicBezTo>
                      <a:pt x="34" y="1"/>
                      <a:pt x="30" y="0"/>
                      <a:pt x="25" y="0"/>
                    </a:cubicBezTo>
                  </a:path>
                </a:pathLst>
              </a:custGeom>
              <a:solidFill>
                <a:srgbClr val="DD1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40"/>
              <p:cNvSpPr>
                <a:spLocks noEditPoints="1"/>
              </p:cNvSpPr>
              <p:nvPr/>
            </p:nvSpPr>
            <p:spPr bwMode="auto">
              <a:xfrm>
                <a:off x="17951451" y="2041526"/>
                <a:ext cx="173038" cy="244475"/>
              </a:xfrm>
              <a:custGeom>
                <a:avLst/>
                <a:gdLst>
                  <a:gd name="T0" fmla="*/ 11 w 50"/>
                  <a:gd name="T1" fmla="*/ 43 h 69"/>
                  <a:gd name="T2" fmla="*/ 29 w 50"/>
                  <a:gd name="T3" fmla="*/ 12 h 69"/>
                  <a:gd name="T4" fmla="*/ 29 w 50"/>
                  <a:gd name="T5" fmla="*/ 12 h 69"/>
                  <a:gd name="T6" fmla="*/ 29 w 50"/>
                  <a:gd name="T7" fmla="*/ 43 h 69"/>
                  <a:gd name="T8" fmla="*/ 11 w 50"/>
                  <a:gd name="T9" fmla="*/ 43 h 69"/>
                  <a:gd name="T10" fmla="*/ 32 w 50"/>
                  <a:gd name="T11" fmla="*/ 0 h 69"/>
                  <a:gd name="T12" fmla="*/ 28 w 50"/>
                  <a:gd name="T13" fmla="*/ 0 h 69"/>
                  <a:gd name="T14" fmla="*/ 25 w 50"/>
                  <a:gd name="T15" fmla="*/ 0 h 69"/>
                  <a:gd name="T16" fmla="*/ 23 w 50"/>
                  <a:gd name="T17" fmla="*/ 1 h 69"/>
                  <a:gd name="T18" fmla="*/ 23 w 50"/>
                  <a:gd name="T19" fmla="*/ 2 h 69"/>
                  <a:gd name="T20" fmla="*/ 1 w 50"/>
                  <a:gd name="T21" fmla="*/ 39 h 69"/>
                  <a:gd name="T22" fmla="*/ 0 w 50"/>
                  <a:gd name="T23" fmla="*/ 41 h 69"/>
                  <a:gd name="T24" fmla="*/ 0 w 50"/>
                  <a:gd name="T25" fmla="*/ 43 h 69"/>
                  <a:gd name="T26" fmla="*/ 0 w 50"/>
                  <a:gd name="T27" fmla="*/ 45 h 69"/>
                  <a:gd name="T28" fmla="*/ 0 w 50"/>
                  <a:gd name="T29" fmla="*/ 48 h 69"/>
                  <a:gd name="T30" fmla="*/ 0 w 50"/>
                  <a:gd name="T31" fmla="*/ 51 h 69"/>
                  <a:gd name="T32" fmla="*/ 0 w 50"/>
                  <a:gd name="T33" fmla="*/ 53 h 69"/>
                  <a:gd name="T34" fmla="*/ 1 w 50"/>
                  <a:gd name="T35" fmla="*/ 54 h 69"/>
                  <a:gd name="T36" fmla="*/ 3 w 50"/>
                  <a:gd name="T37" fmla="*/ 54 h 69"/>
                  <a:gd name="T38" fmla="*/ 29 w 50"/>
                  <a:gd name="T39" fmla="*/ 54 h 69"/>
                  <a:gd name="T40" fmla="*/ 29 w 50"/>
                  <a:gd name="T41" fmla="*/ 66 h 69"/>
                  <a:gd name="T42" fmla="*/ 29 w 50"/>
                  <a:gd name="T43" fmla="*/ 67 h 69"/>
                  <a:gd name="T44" fmla="*/ 30 w 50"/>
                  <a:gd name="T45" fmla="*/ 68 h 69"/>
                  <a:gd name="T46" fmla="*/ 32 w 50"/>
                  <a:gd name="T47" fmla="*/ 68 h 69"/>
                  <a:gd name="T48" fmla="*/ 35 w 50"/>
                  <a:gd name="T49" fmla="*/ 69 h 69"/>
                  <a:gd name="T50" fmla="*/ 39 w 50"/>
                  <a:gd name="T51" fmla="*/ 68 h 69"/>
                  <a:gd name="T52" fmla="*/ 41 w 50"/>
                  <a:gd name="T53" fmla="*/ 68 h 69"/>
                  <a:gd name="T54" fmla="*/ 42 w 50"/>
                  <a:gd name="T55" fmla="*/ 67 h 69"/>
                  <a:gd name="T56" fmla="*/ 42 w 50"/>
                  <a:gd name="T57" fmla="*/ 66 h 69"/>
                  <a:gd name="T58" fmla="*/ 42 w 50"/>
                  <a:gd name="T59" fmla="*/ 54 h 69"/>
                  <a:gd name="T60" fmla="*/ 48 w 50"/>
                  <a:gd name="T61" fmla="*/ 54 h 69"/>
                  <a:gd name="T62" fmla="*/ 50 w 50"/>
                  <a:gd name="T63" fmla="*/ 53 h 69"/>
                  <a:gd name="T64" fmla="*/ 50 w 50"/>
                  <a:gd name="T65" fmla="*/ 49 h 69"/>
                  <a:gd name="T66" fmla="*/ 50 w 50"/>
                  <a:gd name="T67" fmla="*/ 44 h 69"/>
                  <a:gd name="T68" fmla="*/ 48 w 50"/>
                  <a:gd name="T69" fmla="*/ 43 h 69"/>
                  <a:gd name="T70" fmla="*/ 42 w 50"/>
                  <a:gd name="T71" fmla="*/ 43 h 69"/>
                  <a:gd name="T72" fmla="*/ 42 w 50"/>
                  <a:gd name="T73" fmla="*/ 2 h 69"/>
                  <a:gd name="T74" fmla="*/ 42 w 50"/>
                  <a:gd name="T75" fmla="*/ 1 h 69"/>
                  <a:gd name="T76" fmla="*/ 40 w 50"/>
                  <a:gd name="T77" fmla="*/ 0 h 69"/>
                  <a:gd name="T78" fmla="*/ 37 w 50"/>
                  <a:gd name="T79" fmla="*/ 0 h 69"/>
                  <a:gd name="T80" fmla="*/ 32 w 50"/>
                  <a:gd name="T8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69">
                    <a:moveTo>
                      <a:pt x="11" y="4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11" y="43"/>
                      <a:pt x="11" y="43"/>
                      <a:pt x="11" y="43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24" y="0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0" y="49"/>
                      <a:pt x="0" y="50"/>
                      <a:pt x="0" y="51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4"/>
                      <a:pt x="2" y="54"/>
                      <a:pt x="3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68"/>
                      <a:pt x="30" y="68"/>
                      <a:pt x="30" y="68"/>
                    </a:cubicBezTo>
                    <a:cubicBezTo>
                      <a:pt x="31" y="68"/>
                      <a:pt x="31" y="68"/>
                      <a:pt x="32" y="68"/>
                    </a:cubicBezTo>
                    <a:cubicBezTo>
                      <a:pt x="33" y="69"/>
                      <a:pt x="34" y="69"/>
                      <a:pt x="35" y="69"/>
                    </a:cubicBezTo>
                    <a:cubicBezTo>
                      <a:pt x="37" y="69"/>
                      <a:pt x="38" y="69"/>
                      <a:pt x="39" y="68"/>
                    </a:cubicBezTo>
                    <a:cubicBezTo>
                      <a:pt x="39" y="68"/>
                      <a:pt x="40" y="68"/>
                      <a:pt x="41" y="68"/>
                    </a:cubicBezTo>
                    <a:cubicBezTo>
                      <a:pt x="41" y="68"/>
                      <a:pt x="42" y="68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9" y="54"/>
                      <a:pt x="49" y="54"/>
                      <a:pt x="50" y="53"/>
                    </a:cubicBezTo>
                    <a:cubicBezTo>
                      <a:pt x="50" y="52"/>
                      <a:pt x="50" y="50"/>
                      <a:pt x="50" y="49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49" y="44"/>
                      <a:pt x="49" y="43"/>
                      <a:pt x="48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1"/>
                      <a:pt x="42" y="1"/>
                    </a:cubicBezTo>
                    <a:cubicBezTo>
                      <a:pt x="41" y="1"/>
                      <a:pt x="41" y="0"/>
                      <a:pt x="40" y="0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4" y="0"/>
                      <a:pt x="32" y="0"/>
                    </a:cubicBezTo>
                  </a:path>
                </a:pathLst>
              </a:custGeom>
              <a:solidFill>
                <a:srgbClr val="DD1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41"/>
              <p:cNvSpPr>
                <a:spLocks noEditPoints="1"/>
              </p:cNvSpPr>
              <p:nvPr/>
            </p:nvSpPr>
            <p:spPr bwMode="auto">
              <a:xfrm>
                <a:off x="17753013" y="2024063"/>
                <a:ext cx="169863" cy="250825"/>
              </a:xfrm>
              <a:custGeom>
                <a:avLst/>
                <a:gdLst>
                  <a:gd name="T0" fmla="*/ 49 w 49"/>
                  <a:gd name="T1" fmla="*/ 35 h 71"/>
                  <a:gd name="T2" fmla="*/ 47 w 49"/>
                  <a:gd name="T3" fmla="*/ 50 h 71"/>
                  <a:gd name="T4" fmla="*/ 43 w 49"/>
                  <a:gd name="T5" fmla="*/ 61 h 71"/>
                  <a:gd name="T6" fmla="*/ 35 w 49"/>
                  <a:gd name="T7" fmla="*/ 68 h 71"/>
                  <a:gd name="T8" fmla="*/ 24 w 49"/>
                  <a:gd name="T9" fmla="*/ 71 h 71"/>
                  <a:gd name="T10" fmla="*/ 12 w 49"/>
                  <a:gd name="T11" fmla="*/ 68 h 71"/>
                  <a:gd name="T12" fmla="*/ 5 w 49"/>
                  <a:gd name="T13" fmla="*/ 61 h 71"/>
                  <a:gd name="T14" fmla="*/ 1 w 49"/>
                  <a:gd name="T15" fmla="*/ 50 h 71"/>
                  <a:gd name="T16" fmla="*/ 0 w 49"/>
                  <a:gd name="T17" fmla="*/ 35 h 71"/>
                  <a:gd name="T18" fmla="*/ 1 w 49"/>
                  <a:gd name="T19" fmla="*/ 21 h 71"/>
                  <a:gd name="T20" fmla="*/ 6 w 49"/>
                  <a:gd name="T21" fmla="*/ 9 h 71"/>
                  <a:gd name="T22" fmla="*/ 13 w 49"/>
                  <a:gd name="T23" fmla="*/ 2 h 71"/>
                  <a:gd name="T24" fmla="*/ 25 w 49"/>
                  <a:gd name="T25" fmla="*/ 0 h 71"/>
                  <a:gd name="T26" fmla="*/ 37 w 49"/>
                  <a:gd name="T27" fmla="*/ 2 h 71"/>
                  <a:gd name="T28" fmla="*/ 44 w 49"/>
                  <a:gd name="T29" fmla="*/ 9 h 71"/>
                  <a:gd name="T30" fmla="*/ 48 w 49"/>
                  <a:gd name="T31" fmla="*/ 20 h 71"/>
                  <a:gd name="T32" fmla="*/ 49 w 49"/>
                  <a:gd name="T33" fmla="*/ 35 h 71"/>
                  <a:gd name="T34" fmla="*/ 35 w 49"/>
                  <a:gd name="T35" fmla="*/ 36 h 71"/>
                  <a:gd name="T36" fmla="*/ 35 w 49"/>
                  <a:gd name="T37" fmla="*/ 27 h 71"/>
                  <a:gd name="T38" fmla="*/ 34 w 49"/>
                  <a:gd name="T39" fmla="*/ 21 h 71"/>
                  <a:gd name="T40" fmla="*/ 32 w 49"/>
                  <a:gd name="T41" fmla="*/ 16 h 71"/>
                  <a:gd name="T42" fmla="*/ 30 w 49"/>
                  <a:gd name="T43" fmla="*/ 13 h 71"/>
                  <a:gd name="T44" fmla="*/ 28 w 49"/>
                  <a:gd name="T45" fmla="*/ 11 h 71"/>
                  <a:gd name="T46" fmla="*/ 25 w 49"/>
                  <a:gd name="T47" fmla="*/ 11 h 71"/>
                  <a:gd name="T48" fmla="*/ 19 w 49"/>
                  <a:gd name="T49" fmla="*/ 12 h 71"/>
                  <a:gd name="T50" fmla="*/ 16 w 49"/>
                  <a:gd name="T51" fmla="*/ 17 h 71"/>
                  <a:gd name="T52" fmla="*/ 14 w 49"/>
                  <a:gd name="T53" fmla="*/ 24 h 71"/>
                  <a:gd name="T54" fmla="*/ 14 w 49"/>
                  <a:gd name="T55" fmla="*/ 35 h 71"/>
                  <a:gd name="T56" fmla="*/ 15 w 49"/>
                  <a:gd name="T57" fmla="*/ 47 h 71"/>
                  <a:gd name="T58" fmla="*/ 16 w 49"/>
                  <a:gd name="T59" fmla="*/ 54 h 71"/>
                  <a:gd name="T60" fmla="*/ 20 w 49"/>
                  <a:gd name="T61" fmla="*/ 58 h 71"/>
                  <a:gd name="T62" fmla="*/ 24 w 49"/>
                  <a:gd name="T63" fmla="*/ 59 h 71"/>
                  <a:gd name="T64" fmla="*/ 28 w 49"/>
                  <a:gd name="T65" fmla="*/ 59 h 71"/>
                  <a:gd name="T66" fmla="*/ 31 w 49"/>
                  <a:gd name="T67" fmla="*/ 57 h 71"/>
                  <a:gd name="T68" fmla="*/ 33 w 49"/>
                  <a:gd name="T69" fmla="*/ 54 h 71"/>
                  <a:gd name="T70" fmla="*/ 34 w 49"/>
                  <a:gd name="T71" fmla="*/ 49 h 71"/>
                  <a:gd name="T72" fmla="*/ 35 w 49"/>
                  <a:gd name="T73" fmla="*/ 43 h 71"/>
                  <a:gd name="T74" fmla="*/ 35 w 49"/>
                  <a:gd name="T75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71">
                    <a:moveTo>
                      <a:pt x="49" y="35"/>
                    </a:moveTo>
                    <a:cubicBezTo>
                      <a:pt x="49" y="40"/>
                      <a:pt x="48" y="45"/>
                      <a:pt x="47" y="50"/>
                    </a:cubicBezTo>
                    <a:cubicBezTo>
                      <a:pt x="47" y="54"/>
                      <a:pt x="45" y="58"/>
                      <a:pt x="43" y="61"/>
                    </a:cubicBezTo>
                    <a:cubicBezTo>
                      <a:pt x="41" y="64"/>
                      <a:pt x="39" y="66"/>
                      <a:pt x="35" y="68"/>
                    </a:cubicBezTo>
                    <a:cubicBezTo>
                      <a:pt x="32" y="70"/>
                      <a:pt x="28" y="71"/>
                      <a:pt x="24" y="71"/>
                    </a:cubicBezTo>
                    <a:cubicBezTo>
                      <a:pt x="19" y="71"/>
                      <a:pt x="15" y="70"/>
                      <a:pt x="12" y="68"/>
                    </a:cubicBezTo>
                    <a:cubicBezTo>
                      <a:pt x="9" y="67"/>
                      <a:pt x="7" y="64"/>
                      <a:pt x="5" y="61"/>
                    </a:cubicBezTo>
                    <a:cubicBezTo>
                      <a:pt x="3" y="58"/>
                      <a:pt x="2" y="55"/>
                      <a:pt x="1" y="50"/>
                    </a:cubicBezTo>
                    <a:cubicBezTo>
                      <a:pt x="0" y="46"/>
                      <a:pt x="0" y="41"/>
                      <a:pt x="0" y="35"/>
                    </a:cubicBezTo>
                    <a:cubicBezTo>
                      <a:pt x="0" y="30"/>
                      <a:pt x="0" y="25"/>
                      <a:pt x="1" y="21"/>
                    </a:cubicBezTo>
                    <a:cubicBezTo>
                      <a:pt x="2" y="16"/>
                      <a:pt x="4" y="13"/>
                      <a:pt x="6" y="9"/>
                    </a:cubicBezTo>
                    <a:cubicBezTo>
                      <a:pt x="8" y="6"/>
                      <a:pt x="10" y="4"/>
                      <a:pt x="13" y="2"/>
                    </a:cubicBezTo>
                    <a:cubicBezTo>
                      <a:pt x="17" y="1"/>
                      <a:pt x="21" y="0"/>
                      <a:pt x="25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0" y="4"/>
                      <a:pt x="42" y="6"/>
                      <a:pt x="44" y="9"/>
                    </a:cubicBezTo>
                    <a:cubicBezTo>
                      <a:pt x="46" y="12"/>
                      <a:pt x="47" y="16"/>
                      <a:pt x="48" y="20"/>
                    </a:cubicBezTo>
                    <a:cubicBezTo>
                      <a:pt x="48" y="25"/>
                      <a:pt x="49" y="29"/>
                      <a:pt x="49" y="35"/>
                    </a:cubicBezTo>
                    <a:close/>
                    <a:moveTo>
                      <a:pt x="35" y="36"/>
                    </a:moveTo>
                    <a:cubicBezTo>
                      <a:pt x="35" y="32"/>
                      <a:pt x="35" y="29"/>
                      <a:pt x="35" y="27"/>
                    </a:cubicBezTo>
                    <a:cubicBezTo>
                      <a:pt x="34" y="25"/>
                      <a:pt x="34" y="22"/>
                      <a:pt x="34" y="21"/>
                    </a:cubicBezTo>
                    <a:cubicBezTo>
                      <a:pt x="33" y="19"/>
                      <a:pt x="33" y="17"/>
                      <a:pt x="32" y="16"/>
                    </a:cubicBezTo>
                    <a:cubicBezTo>
                      <a:pt x="32" y="15"/>
                      <a:pt x="31" y="14"/>
                      <a:pt x="30" y="13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1"/>
                      <a:pt x="26" y="11"/>
                      <a:pt x="25" y="11"/>
                    </a:cubicBezTo>
                    <a:cubicBezTo>
                      <a:pt x="22" y="11"/>
                      <a:pt x="21" y="11"/>
                      <a:pt x="19" y="12"/>
                    </a:cubicBezTo>
                    <a:cubicBezTo>
                      <a:pt x="18" y="13"/>
                      <a:pt x="17" y="15"/>
                      <a:pt x="16" y="17"/>
                    </a:cubicBezTo>
                    <a:cubicBezTo>
                      <a:pt x="15" y="19"/>
                      <a:pt x="15" y="21"/>
                      <a:pt x="14" y="24"/>
                    </a:cubicBezTo>
                    <a:cubicBezTo>
                      <a:pt x="14" y="27"/>
                      <a:pt x="14" y="31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5" y="50"/>
                      <a:pt x="16" y="53"/>
                      <a:pt x="16" y="54"/>
                    </a:cubicBezTo>
                    <a:cubicBezTo>
                      <a:pt x="17" y="56"/>
                      <a:pt x="18" y="58"/>
                      <a:pt x="20" y="58"/>
                    </a:cubicBezTo>
                    <a:cubicBezTo>
                      <a:pt x="21" y="59"/>
                      <a:pt x="22" y="59"/>
                      <a:pt x="24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8"/>
                      <a:pt x="31" y="57"/>
                    </a:cubicBezTo>
                    <a:cubicBezTo>
                      <a:pt x="31" y="56"/>
                      <a:pt x="32" y="55"/>
                      <a:pt x="33" y="54"/>
                    </a:cubicBezTo>
                    <a:cubicBezTo>
                      <a:pt x="33" y="52"/>
                      <a:pt x="34" y="51"/>
                      <a:pt x="34" y="49"/>
                    </a:cubicBezTo>
                    <a:cubicBezTo>
                      <a:pt x="34" y="47"/>
                      <a:pt x="35" y="45"/>
                      <a:pt x="35" y="43"/>
                    </a:cubicBezTo>
                    <a:cubicBezTo>
                      <a:pt x="35" y="41"/>
                      <a:pt x="35" y="38"/>
                      <a:pt x="3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42"/>
              <p:cNvSpPr>
                <a:spLocks noEditPoints="1"/>
              </p:cNvSpPr>
              <p:nvPr/>
            </p:nvSpPr>
            <p:spPr bwMode="auto">
              <a:xfrm>
                <a:off x="17937163" y="2027238"/>
                <a:ext cx="174625" cy="244475"/>
              </a:xfrm>
              <a:custGeom>
                <a:avLst/>
                <a:gdLst>
                  <a:gd name="T0" fmla="*/ 50 w 50"/>
                  <a:gd name="T1" fmla="*/ 49 h 69"/>
                  <a:gd name="T2" fmla="*/ 50 w 50"/>
                  <a:gd name="T3" fmla="*/ 53 h 69"/>
                  <a:gd name="T4" fmla="*/ 48 w 50"/>
                  <a:gd name="T5" fmla="*/ 54 h 69"/>
                  <a:gd name="T6" fmla="*/ 42 w 50"/>
                  <a:gd name="T7" fmla="*/ 54 h 69"/>
                  <a:gd name="T8" fmla="*/ 42 w 50"/>
                  <a:gd name="T9" fmla="*/ 66 h 69"/>
                  <a:gd name="T10" fmla="*/ 42 w 50"/>
                  <a:gd name="T11" fmla="*/ 67 h 69"/>
                  <a:gd name="T12" fmla="*/ 41 w 50"/>
                  <a:gd name="T13" fmla="*/ 68 h 69"/>
                  <a:gd name="T14" fmla="*/ 39 w 50"/>
                  <a:gd name="T15" fmla="*/ 68 h 69"/>
                  <a:gd name="T16" fmla="*/ 35 w 50"/>
                  <a:gd name="T17" fmla="*/ 69 h 69"/>
                  <a:gd name="T18" fmla="*/ 32 w 50"/>
                  <a:gd name="T19" fmla="*/ 68 h 69"/>
                  <a:gd name="T20" fmla="*/ 30 w 50"/>
                  <a:gd name="T21" fmla="*/ 68 h 69"/>
                  <a:gd name="T22" fmla="*/ 29 w 50"/>
                  <a:gd name="T23" fmla="*/ 67 h 69"/>
                  <a:gd name="T24" fmla="*/ 29 w 50"/>
                  <a:gd name="T25" fmla="*/ 66 h 69"/>
                  <a:gd name="T26" fmla="*/ 29 w 50"/>
                  <a:gd name="T27" fmla="*/ 54 h 69"/>
                  <a:gd name="T28" fmla="*/ 3 w 50"/>
                  <a:gd name="T29" fmla="*/ 54 h 69"/>
                  <a:gd name="T30" fmla="*/ 1 w 50"/>
                  <a:gd name="T31" fmla="*/ 54 h 69"/>
                  <a:gd name="T32" fmla="*/ 0 w 50"/>
                  <a:gd name="T33" fmla="*/ 53 h 69"/>
                  <a:gd name="T34" fmla="*/ 0 w 50"/>
                  <a:gd name="T35" fmla="*/ 51 h 69"/>
                  <a:gd name="T36" fmla="*/ 0 w 50"/>
                  <a:gd name="T37" fmla="*/ 48 h 69"/>
                  <a:gd name="T38" fmla="*/ 0 w 50"/>
                  <a:gd name="T39" fmla="*/ 45 h 69"/>
                  <a:gd name="T40" fmla="*/ 0 w 50"/>
                  <a:gd name="T41" fmla="*/ 43 h 69"/>
                  <a:gd name="T42" fmla="*/ 0 w 50"/>
                  <a:gd name="T43" fmla="*/ 41 h 69"/>
                  <a:gd name="T44" fmla="*/ 1 w 50"/>
                  <a:gd name="T45" fmla="*/ 39 h 69"/>
                  <a:gd name="T46" fmla="*/ 23 w 50"/>
                  <a:gd name="T47" fmla="*/ 2 h 69"/>
                  <a:gd name="T48" fmla="*/ 23 w 50"/>
                  <a:gd name="T49" fmla="*/ 1 h 69"/>
                  <a:gd name="T50" fmla="*/ 25 w 50"/>
                  <a:gd name="T51" fmla="*/ 0 h 69"/>
                  <a:gd name="T52" fmla="*/ 28 w 50"/>
                  <a:gd name="T53" fmla="*/ 0 h 69"/>
                  <a:gd name="T54" fmla="*/ 32 w 50"/>
                  <a:gd name="T55" fmla="*/ 0 h 69"/>
                  <a:gd name="T56" fmla="*/ 37 w 50"/>
                  <a:gd name="T57" fmla="*/ 0 h 69"/>
                  <a:gd name="T58" fmla="*/ 40 w 50"/>
                  <a:gd name="T59" fmla="*/ 0 h 69"/>
                  <a:gd name="T60" fmla="*/ 42 w 50"/>
                  <a:gd name="T61" fmla="*/ 1 h 69"/>
                  <a:gd name="T62" fmla="*/ 42 w 50"/>
                  <a:gd name="T63" fmla="*/ 2 h 69"/>
                  <a:gd name="T64" fmla="*/ 42 w 50"/>
                  <a:gd name="T65" fmla="*/ 43 h 69"/>
                  <a:gd name="T66" fmla="*/ 48 w 50"/>
                  <a:gd name="T67" fmla="*/ 43 h 69"/>
                  <a:gd name="T68" fmla="*/ 50 w 50"/>
                  <a:gd name="T69" fmla="*/ 44 h 69"/>
                  <a:gd name="T70" fmla="*/ 50 w 50"/>
                  <a:gd name="T71" fmla="*/ 49 h 69"/>
                  <a:gd name="T72" fmla="*/ 29 w 50"/>
                  <a:gd name="T73" fmla="*/ 12 h 69"/>
                  <a:gd name="T74" fmla="*/ 29 w 50"/>
                  <a:gd name="T75" fmla="*/ 12 h 69"/>
                  <a:gd name="T76" fmla="*/ 11 w 50"/>
                  <a:gd name="T77" fmla="*/ 43 h 69"/>
                  <a:gd name="T78" fmla="*/ 29 w 50"/>
                  <a:gd name="T79" fmla="*/ 43 h 69"/>
                  <a:gd name="T80" fmla="*/ 29 w 50"/>
                  <a:gd name="T81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69">
                    <a:moveTo>
                      <a:pt x="50" y="49"/>
                    </a:moveTo>
                    <a:cubicBezTo>
                      <a:pt x="50" y="50"/>
                      <a:pt x="50" y="52"/>
                      <a:pt x="50" y="53"/>
                    </a:cubicBezTo>
                    <a:cubicBezTo>
                      <a:pt x="49" y="54"/>
                      <a:pt x="49" y="54"/>
                      <a:pt x="48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8"/>
                      <a:pt x="41" y="68"/>
                      <a:pt x="41" y="68"/>
                    </a:cubicBezTo>
                    <a:cubicBezTo>
                      <a:pt x="40" y="68"/>
                      <a:pt x="39" y="68"/>
                      <a:pt x="39" y="68"/>
                    </a:cubicBezTo>
                    <a:cubicBezTo>
                      <a:pt x="38" y="69"/>
                      <a:pt x="37" y="69"/>
                      <a:pt x="35" y="69"/>
                    </a:cubicBezTo>
                    <a:cubicBezTo>
                      <a:pt x="34" y="69"/>
                      <a:pt x="33" y="69"/>
                      <a:pt x="32" y="68"/>
                    </a:cubicBezTo>
                    <a:cubicBezTo>
                      <a:pt x="31" y="68"/>
                      <a:pt x="31" y="68"/>
                      <a:pt x="30" y="68"/>
                    </a:cubicBezTo>
                    <a:cubicBezTo>
                      <a:pt x="30" y="68"/>
                      <a:pt x="29" y="68"/>
                      <a:pt x="29" y="67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2" y="54"/>
                      <a:pt x="2" y="54"/>
                      <a:pt x="1" y="54"/>
                    </a:cubicBezTo>
                    <a:cubicBezTo>
                      <a:pt x="1" y="54"/>
                      <a:pt x="1" y="54"/>
                      <a:pt x="0" y="53"/>
                    </a:cubicBezTo>
                    <a:cubicBezTo>
                      <a:pt x="0" y="53"/>
                      <a:pt x="0" y="52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0" y="47"/>
                      <a:pt x="0" y="46"/>
                      <a:pt x="0" y="45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1" y="40"/>
                      <a:pt x="1" y="40"/>
                      <a:pt x="1" y="39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0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9" y="0"/>
                      <a:pt x="31" y="0"/>
                      <a:pt x="32" y="0"/>
                    </a:cubicBezTo>
                    <a:cubicBezTo>
                      <a:pt x="34" y="0"/>
                      <a:pt x="36" y="0"/>
                      <a:pt x="37" y="0"/>
                    </a:cubicBezTo>
                    <a:cubicBezTo>
                      <a:pt x="38" y="0"/>
                      <a:pt x="39" y="0"/>
                      <a:pt x="40" y="0"/>
                    </a:cubicBezTo>
                    <a:cubicBezTo>
                      <a:pt x="41" y="0"/>
                      <a:pt x="41" y="1"/>
                      <a:pt x="42" y="1"/>
                    </a:cubicBezTo>
                    <a:cubicBezTo>
                      <a:pt x="42" y="1"/>
                      <a:pt x="42" y="2"/>
                      <a:pt x="42" y="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4"/>
                      <a:pt x="50" y="44"/>
                    </a:cubicBezTo>
                    <a:cubicBezTo>
                      <a:pt x="50" y="45"/>
                      <a:pt x="50" y="47"/>
                      <a:pt x="50" y="49"/>
                    </a:cubicBezTo>
                    <a:close/>
                    <a:moveTo>
                      <a:pt x="29" y="12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9" y="43"/>
                      <a:pt x="29" y="43"/>
                      <a:pt x="29" y="43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17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>
                <a:solidFill>
                  <a:srgbClr val="FFFFFF"/>
                </a:solidFill>
              </a:rPr>
              <a:t>MANTRA</a:t>
            </a:r>
            <a:endParaRPr sz="910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4492002" y="8628096"/>
            <a:ext cx="3656695" cy="1926559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2" y="15878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159159" y="2027604"/>
            <a:ext cx="8520430" cy="1470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9400" b="1" spc="45">
                <a:solidFill>
                  <a:srgbClr val="FFFFFF"/>
                </a:solidFill>
              </a:rPr>
              <a:t>ART</a:t>
            </a:r>
            <a:r>
              <a:rPr sz="9400" b="1" spc="140">
                <a:solidFill>
                  <a:srgbClr val="FFFFFF"/>
                </a:solidFill>
              </a:rPr>
              <a:t> </a:t>
            </a:r>
            <a:r>
              <a:rPr sz="9400" b="1" spc="30">
                <a:solidFill>
                  <a:srgbClr val="FFFFFF"/>
                </a:solidFill>
              </a:rPr>
              <a:t>PANORAMA</a:t>
            </a:r>
            <a:endParaRPr sz="940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54056" y="3191203"/>
            <a:ext cx="9964794" cy="309764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7780">
              <a:spcBef>
                <a:spcPts val="96"/>
              </a:spcBef>
            </a:pPr>
            <a:endParaRPr sz="64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4900" dirty="0">
              <a:latin typeface="Calibri"/>
              <a:cs typeface="Calibri"/>
            </a:endParaRPr>
          </a:p>
          <a:p>
            <a:pPr marL="12699">
              <a:lnSpc>
                <a:spcPts val="5175"/>
              </a:lnSpc>
              <a:spcBef>
                <a:spcPts val="135"/>
              </a:spcBef>
            </a:pPr>
            <a:r>
              <a:rPr lang="es-ES" sz="4500" spc="35" dirty="0">
                <a:solidFill>
                  <a:srgbClr val="FFFFFF"/>
                </a:solidFill>
                <a:cs typeface="Calibri"/>
              </a:rPr>
              <a:t>Posibles</a:t>
            </a:r>
            <a:r>
              <a:rPr lang="es-ES" sz="4500" spc="130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b="1" spc="49" dirty="0">
                <a:solidFill>
                  <a:srgbClr val="FDC700"/>
                </a:solidFill>
                <a:cs typeface="Calibri"/>
              </a:rPr>
              <a:t>SOLUCIONES/MORIGERADORES</a:t>
            </a:r>
            <a:endParaRPr lang="es-ES" sz="4500" dirty="0">
              <a:cs typeface="Calibri"/>
            </a:endParaRPr>
          </a:p>
          <a:p>
            <a:pPr marL="12699">
              <a:lnSpc>
                <a:spcPts val="5175"/>
              </a:lnSpc>
            </a:pPr>
            <a:r>
              <a:rPr lang="es-ES" sz="4500" spc="35" dirty="0">
                <a:solidFill>
                  <a:srgbClr val="FFFFFF"/>
                </a:solidFill>
                <a:cs typeface="Calibri"/>
              </a:rPr>
              <a:t>de</a:t>
            </a:r>
            <a:r>
              <a:rPr lang="es-ES" sz="4500" spc="8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Problemas</a:t>
            </a:r>
            <a:r>
              <a:rPr lang="es-ES" sz="4500" spc="9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15" dirty="0">
                <a:solidFill>
                  <a:srgbClr val="FFFFFF"/>
                </a:solidFill>
                <a:cs typeface="Calibri"/>
              </a:rPr>
              <a:t>y</a:t>
            </a:r>
            <a:r>
              <a:rPr lang="es-ES" sz="4500" spc="101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Mejoras</a:t>
            </a:r>
            <a:r>
              <a:rPr lang="es-ES" sz="4500" spc="9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del</a:t>
            </a:r>
            <a:r>
              <a:rPr lang="es-ES" sz="4500" spc="86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4500" spc="40" dirty="0">
                <a:solidFill>
                  <a:srgbClr val="FFFFFF"/>
                </a:solidFill>
                <a:cs typeface="Calibri"/>
              </a:rPr>
              <a:t>sistema</a:t>
            </a:r>
            <a:endParaRPr lang="es-ES" sz="4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42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7B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-1" y="473075"/>
            <a:ext cx="13252449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7B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2458846" y="693531"/>
            <a:ext cx="10793603" cy="141449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>
                <a:solidFill>
                  <a:srgbClr val="FFFFFF"/>
                </a:solidFill>
                <a:latin typeface="Calibri"/>
                <a:cs typeface="Calibri"/>
              </a:rPr>
              <a:t>AGENDA 2024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5" y="907155"/>
            <a:ext cx="692877" cy="1201161"/>
          </a:xfrm>
          <a:prstGeom prst="rect">
            <a:avLst/>
          </a:prstGeom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Rectángulo 23"/>
          <p:cNvSpPr/>
          <p:nvPr/>
        </p:nvSpPr>
        <p:spPr>
          <a:xfrm>
            <a:off x="2620309" y="3746333"/>
            <a:ext cx="7554633" cy="4708975"/>
          </a:xfrm>
          <a:prstGeom prst="rect">
            <a:avLst/>
          </a:prstGeom>
        </p:spPr>
        <p:txBody>
          <a:bodyPr wrap="square" lIns="91430" tIns="45717" rIns="91430" bIns="45717" anchor="t">
            <a:sp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 </a:t>
            </a:r>
            <a:r>
              <a:rPr lang="es-ES" sz="4500" b="1" err="1">
                <a:solidFill>
                  <a:srgbClr val="65A4A7"/>
                </a:solidFill>
                <a:cs typeface="Calibri" panose="020F0502020204030204" pitchFamily="34" charset="0"/>
              </a:rPr>
              <a:t>Litigiosidad</a:t>
            </a:r>
            <a:r>
              <a:rPr lang="es-ES" sz="4500" b="1">
                <a:solidFill>
                  <a:srgbClr val="65A4A7"/>
                </a:solidFill>
                <a:cs typeface="Calibri" panose="020F0502020204030204" pitchFamily="34" charset="0"/>
              </a:rPr>
              <a:t> exacerbada </a:t>
            </a:r>
            <a:b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</a:b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 Con </a:t>
            </a: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servicios</a:t>
            </a: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 del sistema </a:t>
            </a: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cumplidos </a:t>
            </a: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y </a:t>
            </a:r>
            <a:r>
              <a:rPr lang="es-ES" sz="3600" b="1">
                <a:solidFill>
                  <a:srgbClr val="65A4A7"/>
                </a:solidFill>
                <a:cs typeface="Calibri" panose="020F0502020204030204" pitchFamily="34" charset="0"/>
              </a:rPr>
              <a:t>deficiencias jurídicas salvadas</a:t>
            </a:r>
            <a:r>
              <a:rPr lang="es-ES" sz="2800" b="1">
                <a:solidFill>
                  <a:srgbClr val="65A4A7"/>
                </a:solidFill>
                <a:cs typeface="Calibri" panose="020F0502020204030204" pitchFamily="34" charset="0"/>
              </a:rPr>
              <a:t> </a:t>
            </a:r>
          </a:p>
          <a:p>
            <a:pPr marL="456565" lvl="1" fontAlgn="ctr">
              <a:buClr>
                <a:srgbClr val="6AA5A6"/>
              </a:buClr>
              <a:buSzPct val="77000"/>
            </a:pPr>
            <a:r>
              <a:rPr lang="es-ES" sz="4500" b="1">
                <a:solidFill>
                  <a:srgbClr val="FF0000"/>
                </a:solidFill>
                <a:cs typeface="Calibri"/>
              </a:rPr>
              <a:t>Posibles Salidas</a:t>
            </a:r>
            <a:br>
              <a:rPr lang="es-ES" sz="2800">
                <a:cs typeface="Calibri" panose="020F0502020204030204" pitchFamily="34" charset="0"/>
              </a:rPr>
            </a:br>
            <a:r>
              <a:rPr lang="es-ES" sz="2800" u="sng">
                <a:solidFill>
                  <a:srgbClr val="FF0000"/>
                </a:solidFill>
                <a:cs typeface="Calibri"/>
              </a:rPr>
              <a:t>Estado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 </a:t>
            </a:r>
            <a:r>
              <a:rPr lang="es-ES" sz="2800" b="1">
                <a:solidFill>
                  <a:srgbClr val="FF0000"/>
                </a:solidFill>
                <a:cs typeface="Calibri"/>
              </a:rPr>
              <a:t>Fallos de CSJN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 </a:t>
            </a:r>
            <a:r>
              <a:rPr lang="es-ES" sz="2800" b="1" u="sng" err="1">
                <a:solidFill>
                  <a:srgbClr val="FF0000"/>
                </a:solidFill>
                <a:cs typeface="Calibri"/>
              </a:rPr>
              <a:t>Amicus</a:t>
            </a:r>
            <a:r>
              <a:rPr lang="es-ES" sz="2800" b="1" u="sng">
                <a:solidFill>
                  <a:srgbClr val="FF0000"/>
                </a:solidFill>
                <a:cs typeface="Calibri"/>
              </a:rPr>
              <a:t> </a:t>
            </a:r>
            <a:r>
              <a:rPr lang="es-ES" sz="2800" b="1" u="sng" err="1">
                <a:solidFill>
                  <a:srgbClr val="FF0000"/>
                </a:solidFill>
                <a:cs typeface="Calibri"/>
              </a:rPr>
              <a:t>Curiae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  En CABA: </a:t>
            </a:r>
            <a:r>
              <a:rPr lang="es-ES" sz="3600" b="1" u="sng">
                <a:solidFill>
                  <a:srgbClr val="FF0000"/>
                </a:solidFill>
                <a:cs typeface="Calibri"/>
              </a:rPr>
              <a:t>Fuero Laboral a Ciudad</a:t>
            </a:r>
            <a:r>
              <a:rPr lang="es-ES" sz="2800">
                <a:solidFill>
                  <a:srgbClr val="FF0000"/>
                </a:solidFill>
                <a:cs typeface="Calibri"/>
              </a:rPr>
              <a:t>.</a:t>
            </a:r>
          </a:p>
          <a:p>
            <a:pPr marL="456565" lvl="1"/>
            <a:r>
              <a:rPr lang="es-ES" sz="2800">
                <a:solidFill>
                  <a:srgbClr val="FF0000"/>
                </a:solidFill>
                <a:cs typeface="Calibri"/>
              </a:rPr>
              <a:t>Insistir con CMF. Seguimiento Mendoza</a:t>
            </a:r>
            <a:endParaRPr lang="es-ES" sz="2800">
              <a:solidFill>
                <a:srgbClr val="FF0000"/>
              </a:solidFill>
              <a:ea typeface="Calibri"/>
              <a:cs typeface="Calibri"/>
            </a:endParaRPr>
          </a:p>
          <a:p>
            <a:pPr lvl="1" fontAlgn="ctr">
              <a:buClr>
                <a:srgbClr val="6AA5A6"/>
              </a:buClr>
              <a:buSzPct val="77000"/>
            </a:pPr>
            <a:r>
              <a:rPr lang="es-ES" sz="2800" u="sng">
                <a:solidFill>
                  <a:srgbClr val="FF0000"/>
                </a:solidFill>
                <a:cs typeface="Calibri" panose="020F0502020204030204" pitchFamily="34" charset="0"/>
              </a:rPr>
              <a:t>Sector</a:t>
            </a:r>
            <a:r>
              <a:rPr lang="es-ES" sz="2800">
                <a:solidFill>
                  <a:srgbClr val="FF0000"/>
                </a:solidFill>
                <a:cs typeface="Calibri" panose="020F0502020204030204" pitchFamily="34" charset="0"/>
              </a:rPr>
              <a:t>. </a:t>
            </a:r>
            <a:r>
              <a:rPr lang="es-ES" sz="3600">
                <a:solidFill>
                  <a:srgbClr val="FF0000"/>
                </a:solidFill>
                <a:cs typeface="Calibri" panose="020F0502020204030204" pitchFamily="34" charset="0"/>
              </a:rPr>
              <a:t>Precios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074777" y="3721316"/>
            <a:ext cx="3166772" cy="4093422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 b="1">
                <a:solidFill>
                  <a:srgbClr val="FBBC23"/>
                </a:solidFill>
                <a:cs typeface="Calibri" panose="020F0502020204030204" pitchFamily="34" charset="0"/>
              </a:rPr>
              <a:t>Deuda FFEP </a:t>
            </a:r>
            <a:br>
              <a:rPr lang="es-ES" sz="3600" b="1">
                <a:solidFill>
                  <a:srgbClr val="FBBC23"/>
                </a:solidFill>
                <a:cs typeface="Calibri" panose="020F0502020204030204" pitchFamily="34" charset="0"/>
              </a:rPr>
            </a:br>
            <a:r>
              <a:rPr lang="es-ES" sz="3600" b="1">
                <a:solidFill>
                  <a:srgbClr val="FBBC23"/>
                </a:solidFill>
                <a:cs typeface="Calibri" panose="020F0502020204030204" pitchFamily="34" charset="0"/>
              </a:rPr>
              <a:t>por COVID </a:t>
            </a:r>
            <a:br>
              <a:rPr lang="es-ES" sz="2800" b="1">
                <a:solidFill>
                  <a:srgbClr val="FBBC23"/>
                </a:solidFill>
                <a:cs typeface="Calibri" panose="020F0502020204030204" pitchFamily="34" charset="0"/>
              </a:rPr>
            </a:br>
            <a:br>
              <a:rPr lang="es-ES" sz="2800" b="1">
                <a:solidFill>
                  <a:srgbClr val="FBBC23"/>
                </a:solidFill>
                <a:cs typeface="Calibri" panose="020F0502020204030204" pitchFamily="34" charset="0"/>
              </a:rPr>
            </a:br>
            <a:r>
              <a:rPr lang="es-ES" sz="2800" u="sng">
                <a:solidFill>
                  <a:srgbClr val="FBBC23"/>
                </a:solidFill>
                <a:cs typeface="Calibri" panose="020F0502020204030204" pitchFamily="34" charset="0"/>
              </a:rPr>
              <a:t>Aumento de la suma mensual y de la compensación financiera</a:t>
            </a:r>
            <a:endParaRPr lang="es-ES" sz="2800">
              <a:solidFill>
                <a:srgbClr val="FBBC23"/>
              </a:solidFill>
              <a:cs typeface="Calibri" panose="020F0502020204030204" pitchFamily="34" charset="0"/>
            </a:endParaRPr>
          </a:p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endParaRPr lang="es-ES" sz="2800">
              <a:solidFill>
                <a:srgbClr val="FBBC23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920471" y="3685730"/>
            <a:ext cx="3778654" cy="538608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 b="1" u="sng">
                <a:solidFill>
                  <a:srgbClr val="69E781"/>
                </a:solidFill>
                <a:cs typeface="Calibri" panose="020F0502020204030204" pitchFamily="34" charset="0"/>
              </a:rPr>
              <a:t>Cobertura de trabajadores </a:t>
            </a:r>
            <a:br>
              <a:rPr lang="es-ES" sz="3600" b="1" u="sng">
                <a:solidFill>
                  <a:srgbClr val="69E781"/>
                </a:solidFill>
                <a:cs typeface="Calibri" panose="020F0502020204030204" pitchFamily="34" charset="0"/>
              </a:rPr>
            </a:br>
            <a:r>
              <a:rPr lang="es-ES" sz="3600" b="1" u="sng">
                <a:solidFill>
                  <a:srgbClr val="69E781"/>
                </a:solidFill>
                <a:cs typeface="Calibri" panose="020F0502020204030204" pitchFamily="34" charset="0"/>
              </a:rPr>
              <a:t>independientes</a:t>
            </a:r>
            <a:r>
              <a:rPr lang="es-ES" sz="3600" u="sng">
                <a:solidFill>
                  <a:srgbClr val="69E781"/>
                </a:solidFill>
                <a:cs typeface="Calibri" panose="020F0502020204030204" pitchFamily="34" charset="0"/>
              </a:rPr>
              <a:t> </a:t>
            </a:r>
            <a:b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</a:br>
            <a:b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</a:br>
            <a: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  <a:t>Propuestas de cobertura y alícuotas en equilibro</a:t>
            </a:r>
          </a:p>
          <a:p>
            <a:pPr fontAlgn="ctr">
              <a:spcBef>
                <a:spcPts val="1200"/>
              </a:spcBef>
              <a:spcAft>
                <a:spcPts val="1200"/>
              </a:spcAft>
              <a:buClr>
                <a:srgbClr val="6AA5A6"/>
              </a:buClr>
              <a:buSzPct val="100000"/>
            </a:pPr>
            <a:r>
              <a:rPr lang="es-ES" sz="3600">
                <a:solidFill>
                  <a:srgbClr val="69E781"/>
                </a:solidFill>
                <a:cs typeface="Calibri" panose="020F0502020204030204" pitchFamily="34" charset="0"/>
              </a:rPr>
              <a:t>Obligatoria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630575" y="3835299"/>
            <a:ext cx="1440001" cy="6572395"/>
            <a:chOff x="1298142" y="3835299"/>
            <a:chExt cx="1440000" cy="6572394"/>
          </a:xfrm>
        </p:grpSpPr>
        <p:sp>
          <p:nvSpPr>
            <p:cNvPr id="18" name="object 5"/>
            <p:cNvSpPr/>
            <p:nvPr/>
          </p:nvSpPr>
          <p:spPr>
            <a:xfrm flipV="1">
              <a:off x="1774092" y="3973476"/>
              <a:ext cx="79724" cy="5061934"/>
            </a:xfrm>
            <a:custGeom>
              <a:avLst/>
              <a:gdLst/>
              <a:ahLst/>
              <a:cxnLst/>
              <a:rect l="l" t="t" r="r" b="b"/>
              <a:pathLst>
                <a:path h="4463415">
                  <a:moveTo>
                    <a:pt x="0" y="0"/>
                  </a:moveTo>
                  <a:lnTo>
                    <a:pt x="0" y="4463183"/>
                  </a:lnTo>
                </a:path>
              </a:pathLst>
            </a:custGeom>
            <a:ln w="20941">
              <a:solidFill>
                <a:srgbClr val="859FB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2628354" y="9651111"/>
              <a:ext cx="109788" cy="102624"/>
            </a:xfrm>
            <a:prstGeom prst="rect">
              <a:avLst/>
            </a:prstGeom>
          </p:spPr>
        </p:pic>
        <p:pic>
          <p:nvPicPr>
            <p:cNvPr id="20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1710238" y="3835299"/>
              <a:ext cx="143578" cy="145396"/>
            </a:xfrm>
            <a:prstGeom prst="rect">
              <a:avLst/>
            </a:prstGeom>
          </p:spPr>
        </p:pic>
        <p:grpSp>
          <p:nvGrpSpPr>
            <p:cNvPr id="21" name="object 28"/>
            <p:cNvGrpSpPr/>
            <p:nvPr/>
          </p:nvGrpSpPr>
          <p:grpSpPr>
            <a:xfrm flipV="1">
              <a:off x="1298142" y="9030025"/>
              <a:ext cx="1393411" cy="1377668"/>
              <a:chOff x="1624862" y="3317865"/>
              <a:chExt cx="1967230" cy="1945005"/>
            </a:xfrm>
          </p:grpSpPr>
          <p:sp>
            <p:nvSpPr>
              <p:cNvPr id="22" name="object 29"/>
              <p:cNvSpPr/>
              <p:nvPr/>
            </p:nvSpPr>
            <p:spPr>
              <a:xfrm>
                <a:off x="1630249" y="3323252"/>
                <a:ext cx="1956435" cy="1934210"/>
              </a:xfrm>
              <a:custGeom>
                <a:avLst/>
                <a:gdLst/>
                <a:ahLst/>
                <a:cxnLst/>
                <a:rect l="l" t="t" r="r" b="b"/>
                <a:pathLst>
                  <a:path w="1956435" h="1934210">
                    <a:moveTo>
                      <a:pt x="1956107" y="989938"/>
                    </a:moveTo>
                    <a:lnTo>
                      <a:pt x="1954980" y="942005"/>
                    </a:lnTo>
                    <a:lnTo>
                      <a:pt x="1951633" y="894658"/>
                    </a:lnTo>
                    <a:lnTo>
                      <a:pt x="1946116" y="847948"/>
                    </a:lnTo>
                    <a:lnTo>
                      <a:pt x="1938480" y="801928"/>
                    </a:lnTo>
                    <a:lnTo>
                      <a:pt x="1928778" y="756649"/>
                    </a:lnTo>
                    <a:lnTo>
                      <a:pt x="1917060" y="712164"/>
                    </a:lnTo>
                    <a:lnTo>
                      <a:pt x="1903377" y="668524"/>
                    </a:lnTo>
                    <a:lnTo>
                      <a:pt x="1887781" y="625782"/>
                    </a:lnTo>
                    <a:lnTo>
                      <a:pt x="1870321" y="583990"/>
                    </a:lnTo>
                    <a:lnTo>
                      <a:pt x="1851051" y="543200"/>
                    </a:lnTo>
                    <a:lnTo>
                      <a:pt x="1830020" y="503463"/>
                    </a:lnTo>
                    <a:lnTo>
                      <a:pt x="1807280" y="464832"/>
                    </a:lnTo>
                    <a:lnTo>
                      <a:pt x="1782882" y="427359"/>
                    </a:lnTo>
                    <a:lnTo>
                      <a:pt x="1756877" y="391095"/>
                    </a:lnTo>
                    <a:lnTo>
                      <a:pt x="1729316" y="356093"/>
                    </a:lnTo>
                    <a:lnTo>
                      <a:pt x="1700250" y="322406"/>
                    </a:lnTo>
                    <a:lnTo>
                      <a:pt x="1669731" y="290084"/>
                    </a:lnTo>
                    <a:lnTo>
                      <a:pt x="1637810" y="259180"/>
                    </a:lnTo>
                    <a:lnTo>
                      <a:pt x="1604537" y="229745"/>
                    </a:lnTo>
                    <a:lnTo>
                      <a:pt x="1569964" y="201833"/>
                    </a:lnTo>
                    <a:lnTo>
                      <a:pt x="1534142" y="175495"/>
                    </a:lnTo>
                    <a:lnTo>
                      <a:pt x="1497122" y="150783"/>
                    </a:lnTo>
                    <a:lnTo>
                      <a:pt x="1458955" y="127748"/>
                    </a:lnTo>
                    <a:lnTo>
                      <a:pt x="1419693" y="106444"/>
                    </a:lnTo>
                    <a:lnTo>
                      <a:pt x="1379386" y="86922"/>
                    </a:lnTo>
                    <a:lnTo>
                      <a:pt x="1338085" y="69234"/>
                    </a:lnTo>
                    <a:lnTo>
                      <a:pt x="1295843" y="53432"/>
                    </a:lnTo>
                    <a:lnTo>
                      <a:pt x="1252709" y="39568"/>
                    </a:lnTo>
                    <a:lnTo>
                      <a:pt x="1208735" y="27695"/>
                    </a:lnTo>
                    <a:lnTo>
                      <a:pt x="1163972" y="17863"/>
                    </a:lnTo>
                    <a:lnTo>
                      <a:pt x="1118471" y="10126"/>
                    </a:lnTo>
                    <a:lnTo>
                      <a:pt x="1072284" y="4535"/>
                    </a:lnTo>
                    <a:lnTo>
                      <a:pt x="1025461" y="1142"/>
                    </a:lnTo>
                    <a:lnTo>
                      <a:pt x="978053" y="0"/>
                    </a:lnTo>
                    <a:lnTo>
                      <a:pt x="930646" y="1142"/>
                    </a:lnTo>
                    <a:lnTo>
                      <a:pt x="883823" y="4535"/>
                    </a:lnTo>
                    <a:lnTo>
                      <a:pt x="837636" y="10126"/>
                    </a:lnTo>
                    <a:lnTo>
                      <a:pt x="792135" y="17863"/>
                    </a:lnTo>
                    <a:lnTo>
                      <a:pt x="747372" y="27695"/>
                    </a:lnTo>
                    <a:lnTo>
                      <a:pt x="703398" y="39568"/>
                    </a:lnTo>
                    <a:lnTo>
                      <a:pt x="660264" y="53432"/>
                    </a:lnTo>
                    <a:lnTo>
                      <a:pt x="618021" y="69234"/>
                    </a:lnTo>
                    <a:lnTo>
                      <a:pt x="576721" y="86922"/>
                    </a:lnTo>
                    <a:lnTo>
                      <a:pt x="536414" y="106444"/>
                    </a:lnTo>
                    <a:lnTo>
                      <a:pt x="497152" y="127748"/>
                    </a:lnTo>
                    <a:lnTo>
                      <a:pt x="458985" y="150783"/>
                    </a:lnTo>
                    <a:lnTo>
                      <a:pt x="421965" y="175495"/>
                    </a:lnTo>
                    <a:lnTo>
                      <a:pt x="386143" y="201833"/>
                    </a:lnTo>
                    <a:lnTo>
                      <a:pt x="351570" y="229745"/>
                    </a:lnTo>
                    <a:lnTo>
                      <a:pt x="318297" y="259180"/>
                    </a:lnTo>
                    <a:lnTo>
                      <a:pt x="286376" y="290084"/>
                    </a:lnTo>
                    <a:lnTo>
                      <a:pt x="255857" y="322406"/>
                    </a:lnTo>
                    <a:lnTo>
                      <a:pt x="226791" y="356093"/>
                    </a:lnTo>
                    <a:lnTo>
                      <a:pt x="199230" y="391095"/>
                    </a:lnTo>
                    <a:lnTo>
                      <a:pt x="173225" y="427359"/>
                    </a:lnTo>
                    <a:lnTo>
                      <a:pt x="148827" y="464832"/>
                    </a:lnTo>
                    <a:lnTo>
                      <a:pt x="126087" y="503463"/>
                    </a:lnTo>
                    <a:lnTo>
                      <a:pt x="105056" y="543200"/>
                    </a:lnTo>
                    <a:lnTo>
                      <a:pt x="85786" y="583990"/>
                    </a:lnTo>
                    <a:lnTo>
                      <a:pt x="68326" y="625782"/>
                    </a:lnTo>
                    <a:lnTo>
                      <a:pt x="52730" y="668524"/>
                    </a:lnTo>
                    <a:lnTo>
                      <a:pt x="39047" y="712164"/>
                    </a:lnTo>
                    <a:lnTo>
                      <a:pt x="27329" y="756649"/>
                    </a:lnTo>
                    <a:lnTo>
                      <a:pt x="17627" y="801928"/>
                    </a:lnTo>
                    <a:lnTo>
                      <a:pt x="9991" y="847948"/>
                    </a:lnTo>
                    <a:lnTo>
                      <a:pt x="4474" y="894658"/>
                    </a:lnTo>
                    <a:lnTo>
                      <a:pt x="1127" y="942005"/>
                    </a:lnTo>
                    <a:lnTo>
                      <a:pt x="0" y="989938"/>
                    </a:lnTo>
                    <a:lnTo>
                      <a:pt x="1262" y="1040672"/>
                    </a:lnTo>
                    <a:lnTo>
                      <a:pt x="5010" y="1090746"/>
                    </a:lnTo>
                    <a:lnTo>
                      <a:pt x="11182" y="1140100"/>
                    </a:lnTo>
                    <a:lnTo>
                      <a:pt x="19717" y="1188670"/>
                    </a:lnTo>
                    <a:lnTo>
                      <a:pt x="30555" y="1236395"/>
                    </a:lnTo>
                    <a:lnTo>
                      <a:pt x="43635" y="1283214"/>
                    </a:lnTo>
                    <a:lnTo>
                      <a:pt x="58896" y="1329065"/>
                    </a:lnTo>
                    <a:lnTo>
                      <a:pt x="76276" y="1373886"/>
                    </a:lnTo>
                    <a:lnTo>
                      <a:pt x="95716" y="1417614"/>
                    </a:lnTo>
                    <a:lnTo>
                      <a:pt x="117155" y="1460190"/>
                    </a:lnTo>
                    <a:lnTo>
                      <a:pt x="140531" y="1501550"/>
                    </a:lnTo>
                    <a:lnTo>
                      <a:pt x="165784" y="1541634"/>
                    </a:lnTo>
                    <a:lnTo>
                      <a:pt x="192854" y="1580378"/>
                    </a:lnTo>
                    <a:lnTo>
                      <a:pt x="221678" y="1617722"/>
                    </a:lnTo>
                    <a:lnTo>
                      <a:pt x="252197" y="1653604"/>
                    </a:lnTo>
                    <a:lnTo>
                      <a:pt x="284349" y="1687962"/>
                    </a:lnTo>
                    <a:lnTo>
                      <a:pt x="318075" y="1720734"/>
                    </a:lnTo>
                    <a:lnTo>
                      <a:pt x="353312" y="1751859"/>
                    </a:lnTo>
                    <a:lnTo>
                      <a:pt x="390001" y="1781275"/>
                    </a:lnTo>
                    <a:lnTo>
                      <a:pt x="428080" y="1808919"/>
                    </a:lnTo>
                    <a:lnTo>
                      <a:pt x="467488" y="1834731"/>
                    </a:lnTo>
                    <a:lnTo>
                      <a:pt x="508165" y="1858649"/>
                    </a:lnTo>
                    <a:lnTo>
                      <a:pt x="550050" y="1880610"/>
                    </a:lnTo>
                    <a:lnTo>
                      <a:pt x="593083" y="1900553"/>
                    </a:lnTo>
                    <a:lnTo>
                      <a:pt x="637201" y="1918417"/>
                    </a:lnTo>
                    <a:lnTo>
                      <a:pt x="682345" y="1934140"/>
                    </a:lnTo>
                  </a:path>
                </a:pathLst>
              </a:custGeom>
              <a:ln w="10774">
                <a:solidFill>
                  <a:srgbClr val="859FB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0"/>
              <p:cNvSpPr/>
              <p:nvPr/>
            </p:nvSpPr>
            <p:spPr>
              <a:xfrm>
                <a:off x="1725718" y="3419822"/>
                <a:ext cx="1753870" cy="1776095"/>
              </a:xfrm>
              <a:custGeom>
                <a:avLst/>
                <a:gdLst/>
                <a:ahLst/>
                <a:cxnLst/>
                <a:rect l="l" t="t" r="r" b="b"/>
                <a:pathLst>
                  <a:path w="1753870" h="1776095">
                    <a:moveTo>
                      <a:pt x="876622" y="0"/>
                    </a:moveTo>
                    <a:lnTo>
                      <a:pt x="828516" y="1315"/>
                    </a:lnTo>
                    <a:lnTo>
                      <a:pt x="781088" y="5215"/>
                    </a:lnTo>
                    <a:lnTo>
                      <a:pt x="734407" y="11632"/>
                    </a:lnTo>
                    <a:lnTo>
                      <a:pt x="688538" y="20498"/>
                    </a:lnTo>
                    <a:lnTo>
                      <a:pt x="643549" y="31745"/>
                    </a:lnTo>
                    <a:lnTo>
                      <a:pt x="599506" y="45305"/>
                    </a:lnTo>
                    <a:lnTo>
                      <a:pt x="556477" y="61110"/>
                    </a:lnTo>
                    <a:lnTo>
                      <a:pt x="514527" y="79092"/>
                    </a:lnTo>
                    <a:lnTo>
                      <a:pt x="473723" y="99183"/>
                    </a:lnTo>
                    <a:lnTo>
                      <a:pt x="434133" y="121314"/>
                    </a:lnTo>
                    <a:lnTo>
                      <a:pt x="395823" y="145419"/>
                    </a:lnTo>
                    <a:lnTo>
                      <a:pt x="358861" y="171428"/>
                    </a:lnTo>
                    <a:lnTo>
                      <a:pt x="323312" y="199274"/>
                    </a:lnTo>
                    <a:lnTo>
                      <a:pt x="289243" y="228888"/>
                    </a:lnTo>
                    <a:lnTo>
                      <a:pt x="256722" y="260204"/>
                    </a:lnTo>
                    <a:lnTo>
                      <a:pt x="225815" y="293152"/>
                    </a:lnTo>
                    <a:lnTo>
                      <a:pt x="196589" y="327664"/>
                    </a:lnTo>
                    <a:lnTo>
                      <a:pt x="169110" y="363674"/>
                    </a:lnTo>
                    <a:lnTo>
                      <a:pt x="143447" y="401112"/>
                    </a:lnTo>
                    <a:lnTo>
                      <a:pt x="119664" y="439910"/>
                    </a:lnTo>
                    <a:lnTo>
                      <a:pt x="97829" y="480001"/>
                    </a:lnTo>
                    <a:lnTo>
                      <a:pt x="78009" y="521317"/>
                    </a:lnTo>
                    <a:lnTo>
                      <a:pt x="60271" y="563789"/>
                    </a:lnTo>
                    <a:lnTo>
                      <a:pt x="44682" y="607350"/>
                    </a:lnTo>
                    <a:lnTo>
                      <a:pt x="31307" y="651931"/>
                    </a:lnTo>
                    <a:lnTo>
                      <a:pt x="20214" y="697464"/>
                    </a:lnTo>
                    <a:lnTo>
                      <a:pt x="11471" y="743883"/>
                    </a:lnTo>
                    <a:lnTo>
                      <a:pt x="5142" y="791117"/>
                    </a:lnTo>
                    <a:lnTo>
                      <a:pt x="1296" y="839100"/>
                    </a:lnTo>
                    <a:lnTo>
                      <a:pt x="0" y="887763"/>
                    </a:lnTo>
                    <a:lnTo>
                      <a:pt x="1296" y="936478"/>
                    </a:lnTo>
                    <a:lnTo>
                      <a:pt x="5142" y="984505"/>
                    </a:lnTo>
                    <a:lnTo>
                      <a:pt x="11471" y="1031777"/>
                    </a:lnTo>
                    <a:lnTo>
                      <a:pt x="20214" y="1078226"/>
                    </a:lnTo>
                    <a:lnTo>
                      <a:pt x="31307" y="1123784"/>
                    </a:lnTo>
                    <a:lnTo>
                      <a:pt x="44682" y="1168384"/>
                    </a:lnTo>
                    <a:lnTo>
                      <a:pt x="60271" y="1211958"/>
                    </a:lnTo>
                    <a:lnTo>
                      <a:pt x="78009" y="1254439"/>
                    </a:lnTo>
                    <a:lnTo>
                      <a:pt x="97829" y="1295758"/>
                    </a:lnTo>
                    <a:lnTo>
                      <a:pt x="119664" y="1335849"/>
                    </a:lnTo>
                    <a:lnTo>
                      <a:pt x="143447" y="1374643"/>
                    </a:lnTo>
                    <a:lnTo>
                      <a:pt x="169110" y="1412074"/>
                    </a:lnTo>
                    <a:lnTo>
                      <a:pt x="196589" y="1448072"/>
                    </a:lnTo>
                    <a:lnTo>
                      <a:pt x="225815" y="1482572"/>
                    </a:lnTo>
                    <a:lnTo>
                      <a:pt x="256722" y="1515504"/>
                    </a:lnTo>
                    <a:lnTo>
                      <a:pt x="289243" y="1546802"/>
                    </a:lnTo>
                    <a:lnTo>
                      <a:pt x="323312" y="1576398"/>
                    </a:lnTo>
                    <a:lnTo>
                      <a:pt x="358861" y="1604224"/>
                    </a:lnTo>
                    <a:lnTo>
                      <a:pt x="395823" y="1630213"/>
                    </a:lnTo>
                    <a:lnTo>
                      <a:pt x="434133" y="1654296"/>
                    </a:lnTo>
                    <a:lnTo>
                      <a:pt x="473723" y="1676407"/>
                    </a:lnTo>
                    <a:lnTo>
                      <a:pt x="514527" y="1696478"/>
                    </a:lnTo>
                    <a:lnTo>
                      <a:pt x="556477" y="1714440"/>
                    </a:lnTo>
                    <a:lnTo>
                      <a:pt x="599506" y="1730227"/>
                    </a:lnTo>
                    <a:lnTo>
                      <a:pt x="643549" y="1743771"/>
                    </a:lnTo>
                    <a:lnTo>
                      <a:pt x="688538" y="1755004"/>
                    </a:lnTo>
                    <a:lnTo>
                      <a:pt x="734407" y="1763858"/>
                    </a:lnTo>
                    <a:lnTo>
                      <a:pt x="781088" y="1770266"/>
                    </a:lnTo>
                    <a:lnTo>
                      <a:pt x="828516" y="1774161"/>
                    </a:lnTo>
                    <a:lnTo>
                      <a:pt x="876622" y="1775474"/>
                    </a:lnTo>
                    <a:lnTo>
                      <a:pt x="924728" y="1774161"/>
                    </a:lnTo>
                    <a:lnTo>
                      <a:pt x="972156" y="1770266"/>
                    </a:lnTo>
                    <a:lnTo>
                      <a:pt x="1018837" y="1763858"/>
                    </a:lnTo>
                    <a:lnTo>
                      <a:pt x="1064706" y="1755004"/>
                    </a:lnTo>
                    <a:lnTo>
                      <a:pt x="1109695" y="1743771"/>
                    </a:lnTo>
                    <a:lnTo>
                      <a:pt x="1153738" y="1730227"/>
                    </a:lnTo>
                    <a:lnTo>
                      <a:pt x="1196767" y="1714440"/>
                    </a:lnTo>
                    <a:lnTo>
                      <a:pt x="1238717" y="1696478"/>
                    </a:lnTo>
                    <a:lnTo>
                      <a:pt x="1279521" y="1676407"/>
                    </a:lnTo>
                    <a:lnTo>
                      <a:pt x="1319111" y="1654296"/>
                    </a:lnTo>
                    <a:lnTo>
                      <a:pt x="1357421" y="1630213"/>
                    </a:lnTo>
                    <a:lnTo>
                      <a:pt x="1394383" y="1604224"/>
                    </a:lnTo>
                    <a:lnTo>
                      <a:pt x="1429932" y="1576398"/>
                    </a:lnTo>
                    <a:lnTo>
                      <a:pt x="1464001" y="1546802"/>
                    </a:lnTo>
                    <a:lnTo>
                      <a:pt x="1496522" y="1515504"/>
                    </a:lnTo>
                    <a:lnTo>
                      <a:pt x="1527429" y="1482572"/>
                    </a:lnTo>
                    <a:lnTo>
                      <a:pt x="1556655" y="1448072"/>
                    </a:lnTo>
                    <a:lnTo>
                      <a:pt x="1584134" y="1412074"/>
                    </a:lnTo>
                    <a:lnTo>
                      <a:pt x="1609797" y="1374643"/>
                    </a:lnTo>
                    <a:lnTo>
                      <a:pt x="1633580" y="1335849"/>
                    </a:lnTo>
                    <a:lnTo>
                      <a:pt x="1655415" y="1295758"/>
                    </a:lnTo>
                    <a:lnTo>
                      <a:pt x="1675235" y="1254439"/>
                    </a:lnTo>
                    <a:lnTo>
                      <a:pt x="1692973" y="1211958"/>
                    </a:lnTo>
                    <a:lnTo>
                      <a:pt x="1708563" y="1168384"/>
                    </a:lnTo>
                    <a:lnTo>
                      <a:pt x="1721937" y="1123784"/>
                    </a:lnTo>
                    <a:lnTo>
                      <a:pt x="1733030" y="1078226"/>
                    </a:lnTo>
                    <a:lnTo>
                      <a:pt x="1741774" y="1031777"/>
                    </a:lnTo>
                    <a:lnTo>
                      <a:pt x="1748102" y="984505"/>
                    </a:lnTo>
                    <a:lnTo>
                      <a:pt x="1751948" y="936478"/>
                    </a:lnTo>
                    <a:lnTo>
                      <a:pt x="1753245" y="887763"/>
                    </a:lnTo>
                    <a:lnTo>
                      <a:pt x="1751948" y="839100"/>
                    </a:lnTo>
                    <a:lnTo>
                      <a:pt x="1748102" y="791117"/>
                    </a:lnTo>
                    <a:lnTo>
                      <a:pt x="1741774" y="743883"/>
                    </a:lnTo>
                    <a:lnTo>
                      <a:pt x="1733030" y="697464"/>
                    </a:lnTo>
                    <a:lnTo>
                      <a:pt x="1721937" y="651931"/>
                    </a:lnTo>
                    <a:lnTo>
                      <a:pt x="1708563" y="607350"/>
                    </a:lnTo>
                    <a:lnTo>
                      <a:pt x="1692973" y="563789"/>
                    </a:lnTo>
                    <a:lnTo>
                      <a:pt x="1675235" y="521317"/>
                    </a:lnTo>
                    <a:lnTo>
                      <a:pt x="1655415" y="480001"/>
                    </a:lnTo>
                    <a:lnTo>
                      <a:pt x="1633580" y="439910"/>
                    </a:lnTo>
                    <a:lnTo>
                      <a:pt x="1609797" y="401112"/>
                    </a:lnTo>
                    <a:lnTo>
                      <a:pt x="1584134" y="363674"/>
                    </a:lnTo>
                    <a:lnTo>
                      <a:pt x="1556655" y="327664"/>
                    </a:lnTo>
                    <a:lnTo>
                      <a:pt x="1527429" y="293152"/>
                    </a:lnTo>
                    <a:lnTo>
                      <a:pt x="1496522" y="260204"/>
                    </a:lnTo>
                    <a:lnTo>
                      <a:pt x="1464001" y="228888"/>
                    </a:lnTo>
                    <a:lnTo>
                      <a:pt x="1429932" y="199274"/>
                    </a:lnTo>
                    <a:lnTo>
                      <a:pt x="1394383" y="171428"/>
                    </a:lnTo>
                    <a:lnTo>
                      <a:pt x="1357421" y="145419"/>
                    </a:lnTo>
                    <a:lnTo>
                      <a:pt x="1319111" y="121314"/>
                    </a:lnTo>
                    <a:lnTo>
                      <a:pt x="1279521" y="99183"/>
                    </a:lnTo>
                    <a:lnTo>
                      <a:pt x="1238717" y="79092"/>
                    </a:lnTo>
                    <a:lnTo>
                      <a:pt x="1196767" y="61110"/>
                    </a:lnTo>
                    <a:lnTo>
                      <a:pt x="1153738" y="45305"/>
                    </a:lnTo>
                    <a:lnTo>
                      <a:pt x="1109695" y="31745"/>
                    </a:lnTo>
                    <a:lnTo>
                      <a:pt x="1064706" y="20498"/>
                    </a:lnTo>
                    <a:lnTo>
                      <a:pt x="1018837" y="11632"/>
                    </a:lnTo>
                    <a:lnTo>
                      <a:pt x="972156" y="5215"/>
                    </a:lnTo>
                    <a:lnTo>
                      <a:pt x="924728" y="1315"/>
                    </a:lnTo>
                    <a:lnTo>
                      <a:pt x="876622" y="0"/>
                    </a:lnTo>
                    <a:close/>
                  </a:path>
                </a:pathLst>
              </a:custGeom>
              <a:solidFill>
                <a:srgbClr val="859F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3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35838" y="3745980"/>
                <a:ext cx="1133054" cy="1154328"/>
              </a:xfrm>
              <a:prstGeom prst="rect">
                <a:avLst/>
              </a:prstGeom>
            </p:spPr>
          </p:pic>
          <p:sp>
            <p:nvSpPr>
              <p:cNvPr id="28" name="object 32"/>
              <p:cNvSpPr/>
              <p:nvPr/>
            </p:nvSpPr>
            <p:spPr>
              <a:xfrm>
                <a:off x="2094505" y="3803404"/>
                <a:ext cx="995680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995680" h="995679">
                    <a:moveTo>
                      <a:pt x="497555" y="0"/>
                    </a:moveTo>
                    <a:lnTo>
                      <a:pt x="449638" y="2277"/>
                    </a:lnTo>
                    <a:lnTo>
                      <a:pt x="403009" y="8971"/>
                    </a:lnTo>
                    <a:lnTo>
                      <a:pt x="357878" y="19873"/>
                    </a:lnTo>
                    <a:lnTo>
                      <a:pt x="314452" y="34775"/>
                    </a:lnTo>
                    <a:lnTo>
                      <a:pt x="272940" y="53467"/>
                    </a:lnTo>
                    <a:lnTo>
                      <a:pt x="233550" y="75742"/>
                    </a:lnTo>
                    <a:lnTo>
                      <a:pt x="196492" y="101391"/>
                    </a:lnTo>
                    <a:lnTo>
                      <a:pt x="161974" y="130204"/>
                    </a:lnTo>
                    <a:lnTo>
                      <a:pt x="130203" y="161975"/>
                    </a:lnTo>
                    <a:lnTo>
                      <a:pt x="101390" y="196494"/>
                    </a:lnTo>
                    <a:lnTo>
                      <a:pt x="75742" y="233553"/>
                    </a:lnTo>
                    <a:lnTo>
                      <a:pt x="53467" y="272943"/>
                    </a:lnTo>
                    <a:lnTo>
                      <a:pt x="34775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5" y="680675"/>
                    </a:lnTo>
                    <a:lnTo>
                      <a:pt x="53467" y="722188"/>
                    </a:lnTo>
                    <a:lnTo>
                      <a:pt x="75742" y="761578"/>
                    </a:lnTo>
                    <a:lnTo>
                      <a:pt x="101390" y="798637"/>
                    </a:lnTo>
                    <a:lnTo>
                      <a:pt x="130203" y="833156"/>
                    </a:lnTo>
                    <a:lnTo>
                      <a:pt x="161974" y="864927"/>
                    </a:lnTo>
                    <a:lnTo>
                      <a:pt x="196492" y="893740"/>
                    </a:lnTo>
                    <a:lnTo>
                      <a:pt x="233550" y="919389"/>
                    </a:lnTo>
                    <a:lnTo>
                      <a:pt x="272940" y="941664"/>
                    </a:lnTo>
                    <a:lnTo>
                      <a:pt x="314452" y="960356"/>
                    </a:lnTo>
                    <a:lnTo>
                      <a:pt x="357878" y="975258"/>
                    </a:lnTo>
                    <a:lnTo>
                      <a:pt x="403009" y="986160"/>
                    </a:lnTo>
                    <a:lnTo>
                      <a:pt x="449638" y="992854"/>
                    </a:lnTo>
                    <a:lnTo>
                      <a:pt x="497555" y="995132"/>
                    </a:lnTo>
                    <a:lnTo>
                      <a:pt x="545474" y="992854"/>
                    </a:lnTo>
                    <a:lnTo>
                      <a:pt x="592104" y="986160"/>
                    </a:lnTo>
                    <a:lnTo>
                      <a:pt x="637237" y="975258"/>
                    </a:lnTo>
                    <a:lnTo>
                      <a:pt x="680664" y="960356"/>
                    </a:lnTo>
                    <a:lnTo>
                      <a:pt x="722177" y="941664"/>
                    </a:lnTo>
                    <a:lnTo>
                      <a:pt x="761567" y="919389"/>
                    </a:lnTo>
                    <a:lnTo>
                      <a:pt x="798626" y="893740"/>
                    </a:lnTo>
                    <a:lnTo>
                      <a:pt x="833145" y="864927"/>
                    </a:lnTo>
                    <a:lnTo>
                      <a:pt x="864916" y="833156"/>
                    </a:lnTo>
                    <a:lnTo>
                      <a:pt x="893730" y="798637"/>
                    </a:lnTo>
                    <a:lnTo>
                      <a:pt x="919379" y="761578"/>
                    </a:lnTo>
                    <a:lnTo>
                      <a:pt x="941653" y="722188"/>
                    </a:lnTo>
                    <a:lnTo>
                      <a:pt x="960346" y="680675"/>
                    </a:lnTo>
                    <a:lnTo>
                      <a:pt x="975247" y="637248"/>
                    </a:lnTo>
                    <a:lnTo>
                      <a:pt x="986149" y="592115"/>
                    </a:lnTo>
                    <a:lnTo>
                      <a:pt x="992843" y="545484"/>
                    </a:lnTo>
                    <a:lnTo>
                      <a:pt x="995121" y="497566"/>
                    </a:lnTo>
                    <a:lnTo>
                      <a:pt x="992843" y="449647"/>
                    </a:lnTo>
                    <a:lnTo>
                      <a:pt x="986149" y="403016"/>
                    </a:lnTo>
                    <a:lnTo>
                      <a:pt x="975247" y="357883"/>
                    </a:lnTo>
                    <a:lnTo>
                      <a:pt x="960346" y="314456"/>
                    </a:lnTo>
                    <a:lnTo>
                      <a:pt x="941653" y="272943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</a:pathLst>
              </a:custGeom>
              <a:solidFill>
                <a:srgbClr val="859F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3"/>
              <p:cNvSpPr/>
              <p:nvPr/>
            </p:nvSpPr>
            <p:spPr>
              <a:xfrm>
                <a:off x="2094507" y="3803404"/>
                <a:ext cx="1026794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1026794" h="1026795">
                    <a:moveTo>
                      <a:pt x="256410" y="932319"/>
                    </a:moveTo>
                    <a:lnTo>
                      <a:pt x="323515" y="974075"/>
                    </a:lnTo>
                    <a:lnTo>
                      <a:pt x="363847" y="992318"/>
                    </a:lnTo>
                    <a:lnTo>
                      <a:pt x="406047" y="1006877"/>
                    </a:lnTo>
                    <a:lnTo>
                      <a:pt x="449911" y="1017551"/>
                    </a:lnTo>
                    <a:lnTo>
                      <a:pt x="495238" y="1024136"/>
                    </a:lnTo>
                    <a:lnTo>
                      <a:pt x="541826" y="1026429"/>
                    </a:lnTo>
                    <a:lnTo>
                      <a:pt x="588421" y="1024293"/>
                    </a:lnTo>
                    <a:lnTo>
                      <a:pt x="633770" y="1017861"/>
                    </a:lnTo>
                    <a:lnTo>
                      <a:pt x="677671" y="1007335"/>
                    </a:lnTo>
                    <a:lnTo>
                      <a:pt x="713433" y="995132"/>
                    </a:lnTo>
                    <a:lnTo>
                      <a:pt x="497555" y="995132"/>
                    </a:lnTo>
                    <a:lnTo>
                      <a:pt x="449636" y="992854"/>
                    </a:lnTo>
                    <a:lnTo>
                      <a:pt x="403006" y="986160"/>
                    </a:lnTo>
                    <a:lnTo>
                      <a:pt x="357874" y="975258"/>
                    </a:lnTo>
                    <a:lnTo>
                      <a:pt x="314447" y="960356"/>
                    </a:lnTo>
                    <a:lnTo>
                      <a:pt x="272935" y="941664"/>
                    </a:lnTo>
                    <a:lnTo>
                      <a:pt x="256410" y="932319"/>
                    </a:lnTo>
                    <a:close/>
                  </a:path>
                  <a:path w="1026794" h="1026795">
                    <a:moveTo>
                      <a:pt x="932064" y="255985"/>
                    </a:moveTo>
                    <a:lnTo>
                      <a:pt x="960346" y="314456"/>
                    </a:lnTo>
                    <a:lnTo>
                      <a:pt x="975247" y="357883"/>
                    </a:lnTo>
                    <a:lnTo>
                      <a:pt x="986149" y="403016"/>
                    </a:lnTo>
                    <a:lnTo>
                      <a:pt x="992843" y="449647"/>
                    </a:lnTo>
                    <a:lnTo>
                      <a:pt x="995121" y="497566"/>
                    </a:lnTo>
                    <a:lnTo>
                      <a:pt x="992843" y="545484"/>
                    </a:lnTo>
                    <a:lnTo>
                      <a:pt x="986149" y="592115"/>
                    </a:lnTo>
                    <a:lnTo>
                      <a:pt x="975247" y="637248"/>
                    </a:lnTo>
                    <a:lnTo>
                      <a:pt x="960346" y="680675"/>
                    </a:lnTo>
                    <a:lnTo>
                      <a:pt x="941653" y="722188"/>
                    </a:lnTo>
                    <a:lnTo>
                      <a:pt x="919379" y="761578"/>
                    </a:lnTo>
                    <a:lnTo>
                      <a:pt x="893712" y="798658"/>
                    </a:lnTo>
                    <a:lnTo>
                      <a:pt x="864916" y="833156"/>
                    </a:lnTo>
                    <a:lnTo>
                      <a:pt x="833145" y="864927"/>
                    </a:lnTo>
                    <a:lnTo>
                      <a:pt x="798626" y="893740"/>
                    </a:lnTo>
                    <a:lnTo>
                      <a:pt x="761567" y="919389"/>
                    </a:lnTo>
                    <a:lnTo>
                      <a:pt x="722177" y="941664"/>
                    </a:lnTo>
                    <a:lnTo>
                      <a:pt x="680664" y="960356"/>
                    </a:lnTo>
                    <a:lnTo>
                      <a:pt x="637237" y="975258"/>
                    </a:lnTo>
                    <a:lnTo>
                      <a:pt x="592104" y="986160"/>
                    </a:lnTo>
                    <a:lnTo>
                      <a:pt x="545474" y="992854"/>
                    </a:lnTo>
                    <a:lnTo>
                      <a:pt x="497555" y="995132"/>
                    </a:lnTo>
                    <a:lnTo>
                      <a:pt x="713433" y="995132"/>
                    </a:lnTo>
                    <a:lnTo>
                      <a:pt x="760312" y="974812"/>
                    </a:lnTo>
                    <a:lnTo>
                      <a:pt x="798647" y="953220"/>
                    </a:lnTo>
                    <a:lnTo>
                      <a:pt x="834721" y="928343"/>
                    </a:lnTo>
                    <a:lnTo>
                      <a:pt x="868331" y="900385"/>
                    </a:lnTo>
                    <a:lnTo>
                      <a:pt x="899273" y="869547"/>
                    </a:lnTo>
                    <a:lnTo>
                      <a:pt x="927345" y="836032"/>
                    </a:lnTo>
                    <a:lnTo>
                      <a:pt x="952343" y="800042"/>
                    </a:lnTo>
                    <a:lnTo>
                      <a:pt x="974065" y="761780"/>
                    </a:lnTo>
                    <a:lnTo>
                      <a:pt x="992307" y="721449"/>
                    </a:lnTo>
                    <a:lnTo>
                      <a:pt x="1006867" y="679249"/>
                    </a:lnTo>
                    <a:lnTo>
                      <a:pt x="1017540" y="635385"/>
                    </a:lnTo>
                    <a:lnTo>
                      <a:pt x="1024125" y="590058"/>
                    </a:lnTo>
                    <a:lnTo>
                      <a:pt x="1026319" y="545484"/>
                    </a:lnTo>
                    <a:lnTo>
                      <a:pt x="1026344" y="541836"/>
                    </a:lnTo>
                    <a:lnTo>
                      <a:pt x="1024282" y="496875"/>
                    </a:lnTo>
                    <a:lnTo>
                      <a:pt x="1017850" y="451525"/>
                    </a:lnTo>
                    <a:lnTo>
                      <a:pt x="1007325" y="407625"/>
                    </a:lnTo>
                    <a:lnTo>
                      <a:pt x="992908" y="365377"/>
                    </a:lnTo>
                    <a:lnTo>
                      <a:pt x="974802" y="324984"/>
                    </a:lnTo>
                    <a:lnTo>
                      <a:pt x="953209" y="286649"/>
                    </a:lnTo>
                    <a:lnTo>
                      <a:pt x="932064" y="255985"/>
                    </a:lnTo>
                    <a:close/>
                  </a:path>
                  <a:path w="1026794" h="1026795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404" y="798658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56410" y="932319"/>
                    </a:lnTo>
                    <a:lnTo>
                      <a:pt x="249264" y="927355"/>
                    </a:lnTo>
                    <a:lnTo>
                      <a:pt x="215749" y="899283"/>
                    </a:lnTo>
                    <a:lnTo>
                      <a:pt x="184911" y="868341"/>
                    </a:lnTo>
                    <a:lnTo>
                      <a:pt x="156953" y="834732"/>
                    </a:lnTo>
                    <a:lnTo>
                      <a:pt x="132064" y="798637"/>
                    </a:lnTo>
                    <a:lnTo>
                      <a:pt x="110484" y="760323"/>
                    </a:lnTo>
                    <a:lnTo>
                      <a:pt x="92378" y="719929"/>
                    </a:lnTo>
                    <a:lnTo>
                      <a:pt x="77961" y="677681"/>
                    </a:lnTo>
                    <a:lnTo>
                      <a:pt x="67435" y="633781"/>
                    </a:lnTo>
                    <a:lnTo>
                      <a:pt x="61003" y="588432"/>
                    </a:lnTo>
                    <a:lnTo>
                      <a:pt x="58867" y="541836"/>
                    </a:lnTo>
                    <a:lnTo>
                      <a:pt x="61160" y="495249"/>
                    </a:lnTo>
                    <a:lnTo>
                      <a:pt x="67745" y="449922"/>
                    </a:lnTo>
                    <a:lnTo>
                      <a:pt x="78419" y="406057"/>
                    </a:lnTo>
                    <a:lnTo>
                      <a:pt x="92978" y="363858"/>
                    </a:lnTo>
                    <a:lnTo>
                      <a:pt x="111220" y="323526"/>
                    </a:lnTo>
                    <a:lnTo>
                      <a:pt x="132942" y="285264"/>
                    </a:lnTo>
                    <a:lnTo>
                      <a:pt x="157941" y="249275"/>
                    </a:lnTo>
                    <a:lnTo>
                      <a:pt x="186012" y="215760"/>
                    </a:lnTo>
                    <a:lnTo>
                      <a:pt x="216955" y="184922"/>
                    </a:lnTo>
                    <a:lnTo>
                      <a:pt x="250564" y="156963"/>
                    </a:lnTo>
                    <a:lnTo>
                      <a:pt x="286638" y="132087"/>
                    </a:lnTo>
                    <a:lnTo>
                      <a:pt x="324973" y="110494"/>
                    </a:lnTo>
                    <a:lnTo>
                      <a:pt x="365366" y="92388"/>
                    </a:lnTo>
                    <a:lnTo>
                      <a:pt x="407615" y="77971"/>
                    </a:lnTo>
                    <a:lnTo>
                      <a:pt x="451515" y="67445"/>
                    </a:lnTo>
                    <a:lnTo>
                      <a:pt x="496864" y="61013"/>
                    </a:lnTo>
                    <a:lnTo>
                      <a:pt x="543459" y="58877"/>
                    </a:lnTo>
                    <a:lnTo>
                      <a:pt x="731744" y="58877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  <a:path w="1026794" h="1026795">
                    <a:moveTo>
                      <a:pt x="731744" y="58877"/>
                    </a:moveTo>
                    <a:lnTo>
                      <a:pt x="543459" y="58877"/>
                    </a:lnTo>
                    <a:lnTo>
                      <a:pt x="590047" y="61170"/>
                    </a:lnTo>
                    <a:lnTo>
                      <a:pt x="635374" y="67755"/>
                    </a:lnTo>
                    <a:lnTo>
                      <a:pt x="679239" y="78429"/>
                    </a:lnTo>
                    <a:lnTo>
                      <a:pt x="721438" y="92989"/>
                    </a:lnTo>
                    <a:lnTo>
                      <a:pt x="761770" y="111231"/>
                    </a:lnTo>
                    <a:lnTo>
                      <a:pt x="800032" y="132953"/>
                    </a:lnTo>
                    <a:lnTo>
                      <a:pt x="836021" y="157951"/>
                    </a:lnTo>
                    <a:lnTo>
                      <a:pt x="869536" y="186023"/>
                    </a:lnTo>
                    <a:lnTo>
                      <a:pt x="900374" y="216965"/>
                    </a:lnTo>
                    <a:lnTo>
                      <a:pt x="928333" y="250575"/>
                    </a:lnTo>
                    <a:lnTo>
                      <a:pt x="932064" y="255985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31744" y="58877"/>
                    </a:lnTo>
                    <a:close/>
                  </a:path>
                </a:pathLst>
              </a:custGeom>
              <a:solidFill>
                <a:srgbClr val="6D82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10314113" y="3907998"/>
            <a:ext cx="1440001" cy="6510131"/>
            <a:chOff x="9981680" y="3907995"/>
            <a:chExt cx="1440000" cy="6510130"/>
          </a:xfrm>
        </p:grpSpPr>
        <p:sp>
          <p:nvSpPr>
            <p:cNvPr id="41" name="object 4"/>
            <p:cNvSpPr/>
            <p:nvPr/>
          </p:nvSpPr>
          <p:spPr>
            <a:xfrm flipV="1">
              <a:off x="10509250" y="4028008"/>
              <a:ext cx="118111" cy="5016203"/>
            </a:xfrm>
            <a:custGeom>
              <a:avLst/>
              <a:gdLst/>
              <a:ahLst/>
              <a:cxnLst/>
              <a:rect l="l" t="t" r="r" b="b"/>
              <a:pathLst>
                <a:path h="4451350">
                  <a:moveTo>
                    <a:pt x="0" y="0"/>
                  </a:moveTo>
                  <a:lnTo>
                    <a:pt x="0" y="4451225"/>
                  </a:lnTo>
                </a:path>
              </a:pathLst>
            </a:custGeom>
            <a:ln w="20941">
              <a:solidFill>
                <a:srgbClr val="FBBC2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 flipV="1">
              <a:off x="11320337" y="9661509"/>
              <a:ext cx="101343" cy="102626"/>
            </a:xfrm>
            <a:prstGeom prst="rect">
              <a:avLst/>
            </a:prstGeom>
          </p:spPr>
        </p:pic>
        <p:pic>
          <p:nvPicPr>
            <p:cNvPr id="43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 flipV="1">
              <a:off x="10441679" y="3907995"/>
              <a:ext cx="135141" cy="145400"/>
            </a:xfrm>
            <a:prstGeom prst="rect">
              <a:avLst/>
            </a:prstGeom>
          </p:spPr>
        </p:pic>
        <p:grpSp>
          <p:nvGrpSpPr>
            <p:cNvPr id="44" name="object 19"/>
            <p:cNvGrpSpPr/>
            <p:nvPr/>
          </p:nvGrpSpPr>
          <p:grpSpPr>
            <a:xfrm flipV="1">
              <a:off x="9981680" y="9040360"/>
              <a:ext cx="1393602" cy="1377765"/>
              <a:chOff x="5711428" y="3317796"/>
              <a:chExt cx="1955800" cy="1933575"/>
            </a:xfrm>
          </p:grpSpPr>
          <p:sp>
            <p:nvSpPr>
              <p:cNvPr id="49" name="object 20"/>
              <p:cNvSpPr/>
              <p:nvPr/>
            </p:nvSpPr>
            <p:spPr>
              <a:xfrm>
                <a:off x="5716815" y="3323183"/>
                <a:ext cx="1945005" cy="1922780"/>
              </a:xfrm>
              <a:custGeom>
                <a:avLst/>
                <a:gdLst/>
                <a:ahLst/>
                <a:cxnLst/>
                <a:rect l="l" t="t" r="r" b="b"/>
                <a:pathLst>
                  <a:path w="1945004" h="1922779">
                    <a:moveTo>
                      <a:pt x="1944443" y="984064"/>
                    </a:moveTo>
                    <a:lnTo>
                      <a:pt x="1943254" y="934981"/>
                    </a:lnTo>
                    <a:lnTo>
                      <a:pt x="1939723" y="886517"/>
                    </a:lnTo>
                    <a:lnTo>
                      <a:pt x="1933907" y="838729"/>
                    </a:lnTo>
                    <a:lnTo>
                      <a:pt x="1925860" y="791674"/>
                    </a:lnTo>
                    <a:lnTo>
                      <a:pt x="1915638" y="745408"/>
                    </a:lnTo>
                    <a:lnTo>
                      <a:pt x="1903298" y="699988"/>
                    </a:lnTo>
                    <a:lnTo>
                      <a:pt x="1888894" y="655470"/>
                    </a:lnTo>
                    <a:lnTo>
                      <a:pt x="1872482" y="611911"/>
                    </a:lnTo>
                    <a:lnTo>
                      <a:pt x="1854118" y="569367"/>
                    </a:lnTo>
                    <a:lnTo>
                      <a:pt x="1833857" y="527895"/>
                    </a:lnTo>
                    <a:lnTo>
                      <a:pt x="1811755" y="487552"/>
                    </a:lnTo>
                    <a:lnTo>
                      <a:pt x="1787867" y="448394"/>
                    </a:lnTo>
                    <a:lnTo>
                      <a:pt x="1762249" y="410477"/>
                    </a:lnTo>
                    <a:lnTo>
                      <a:pt x="1734957" y="373859"/>
                    </a:lnTo>
                    <a:lnTo>
                      <a:pt x="1706046" y="338595"/>
                    </a:lnTo>
                    <a:lnTo>
                      <a:pt x="1675572" y="304743"/>
                    </a:lnTo>
                    <a:lnTo>
                      <a:pt x="1643590" y="272359"/>
                    </a:lnTo>
                    <a:lnTo>
                      <a:pt x="1610156" y="241499"/>
                    </a:lnTo>
                    <a:lnTo>
                      <a:pt x="1575325" y="212220"/>
                    </a:lnTo>
                    <a:lnTo>
                      <a:pt x="1539154" y="184579"/>
                    </a:lnTo>
                    <a:lnTo>
                      <a:pt x="1501697" y="158632"/>
                    </a:lnTo>
                    <a:lnTo>
                      <a:pt x="1463010" y="134435"/>
                    </a:lnTo>
                    <a:lnTo>
                      <a:pt x="1423149" y="112046"/>
                    </a:lnTo>
                    <a:lnTo>
                      <a:pt x="1382170" y="91521"/>
                    </a:lnTo>
                    <a:lnTo>
                      <a:pt x="1340128" y="72916"/>
                    </a:lnTo>
                    <a:lnTo>
                      <a:pt x="1297078" y="56288"/>
                    </a:lnTo>
                    <a:lnTo>
                      <a:pt x="1253076" y="41694"/>
                    </a:lnTo>
                    <a:lnTo>
                      <a:pt x="1208178" y="29190"/>
                    </a:lnTo>
                    <a:lnTo>
                      <a:pt x="1162440" y="18832"/>
                    </a:lnTo>
                    <a:lnTo>
                      <a:pt x="1115916" y="10678"/>
                    </a:lnTo>
                    <a:lnTo>
                      <a:pt x="1068663" y="4783"/>
                    </a:lnTo>
                    <a:lnTo>
                      <a:pt x="1020735" y="1205"/>
                    </a:lnTo>
                    <a:lnTo>
                      <a:pt x="972190" y="0"/>
                    </a:lnTo>
                    <a:lnTo>
                      <a:pt x="923650" y="1205"/>
                    </a:lnTo>
                    <a:lnTo>
                      <a:pt x="875728" y="4783"/>
                    </a:lnTo>
                    <a:lnTo>
                      <a:pt x="828479" y="10678"/>
                    </a:lnTo>
                    <a:lnTo>
                      <a:pt x="781960" y="18832"/>
                    </a:lnTo>
                    <a:lnTo>
                      <a:pt x="736226" y="29190"/>
                    </a:lnTo>
                    <a:lnTo>
                      <a:pt x="691332" y="41694"/>
                    </a:lnTo>
                    <a:lnTo>
                      <a:pt x="647334" y="56288"/>
                    </a:lnTo>
                    <a:lnTo>
                      <a:pt x="604287" y="72916"/>
                    </a:lnTo>
                    <a:lnTo>
                      <a:pt x="562248" y="91521"/>
                    </a:lnTo>
                    <a:lnTo>
                      <a:pt x="521272" y="112046"/>
                    </a:lnTo>
                    <a:lnTo>
                      <a:pt x="481414" y="134435"/>
                    </a:lnTo>
                    <a:lnTo>
                      <a:pt x="442729" y="158632"/>
                    </a:lnTo>
                    <a:lnTo>
                      <a:pt x="405275" y="184579"/>
                    </a:lnTo>
                    <a:lnTo>
                      <a:pt x="369105" y="212220"/>
                    </a:lnTo>
                    <a:lnTo>
                      <a:pt x="334277" y="241499"/>
                    </a:lnTo>
                    <a:lnTo>
                      <a:pt x="300844" y="272359"/>
                    </a:lnTo>
                    <a:lnTo>
                      <a:pt x="268864" y="304743"/>
                    </a:lnTo>
                    <a:lnTo>
                      <a:pt x="238391" y="338595"/>
                    </a:lnTo>
                    <a:lnTo>
                      <a:pt x="209481" y="373859"/>
                    </a:lnTo>
                    <a:lnTo>
                      <a:pt x="182189" y="410477"/>
                    </a:lnTo>
                    <a:lnTo>
                      <a:pt x="156572" y="448394"/>
                    </a:lnTo>
                    <a:lnTo>
                      <a:pt x="132685" y="487552"/>
                    </a:lnTo>
                    <a:lnTo>
                      <a:pt x="110584" y="527895"/>
                    </a:lnTo>
                    <a:lnTo>
                      <a:pt x="90323" y="569367"/>
                    </a:lnTo>
                    <a:lnTo>
                      <a:pt x="71959" y="611911"/>
                    </a:lnTo>
                    <a:lnTo>
                      <a:pt x="55548" y="655470"/>
                    </a:lnTo>
                    <a:lnTo>
                      <a:pt x="41144" y="699988"/>
                    </a:lnTo>
                    <a:lnTo>
                      <a:pt x="28804" y="745408"/>
                    </a:lnTo>
                    <a:lnTo>
                      <a:pt x="18582" y="791674"/>
                    </a:lnTo>
                    <a:lnTo>
                      <a:pt x="10536" y="838729"/>
                    </a:lnTo>
                    <a:lnTo>
                      <a:pt x="4719" y="886517"/>
                    </a:lnTo>
                    <a:lnTo>
                      <a:pt x="1189" y="934981"/>
                    </a:lnTo>
                    <a:lnTo>
                      <a:pt x="0" y="984064"/>
                    </a:lnTo>
                    <a:lnTo>
                      <a:pt x="1255" y="1034496"/>
                    </a:lnTo>
                    <a:lnTo>
                      <a:pt x="4980" y="1084273"/>
                    </a:lnTo>
                    <a:lnTo>
                      <a:pt x="11114" y="1133333"/>
                    </a:lnTo>
                    <a:lnTo>
                      <a:pt x="19597" y="1181615"/>
                    </a:lnTo>
                    <a:lnTo>
                      <a:pt x="30369" y="1229057"/>
                    </a:lnTo>
                    <a:lnTo>
                      <a:pt x="43370" y="1275597"/>
                    </a:lnTo>
                    <a:lnTo>
                      <a:pt x="58538" y="1321176"/>
                    </a:lnTo>
                    <a:lnTo>
                      <a:pt x="75813" y="1365730"/>
                    </a:lnTo>
                    <a:lnTo>
                      <a:pt x="95135" y="1409199"/>
                    </a:lnTo>
                    <a:lnTo>
                      <a:pt x="116444" y="1451522"/>
                    </a:lnTo>
                    <a:lnTo>
                      <a:pt x="139679" y="1492636"/>
                    </a:lnTo>
                    <a:lnTo>
                      <a:pt x="164779" y="1532482"/>
                    </a:lnTo>
                    <a:lnTo>
                      <a:pt x="191685" y="1570996"/>
                    </a:lnTo>
                    <a:lnTo>
                      <a:pt x="220335" y="1608119"/>
                    </a:lnTo>
                    <a:lnTo>
                      <a:pt x="250670" y="1643788"/>
                    </a:lnTo>
                    <a:lnTo>
                      <a:pt x="282629" y="1677942"/>
                    </a:lnTo>
                    <a:lnTo>
                      <a:pt x="316151" y="1710519"/>
                    </a:lnTo>
                    <a:lnTo>
                      <a:pt x="351176" y="1741460"/>
                    </a:lnTo>
                    <a:lnTo>
                      <a:pt x="387645" y="1770701"/>
                    </a:lnTo>
                    <a:lnTo>
                      <a:pt x="425495" y="1798182"/>
                    </a:lnTo>
                    <a:lnTo>
                      <a:pt x="464667" y="1823841"/>
                    </a:lnTo>
                    <a:lnTo>
                      <a:pt x="505101" y="1847617"/>
                    </a:lnTo>
                    <a:lnTo>
                      <a:pt x="546735" y="1869449"/>
                    </a:lnTo>
                    <a:lnTo>
                      <a:pt x="589510" y="1889275"/>
                    </a:lnTo>
                    <a:lnTo>
                      <a:pt x="633366" y="1907033"/>
                    </a:lnTo>
                    <a:lnTo>
                      <a:pt x="678241" y="1922663"/>
                    </a:lnTo>
                  </a:path>
                </a:pathLst>
              </a:custGeom>
              <a:ln w="10774">
                <a:solidFill>
                  <a:srgbClr val="FBBC2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21"/>
              <p:cNvSpPr/>
              <p:nvPr/>
            </p:nvSpPr>
            <p:spPr>
              <a:xfrm>
                <a:off x="5823518" y="3419180"/>
                <a:ext cx="1743075" cy="1765300"/>
              </a:xfrm>
              <a:custGeom>
                <a:avLst/>
                <a:gdLst/>
                <a:ahLst/>
                <a:cxnLst/>
                <a:rect l="l" t="t" r="r" b="b"/>
                <a:pathLst>
                  <a:path w="1743075" h="1765300">
                    <a:moveTo>
                      <a:pt x="871418" y="0"/>
                    </a:moveTo>
                    <a:lnTo>
                      <a:pt x="823598" y="1307"/>
                    </a:lnTo>
                    <a:lnTo>
                      <a:pt x="776452" y="5184"/>
                    </a:lnTo>
                    <a:lnTo>
                      <a:pt x="730049" y="11563"/>
                    </a:lnTo>
                    <a:lnTo>
                      <a:pt x="684452" y="20376"/>
                    </a:lnTo>
                    <a:lnTo>
                      <a:pt x="639731" y="31557"/>
                    </a:lnTo>
                    <a:lnTo>
                      <a:pt x="595949" y="45036"/>
                    </a:lnTo>
                    <a:lnTo>
                      <a:pt x="553175" y="60747"/>
                    </a:lnTo>
                    <a:lnTo>
                      <a:pt x="511474" y="78622"/>
                    </a:lnTo>
                    <a:lnTo>
                      <a:pt x="470913" y="98593"/>
                    </a:lnTo>
                    <a:lnTo>
                      <a:pt x="431558" y="120593"/>
                    </a:lnTo>
                    <a:lnTo>
                      <a:pt x="393476" y="144555"/>
                    </a:lnTo>
                    <a:lnTo>
                      <a:pt x="356732" y="170409"/>
                    </a:lnTo>
                    <a:lnTo>
                      <a:pt x="321394" y="198090"/>
                    </a:lnTo>
                    <a:lnTo>
                      <a:pt x="287528" y="227528"/>
                    </a:lnTo>
                    <a:lnTo>
                      <a:pt x="255200" y="258658"/>
                    </a:lnTo>
                    <a:lnTo>
                      <a:pt x="224476" y="291410"/>
                    </a:lnTo>
                    <a:lnTo>
                      <a:pt x="195423" y="325718"/>
                    </a:lnTo>
                    <a:lnTo>
                      <a:pt x="168108" y="361514"/>
                    </a:lnTo>
                    <a:lnTo>
                      <a:pt x="142596" y="398729"/>
                    </a:lnTo>
                    <a:lnTo>
                      <a:pt x="118955" y="437298"/>
                    </a:lnTo>
                    <a:lnTo>
                      <a:pt x="97249" y="477151"/>
                    </a:lnTo>
                    <a:lnTo>
                      <a:pt x="77547" y="518222"/>
                    </a:lnTo>
                    <a:lnTo>
                      <a:pt x="59914" y="560442"/>
                    </a:lnTo>
                    <a:lnTo>
                      <a:pt x="44417" y="603744"/>
                    </a:lnTo>
                    <a:lnTo>
                      <a:pt x="31121" y="648061"/>
                    </a:lnTo>
                    <a:lnTo>
                      <a:pt x="20095" y="693325"/>
                    </a:lnTo>
                    <a:lnTo>
                      <a:pt x="11403" y="739468"/>
                    </a:lnTo>
                    <a:lnTo>
                      <a:pt x="5112" y="786423"/>
                    </a:lnTo>
                    <a:lnTo>
                      <a:pt x="1289" y="834121"/>
                    </a:lnTo>
                    <a:lnTo>
                      <a:pt x="0" y="882496"/>
                    </a:lnTo>
                    <a:lnTo>
                      <a:pt x="1289" y="930922"/>
                    </a:lnTo>
                    <a:lnTo>
                      <a:pt x="5112" y="978664"/>
                    </a:lnTo>
                    <a:lnTo>
                      <a:pt x="11403" y="1025655"/>
                    </a:lnTo>
                    <a:lnTo>
                      <a:pt x="20095" y="1071828"/>
                    </a:lnTo>
                    <a:lnTo>
                      <a:pt x="31121" y="1117116"/>
                    </a:lnTo>
                    <a:lnTo>
                      <a:pt x="44417" y="1161452"/>
                    </a:lnTo>
                    <a:lnTo>
                      <a:pt x="59914" y="1204767"/>
                    </a:lnTo>
                    <a:lnTo>
                      <a:pt x="77547" y="1246996"/>
                    </a:lnTo>
                    <a:lnTo>
                      <a:pt x="97249" y="1288070"/>
                    </a:lnTo>
                    <a:lnTo>
                      <a:pt x="118955" y="1327923"/>
                    </a:lnTo>
                    <a:lnTo>
                      <a:pt x="142596" y="1366487"/>
                    </a:lnTo>
                    <a:lnTo>
                      <a:pt x="168108" y="1403695"/>
                    </a:lnTo>
                    <a:lnTo>
                      <a:pt x="195423" y="1439481"/>
                    </a:lnTo>
                    <a:lnTo>
                      <a:pt x="224476" y="1473775"/>
                    </a:lnTo>
                    <a:lnTo>
                      <a:pt x="255200" y="1506513"/>
                    </a:lnTo>
                    <a:lnTo>
                      <a:pt x="287528" y="1537625"/>
                    </a:lnTo>
                    <a:lnTo>
                      <a:pt x="321394" y="1567045"/>
                    </a:lnTo>
                    <a:lnTo>
                      <a:pt x="356732" y="1594706"/>
                    </a:lnTo>
                    <a:lnTo>
                      <a:pt x="393476" y="1620540"/>
                    </a:lnTo>
                    <a:lnTo>
                      <a:pt x="431558" y="1644481"/>
                    </a:lnTo>
                    <a:lnTo>
                      <a:pt x="470913" y="1666461"/>
                    </a:lnTo>
                    <a:lnTo>
                      <a:pt x="511474" y="1686412"/>
                    </a:lnTo>
                    <a:lnTo>
                      <a:pt x="553175" y="1704268"/>
                    </a:lnTo>
                    <a:lnTo>
                      <a:pt x="595949" y="1719962"/>
                    </a:lnTo>
                    <a:lnTo>
                      <a:pt x="639731" y="1733425"/>
                    </a:lnTo>
                    <a:lnTo>
                      <a:pt x="684452" y="1744591"/>
                    </a:lnTo>
                    <a:lnTo>
                      <a:pt x="730049" y="1753393"/>
                    </a:lnTo>
                    <a:lnTo>
                      <a:pt x="776452" y="1759764"/>
                    </a:lnTo>
                    <a:lnTo>
                      <a:pt x="823598" y="1763635"/>
                    </a:lnTo>
                    <a:lnTo>
                      <a:pt x="871418" y="1764941"/>
                    </a:lnTo>
                    <a:lnTo>
                      <a:pt x="919243" y="1763635"/>
                    </a:lnTo>
                    <a:lnTo>
                      <a:pt x="966393" y="1759764"/>
                    </a:lnTo>
                    <a:lnTo>
                      <a:pt x="1012802" y="1753393"/>
                    </a:lnTo>
                    <a:lnTo>
                      <a:pt x="1058402" y="1744591"/>
                    </a:lnTo>
                    <a:lnTo>
                      <a:pt x="1103127" y="1733425"/>
                    </a:lnTo>
                    <a:lnTo>
                      <a:pt x="1146912" y="1719962"/>
                    </a:lnTo>
                    <a:lnTo>
                      <a:pt x="1189690" y="1704268"/>
                    </a:lnTo>
                    <a:lnTo>
                      <a:pt x="1231393" y="1686412"/>
                    </a:lnTo>
                    <a:lnTo>
                      <a:pt x="1271957" y="1666461"/>
                    </a:lnTo>
                    <a:lnTo>
                      <a:pt x="1311315" y="1644481"/>
                    </a:lnTo>
                    <a:lnTo>
                      <a:pt x="1349399" y="1620540"/>
                    </a:lnTo>
                    <a:lnTo>
                      <a:pt x="1386145" y="1594706"/>
                    </a:lnTo>
                    <a:lnTo>
                      <a:pt x="1421484" y="1567045"/>
                    </a:lnTo>
                    <a:lnTo>
                      <a:pt x="1455352" y="1537625"/>
                    </a:lnTo>
                    <a:lnTo>
                      <a:pt x="1487682" y="1506513"/>
                    </a:lnTo>
                    <a:lnTo>
                      <a:pt x="1518407" y="1473775"/>
                    </a:lnTo>
                    <a:lnTo>
                      <a:pt x="1547461" y="1439481"/>
                    </a:lnTo>
                    <a:lnTo>
                      <a:pt x="1574777" y="1403695"/>
                    </a:lnTo>
                    <a:lnTo>
                      <a:pt x="1600290" y="1366487"/>
                    </a:lnTo>
                    <a:lnTo>
                      <a:pt x="1623932" y="1327923"/>
                    </a:lnTo>
                    <a:lnTo>
                      <a:pt x="1645638" y="1288070"/>
                    </a:lnTo>
                    <a:lnTo>
                      <a:pt x="1665340" y="1246996"/>
                    </a:lnTo>
                    <a:lnTo>
                      <a:pt x="1682974" y="1204767"/>
                    </a:lnTo>
                    <a:lnTo>
                      <a:pt x="1698471" y="1161452"/>
                    </a:lnTo>
                    <a:lnTo>
                      <a:pt x="1711767" y="1117116"/>
                    </a:lnTo>
                    <a:lnTo>
                      <a:pt x="1722794" y="1071828"/>
                    </a:lnTo>
                    <a:lnTo>
                      <a:pt x="1731486" y="1025655"/>
                    </a:lnTo>
                    <a:lnTo>
                      <a:pt x="1737777" y="978664"/>
                    </a:lnTo>
                    <a:lnTo>
                      <a:pt x="1741600" y="930922"/>
                    </a:lnTo>
                    <a:lnTo>
                      <a:pt x="1742889" y="882496"/>
                    </a:lnTo>
                    <a:lnTo>
                      <a:pt x="1741600" y="834121"/>
                    </a:lnTo>
                    <a:lnTo>
                      <a:pt x="1737777" y="786423"/>
                    </a:lnTo>
                    <a:lnTo>
                      <a:pt x="1731486" y="739468"/>
                    </a:lnTo>
                    <a:lnTo>
                      <a:pt x="1722794" y="693325"/>
                    </a:lnTo>
                    <a:lnTo>
                      <a:pt x="1711767" y="648061"/>
                    </a:lnTo>
                    <a:lnTo>
                      <a:pt x="1698471" y="603744"/>
                    </a:lnTo>
                    <a:lnTo>
                      <a:pt x="1682974" y="560442"/>
                    </a:lnTo>
                    <a:lnTo>
                      <a:pt x="1665340" y="518222"/>
                    </a:lnTo>
                    <a:lnTo>
                      <a:pt x="1645638" y="477151"/>
                    </a:lnTo>
                    <a:lnTo>
                      <a:pt x="1623932" y="437298"/>
                    </a:lnTo>
                    <a:lnTo>
                      <a:pt x="1600290" y="398729"/>
                    </a:lnTo>
                    <a:lnTo>
                      <a:pt x="1574777" y="361514"/>
                    </a:lnTo>
                    <a:lnTo>
                      <a:pt x="1547461" y="325718"/>
                    </a:lnTo>
                    <a:lnTo>
                      <a:pt x="1518407" y="291410"/>
                    </a:lnTo>
                    <a:lnTo>
                      <a:pt x="1487682" y="258658"/>
                    </a:lnTo>
                    <a:lnTo>
                      <a:pt x="1455352" y="227528"/>
                    </a:lnTo>
                    <a:lnTo>
                      <a:pt x="1421484" y="198090"/>
                    </a:lnTo>
                    <a:lnTo>
                      <a:pt x="1386145" y="170409"/>
                    </a:lnTo>
                    <a:lnTo>
                      <a:pt x="1349399" y="144555"/>
                    </a:lnTo>
                    <a:lnTo>
                      <a:pt x="1311315" y="120593"/>
                    </a:lnTo>
                    <a:lnTo>
                      <a:pt x="1271957" y="98593"/>
                    </a:lnTo>
                    <a:lnTo>
                      <a:pt x="1231393" y="78622"/>
                    </a:lnTo>
                    <a:lnTo>
                      <a:pt x="1189690" y="60747"/>
                    </a:lnTo>
                    <a:lnTo>
                      <a:pt x="1146912" y="45036"/>
                    </a:lnTo>
                    <a:lnTo>
                      <a:pt x="1103127" y="31557"/>
                    </a:lnTo>
                    <a:lnTo>
                      <a:pt x="1058402" y="20376"/>
                    </a:lnTo>
                    <a:lnTo>
                      <a:pt x="1012802" y="11563"/>
                    </a:lnTo>
                    <a:lnTo>
                      <a:pt x="966393" y="5184"/>
                    </a:lnTo>
                    <a:lnTo>
                      <a:pt x="919243" y="1307"/>
                    </a:lnTo>
                    <a:lnTo>
                      <a:pt x="871418" y="0"/>
                    </a:lnTo>
                    <a:close/>
                  </a:path>
                </a:pathLst>
              </a:custGeom>
              <a:solidFill>
                <a:srgbClr val="FBBC2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" name="object 47"/>
            <p:cNvGrpSpPr/>
            <p:nvPr/>
          </p:nvGrpSpPr>
          <p:grpSpPr>
            <a:xfrm flipV="1">
              <a:off x="10272725" y="9290463"/>
              <a:ext cx="811275" cy="824397"/>
              <a:chOff x="6119885" y="3743403"/>
              <a:chExt cx="1138555" cy="1156970"/>
            </a:xfrm>
          </p:grpSpPr>
          <p:pic>
            <p:nvPicPr>
              <p:cNvPr id="46" name="object 4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119885" y="3743403"/>
                <a:ext cx="1138248" cy="1156905"/>
              </a:xfrm>
              <a:prstGeom prst="rect">
                <a:avLst/>
              </a:prstGeom>
            </p:spPr>
          </p:pic>
          <p:sp>
            <p:nvSpPr>
              <p:cNvPr id="47" name="object 49"/>
              <p:cNvSpPr/>
              <p:nvPr/>
            </p:nvSpPr>
            <p:spPr>
              <a:xfrm>
                <a:off x="6178698" y="3803414"/>
                <a:ext cx="995680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995679" h="995679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387" y="798637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72935" y="941664"/>
                    </a:lnTo>
                    <a:lnTo>
                      <a:pt x="314447" y="960356"/>
                    </a:lnTo>
                    <a:lnTo>
                      <a:pt x="357874" y="975258"/>
                    </a:lnTo>
                    <a:lnTo>
                      <a:pt x="403006" y="986160"/>
                    </a:lnTo>
                    <a:lnTo>
                      <a:pt x="449636" y="992854"/>
                    </a:lnTo>
                    <a:lnTo>
                      <a:pt x="497555" y="995132"/>
                    </a:lnTo>
                    <a:lnTo>
                      <a:pt x="545474" y="992854"/>
                    </a:lnTo>
                    <a:lnTo>
                      <a:pt x="592104" y="986160"/>
                    </a:lnTo>
                    <a:lnTo>
                      <a:pt x="637237" y="975258"/>
                    </a:lnTo>
                    <a:lnTo>
                      <a:pt x="680664" y="960356"/>
                    </a:lnTo>
                    <a:lnTo>
                      <a:pt x="722177" y="941664"/>
                    </a:lnTo>
                    <a:lnTo>
                      <a:pt x="761567" y="919389"/>
                    </a:lnTo>
                    <a:lnTo>
                      <a:pt x="798626" y="893740"/>
                    </a:lnTo>
                    <a:lnTo>
                      <a:pt x="833145" y="864927"/>
                    </a:lnTo>
                    <a:lnTo>
                      <a:pt x="864916" y="833156"/>
                    </a:lnTo>
                    <a:lnTo>
                      <a:pt x="893730" y="798637"/>
                    </a:lnTo>
                    <a:lnTo>
                      <a:pt x="919379" y="761578"/>
                    </a:lnTo>
                    <a:lnTo>
                      <a:pt x="941653" y="722188"/>
                    </a:lnTo>
                    <a:lnTo>
                      <a:pt x="960346" y="680675"/>
                    </a:lnTo>
                    <a:lnTo>
                      <a:pt x="975247" y="637248"/>
                    </a:lnTo>
                    <a:lnTo>
                      <a:pt x="986149" y="592115"/>
                    </a:lnTo>
                    <a:lnTo>
                      <a:pt x="992843" y="545484"/>
                    </a:lnTo>
                    <a:lnTo>
                      <a:pt x="995121" y="497566"/>
                    </a:lnTo>
                    <a:lnTo>
                      <a:pt x="992843" y="449647"/>
                    </a:lnTo>
                    <a:lnTo>
                      <a:pt x="986149" y="403016"/>
                    </a:lnTo>
                    <a:lnTo>
                      <a:pt x="975247" y="357883"/>
                    </a:lnTo>
                    <a:lnTo>
                      <a:pt x="960346" y="314456"/>
                    </a:lnTo>
                    <a:lnTo>
                      <a:pt x="941653" y="272943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</a:pathLst>
              </a:custGeom>
              <a:solidFill>
                <a:srgbClr val="FFCE5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50"/>
              <p:cNvSpPr/>
              <p:nvPr/>
            </p:nvSpPr>
            <p:spPr>
              <a:xfrm>
                <a:off x="6178700" y="3803412"/>
                <a:ext cx="1026794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1026795" h="1026795">
                    <a:moveTo>
                      <a:pt x="256410" y="932319"/>
                    </a:moveTo>
                    <a:lnTo>
                      <a:pt x="323515" y="974075"/>
                    </a:lnTo>
                    <a:lnTo>
                      <a:pt x="363847" y="992318"/>
                    </a:lnTo>
                    <a:lnTo>
                      <a:pt x="406047" y="1006877"/>
                    </a:lnTo>
                    <a:lnTo>
                      <a:pt x="449911" y="1017551"/>
                    </a:lnTo>
                    <a:lnTo>
                      <a:pt x="495238" y="1024136"/>
                    </a:lnTo>
                    <a:lnTo>
                      <a:pt x="541826" y="1026429"/>
                    </a:lnTo>
                    <a:lnTo>
                      <a:pt x="588421" y="1024293"/>
                    </a:lnTo>
                    <a:lnTo>
                      <a:pt x="633770" y="1017861"/>
                    </a:lnTo>
                    <a:lnTo>
                      <a:pt x="677671" y="1007335"/>
                    </a:lnTo>
                    <a:lnTo>
                      <a:pt x="713433" y="995132"/>
                    </a:lnTo>
                    <a:lnTo>
                      <a:pt x="497555" y="995132"/>
                    </a:lnTo>
                    <a:lnTo>
                      <a:pt x="449636" y="992854"/>
                    </a:lnTo>
                    <a:lnTo>
                      <a:pt x="403006" y="986160"/>
                    </a:lnTo>
                    <a:lnTo>
                      <a:pt x="357874" y="975258"/>
                    </a:lnTo>
                    <a:lnTo>
                      <a:pt x="314447" y="960356"/>
                    </a:lnTo>
                    <a:lnTo>
                      <a:pt x="272935" y="941664"/>
                    </a:lnTo>
                    <a:lnTo>
                      <a:pt x="256410" y="932319"/>
                    </a:lnTo>
                    <a:close/>
                  </a:path>
                  <a:path w="1026795" h="1026795">
                    <a:moveTo>
                      <a:pt x="932064" y="255985"/>
                    </a:moveTo>
                    <a:lnTo>
                      <a:pt x="960346" y="314456"/>
                    </a:lnTo>
                    <a:lnTo>
                      <a:pt x="975247" y="357883"/>
                    </a:lnTo>
                    <a:lnTo>
                      <a:pt x="986149" y="403016"/>
                    </a:lnTo>
                    <a:lnTo>
                      <a:pt x="992843" y="449647"/>
                    </a:lnTo>
                    <a:lnTo>
                      <a:pt x="995121" y="497566"/>
                    </a:lnTo>
                    <a:lnTo>
                      <a:pt x="992843" y="545484"/>
                    </a:lnTo>
                    <a:lnTo>
                      <a:pt x="986149" y="592115"/>
                    </a:lnTo>
                    <a:lnTo>
                      <a:pt x="975247" y="637248"/>
                    </a:lnTo>
                    <a:lnTo>
                      <a:pt x="960346" y="680675"/>
                    </a:lnTo>
                    <a:lnTo>
                      <a:pt x="941653" y="722188"/>
                    </a:lnTo>
                    <a:lnTo>
                      <a:pt x="919379" y="761578"/>
                    </a:lnTo>
                    <a:lnTo>
                      <a:pt x="893712" y="798658"/>
                    </a:lnTo>
                    <a:lnTo>
                      <a:pt x="864916" y="833156"/>
                    </a:lnTo>
                    <a:lnTo>
                      <a:pt x="833145" y="864927"/>
                    </a:lnTo>
                    <a:lnTo>
                      <a:pt x="798626" y="893740"/>
                    </a:lnTo>
                    <a:lnTo>
                      <a:pt x="761567" y="919389"/>
                    </a:lnTo>
                    <a:lnTo>
                      <a:pt x="722177" y="941664"/>
                    </a:lnTo>
                    <a:lnTo>
                      <a:pt x="680664" y="960356"/>
                    </a:lnTo>
                    <a:lnTo>
                      <a:pt x="637237" y="975258"/>
                    </a:lnTo>
                    <a:lnTo>
                      <a:pt x="592104" y="986160"/>
                    </a:lnTo>
                    <a:lnTo>
                      <a:pt x="545474" y="992854"/>
                    </a:lnTo>
                    <a:lnTo>
                      <a:pt x="497555" y="995132"/>
                    </a:lnTo>
                    <a:lnTo>
                      <a:pt x="713433" y="995132"/>
                    </a:lnTo>
                    <a:lnTo>
                      <a:pt x="760312" y="974812"/>
                    </a:lnTo>
                    <a:lnTo>
                      <a:pt x="798647" y="953220"/>
                    </a:lnTo>
                    <a:lnTo>
                      <a:pt x="834721" y="928343"/>
                    </a:lnTo>
                    <a:lnTo>
                      <a:pt x="868331" y="900385"/>
                    </a:lnTo>
                    <a:lnTo>
                      <a:pt x="899273" y="869547"/>
                    </a:lnTo>
                    <a:lnTo>
                      <a:pt x="927345" y="836032"/>
                    </a:lnTo>
                    <a:lnTo>
                      <a:pt x="952343" y="800042"/>
                    </a:lnTo>
                    <a:lnTo>
                      <a:pt x="974065" y="761780"/>
                    </a:lnTo>
                    <a:lnTo>
                      <a:pt x="992307" y="721449"/>
                    </a:lnTo>
                    <a:lnTo>
                      <a:pt x="1006867" y="679249"/>
                    </a:lnTo>
                    <a:lnTo>
                      <a:pt x="1017540" y="635385"/>
                    </a:lnTo>
                    <a:lnTo>
                      <a:pt x="1024125" y="590058"/>
                    </a:lnTo>
                    <a:lnTo>
                      <a:pt x="1026319" y="545484"/>
                    </a:lnTo>
                    <a:lnTo>
                      <a:pt x="1026344" y="541836"/>
                    </a:lnTo>
                    <a:lnTo>
                      <a:pt x="1024282" y="496875"/>
                    </a:lnTo>
                    <a:lnTo>
                      <a:pt x="1017850" y="451525"/>
                    </a:lnTo>
                    <a:lnTo>
                      <a:pt x="1007325" y="407625"/>
                    </a:lnTo>
                    <a:lnTo>
                      <a:pt x="992908" y="365377"/>
                    </a:lnTo>
                    <a:lnTo>
                      <a:pt x="974802" y="324984"/>
                    </a:lnTo>
                    <a:lnTo>
                      <a:pt x="953209" y="286649"/>
                    </a:lnTo>
                    <a:lnTo>
                      <a:pt x="932064" y="255985"/>
                    </a:lnTo>
                    <a:close/>
                  </a:path>
                  <a:path w="1026795" h="1026795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404" y="798658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56410" y="932319"/>
                    </a:lnTo>
                    <a:lnTo>
                      <a:pt x="249264" y="927355"/>
                    </a:lnTo>
                    <a:lnTo>
                      <a:pt x="215749" y="899283"/>
                    </a:lnTo>
                    <a:lnTo>
                      <a:pt x="184911" y="868341"/>
                    </a:lnTo>
                    <a:lnTo>
                      <a:pt x="156953" y="834732"/>
                    </a:lnTo>
                    <a:lnTo>
                      <a:pt x="132064" y="798637"/>
                    </a:lnTo>
                    <a:lnTo>
                      <a:pt x="110484" y="760323"/>
                    </a:lnTo>
                    <a:lnTo>
                      <a:pt x="92378" y="719929"/>
                    </a:lnTo>
                    <a:lnTo>
                      <a:pt x="77961" y="677681"/>
                    </a:lnTo>
                    <a:lnTo>
                      <a:pt x="67435" y="633781"/>
                    </a:lnTo>
                    <a:lnTo>
                      <a:pt x="61003" y="588432"/>
                    </a:lnTo>
                    <a:lnTo>
                      <a:pt x="58867" y="541836"/>
                    </a:lnTo>
                    <a:lnTo>
                      <a:pt x="61160" y="495249"/>
                    </a:lnTo>
                    <a:lnTo>
                      <a:pt x="67745" y="449922"/>
                    </a:lnTo>
                    <a:lnTo>
                      <a:pt x="78419" y="406057"/>
                    </a:lnTo>
                    <a:lnTo>
                      <a:pt x="92978" y="363858"/>
                    </a:lnTo>
                    <a:lnTo>
                      <a:pt x="111220" y="323526"/>
                    </a:lnTo>
                    <a:lnTo>
                      <a:pt x="132942" y="285264"/>
                    </a:lnTo>
                    <a:lnTo>
                      <a:pt x="157941" y="249275"/>
                    </a:lnTo>
                    <a:lnTo>
                      <a:pt x="186012" y="215760"/>
                    </a:lnTo>
                    <a:lnTo>
                      <a:pt x="216955" y="184922"/>
                    </a:lnTo>
                    <a:lnTo>
                      <a:pt x="250564" y="156963"/>
                    </a:lnTo>
                    <a:lnTo>
                      <a:pt x="286638" y="132087"/>
                    </a:lnTo>
                    <a:lnTo>
                      <a:pt x="324973" y="110494"/>
                    </a:lnTo>
                    <a:lnTo>
                      <a:pt x="365366" y="92388"/>
                    </a:lnTo>
                    <a:lnTo>
                      <a:pt x="407615" y="77971"/>
                    </a:lnTo>
                    <a:lnTo>
                      <a:pt x="451515" y="67445"/>
                    </a:lnTo>
                    <a:lnTo>
                      <a:pt x="496864" y="61013"/>
                    </a:lnTo>
                    <a:lnTo>
                      <a:pt x="543459" y="58877"/>
                    </a:lnTo>
                    <a:lnTo>
                      <a:pt x="731744" y="58877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  <a:path w="1026795" h="1026795">
                    <a:moveTo>
                      <a:pt x="731744" y="58877"/>
                    </a:moveTo>
                    <a:lnTo>
                      <a:pt x="543459" y="58877"/>
                    </a:lnTo>
                    <a:lnTo>
                      <a:pt x="590047" y="61170"/>
                    </a:lnTo>
                    <a:lnTo>
                      <a:pt x="635374" y="67755"/>
                    </a:lnTo>
                    <a:lnTo>
                      <a:pt x="679239" y="78429"/>
                    </a:lnTo>
                    <a:lnTo>
                      <a:pt x="721438" y="92989"/>
                    </a:lnTo>
                    <a:lnTo>
                      <a:pt x="761770" y="111231"/>
                    </a:lnTo>
                    <a:lnTo>
                      <a:pt x="800032" y="132953"/>
                    </a:lnTo>
                    <a:lnTo>
                      <a:pt x="836021" y="157951"/>
                    </a:lnTo>
                    <a:lnTo>
                      <a:pt x="869536" y="186023"/>
                    </a:lnTo>
                    <a:lnTo>
                      <a:pt x="900374" y="216965"/>
                    </a:lnTo>
                    <a:lnTo>
                      <a:pt x="928333" y="250575"/>
                    </a:lnTo>
                    <a:lnTo>
                      <a:pt x="932064" y="255985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31744" y="58877"/>
                    </a:lnTo>
                    <a:close/>
                  </a:path>
                </a:pathLst>
              </a:custGeom>
              <a:solidFill>
                <a:srgbClr val="F8AC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14191629" y="3936971"/>
            <a:ext cx="1440001" cy="6458867"/>
            <a:chOff x="13859196" y="3936967"/>
            <a:chExt cx="1440000" cy="6458867"/>
          </a:xfrm>
        </p:grpSpPr>
        <p:sp>
          <p:nvSpPr>
            <p:cNvPr id="31" name="object 2"/>
            <p:cNvSpPr/>
            <p:nvPr/>
          </p:nvSpPr>
          <p:spPr>
            <a:xfrm flipV="1">
              <a:off x="14346336" y="4053395"/>
              <a:ext cx="125313" cy="4968644"/>
            </a:xfrm>
            <a:custGeom>
              <a:avLst/>
              <a:gdLst/>
              <a:ahLst/>
              <a:cxnLst/>
              <a:rect l="l" t="t" r="r" b="b"/>
              <a:pathLst>
                <a:path h="4451350">
                  <a:moveTo>
                    <a:pt x="0" y="0"/>
                  </a:moveTo>
                  <a:lnTo>
                    <a:pt x="0" y="4451225"/>
                  </a:lnTo>
                </a:path>
              </a:pathLst>
            </a:custGeom>
            <a:ln w="20941">
              <a:solidFill>
                <a:srgbClr val="69E7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 flipV="1">
              <a:off x="15197886" y="9639238"/>
              <a:ext cx="101310" cy="102623"/>
            </a:xfrm>
            <a:prstGeom prst="rect">
              <a:avLst/>
            </a:prstGeom>
          </p:spPr>
        </p:pic>
        <p:grpSp>
          <p:nvGrpSpPr>
            <p:cNvPr id="33" name="object 8"/>
            <p:cNvGrpSpPr/>
            <p:nvPr/>
          </p:nvGrpSpPr>
          <p:grpSpPr>
            <a:xfrm flipV="1">
              <a:off x="13859196" y="9018106"/>
              <a:ext cx="1393564" cy="1377728"/>
              <a:chOff x="14445180" y="3317863"/>
              <a:chExt cx="1955800" cy="1933575"/>
            </a:xfrm>
          </p:grpSpPr>
          <p:sp>
            <p:nvSpPr>
              <p:cNvPr id="38" name="object 9"/>
              <p:cNvSpPr/>
              <p:nvPr/>
            </p:nvSpPr>
            <p:spPr>
              <a:xfrm>
                <a:off x="14450567" y="3323250"/>
                <a:ext cx="1945005" cy="1922780"/>
              </a:xfrm>
              <a:custGeom>
                <a:avLst/>
                <a:gdLst/>
                <a:ahLst/>
                <a:cxnLst/>
                <a:rect l="l" t="t" r="r" b="b"/>
                <a:pathLst>
                  <a:path w="1945005" h="1922779">
                    <a:moveTo>
                      <a:pt x="1944495" y="984064"/>
                    </a:moveTo>
                    <a:lnTo>
                      <a:pt x="1943306" y="934981"/>
                    </a:lnTo>
                    <a:lnTo>
                      <a:pt x="1939775" y="886517"/>
                    </a:lnTo>
                    <a:lnTo>
                      <a:pt x="1933959" y="838729"/>
                    </a:lnTo>
                    <a:lnTo>
                      <a:pt x="1925912" y="791674"/>
                    </a:lnTo>
                    <a:lnTo>
                      <a:pt x="1915691" y="745408"/>
                    </a:lnTo>
                    <a:lnTo>
                      <a:pt x="1903350" y="699988"/>
                    </a:lnTo>
                    <a:lnTo>
                      <a:pt x="1888946" y="655470"/>
                    </a:lnTo>
                    <a:lnTo>
                      <a:pt x="1872534" y="611911"/>
                    </a:lnTo>
                    <a:lnTo>
                      <a:pt x="1854170" y="569367"/>
                    </a:lnTo>
                    <a:lnTo>
                      <a:pt x="1833909" y="527895"/>
                    </a:lnTo>
                    <a:lnTo>
                      <a:pt x="1811807" y="487552"/>
                    </a:lnTo>
                    <a:lnTo>
                      <a:pt x="1787919" y="448394"/>
                    </a:lnTo>
                    <a:lnTo>
                      <a:pt x="1762302" y="410477"/>
                    </a:lnTo>
                    <a:lnTo>
                      <a:pt x="1735009" y="373859"/>
                    </a:lnTo>
                    <a:lnTo>
                      <a:pt x="1706098" y="338595"/>
                    </a:lnTo>
                    <a:lnTo>
                      <a:pt x="1675624" y="304743"/>
                    </a:lnTo>
                    <a:lnTo>
                      <a:pt x="1643642" y="272359"/>
                    </a:lnTo>
                    <a:lnTo>
                      <a:pt x="1610208" y="241499"/>
                    </a:lnTo>
                    <a:lnTo>
                      <a:pt x="1575377" y="212220"/>
                    </a:lnTo>
                    <a:lnTo>
                      <a:pt x="1539206" y="184579"/>
                    </a:lnTo>
                    <a:lnTo>
                      <a:pt x="1501749" y="158632"/>
                    </a:lnTo>
                    <a:lnTo>
                      <a:pt x="1463063" y="134435"/>
                    </a:lnTo>
                    <a:lnTo>
                      <a:pt x="1423202" y="112046"/>
                    </a:lnTo>
                    <a:lnTo>
                      <a:pt x="1382222" y="91521"/>
                    </a:lnTo>
                    <a:lnTo>
                      <a:pt x="1340180" y="72916"/>
                    </a:lnTo>
                    <a:lnTo>
                      <a:pt x="1297130" y="56288"/>
                    </a:lnTo>
                    <a:lnTo>
                      <a:pt x="1253129" y="41694"/>
                    </a:lnTo>
                    <a:lnTo>
                      <a:pt x="1208231" y="29190"/>
                    </a:lnTo>
                    <a:lnTo>
                      <a:pt x="1162492" y="18832"/>
                    </a:lnTo>
                    <a:lnTo>
                      <a:pt x="1115968" y="10678"/>
                    </a:lnTo>
                    <a:lnTo>
                      <a:pt x="1068715" y="4783"/>
                    </a:lnTo>
                    <a:lnTo>
                      <a:pt x="1020788" y="1205"/>
                    </a:lnTo>
                    <a:lnTo>
                      <a:pt x="972242" y="0"/>
                    </a:lnTo>
                    <a:lnTo>
                      <a:pt x="923749" y="1205"/>
                    </a:lnTo>
                    <a:lnTo>
                      <a:pt x="875867" y="4783"/>
                    </a:lnTo>
                    <a:lnTo>
                      <a:pt x="828653" y="10678"/>
                    </a:lnTo>
                    <a:lnTo>
                      <a:pt x="782163" y="18832"/>
                    </a:lnTo>
                    <a:lnTo>
                      <a:pt x="736453" y="29190"/>
                    </a:lnTo>
                    <a:lnTo>
                      <a:pt x="691578" y="41694"/>
                    </a:lnTo>
                    <a:lnTo>
                      <a:pt x="647595" y="56288"/>
                    </a:lnTo>
                    <a:lnTo>
                      <a:pt x="604559" y="72916"/>
                    </a:lnTo>
                    <a:lnTo>
                      <a:pt x="562527" y="91521"/>
                    </a:lnTo>
                    <a:lnTo>
                      <a:pt x="521553" y="112046"/>
                    </a:lnTo>
                    <a:lnTo>
                      <a:pt x="481694" y="134435"/>
                    </a:lnTo>
                    <a:lnTo>
                      <a:pt x="443007" y="158632"/>
                    </a:lnTo>
                    <a:lnTo>
                      <a:pt x="405546" y="184579"/>
                    </a:lnTo>
                    <a:lnTo>
                      <a:pt x="369367" y="212220"/>
                    </a:lnTo>
                    <a:lnTo>
                      <a:pt x="334527" y="241499"/>
                    </a:lnTo>
                    <a:lnTo>
                      <a:pt x="301082" y="272359"/>
                    </a:lnTo>
                    <a:lnTo>
                      <a:pt x="269086" y="304743"/>
                    </a:lnTo>
                    <a:lnTo>
                      <a:pt x="238597" y="338595"/>
                    </a:lnTo>
                    <a:lnTo>
                      <a:pt x="209670" y="373859"/>
                    </a:lnTo>
                    <a:lnTo>
                      <a:pt x="182361" y="410477"/>
                    </a:lnTo>
                    <a:lnTo>
                      <a:pt x="156726" y="448394"/>
                    </a:lnTo>
                    <a:lnTo>
                      <a:pt x="132820" y="487552"/>
                    </a:lnTo>
                    <a:lnTo>
                      <a:pt x="110700" y="527895"/>
                    </a:lnTo>
                    <a:lnTo>
                      <a:pt x="90421" y="569367"/>
                    </a:lnTo>
                    <a:lnTo>
                      <a:pt x="72040" y="611911"/>
                    </a:lnTo>
                    <a:lnTo>
                      <a:pt x="55612" y="655470"/>
                    </a:lnTo>
                    <a:lnTo>
                      <a:pt x="41193" y="699988"/>
                    </a:lnTo>
                    <a:lnTo>
                      <a:pt x="28839" y="745408"/>
                    </a:lnTo>
                    <a:lnTo>
                      <a:pt x="18606" y="791674"/>
                    </a:lnTo>
                    <a:lnTo>
                      <a:pt x="10549" y="838729"/>
                    </a:lnTo>
                    <a:lnTo>
                      <a:pt x="4726" y="886517"/>
                    </a:lnTo>
                    <a:lnTo>
                      <a:pt x="1190" y="934981"/>
                    </a:lnTo>
                    <a:lnTo>
                      <a:pt x="0" y="984064"/>
                    </a:lnTo>
                    <a:lnTo>
                      <a:pt x="1255" y="1034496"/>
                    </a:lnTo>
                    <a:lnTo>
                      <a:pt x="4980" y="1084273"/>
                    </a:lnTo>
                    <a:lnTo>
                      <a:pt x="11116" y="1133333"/>
                    </a:lnTo>
                    <a:lnTo>
                      <a:pt x="19601" y="1181615"/>
                    </a:lnTo>
                    <a:lnTo>
                      <a:pt x="30374" y="1229057"/>
                    </a:lnTo>
                    <a:lnTo>
                      <a:pt x="43377" y="1275597"/>
                    </a:lnTo>
                    <a:lnTo>
                      <a:pt x="58547" y="1321176"/>
                    </a:lnTo>
                    <a:lnTo>
                      <a:pt x="75825" y="1365730"/>
                    </a:lnTo>
                    <a:lnTo>
                      <a:pt x="95150" y="1409199"/>
                    </a:lnTo>
                    <a:lnTo>
                      <a:pt x="116461" y="1451522"/>
                    </a:lnTo>
                    <a:lnTo>
                      <a:pt x="139699" y="1492636"/>
                    </a:lnTo>
                    <a:lnTo>
                      <a:pt x="164802" y="1532482"/>
                    </a:lnTo>
                    <a:lnTo>
                      <a:pt x="191711" y="1570996"/>
                    </a:lnTo>
                    <a:lnTo>
                      <a:pt x="220364" y="1608119"/>
                    </a:lnTo>
                    <a:lnTo>
                      <a:pt x="250702" y="1643788"/>
                    </a:lnTo>
                    <a:lnTo>
                      <a:pt x="282664" y="1677942"/>
                    </a:lnTo>
                    <a:lnTo>
                      <a:pt x="316189" y="1710519"/>
                    </a:lnTo>
                    <a:lnTo>
                      <a:pt x="351217" y="1741460"/>
                    </a:lnTo>
                    <a:lnTo>
                      <a:pt x="387688" y="1770701"/>
                    </a:lnTo>
                    <a:lnTo>
                      <a:pt x="425540" y="1798182"/>
                    </a:lnTo>
                    <a:lnTo>
                      <a:pt x="464714" y="1823841"/>
                    </a:lnTo>
                    <a:lnTo>
                      <a:pt x="505150" y="1847617"/>
                    </a:lnTo>
                    <a:lnTo>
                      <a:pt x="546786" y="1869449"/>
                    </a:lnTo>
                    <a:lnTo>
                      <a:pt x="589562" y="1889275"/>
                    </a:lnTo>
                    <a:lnTo>
                      <a:pt x="633418" y="1907033"/>
                    </a:lnTo>
                    <a:lnTo>
                      <a:pt x="678293" y="1922663"/>
                    </a:lnTo>
                  </a:path>
                </a:pathLst>
              </a:custGeom>
              <a:ln w="10774">
                <a:solidFill>
                  <a:srgbClr val="69E7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0"/>
              <p:cNvSpPr/>
              <p:nvPr/>
            </p:nvSpPr>
            <p:spPr>
              <a:xfrm>
                <a:off x="14545467" y="3419248"/>
                <a:ext cx="1743075" cy="1765300"/>
              </a:xfrm>
              <a:custGeom>
                <a:avLst/>
                <a:gdLst/>
                <a:ahLst/>
                <a:cxnLst/>
                <a:rect l="l" t="t" r="r" b="b"/>
                <a:pathLst>
                  <a:path w="1743075" h="1765300">
                    <a:moveTo>
                      <a:pt x="871418" y="0"/>
                    </a:moveTo>
                    <a:lnTo>
                      <a:pt x="823598" y="1307"/>
                    </a:lnTo>
                    <a:lnTo>
                      <a:pt x="776452" y="5184"/>
                    </a:lnTo>
                    <a:lnTo>
                      <a:pt x="730049" y="11563"/>
                    </a:lnTo>
                    <a:lnTo>
                      <a:pt x="684452" y="20376"/>
                    </a:lnTo>
                    <a:lnTo>
                      <a:pt x="639731" y="31557"/>
                    </a:lnTo>
                    <a:lnTo>
                      <a:pt x="595949" y="45036"/>
                    </a:lnTo>
                    <a:lnTo>
                      <a:pt x="553175" y="60747"/>
                    </a:lnTo>
                    <a:lnTo>
                      <a:pt x="511474" y="78622"/>
                    </a:lnTo>
                    <a:lnTo>
                      <a:pt x="470913" y="98593"/>
                    </a:lnTo>
                    <a:lnTo>
                      <a:pt x="431558" y="120593"/>
                    </a:lnTo>
                    <a:lnTo>
                      <a:pt x="393476" y="144555"/>
                    </a:lnTo>
                    <a:lnTo>
                      <a:pt x="356732" y="170409"/>
                    </a:lnTo>
                    <a:lnTo>
                      <a:pt x="321394" y="198090"/>
                    </a:lnTo>
                    <a:lnTo>
                      <a:pt x="287528" y="227528"/>
                    </a:lnTo>
                    <a:lnTo>
                      <a:pt x="255200" y="258658"/>
                    </a:lnTo>
                    <a:lnTo>
                      <a:pt x="224476" y="291410"/>
                    </a:lnTo>
                    <a:lnTo>
                      <a:pt x="195423" y="325718"/>
                    </a:lnTo>
                    <a:lnTo>
                      <a:pt x="168108" y="361514"/>
                    </a:lnTo>
                    <a:lnTo>
                      <a:pt x="142596" y="398729"/>
                    </a:lnTo>
                    <a:lnTo>
                      <a:pt x="118955" y="437298"/>
                    </a:lnTo>
                    <a:lnTo>
                      <a:pt x="97249" y="477151"/>
                    </a:lnTo>
                    <a:lnTo>
                      <a:pt x="77547" y="518222"/>
                    </a:lnTo>
                    <a:lnTo>
                      <a:pt x="59914" y="560442"/>
                    </a:lnTo>
                    <a:lnTo>
                      <a:pt x="44417" y="603744"/>
                    </a:lnTo>
                    <a:lnTo>
                      <a:pt x="31121" y="648061"/>
                    </a:lnTo>
                    <a:lnTo>
                      <a:pt x="20095" y="693325"/>
                    </a:lnTo>
                    <a:lnTo>
                      <a:pt x="11403" y="739468"/>
                    </a:lnTo>
                    <a:lnTo>
                      <a:pt x="5112" y="786423"/>
                    </a:lnTo>
                    <a:lnTo>
                      <a:pt x="1289" y="834121"/>
                    </a:lnTo>
                    <a:lnTo>
                      <a:pt x="0" y="882496"/>
                    </a:lnTo>
                    <a:lnTo>
                      <a:pt x="1289" y="930922"/>
                    </a:lnTo>
                    <a:lnTo>
                      <a:pt x="5112" y="978664"/>
                    </a:lnTo>
                    <a:lnTo>
                      <a:pt x="11403" y="1025655"/>
                    </a:lnTo>
                    <a:lnTo>
                      <a:pt x="20095" y="1071828"/>
                    </a:lnTo>
                    <a:lnTo>
                      <a:pt x="31121" y="1117116"/>
                    </a:lnTo>
                    <a:lnTo>
                      <a:pt x="44417" y="1161452"/>
                    </a:lnTo>
                    <a:lnTo>
                      <a:pt x="59914" y="1204767"/>
                    </a:lnTo>
                    <a:lnTo>
                      <a:pt x="77547" y="1246996"/>
                    </a:lnTo>
                    <a:lnTo>
                      <a:pt x="97249" y="1288070"/>
                    </a:lnTo>
                    <a:lnTo>
                      <a:pt x="118955" y="1327923"/>
                    </a:lnTo>
                    <a:lnTo>
                      <a:pt x="142596" y="1366487"/>
                    </a:lnTo>
                    <a:lnTo>
                      <a:pt x="168108" y="1403695"/>
                    </a:lnTo>
                    <a:lnTo>
                      <a:pt x="195423" y="1439481"/>
                    </a:lnTo>
                    <a:lnTo>
                      <a:pt x="224476" y="1473775"/>
                    </a:lnTo>
                    <a:lnTo>
                      <a:pt x="255200" y="1506513"/>
                    </a:lnTo>
                    <a:lnTo>
                      <a:pt x="287528" y="1537625"/>
                    </a:lnTo>
                    <a:lnTo>
                      <a:pt x="321394" y="1567045"/>
                    </a:lnTo>
                    <a:lnTo>
                      <a:pt x="356732" y="1594706"/>
                    </a:lnTo>
                    <a:lnTo>
                      <a:pt x="393476" y="1620540"/>
                    </a:lnTo>
                    <a:lnTo>
                      <a:pt x="431558" y="1644481"/>
                    </a:lnTo>
                    <a:lnTo>
                      <a:pt x="470913" y="1666461"/>
                    </a:lnTo>
                    <a:lnTo>
                      <a:pt x="511474" y="1686412"/>
                    </a:lnTo>
                    <a:lnTo>
                      <a:pt x="553175" y="1704268"/>
                    </a:lnTo>
                    <a:lnTo>
                      <a:pt x="595949" y="1719962"/>
                    </a:lnTo>
                    <a:lnTo>
                      <a:pt x="639731" y="1733425"/>
                    </a:lnTo>
                    <a:lnTo>
                      <a:pt x="684452" y="1744591"/>
                    </a:lnTo>
                    <a:lnTo>
                      <a:pt x="730049" y="1753393"/>
                    </a:lnTo>
                    <a:lnTo>
                      <a:pt x="776452" y="1759764"/>
                    </a:lnTo>
                    <a:lnTo>
                      <a:pt x="823598" y="1763635"/>
                    </a:lnTo>
                    <a:lnTo>
                      <a:pt x="871418" y="1764941"/>
                    </a:lnTo>
                    <a:lnTo>
                      <a:pt x="919238" y="1763635"/>
                    </a:lnTo>
                    <a:lnTo>
                      <a:pt x="966384" y="1759764"/>
                    </a:lnTo>
                    <a:lnTo>
                      <a:pt x="1012787" y="1753393"/>
                    </a:lnTo>
                    <a:lnTo>
                      <a:pt x="1058384" y="1744591"/>
                    </a:lnTo>
                    <a:lnTo>
                      <a:pt x="1103105" y="1733425"/>
                    </a:lnTo>
                    <a:lnTo>
                      <a:pt x="1146887" y="1719962"/>
                    </a:lnTo>
                    <a:lnTo>
                      <a:pt x="1189661" y="1704268"/>
                    </a:lnTo>
                    <a:lnTo>
                      <a:pt x="1231362" y="1686412"/>
                    </a:lnTo>
                    <a:lnTo>
                      <a:pt x="1271923" y="1666461"/>
                    </a:lnTo>
                    <a:lnTo>
                      <a:pt x="1311278" y="1644481"/>
                    </a:lnTo>
                    <a:lnTo>
                      <a:pt x="1349360" y="1620540"/>
                    </a:lnTo>
                    <a:lnTo>
                      <a:pt x="1386104" y="1594706"/>
                    </a:lnTo>
                    <a:lnTo>
                      <a:pt x="1421442" y="1567045"/>
                    </a:lnTo>
                    <a:lnTo>
                      <a:pt x="1455308" y="1537625"/>
                    </a:lnTo>
                    <a:lnTo>
                      <a:pt x="1487636" y="1506513"/>
                    </a:lnTo>
                    <a:lnTo>
                      <a:pt x="1518360" y="1473775"/>
                    </a:lnTo>
                    <a:lnTo>
                      <a:pt x="1547413" y="1439481"/>
                    </a:lnTo>
                    <a:lnTo>
                      <a:pt x="1574728" y="1403695"/>
                    </a:lnTo>
                    <a:lnTo>
                      <a:pt x="1600240" y="1366487"/>
                    </a:lnTo>
                    <a:lnTo>
                      <a:pt x="1623881" y="1327923"/>
                    </a:lnTo>
                    <a:lnTo>
                      <a:pt x="1645587" y="1288070"/>
                    </a:lnTo>
                    <a:lnTo>
                      <a:pt x="1665289" y="1246996"/>
                    </a:lnTo>
                    <a:lnTo>
                      <a:pt x="1682922" y="1204767"/>
                    </a:lnTo>
                    <a:lnTo>
                      <a:pt x="1698419" y="1161452"/>
                    </a:lnTo>
                    <a:lnTo>
                      <a:pt x="1711715" y="1117116"/>
                    </a:lnTo>
                    <a:lnTo>
                      <a:pt x="1722741" y="1071828"/>
                    </a:lnTo>
                    <a:lnTo>
                      <a:pt x="1731433" y="1025655"/>
                    </a:lnTo>
                    <a:lnTo>
                      <a:pt x="1737724" y="978664"/>
                    </a:lnTo>
                    <a:lnTo>
                      <a:pt x="1741547" y="930922"/>
                    </a:lnTo>
                    <a:lnTo>
                      <a:pt x="1742836" y="882496"/>
                    </a:lnTo>
                    <a:lnTo>
                      <a:pt x="1741547" y="834121"/>
                    </a:lnTo>
                    <a:lnTo>
                      <a:pt x="1737724" y="786423"/>
                    </a:lnTo>
                    <a:lnTo>
                      <a:pt x="1731433" y="739468"/>
                    </a:lnTo>
                    <a:lnTo>
                      <a:pt x="1722741" y="693325"/>
                    </a:lnTo>
                    <a:lnTo>
                      <a:pt x="1711715" y="648061"/>
                    </a:lnTo>
                    <a:lnTo>
                      <a:pt x="1698419" y="603744"/>
                    </a:lnTo>
                    <a:lnTo>
                      <a:pt x="1682922" y="560442"/>
                    </a:lnTo>
                    <a:lnTo>
                      <a:pt x="1665289" y="518222"/>
                    </a:lnTo>
                    <a:lnTo>
                      <a:pt x="1645587" y="477151"/>
                    </a:lnTo>
                    <a:lnTo>
                      <a:pt x="1623881" y="437298"/>
                    </a:lnTo>
                    <a:lnTo>
                      <a:pt x="1600240" y="398729"/>
                    </a:lnTo>
                    <a:lnTo>
                      <a:pt x="1574728" y="361514"/>
                    </a:lnTo>
                    <a:lnTo>
                      <a:pt x="1547413" y="325718"/>
                    </a:lnTo>
                    <a:lnTo>
                      <a:pt x="1518360" y="291410"/>
                    </a:lnTo>
                    <a:lnTo>
                      <a:pt x="1487636" y="258658"/>
                    </a:lnTo>
                    <a:lnTo>
                      <a:pt x="1455308" y="227528"/>
                    </a:lnTo>
                    <a:lnTo>
                      <a:pt x="1421442" y="198090"/>
                    </a:lnTo>
                    <a:lnTo>
                      <a:pt x="1386104" y="170409"/>
                    </a:lnTo>
                    <a:lnTo>
                      <a:pt x="1349360" y="144555"/>
                    </a:lnTo>
                    <a:lnTo>
                      <a:pt x="1311278" y="120593"/>
                    </a:lnTo>
                    <a:lnTo>
                      <a:pt x="1271923" y="98593"/>
                    </a:lnTo>
                    <a:lnTo>
                      <a:pt x="1231362" y="78622"/>
                    </a:lnTo>
                    <a:lnTo>
                      <a:pt x="1189661" y="60747"/>
                    </a:lnTo>
                    <a:lnTo>
                      <a:pt x="1146887" y="45036"/>
                    </a:lnTo>
                    <a:lnTo>
                      <a:pt x="1103105" y="31557"/>
                    </a:lnTo>
                    <a:lnTo>
                      <a:pt x="1058384" y="20376"/>
                    </a:lnTo>
                    <a:lnTo>
                      <a:pt x="1012787" y="11563"/>
                    </a:lnTo>
                    <a:lnTo>
                      <a:pt x="966384" y="5184"/>
                    </a:lnTo>
                    <a:lnTo>
                      <a:pt x="919238" y="1307"/>
                    </a:lnTo>
                    <a:lnTo>
                      <a:pt x="871418" y="0"/>
                    </a:lnTo>
                    <a:close/>
                  </a:path>
                </a:pathLst>
              </a:custGeom>
              <a:solidFill>
                <a:srgbClr val="69E7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39"/>
            <p:cNvGrpSpPr/>
            <p:nvPr/>
          </p:nvGrpSpPr>
          <p:grpSpPr>
            <a:xfrm flipV="1">
              <a:off x="14150308" y="9268202"/>
              <a:ext cx="802657" cy="824374"/>
              <a:chOff x="14853742" y="3743470"/>
              <a:chExt cx="1126490" cy="1156970"/>
            </a:xfrm>
          </p:grpSpPr>
          <p:pic>
            <p:nvPicPr>
              <p:cNvPr id="35" name="object 4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853742" y="3743470"/>
                <a:ext cx="1126290" cy="1156838"/>
              </a:xfrm>
              <a:prstGeom prst="rect">
                <a:avLst/>
              </a:prstGeom>
            </p:spPr>
          </p:pic>
          <p:sp>
            <p:nvSpPr>
              <p:cNvPr id="36" name="object 41"/>
              <p:cNvSpPr/>
              <p:nvPr/>
            </p:nvSpPr>
            <p:spPr>
              <a:xfrm>
                <a:off x="14905607" y="3803414"/>
                <a:ext cx="995680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995680" h="995679">
                    <a:moveTo>
                      <a:pt x="497555" y="0"/>
                    </a:moveTo>
                    <a:lnTo>
                      <a:pt x="449638" y="2277"/>
                    </a:lnTo>
                    <a:lnTo>
                      <a:pt x="403009" y="8971"/>
                    </a:lnTo>
                    <a:lnTo>
                      <a:pt x="357878" y="19873"/>
                    </a:lnTo>
                    <a:lnTo>
                      <a:pt x="314452" y="34775"/>
                    </a:lnTo>
                    <a:lnTo>
                      <a:pt x="272940" y="53467"/>
                    </a:lnTo>
                    <a:lnTo>
                      <a:pt x="233550" y="75742"/>
                    </a:lnTo>
                    <a:lnTo>
                      <a:pt x="196492" y="101391"/>
                    </a:lnTo>
                    <a:lnTo>
                      <a:pt x="161974" y="130204"/>
                    </a:lnTo>
                    <a:lnTo>
                      <a:pt x="130203" y="161975"/>
                    </a:lnTo>
                    <a:lnTo>
                      <a:pt x="101390" y="196494"/>
                    </a:lnTo>
                    <a:lnTo>
                      <a:pt x="75742" y="233553"/>
                    </a:lnTo>
                    <a:lnTo>
                      <a:pt x="53467" y="272943"/>
                    </a:lnTo>
                    <a:lnTo>
                      <a:pt x="34775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5" y="680675"/>
                    </a:lnTo>
                    <a:lnTo>
                      <a:pt x="53467" y="722188"/>
                    </a:lnTo>
                    <a:lnTo>
                      <a:pt x="75742" y="761578"/>
                    </a:lnTo>
                    <a:lnTo>
                      <a:pt x="101390" y="798637"/>
                    </a:lnTo>
                    <a:lnTo>
                      <a:pt x="130203" y="833156"/>
                    </a:lnTo>
                    <a:lnTo>
                      <a:pt x="161974" y="864927"/>
                    </a:lnTo>
                    <a:lnTo>
                      <a:pt x="196492" y="893740"/>
                    </a:lnTo>
                    <a:lnTo>
                      <a:pt x="233550" y="919389"/>
                    </a:lnTo>
                    <a:lnTo>
                      <a:pt x="272940" y="941664"/>
                    </a:lnTo>
                    <a:lnTo>
                      <a:pt x="314452" y="960356"/>
                    </a:lnTo>
                    <a:lnTo>
                      <a:pt x="357878" y="975258"/>
                    </a:lnTo>
                    <a:lnTo>
                      <a:pt x="403009" y="986160"/>
                    </a:lnTo>
                    <a:lnTo>
                      <a:pt x="449638" y="992854"/>
                    </a:lnTo>
                    <a:lnTo>
                      <a:pt x="497555" y="995132"/>
                    </a:lnTo>
                    <a:lnTo>
                      <a:pt x="545474" y="992854"/>
                    </a:lnTo>
                    <a:lnTo>
                      <a:pt x="592104" y="986160"/>
                    </a:lnTo>
                    <a:lnTo>
                      <a:pt x="637237" y="975258"/>
                    </a:lnTo>
                    <a:lnTo>
                      <a:pt x="680664" y="960356"/>
                    </a:lnTo>
                    <a:lnTo>
                      <a:pt x="722177" y="941664"/>
                    </a:lnTo>
                    <a:lnTo>
                      <a:pt x="761567" y="919389"/>
                    </a:lnTo>
                    <a:lnTo>
                      <a:pt x="798626" y="893740"/>
                    </a:lnTo>
                    <a:lnTo>
                      <a:pt x="833145" y="864927"/>
                    </a:lnTo>
                    <a:lnTo>
                      <a:pt x="864916" y="833156"/>
                    </a:lnTo>
                    <a:lnTo>
                      <a:pt x="893730" y="798637"/>
                    </a:lnTo>
                    <a:lnTo>
                      <a:pt x="919379" y="761578"/>
                    </a:lnTo>
                    <a:lnTo>
                      <a:pt x="941653" y="722188"/>
                    </a:lnTo>
                    <a:lnTo>
                      <a:pt x="960346" y="680675"/>
                    </a:lnTo>
                    <a:lnTo>
                      <a:pt x="975247" y="637248"/>
                    </a:lnTo>
                    <a:lnTo>
                      <a:pt x="986149" y="592115"/>
                    </a:lnTo>
                    <a:lnTo>
                      <a:pt x="992843" y="545484"/>
                    </a:lnTo>
                    <a:lnTo>
                      <a:pt x="995121" y="497566"/>
                    </a:lnTo>
                    <a:lnTo>
                      <a:pt x="992843" y="449647"/>
                    </a:lnTo>
                    <a:lnTo>
                      <a:pt x="986149" y="403016"/>
                    </a:lnTo>
                    <a:lnTo>
                      <a:pt x="975247" y="357883"/>
                    </a:lnTo>
                    <a:lnTo>
                      <a:pt x="960346" y="314456"/>
                    </a:lnTo>
                    <a:lnTo>
                      <a:pt x="941653" y="272943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</a:pathLst>
              </a:custGeom>
              <a:solidFill>
                <a:srgbClr val="69E7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2"/>
              <p:cNvSpPr/>
              <p:nvPr/>
            </p:nvSpPr>
            <p:spPr>
              <a:xfrm>
                <a:off x="14905609" y="3803413"/>
                <a:ext cx="1026794" cy="1026794"/>
              </a:xfrm>
              <a:custGeom>
                <a:avLst/>
                <a:gdLst/>
                <a:ahLst/>
                <a:cxnLst/>
                <a:rect l="l" t="t" r="r" b="b"/>
                <a:pathLst>
                  <a:path w="1026794" h="1026795">
                    <a:moveTo>
                      <a:pt x="256410" y="932319"/>
                    </a:moveTo>
                    <a:lnTo>
                      <a:pt x="323515" y="974075"/>
                    </a:lnTo>
                    <a:lnTo>
                      <a:pt x="363847" y="992318"/>
                    </a:lnTo>
                    <a:lnTo>
                      <a:pt x="406047" y="1006877"/>
                    </a:lnTo>
                    <a:lnTo>
                      <a:pt x="449911" y="1017551"/>
                    </a:lnTo>
                    <a:lnTo>
                      <a:pt x="495238" y="1024136"/>
                    </a:lnTo>
                    <a:lnTo>
                      <a:pt x="541826" y="1026429"/>
                    </a:lnTo>
                    <a:lnTo>
                      <a:pt x="588421" y="1024293"/>
                    </a:lnTo>
                    <a:lnTo>
                      <a:pt x="633770" y="1017861"/>
                    </a:lnTo>
                    <a:lnTo>
                      <a:pt x="677671" y="1007335"/>
                    </a:lnTo>
                    <a:lnTo>
                      <a:pt x="713433" y="995132"/>
                    </a:lnTo>
                    <a:lnTo>
                      <a:pt x="497555" y="995132"/>
                    </a:lnTo>
                    <a:lnTo>
                      <a:pt x="449636" y="992854"/>
                    </a:lnTo>
                    <a:lnTo>
                      <a:pt x="403006" y="986160"/>
                    </a:lnTo>
                    <a:lnTo>
                      <a:pt x="357874" y="975258"/>
                    </a:lnTo>
                    <a:lnTo>
                      <a:pt x="314447" y="960356"/>
                    </a:lnTo>
                    <a:lnTo>
                      <a:pt x="272935" y="941664"/>
                    </a:lnTo>
                    <a:lnTo>
                      <a:pt x="256410" y="932319"/>
                    </a:lnTo>
                    <a:close/>
                  </a:path>
                  <a:path w="1026794" h="1026795">
                    <a:moveTo>
                      <a:pt x="932077" y="256010"/>
                    </a:moveTo>
                    <a:lnTo>
                      <a:pt x="960346" y="314456"/>
                    </a:lnTo>
                    <a:lnTo>
                      <a:pt x="975247" y="357883"/>
                    </a:lnTo>
                    <a:lnTo>
                      <a:pt x="986149" y="403016"/>
                    </a:lnTo>
                    <a:lnTo>
                      <a:pt x="992843" y="449647"/>
                    </a:lnTo>
                    <a:lnTo>
                      <a:pt x="995121" y="497566"/>
                    </a:lnTo>
                    <a:lnTo>
                      <a:pt x="992843" y="545484"/>
                    </a:lnTo>
                    <a:lnTo>
                      <a:pt x="986149" y="592115"/>
                    </a:lnTo>
                    <a:lnTo>
                      <a:pt x="975247" y="637248"/>
                    </a:lnTo>
                    <a:lnTo>
                      <a:pt x="960346" y="680675"/>
                    </a:lnTo>
                    <a:lnTo>
                      <a:pt x="941653" y="722188"/>
                    </a:lnTo>
                    <a:lnTo>
                      <a:pt x="919379" y="761578"/>
                    </a:lnTo>
                    <a:lnTo>
                      <a:pt x="893712" y="798658"/>
                    </a:lnTo>
                    <a:lnTo>
                      <a:pt x="864916" y="833156"/>
                    </a:lnTo>
                    <a:lnTo>
                      <a:pt x="833145" y="864927"/>
                    </a:lnTo>
                    <a:lnTo>
                      <a:pt x="798626" y="893740"/>
                    </a:lnTo>
                    <a:lnTo>
                      <a:pt x="761567" y="919389"/>
                    </a:lnTo>
                    <a:lnTo>
                      <a:pt x="722177" y="941664"/>
                    </a:lnTo>
                    <a:lnTo>
                      <a:pt x="680664" y="960356"/>
                    </a:lnTo>
                    <a:lnTo>
                      <a:pt x="637237" y="975258"/>
                    </a:lnTo>
                    <a:lnTo>
                      <a:pt x="592104" y="986160"/>
                    </a:lnTo>
                    <a:lnTo>
                      <a:pt x="545474" y="992854"/>
                    </a:lnTo>
                    <a:lnTo>
                      <a:pt x="497555" y="995132"/>
                    </a:lnTo>
                    <a:lnTo>
                      <a:pt x="713433" y="995132"/>
                    </a:lnTo>
                    <a:lnTo>
                      <a:pt x="760312" y="974812"/>
                    </a:lnTo>
                    <a:lnTo>
                      <a:pt x="798647" y="953220"/>
                    </a:lnTo>
                    <a:lnTo>
                      <a:pt x="834721" y="928343"/>
                    </a:lnTo>
                    <a:lnTo>
                      <a:pt x="868331" y="900385"/>
                    </a:lnTo>
                    <a:lnTo>
                      <a:pt x="899273" y="869547"/>
                    </a:lnTo>
                    <a:lnTo>
                      <a:pt x="927345" y="836032"/>
                    </a:lnTo>
                    <a:lnTo>
                      <a:pt x="952343" y="800042"/>
                    </a:lnTo>
                    <a:lnTo>
                      <a:pt x="974065" y="761780"/>
                    </a:lnTo>
                    <a:lnTo>
                      <a:pt x="992307" y="721449"/>
                    </a:lnTo>
                    <a:lnTo>
                      <a:pt x="1006867" y="679249"/>
                    </a:lnTo>
                    <a:lnTo>
                      <a:pt x="1017540" y="635385"/>
                    </a:lnTo>
                    <a:lnTo>
                      <a:pt x="1024125" y="590058"/>
                    </a:lnTo>
                    <a:lnTo>
                      <a:pt x="1026319" y="545484"/>
                    </a:lnTo>
                    <a:lnTo>
                      <a:pt x="1026344" y="541836"/>
                    </a:lnTo>
                    <a:lnTo>
                      <a:pt x="1024282" y="496875"/>
                    </a:lnTo>
                    <a:lnTo>
                      <a:pt x="1017850" y="451525"/>
                    </a:lnTo>
                    <a:lnTo>
                      <a:pt x="1007324" y="407625"/>
                    </a:lnTo>
                    <a:lnTo>
                      <a:pt x="992906" y="365377"/>
                    </a:lnTo>
                    <a:lnTo>
                      <a:pt x="974800" y="324984"/>
                    </a:lnTo>
                    <a:lnTo>
                      <a:pt x="953207" y="286649"/>
                    </a:lnTo>
                    <a:lnTo>
                      <a:pt x="932077" y="256010"/>
                    </a:lnTo>
                    <a:close/>
                  </a:path>
                  <a:path w="1026794" h="1026795">
                    <a:moveTo>
                      <a:pt x="497555" y="0"/>
                    </a:moveTo>
                    <a:lnTo>
                      <a:pt x="449636" y="2277"/>
                    </a:lnTo>
                    <a:lnTo>
                      <a:pt x="403006" y="8971"/>
                    </a:lnTo>
                    <a:lnTo>
                      <a:pt x="357874" y="19873"/>
                    </a:lnTo>
                    <a:lnTo>
                      <a:pt x="314447" y="34775"/>
                    </a:lnTo>
                    <a:lnTo>
                      <a:pt x="272935" y="53467"/>
                    </a:lnTo>
                    <a:lnTo>
                      <a:pt x="233546" y="75742"/>
                    </a:lnTo>
                    <a:lnTo>
                      <a:pt x="196488" y="101391"/>
                    </a:lnTo>
                    <a:lnTo>
                      <a:pt x="161970" y="130204"/>
                    </a:lnTo>
                    <a:lnTo>
                      <a:pt x="130200" y="161975"/>
                    </a:lnTo>
                    <a:lnTo>
                      <a:pt x="101387" y="196494"/>
                    </a:lnTo>
                    <a:lnTo>
                      <a:pt x="75739" y="233553"/>
                    </a:lnTo>
                    <a:lnTo>
                      <a:pt x="53465" y="272943"/>
                    </a:lnTo>
                    <a:lnTo>
                      <a:pt x="34773" y="314456"/>
                    </a:lnTo>
                    <a:lnTo>
                      <a:pt x="19873" y="357883"/>
                    </a:lnTo>
                    <a:lnTo>
                      <a:pt x="8971" y="403016"/>
                    </a:lnTo>
                    <a:lnTo>
                      <a:pt x="2277" y="449647"/>
                    </a:lnTo>
                    <a:lnTo>
                      <a:pt x="0" y="497566"/>
                    </a:lnTo>
                    <a:lnTo>
                      <a:pt x="2277" y="545484"/>
                    </a:lnTo>
                    <a:lnTo>
                      <a:pt x="8971" y="592115"/>
                    </a:lnTo>
                    <a:lnTo>
                      <a:pt x="19873" y="637248"/>
                    </a:lnTo>
                    <a:lnTo>
                      <a:pt x="34773" y="680675"/>
                    </a:lnTo>
                    <a:lnTo>
                      <a:pt x="53465" y="722188"/>
                    </a:lnTo>
                    <a:lnTo>
                      <a:pt x="75739" y="761578"/>
                    </a:lnTo>
                    <a:lnTo>
                      <a:pt x="101404" y="798658"/>
                    </a:lnTo>
                    <a:lnTo>
                      <a:pt x="130200" y="833156"/>
                    </a:lnTo>
                    <a:lnTo>
                      <a:pt x="161970" y="864927"/>
                    </a:lnTo>
                    <a:lnTo>
                      <a:pt x="196488" y="893740"/>
                    </a:lnTo>
                    <a:lnTo>
                      <a:pt x="233546" y="919389"/>
                    </a:lnTo>
                    <a:lnTo>
                      <a:pt x="256410" y="932319"/>
                    </a:lnTo>
                    <a:lnTo>
                      <a:pt x="249264" y="927355"/>
                    </a:lnTo>
                    <a:lnTo>
                      <a:pt x="215749" y="899283"/>
                    </a:lnTo>
                    <a:lnTo>
                      <a:pt x="184911" y="868341"/>
                    </a:lnTo>
                    <a:lnTo>
                      <a:pt x="156953" y="834732"/>
                    </a:lnTo>
                    <a:lnTo>
                      <a:pt x="132064" y="798637"/>
                    </a:lnTo>
                    <a:lnTo>
                      <a:pt x="110484" y="760323"/>
                    </a:lnTo>
                    <a:lnTo>
                      <a:pt x="92378" y="719929"/>
                    </a:lnTo>
                    <a:lnTo>
                      <a:pt x="77961" y="677681"/>
                    </a:lnTo>
                    <a:lnTo>
                      <a:pt x="67435" y="633781"/>
                    </a:lnTo>
                    <a:lnTo>
                      <a:pt x="61003" y="588432"/>
                    </a:lnTo>
                    <a:lnTo>
                      <a:pt x="58867" y="541836"/>
                    </a:lnTo>
                    <a:lnTo>
                      <a:pt x="61160" y="495249"/>
                    </a:lnTo>
                    <a:lnTo>
                      <a:pt x="67745" y="449922"/>
                    </a:lnTo>
                    <a:lnTo>
                      <a:pt x="78419" y="406057"/>
                    </a:lnTo>
                    <a:lnTo>
                      <a:pt x="92978" y="363858"/>
                    </a:lnTo>
                    <a:lnTo>
                      <a:pt x="111220" y="323526"/>
                    </a:lnTo>
                    <a:lnTo>
                      <a:pt x="132942" y="285264"/>
                    </a:lnTo>
                    <a:lnTo>
                      <a:pt x="157941" y="249275"/>
                    </a:lnTo>
                    <a:lnTo>
                      <a:pt x="186012" y="215760"/>
                    </a:lnTo>
                    <a:lnTo>
                      <a:pt x="216955" y="184922"/>
                    </a:lnTo>
                    <a:lnTo>
                      <a:pt x="250564" y="156963"/>
                    </a:lnTo>
                    <a:lnTo>
                      <a:pt x="286638" y="132087"/>
                    </a:lnTo>
                    <a:lnTo>
                      <a:pt x="324973" y="110494"/>
                    </a:lnTo>
                    <a:lnTo>
                      <a:pt x="365366" y="92388"/>
                    </a:lnTo>
                    <a:lnTo>
                      <a:pt x="407615" y="77971"/>
                    </a:lnTo>
                    <a:lnTo>
                      <a:pt x="451515" y="67445"/>
                    </a:lnTo>
                    <a:lnTo>
                      <a:pt x="496864" y="61013"/>
                    </a:lnTo>
                    <a:lnTo>
                      <a:pt x="543459" y="58877"/>
                    </a:lnTo>
                    <a:lnTo>
                      <a:pt x="731744" y="58877"/>
                    </a:lnTo>
                    <a:lnTo>
                      <a:pt x="722177" y="53467"/>
                    </a:lnTo>
                    <a:lnTo>
                      <a:pt x="680664" y="34775"/>
                    </a:lnTo>
                    <a:lnTo>
                      <a:pt x="637237" y="19873"/>
                    </a:lnTo>
                    <a:lnTo>
                      <a:pt x="592104" y="8971"/>
                    </a:lnTo>
                    <a:lnTo>
                      <a:pt x="545474" y="2277"/>
                    </a:lnTo>
                    <a:lnTo>
                      <a:pt x="497555" y="0"/>
                    </a:lnTo>
                    <a:close/>
                  </a:path>
                  <a:path w="1026794" h="1026795">
                    <a:moveTo>
                      <a:pt x="731744" y="58877"/>
                    </a:moveTo>
                    <a:lnTo>
                      <a:pt x="543459" y="58877"/>
                    </a:lnTo>
                    <a:lnTo>
                      <a:pt x="590045" y="61170"/>
                    </a:lnTo>
                    <a:lnTo>
                      <a:pt x="635371" y="67755"/>
                    </a:lnTo>
                    <a:lnTo>
                      <a:pt x="679235" y="78429"/>
                    </a:lnTo>
                    <a:lnTo>
                      <a:pt x="721434" y="92989"/>
                    </a:lnTo>
                    <a:lnTo>
                      <a:pt x="761765" y="111231"/>
                    </a:lnTo>
                    <a:lnTo>
                      <a:pt x="800027" y="132953"/>
                    </a:lnTo>
                    <a:lnTo>
                      <a:pt x="836017" y="157951"/>
                    </a:lnTo>
                    <a:lnTo>
                      <a:pt x="869532" y="186023"/>
                    </a:lnTo>
                    <a:lnTo>
                      <a:pt x="900370" y="216965"/>
                    </a:lnTo>
                    <a:lnTo>
                      <a:pt x="928329" y="250575"/>
                    </a:lnTo>
                    <a:lnTo>
                      <a:pt x="932077" y="256010"/>
                    </a:lnTo>
                    <a:lnTo>
                      <a:pt x="919379" y="233553"/>
                    </a:lnTo>
                    <a:lnTo>
                      <a:pt x="893730" y="196494"/>
                    </a:lnTo>
                    <a:lnTo>
                      <a:pt x="864916" y="161975"/>
                    </a:lnTo>
                    <a:lnTo>
                      <a:pt x="833145" y="130204"/>
                    </a:lnTo>
                    <a:lnTo>
                      <a:pt x="798626" y="101391"/>
                    </a:lnTo>
                    <a:lnTo>
                      <a:pt x="761567" y="75742"/>
                    </a:lnTo>
                    <a:lnTo>
                      <a:pt x="731744" y="58877"/>
                    </a:lnTo>
                    <a:close/>
                  </a:path>
                </a:pathLst>
              </a:custGeom>
              <a:solidFill>
                <a:srgbClr val="6CA3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51" name="object 18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V="1">
              <a:off x="14279690" y="3936967"/>
              <a:ext cx="135141" cy="1454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3085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94" y="446761"/>
            <a:ext cx="8898891" cy="199008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42397" y="446761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19465" y="880198"/>
            <a:ext cx="7835265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sz="5900" spc="-10">
                <a:solidFill>
                  <a:srgbClr val="BEAF56"/>
                </a:solidFill>
                <a:latin typeface="Calibri"/>
                <a:cs typeface="Calibri"/>
              </a:rPr>
              <a:t>Evolución </a:t>
            </a:r>
            <a:r>
              <a:rPr sz="5900" spc="-5">
                <a:solidFill>
                  <a:srgbClr val="BEAF56"/>
                </a:solidFill>
                <a:latin typeface="Calibri"/>
                <a:cs typeface="Calibri"/>
              </a:rPr>
              <a:t>de</a:t>
            </a:r>
            <a:r>
              <a:rPr sz="5900" spc="-15">
                <a:solidFill>
                  <a:srgbClr val="BEAF56"/>
                </a:solidFill>
                <a:latin typeface="Calibri"/>
                <a:cs typeface="Calibri"/>
              </a:rPr>
              <a:t> </a:t>
            </a:r>
            <a:r>
              <a:rPr sz="5900" spc="-10">
                <a:solidFill>
                  <a:srgbClr val="BEAF56"/>
                </a:solidFill>
                <a:latin typeface="Calibri"/>
                <a:cs typeface="Calibri"/>
              </a:rPr>
              <a:t>la</a:t>
            </a:r>
            <a:r>
              <a:rPr sz="5900" spc="-15">
                <a:solidFill>
                  <a:srgbClr val="BEAF56"/>
                </a:solidFill>
                <a:latin typeface="Calibri"/>
                <a:cs typeface="Calibri"/>
              </a:rPr>
              <a:t> </a:t>
            </a:r>
            <a:r>
              <a:rPr sz="5900" spc="-5">
                <a:solidFill>
                  <a:srgbClr val="BEAF56"/>
                </a:solidFill>
                <a:latin typeface="Calibri"/>
                <a:cs typeface="Calibri"/>
              </a:rPr>
              <a:t>cobertura</a:t>
            </a:r>
            <a:endParaRPr sz="5900">
              <a:solidFill>
                <a:srgbClr val="BEAF56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79650" y="734696"/>
            <a:ext cx="591947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0">
                <a:solidFill>
                  <a:srgbClr val="FFFFFF"/>
                </a:solidFill>
              </a:rPr>
              <a:t>COBERTURA</a:t>
            </a:r>
            <a:endParaRPr sz="9100"/>
          </a:p>
        </p:txBody>
      </p:sp>
      <p:grpSp>
        <p:nvGrpSpPr>
          <p:cNvPr id="19" name="object 19"/>
          <p:cNvGrpSpPr/>
          <p:nvPr/>
        </p:nvGrpSpPr>
        <p:grpSpPr>
          <a:xfrm>
            <a:off x="450853" y="724242"/>
            <a:ext cx="1426845" cy="1435100"/>
            <a:chOff x="640304" y="724242"/>
            <a:chExt cx="1426845" cy="1435100"/>
          </a:xfrm>
        </p:grpSpPr>
        <p:sp>
          <p:nvSpPr>
            <p:cNvPr id="20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63212"/>
              </p:ext>
            </p:extLst>
          </p:nvPr>
        </p:nvGraphicFramePr>
        <p:xfrm>
          <a:off x="527052" y="2452684"/>
          <a:ext cx="18723406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9642397" y="446761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6761"/>
            <a:ext cx="8898891" cy="199008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BEA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19465" y="880198"/>
            <a:ext cx="7835265" cy="93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AR" sz="5900" spc="-10">
                <a:solidFill>
                  <a:srgbClr val="BEAF56"/>
                </a:solidFill>
                <a:cs typeface="Calibri"/>
              </a:rPr>
              <a:t>C</a:t>
            </a:r>
            <a:r>
              <a:rPr sz="5900" spc="-5" err="1">
                <a:solidFill>
                  <a:srgbClr val="BEAF56"/>
                </a:solidFill>
                <a:cs typeface="Calibri"/>
              </a:rPr>
              <a:t>obertura</a:t>
            </a:r>
            <a:r>
              <a:rPr lang="es-AR" sz="5900" spc="-5">
                <a:solidFill>
                  <a:srgbClr val="BEAF56"/>
                </a:solidFill>
                <a:cs typeface="Calibri"/>
              </a:rPr>
              <a:t> en contexto</a:t>
            </a:r>
            <a:endParaRPr sz="5900">
              <a:solidFill>
                <a:srgbClr val="BEAF56"/>
              </a:solidFill>
              <a:cs typeface="Calibri"/>
            </a:endParaRPr>
          </a:p>
        </p:txBody>
      </p:sp>
      <p:sp>
        <p:nvSpPr>
          <p:cNvPr id="66" name="object 53"/>
          <p:cNvSpPr/>
          <p:nvPr/>
        </p:nvSpPr>
        <p:spPr>
          <a:xfrm>
            <a:off x="3978507" y="4778882"/>
            <a:ext cx="3325555" cy="1642108"/>
          </a:xfrm>
          <a:custGeom>
            <a:avLst/>
            <a:gdLst/>
            <a:ahLst/>
            <a:cxnLst/>
            <a:rect l="l" t="t" r="r" b="b"/>
            <a:pathLst>
              <a:path w="2053590" h="2334895">
                <a:moveTo>
                  <a:pt x="397" y="0"/>
                </a:moveTo>
                <a:lnTo>
                  <a:pt x="0" y="2329018"/>
                </a:lnTo>
                <a:lnTo>
                  <a:pt x="2052775" y="2334389"/>
                </a:lnTo>
                <a:lnTo>
                  <a:pt x="2053173" y="5361"/>
                </a:lnTo>
                <a:lnTo>
                  <a:pt x="397" y="0"/>
                </a:lnTo>
                <a:close/>
              </a:path>
            </a:pathLst>
          </a:custGeom>
          <a:solidFill>
            <a:srgbClr val="AEABAB"/>
          </a:solidFill>
          <a:ln w="38100">
            <a:solidFill>
              <a:srgbClr val="9E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7948" y="6536646"/>
            <a:ext cx="3320117" cy="1584559"/>
          </a:xfrm>
          <a:custGeom>
            <a:avLst/>
            <a:gdLst/>
            <a:ahLst/>
            <a:cxnLst/>
            <a:rect l="l" t="t" r="r" b="b"/>
            <a:pathLst>
              <a:path w="2053590" h="4729480">
                <a:moveTo>
                  <a:pt x="544" y="0"/>
                </a:moveTo>
                <a:lnTo>
                  <a:pt x="0" y="4721521"/>
                </a:lnTo>
                <a:lnTo>
                  <a:pt x="2052775" y="4729007"/>
                </a:lnTo>
                <a:lnTo>
                  <a:pt x="2053319" y="7486"/>
                </a:lnTo>
                <a:lnTo>
                  <a:pt x="54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77948" y="6797677"/>
            <a:ext cx="3320117" cy="1130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796" marR="46987" indent="-528905" algn="ctr">
              <a:lnSpc>
                <a:spcPct val="101899"/>
              </a:lnSpc>
            </a:pPr>
            <a:r>
              <a:rPr sz="3600" b="1" spc="-20">
                <a:solidFill>
                  <a:srgbClr val="FFFFFF"/>
                </a:solidFill>
                <a:cs typeface="Calibri"/>
              </a:rPr>
              <a:t>Independ</a:t>
            </a:r>
            <a:r>
              <a:rPr sz="3600" b="1" spc="-59">
                <a:solidFill>
                  <a:srgbClr val="FFFFFF"/>
                </a:solidFill>
                <a:cs typeface="Calibri"/>
              </a:rPr>
              <a:t>i</a:t>
            </a:r>
            <a:r>
              <a:rPr sz="3600" b="1" spc="-20">
                <a:solidFill>
                  <a:srgbClr val="FFFFFF"/>
                </a:solidFill>
                <a:cs typeface="Calibri"/>
              </a:rPr>
              <a:t>en</a:t>
            </a:r>
            <a:r>
              <a:rPr sz="3600" b="1" spc="-74">
                <a:solidFill>
                  <a:srgbClr val="FFFFFF"/>
                </a:solidFill>
                <a:cs typeface="Calibri"/>
              </a:rPr>
              <a:t>t</a:t>
            </a:r>
            <a:r>
              <a:rPr sz="3600" b="1" spc="-20">
                <a:solidFill>
                  <a:srgbClr val="FFFFFF"/>
                </a:solidFill>
                <a:cs typeface="Calibri"/>
              </a:rPr>
              <a:t>e</a:t>
            </a:r>
            <a:r>
              <a:rPr sz="3600" b="1" spc="5">
                <a:solidFill>
                  <a:srgbClr val="FFFFFF"/>
                </a:solidFill>
                <a:cs typeface="Calibri"/>
              </a:rPr>
              <a:t>s</a:t>
            </a:r>
            <a:endParaRPr lang="es-AR" sz="3600" b="1" spc="5">
              <a:solidFill>
                <a:srgbClr val="FFFFFF"/>
              </a:solidFill>
              <a:cs typeface="Calibri"/>
            </a:endParaRPr>
          </a:p>
          <a:p>
            <a:pPr marL="577796" marR="46987" indent="-528905" algn="ctr">
              <a:lnSpc>
                <a:spcPct val="101899"/>
              </a:lnSpc>
            </a:pPr>
            <a:r>
              <a:rPr sz="3600" b="1" spc="-69">
                <a:solidFill>
                  <a:srgbClr val="FFFFFF"/>
                </a:solidFill>
                <a:cs typeface="Calibri"/>
              </a:rPr>
              <a:t>(</a:t>
            </a:r>
            <a:r>
              <a:rPr sz="3600" b="1" spc="-25">
                <a:solidFill>
                  <a:srgbClr val="FFFFFF"/>
                </a:solidFill>
                <a:cs typeface="Calibri"/>
              </a:rPr>
              <a:t>5</a:t>
            </a:r>
            <a:r>
              <a:rPr sz="3600" b="1" spc="-15">
                <a:solidFill>
                  <a:srgbClr val="FFFFFF"/>
                </a:solidFill>
                <a:cs typeface="Calibri"/>
              </a:rPr>
              <a:t>,</a:t>
            </a:r>
            <a:r>
              <a:rPr lang="es-AR" sz="3600" b="1" spc="10">
                <a:solidFill>
                  <a:srgbClr val="FFFFFF"/>
                </a:solidFill>
                <a:cs typeface="Calibri"/>
              </a:rPr>
              <a:t>5</a:t>
            </a:r>
            <a:r>
              <a:rPr sz="3600" b="1" spc="-110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-20">
                <a:solidFill>
                  <a:srgbClr val="FFFFFF"/>
                </a:solidFill>
                <a:cs typeface="Calibri"/>
              </a:rPr>
              <a:t>M</a:t>
            </a:r>
            <a:r>
              <a:rPr sz="3600" b="1" spc="5">
                <a:solidFill>
                  <a:srgbClr val="FFFFFF"/>
                </a:solidFill>
                <a:cs typeface="Calibri"/>
              </a:rPr>
              <a:t>)</a:t>
            </a:r>
            <a:r>
              <a:rPr lang="es-AR" sz="3300" b="1" spc="5">
                <a:solidFill>
                  <a:srgbClr val="FFFFFF"/>
                </a:solidFill>
                <a:cs typeface="Calibri"/>
              </a:rPr>
              <a:t> </a:t>
            </a:r>
            <a:endParaRPr sz="3300" b="1"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0842" y="2962930"/>
            <a:ext cx="1435797" cy="6942148"/>
            <a:chOff x="3629196" y="3204367"/>
            <a:chExt cx="1638300" cy="6434455"/>
          </a:xfrm>
        </p:grpSpPr>
        <p:sp>
          <p:nvSpPr>
            <p:cNvPr id="44" name="object 44"/>
            <p:cNvSpPr/>
            <p:nvPr/>
          </p:nvSpPr>
          <p:spPr>
            <a:xfrm>
              <a:off x="3655371" y="3230614"/>
              <a:ext cx="1586230" cy="6381750"/>
            </a:xfrm>
            <a:custGeom>
              <a:avLst/>
              <a:gdLst/>
              <a:ahLst/>
              <a:cxnLst/>
              <a:rect l="l" t="t" r="r" b="b"/>
              <a:pathLst>
                <a:path w="1586229" h="6381750">
                  <a:moveTo>
                    <a:pt x="942" y="0"/>
                  </a:moveTo>
                  <a:lnTo>
                    <a:pt x="0" y="6377418"/>
                  </a:lnTo>
                  <a:lnTo>
                    <a:pt x="1584852" y="6381742"/>
                  </a:lnTo>
                  <a:lnTo>
                    <a:pt x="1585794" y="4345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29196" y="3204367"/>
              <a:ext cx="1638300" cy="6434455"/>
            </a:xfrm>
            <a:custGeom>
              <a:avLst/>
              <a:gdLst/>
              <a:ahLst/>
              <a:cxnLst/>
              <a:rect l="l" t="t" r="r" b="b"/>
              <a:pathLst>
                <a:path w="1638300" h="6434455">
                  <a:moveTo>
                    <a:pt x="942" y="0"/>
                  </a:moveTo>
                  <a:lnTo>
                    <a:pt x="0" y="6429762"/>
                  </a:lnTo>
                  <a:lnTo>
                    <a:pt x="1637196" y="6434243"/>
                  </a:lnTo>
                  <a:lnTo>
                    <a:pt x="1637204" y="6381742"/>
                  </a:lnTo>
                  <a:lnTo>
                    <a:pt x="1584852" y="6381742"/>
                  </a:lnTo>
                  <a:lnTo>
                    <a:pt x="52354" y="6377554"/>
                  </a:lnTo>
                  <a:lnTo>
                    <a:pt x="53286" y="52501"/>
                  </a:lnTo>
                  <a:lnTo>
                    <a:pt x="1638141" y="52501"/>
                  </a:lnTo>
                  <a:lnTo>
                    <a:pt x="1638149" y="4481"/>
                  </a:lnTo>
                  <a:lnTo>
                    <a:pt x="942" y="0"/>
                  </a:lnTo>
                  <a:close/>
                </a:path>
                <a:path w="1638300" h="6434455">
                  <a:moveTo>
                    <a:pt x="1638141" y="52501"/>
                  </a:moveTo>
                  <a:lnTo>
                    <a:pt x="53286" y="52501"/>
                  </a:lnTo>
                  <a:lnTo>
                    <a:pt x="1585784" y="56689"/>
                  </a:lnTo>
                  <a:lnTo>
                    <a:pt x="1584852" y="6381742"/>
                  </a:lnTo>
                  <a:lnTo>
                    <a:pt x="1637204" y="6381742"/>
                  </a:lnTo>
                  <a:lnTo>
                    <a:pt x="1638141" y="52501"/>
                  </a:lnTo>
                  <a:close/>
                </a:path>
              </a:pathLst>
            </a:custGeom>
            <a:solidFill>
              <a:srgbClr val="4F6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2016000" y="2991242"/>
            <a:ext cx="1804889" cy="5102647"/>
          </a:xfrm>
          <a:custGeom>
            <a:avLst/>
            <a:gdLst/>
            <a:ahLst/>
            <a:cxnLst/>
            <a:rect l="l" t="t" r="r" b="b"/>
            <a:pathLst>
              <a:path w="1259204" h="4729480">
                <a:moveTo>
                  <a:pt x="869" y="0"/>
                </a:moveTo>
                <a:lnTo>
                  <a:pt x="0" y="4726222"/>
                </a:lnTo>
                <a:lnTo>
                  <a:pt x="1257836" y="4729060"/>
                </a:lnTo>
                <a:lnTo>
                  <a:pt x="1258705" y="2837"/>
                </a:lnTo>
                <a:lnTo>
                  <a:pt x="869" y="0"/>
                </a:lnTo>
                <a:close/>
              </a:path>
            </a:pathLst>
          </a:custGeom>
          <a:solidFill>
            <a:srgbClr val="AEABAB"/>
          </a:solidFill>
          <a:ln w="38100">
            <a:solidFill>
              <a:srgbClr val="9E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4853" y="8265170"/>
            <a:ext cx="5340071" cy="1611361"/>
          </a:xfrm>
          <a:custGeom>
            <a:avLst/>
            <a:gdLst/>
            <a:ahLst/>
            <a:cxnLst/>
            <a:rect l="l" t="t" r="r" b="b"/>
            <a:pathLst>
              <a:path w="5692775" h="1493520">
                <a:moveTo>
                  <a:pt x="324" y="0"/>
                </a:moveTo>
                <a:lnTo>
                  <a:pt x="0" y="1479221"/>
                </a:lnTo>
                <a:lnTo>
                  <a:pt x="5691889" y="1493012"/>
                </a:lnTo>
                <a:lnTo>
                  <a:pt x="5692203" y="13800"/>
                </a:lnTo>
                <a:lnTo>
                  <a:pt x="324" y="0"/>
                </a:lnTo>
                <a:close/>
              </a:path>
            </a:pathLst>
          </a:custGeom>
          <a:solidFill>
            <a:srgbClr val="AEABAB"/>
          </a:solidFill>
          <a:ln w="38100">
            <a:solidFill>
              <a:srgbClr val="9E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8507" y="2978018"/>
            <a:ext cx="3325555" cy="1630456"/>
          </a:xfrm>
          <a:custGeom>
            <a:avLst/>
            <a:gdLst/>
            <a:ahLst/>
            <a:cxnLst/>
            <a:rect l="l" t="t" r="r" b="b"/>
            <a:pathLst>
              <a:path w="2053590" h="2334895">
                <a:moveTo>
                  <a:pt x="397" y="0"/>
                </a:moveTo>
                <a:lnTo>
                  <a:pt x="0" y="2329018"/>
                </a:lnTo>
                <a:lnTo>
                  <a:pt x="2052775" y="2334389"/>
                </a:lnTo>
                <a:lnTo>
                  <a:pt x="2053173" y="5361"/>
                </a:lnTo>
                <a:lnTo>
                  <a:pt x="397" y="0"/>
                </a:lnTo>
                <a:close/>
              </a:path>
            </a:pathLst>
          </a:custGeom>
          <a:solidFill>
            <a:srgbClr val="337385"/>
          </a:solidFill>
          <a:ln w="38100">
            <a:solidFill>
              <a:srgbClr val="AA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72998" y="5790460"/>
            <a:ext cx="1474484" cy="1192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16">
              <a:lnSpc>
                <a:spcPts val="6490"/>
              </a:lnSpc>
            </a:pPr>
            <a:r>
              <a:rPr sz="5600" b="1" spc="5">
                <a:solidFill>
                  <a:srgbClr val="FFFFFF"/>
                </a:solidFill>
                <a:latin typeface="Calibri"/>
                <a:cs typeface="Calibri"/>
              </a:rPr>
              <a:t>PEA</a:t>
            </a:r>
            <a:endParaRPr sz="5600">
              <a:latin typeface="Calibri"/>
              <a:cs typeface="Calibri"/>
            </a:endParaRPr>
          </a:p>
          <a:p>
            <a:pPr marL="213976">
              <a:lnSpc>
                <a:spcPts val="2770"/>
              </a:lnSpc>
            </a:pPr>
            <a:r>
              <a:rPr sz="2500" b="1" spc="-15">
                <a:solidFill>
                  <a:srgbClr val="FFFFFF"/>
                </a:solidFill>
                <a:latin typeface="Calibri"/>
                <a:cs typeface="Calibri"/>
              </a:rPr>
              <a:t>(22,</a:t>
            </a:r>
            <a:r>
              <a:rPr lang="es-AR" sz="2500" b="1" spc="-1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500" b="1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10">
                <a:solidFill>
                  <a:srgbClr val="FFFFFF"/>
                </a:solidFill>
                <a:latin typeface="Calibri"/>
                <a:cs typeface="Calibri"/>
              </a:rPr>
              <a:t>M)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29586" y="2970298"/>
            <a:ext cx="1750152" cy="309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4"/>
            <a:endParaRPr sz="2500">
              <a:latin typeface="Times New Roman"/>
              <a:cs typeface="Times New Roman"/>
            </a:endParaRPr>
          </a:p>
          <a:p>
            <a:pPr marR="3174"/>
            <a:endParaRPr sz="2500">
              <a:latin typeface="Times New Roman"/>
              <a:cs typeface="Times New Roman"/>
            </a:endParaRPr>
          </a:p>
          <a:p>
            <a:pPr marR="3174"/>
            <a:endParaRPr sz="2500">
              <a:latin typeface="Times New Roman"/>
              <a:cs typeface="Times New Roman"/>
            </a:endParaRPr>
          </a:p>
          <a:p>
            <a:pPr marR="3174"/>
            <a:endParaRPr sz="2500">
              <a:latin typeface="Times New Roman"/>
              <a:cs typeface="Times New Roman"/>
            </a:endParaRPr>
          </a:p>
          <a:p>
            <a:pPr marR="3174"/>
            <a:endParaRPr sz="2500">
              <a:latin typeface="Times New Roman"/>
              <a:cs typeface="Times New Roman"/>
            </a:endParaRPr>
          </a:p>
          <a:p>
            <a:pPr marL="100955" indent="-76194">
              <a:lnSpc>
                <a:spcPct val="101200"/>
              </a:lnSpc>
              <a:spcBef>
                <a:spcPts val="1565"/>
              </a:spcBef>
            </a:pPr>
            <a:r>
              <a:rPr sz="3100" b="1" spc="-6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00" b="1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00" b="1" spc="-2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3100" b="1" spc="-64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b="1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100" b="1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00" b="1" spc="5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3100" b="1" spc="15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lang="es-AR" sz="3100" b="1" spc="1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100" b="1" spc="1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s-AR" sz="3100" b="1" spc="1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3100" b="1" spc="-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1" spc="15">
                <a:solidFill>
                  <a:srgbClr val="FFFFFF"/>
                </a:solidFill>
                <a:latin typeface="Calibri"/>
                <a:cs typeface="Calibri"/>
              </a:rPr>
              <a:t>M)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41154" y="8474077"/>
            <a:ext cx="5273769" cy="11544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 algn="ctr">
              <a:spcBef>
                <a:spcPts val="130"/>
              </a:spcBef>
              <a:tabLst>
                <a:tab pos="1872440" algn="l"/>
              </a:tabLst>
            </a:pPr>
            <a:r>
              <a:rPr lang="es-ES" sz="3600" b="1" spc="10">
                <a:solidFill>
                  <a:srgbClr val="FFFFFF"/>
                </a:solidFill>
                <a:latin typeface="Calibri"/>
                <a:cs typeface="Calibri"/>
              </a:rPr>
              <a:t>Desocupados</a:t>
            </a:r>
          </a:p>
          <a:p>
            <a:pPr marL="12699" algn="ctr">
              <a:spcBef>
                <a:spcPts val="130"/>
              </a:spcBef>
              <a:tabLst>
                <a:tab pos="1872440" algn="l"/>
              </a:tabLst>
            </a:pPr>
            <a:r>
              <a:rPr sz="3600" b="1" spc="10">
                <a:solidFill>
                  <a:srgbClr val="FFFFFF"/>
                </a:solidFill>
                <a:latin typeface="Calibri"/>
                <a:cs typeface="Calibri"/>
              </a:rPr>
              <a:t>(1,</a:t>
            </a:r>
            <a:r>
              <a:rPr lang="es-AR" sz="3600" b="1" spc="1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600" b="1" spc="-8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15">
                <a:solidFill>
                  <a:srgbClr val="FFFFFF"/>
                </a:solidFill>
                <a:latin typeface="Calibri"/>
                <a:cs typeface="Calibri"/>
              </a:rPr>
              <a:t>M)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77947" y="3233734"/>
            <a:ext cx="3226309" cy="111902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88269" marR="272390" indent="-196196" algn="ctr">
              <a:lnSpc>
                <a:spcPct val="101099"/>
              </a:lnSpc>
            </a:pPr>
            <a:r>
              <a:rPr sz="3600" b="1">
                <a:solidFill>
                  <a:srgbClr val="FFFFFF"/>
                </a:solidFill>
                <a:cs typeface="Calibri"/>
              </a:rPr>
              <a:t>Asalariados</a:t>
            </a:r>
            <a:endParaRPr lang="es-AR" sz="3600" b="1">
              <a:solidFill>
                <a:srgbClr val="FFFFFF"/>
              </a:solidFill>
              <a:cs typeface="Calibri"/>
            </a:endParaRPr>
          </a:p>
          <a:p>
            <a:pPr marL="488269" marR="272390" indent="-196196" algn="ctr">
              <a:lnSpc>
                <a:spcPct val="101099"/>
              </a:lnSpc>
            </a:pPr>
            <a:r>
              <a:rPr sz="3600" b="1" spc="-529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15">
                <a:solidFill>
                  <a:srgbClr val="FFFFFF"/>
                </a:solidFill>
                <a:cs typeface="Calibri"/>
              </a:rPr>
              <a:t>(14,</a:t>
            </a:r>
            <a:r>
              <a:rPr lang="es-AR" sz="3600" b="1" spc="15">
                <a:solidFill>
                  <a:srgbClr val="FFFFFF"/>
                </a:solidFill>
                <a:cs typeface="Calibri"/>
              </a:rPr>
              <a:t>3</a:t>
            </a:r>
            <a:r>
              <a:rPr sz="3600" b="1" spc="-40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15">
                <a:solidFill>
                  <a:srgbClr val="FFFFFF"/>
                </a:solidFill>
                <a:cs typeface="Calibri"/>
              </a:rPr>
              <a:t>M)</a:t>
            </a:r>
            <a:endParaRPr sz="3600"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77949" y="4740275"/>
            <a:ext cx="3320117" cy="1678536"/>
          </a:xfrm>
          <a:prstGeom prst="rect">
            <a:avLst/>
          </a:prstGeom>
          <a:solidFill>
            <a:srgbClr val="337385"/>
          </a:solidFill>
        </p:spPr>
        <p:txBody>
          <a:bodyPr vert="horz" wrap="square" lIns="0" tIns="0" rIns="0" bIns="0" rtlCol="0">
            <a:spAutoFit/>
          </a:bodyPr>
          <a:lstStyle/>
          <a:p>
            <a:pPr marL="344140" marR="327630" indent="635" algn="ctr">
              <a:lnSpc>
                <a:spcPct val="101200"/>
              </a:lnSpc>
            </a:pPr>
            <a:r>
              <a:rPr lang="es-ES" sz="3600" b="1">
                <a:solidFill>
                  <a:srgbClr val="FFFFFF"/>
                </a:solidFill>
                <a:cs typeface="Calibri"/>
              </a:rPr>
              <a:t>Casas Particulares</a:t>
            </a:r>
            <a:endParaRPr lang="es-AR" sz="3600" b="1" spc="10">
              <a:solidFill>
                <a:srgbClr val="FFFFFF"/>
              </a:solidFill>
              <a:cs typeface="Calibri"/>
            </a:endParaRPr>
          </a:p>
          <a:p>
            <a:pPr marL="344140" marR="327630" indent="635" algn="ctr">
              <a:lnSpc>
                <a:spcPct val="101200"/>
              </a:lnSpc>
            </a:pPr>
            <a:r>
              <a:rPr sz="3600" b="1" spc="-20">
                <a:solidFill>
                  <a:srgbClr val="FFFFFF"/>
                </a:solidFill>
                <a:cs typeface="Calibri"/>
              </a:rPr>
              <a:t>(</a:t>
            </a:r>
            <a:r>
              <a:rPr sz="3600" b="1" spc="20">
                <a:solidFill>
                  <a:srgbClr val="FFFFFF"/>
                </a:solidFill>
                <a:cs typeface="Calibri"/>
              </a:rPr>
              <a:t>1</a:t>
            </a:r>
            <a:r>
              <a:rPr sz="3600" b="1" spc="30">
                <a:solidFill>
                  <a:srgbClr val="FFFFFF"/>
                </a:solidFill>
                <a:cs typeface="Calibri"/>
              </a:rPr>
              <a:t>,</a:t>
            </a:r>
            <a:r>
              <a:rPr sz="3600" b="1" spc="10">
                <a:solidFill>
                  <a:srgbClr val="FFFFFF"/>
                </a:solidFill>
                <a:cs typeface="Calibri"/>
              </a:rPr>
              <a:t>4</a:t>
            </a:r>
            <a:r>
              <a:rPr sz="3600" b="1" spc="-15">
                <a:solidFill>
                  <a:srgbClr val="FFFFFF"/>
                </a:solidFill>
                <a:cs typeface="Calibri"/>
              </a:rPr>
              <a:t> </a:t>
            </a:r>
            <a:r>
              <a:rPr sz="3600" b="1" spc="15">
                <a:solidFill>
                  <a:srgbClr val="FFFFFF"/>
                </a:solidFill>
                <a:cs typeface="Calibri"/>
              </a:rPr>
              <a:t>M)</a:t>
            </a:r>
            <a:endParaRPr sz="3600"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3785" y="10392153"/>
            <a:ext cx="7901869" cy="34401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2100">
                <a:solidFill>
                  <a:srgbClr val="5F5F5F"/>
                </a:solidFill>
                <a:latin typeface="Calibri"/>
                <a:cs typeface="Calibri"/>
              </a:rPr>
              <a:t>I</a:t>
            </a:r>
            <a:r>
              <a:rPr lang="es-AR" sz="2100">
                <a:solidFill>
                  <a:srgbClr val="5F5F5F"/>
                </a:solidFill>
                <a:latin typeface="Calibri"/>
                <a:cs typeface="Calibri"/>
              </a:rPr>
              <a:t>II</a:t>
            </a:r>
            <a:r>
              <a:rPr sz="2100" spc="4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>
                <a:solidFill>
                  <a:srgbClr val="5F5F5F"/>
                </a:solidFill>
                <a:latin typeface="Calibri"/>
                <a:cs typeface="Calibri"/>
              </a:rPr>
              <a:t>Trimestre</a:t>
            </a:r>
            <a:r>
              <a:rPr sz="2100" spc="-13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-5">
                <a:solidFill>
                  <a:srgbClr val="5F5F5F"/>
                </a:solidFill>
                <a:latin typeface="Calibri"/>
                <a:cs typeface="Calibri"/>
              </a:rPr>
              <a:t>2023</a:t>
            </a:r>
            <a:r>
              <a:rPr sz="2100" spc="409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>
                <a:solidFill>
                  <a:srgbClr val="5F5F5F"/>
                </a:solidFill>
                <a:latin typeface="Calibri"/>
                <a:cs typeface="Calibri"/>
              </a:rPr>
              <a:t>-</a:t>
            </a:r>
            <a:r>
              <a:rPr sz="2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40" err="1">
                <a:solidFill>
                  <a:srgbClr val="5F5F5F"/>
                </a:solidFill>
                <a:latin typeface="Calibri"/>
                <a:cs typeface="Calibri"/>
              </a:rPr>
              <a:t>Es</a:t>
            </a:r>
            <a:r>
              <a:rPr lang="es-AR" sz="2100" spc="40">
                <a:solidFill>
                  <a:srgbClr val="5F5F5F"/>
                </a:solidFill>
                <a:latin typeface="Calibri"/>
                <a:cs typeface="Calibri"/>
              </a:rPr>
              <a:t>ti</a:t>
            </a:r>
            <a:r>
              <a:rPr sz="2100" spc="40" err="1">
                <a:solidFill>
                  <a:srgbClr val="5F5F5F"/>
                </a:solidFill>
                <a:latin typeface="Calibri"/>
                <a:cs typeface="Calibri"/>
              </a:rPr>
              <a:t>mación</a:t>
            </a:r>
            <a:r>
              <a:rPr sz="2100" spc="-9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20">
                <a:solidFill>
                  <a:srgbClr val="5F5F5F"/>
                </a:solidFill>
                <a:latin typeface="Calibri"/>
                <a:cs typeface="Calibri"/>
              </a:rPr>
              <a:t>UART</a:t>
            </a:r>
            <a:r>
              <a:rPr sz="2100" spc="-1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>
                <a:solidFill>
                  <a:srgbClr val="5F5F5F"/>
                </a:solidFill>
                <a:latin typeface="Calibri"/>
                <a:cs typeface="Calibri"/>
              </a:rPr>
              <a:t>en</a:t>
            </a:r>
            <a:r>
              <a:rPr sz="2100" spc="-9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25">
                <a:solidFill>
                  <a:srgbClr val="5F5F5F"/>
                </a:solidFill>
                <a:latin typeface="Calibri"/>
                <a:cs typeface="Calibri"/>
              </a:rPr>
              <a:t>base</a:t>
            </a:r>
            <a:r>
              <a:rPr sz="2100" spc="-3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>
                <a:solidFill>
                  <a:srgbClr val="5F5F5F"/>
                </a:solidFill>
                <a:latin typeface="Calibri"/>
                <a:cs typeface="Calibri"/>
              </a:rPr>
              <a:t>a</a:t>
            </a:r>
            <a:r>
              <a:rPr sz="2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-40">
                <a:solidFill>
                  <a:srgbClr val="5F5F5F"/>
                </a:solidFill>
                <a:latin typeface="Calibri"/>
                <a:cs typeface="Calibri"/>
              </a:rPr>
              <a:t>SRT,</a:t>
            </a:r>
            <a:r>
              <a:rPr sz="2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5">
                <a:solidFill>
                  <a:srgbClr val="5F5F5F"/>
                </a:solidFill>
                <a:latin typeface="Calibri"/>
                <a:cs typeface="Calibri"/>
              </a:rPr>
              <a:t>MTEySS e</a:t>
            </a:r>
            <a:r>
              <a:rPr sz="2100" spc="54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spc="-130">
                <a:solidFill>
                  <a:srgbClr val="5F5F5F"/>
                </a:solidFill>
                <a:latin typeface="Calibri"/>
                <a:cs typeface="Calibri"/>
              </a:rPr>
              <a:t>INDEC.</a:t>
            </a:r>
            <a:endParaRPr sz="2100">
              <a:latin typeface="Calibri"/>
              <a:cs typeface="Calibri"/>
            </a:endParaRPr>
          </a:p>
        </p:txBody>
      </p:sp>
      <p:graphicFrame>
        <p:nvGraphicFramePr>
          <p:cNvPr id="6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7597270" y="1610487"/>
          <a:ext cx="13931767" cy="701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" name="object 19"/>
          <p:cNvGrpSpPr/>
          <p:nvPr/>
        </p:nvGrpSpPr>
        <p:grpSpPr>
          <a:xfrm>
            <a:off x="450853" y="724242"/>
            <a:ext cx="1426845" cy="1435100"/>
            <a:chOff x="640304" y="724242"/>
            <a:chExt cx="1426845" cy="1435100"/>
          </a:xfrm>
        </p:grpSpPr>
        <p:sp>
          <p:nvSpPr>
            <p:cNvPr id="70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18"/>
          <p:cNvSpPr txBox="1">
            <a:spLocks noGrp="1"/>
          </p:cNvSpPr>
          <p:nvPr>
            <p:ph type="title"/>
          </p:nvPr>
        </p:nvSpPr>
        <p:spPr>
          <a:xfrm>
            <a:off x="2279650" y="734696"/>
            <a:ext cx="591947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0">
                <a:solidFill>
                  <a:srgbClr val="FFFFFF"/>
                </a:solidFill>
              </a:rPr>
              <a:t>COBERTURA</a:t>
            </a:r>
            <a:endParaRPr sz="9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1767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sz="5900" spc="-3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Evolución del índice</a:t>
            </a:r>
          </a:p>
          <a:p>
            <a:pPr marR="5081" algn="r">
              <a:lnSpc>
                <a:spcPts val="6665"/>
              </a:lnSpc>
            </a:pPr>
            <a:r>
              <a:rPr sz="5900" spc="-3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de fallecidos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21243" y="9905489"/>
            <a:ext cx="2301875" cy="34657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2100" b="1" spc="-5">
                <a:solidFill>
                  <a:srgbClr val="5F5F5F"/>
                </a:solidFill>
                <a:latin typeface="Calibri"/>
                <a:cs typeface="Calibri"/>
              </a:rPr>
              <a:t>Índice</a:t>
            </a:r>
            <a:r>
              <a:rPr sz="2100" b="1" spc="14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b="1">
                <a:solidFill>
                  <a:srgbClr val="5F5F5F"/>
                </a:solidFill>
                <a:latin typeface="Calibri"/>
                <a:cs typeface="Calibri"/>
              </a:rPr>
              <a:t>de</a:t>
            </a:r>
            <a:r>
              <a:rPr sz="2100" b="1" spc="3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100" b="1">
                <a:solidFill>
                  <a:srgbClr val="5F5F5F"/>
                </a:solidFill>
                <a:latin typeface="Calibri"/>
                <a:cs typeface="Calibri"/>
              </a:rPr>
              <a:t>fallecidos: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326493" y="10237709"/>
            <a:ext cx="7202805" cy="759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684467">
              <a:lnSpc>
                <a:spcPct val="112599"/>
              </a:lnSpc>
              <a:spcBef>
                <a:spcPts val="96"/>
              </a:spcBef>
            </a:pP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Can</a:t>
            </a:r>
            <a:r>
              <a:rPr lang="es-AR" sz="2100" spc="10">
                <a:solidFill>
                  <a:srgbClr val="5F5F5F"/>
                </a:solidFill>
                <a:latin typeface="Calibri Light"/>
                <a:cs typeface="Calibri Light"/>
              </a:rPr>
              <a:t>ti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dad</a:t>
            </a:r>
            <a:r>
              <a:rPr sz="2100" spc="33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>
                <a:solidFill>
                  <a:srgbClr val="5F5F5F"/>
                </a:solidFill>
                <a:latin typeface="Calibri Light"/>
                <a:cs typeface="Calibri Light"/>
              </a:rPr>
              <a:t>de</a:t>
            </a:r>
            <a:r>
              <a:rPr sz="2100" spc="49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>
                <a:solidFill>
                  <a:srgbClr val="5F5F5F"/>
                </a:solidFill>
                <a:latin typeface="Calibri Light"/>
                <a:cs typeface="Calibri Light"/>
              </a:rPr>
              <a:t>fallecidos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-10">
                <a:solidFill>
                  <a:srgbClr val="5F5F5F"/>
                </a:solidFill>
                <a:latin typeface="Calibri Light"/>
                <a:cs typeface="Calibri Light"/>
              </a:rPr>
              <a:t>trabajadores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15">
                <a:solidFill>
                  <a:srgbClr val="5F5F5F"/>
                </a:solidFill>
                <a:latin typeface="Calibri Light"/>
                <a:cs typeface="Calibri Light"/>
              </a:rPr>
              <a:t>expuestos</a:t>
            </a:r>
            <a:r>
              <a:rPr sz="2100" spc="12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-49">
                <a:solidFill>
                  <a:srgbClr val="5F5F5F"/>
                </a:solidFill>
                <a:latin typeface="Calibri Light"/>
                <a:cs typeface="Calibri Light"/>
              </a:rPr>
              <a:t>*1.000.000 </a:t>
            </a:r>
            <a:r>
              <a:rPr sz="2100" spc="-47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Excluye</a:t>
            </a:r>
            <a:r>
              <a:rPr sz="2100" spc="12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40">
                <a:solidFill>
                  <a:srgbClr val="5F5F5F"/>
                </a:solidFill>
                <a:latin typeface="Calibri Light"/>
                <a:cs typeface="Calibri Light"/>
              </a:rPr>
              <a:t>casos</a:t>
            </a:r>
            <a:r>
              <a:rPr sz="2100" spc="-13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-15">
                <a:solidFill>
                  <a:srgbClr val="5F5F5F"/>
                </a:solidFill>
                <a:latin typeface="Calibri Light"/>
                <a:cs typeface="Calibri Light"/>
              </a:rPr>
              <a:t>de</a:t>
            </a:r>
            <a:r>
              <a:rPr sz="2100" spc="1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enfermedad</a:t>
            </a:r>
            <a:r>
              <a:rPr sz="2100" spc="-49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15">
                <a:solidFill>
                  <a:srgbClr val="5F5F5F"/>
                </a:solidFill>
                <a:latin typeface="Calibri Light"/>
                <a:cs typeface="Calibri Light"/>
              </a:rPr>
              <a:t>profesional</a:t>
            </a:r>
            <a:r>
              <a:rPr sz="2100" spc="-5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- </a:t>
            </a:r>
            <a:r>
              <a:rPr sz="2100" spc="-15">
                <a:solidFill>
                  <a:srgbClr val="5F5F5F"/>
                </a:solidFill>
                <a:latin typeface="Calibri Light"/>
                <a:cs typeface="Calibri Light"/>
              </a:rPr>
              <a:t>no</a:t>
            </a:r>
            <a:r>
              <a:rPr sz="2100" spc="59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sz="2100">
                <a:solidFill>
                  <a:srgbClr val="5F5F5F"/>
                </a:solidFill>
                <a:latin typeface="Calibri Light"/>
                <a:cs typeface="Calibri Light"/>
              </a:rPr>
              <a:t>listada</a:t>
            </a:r>
            <a:r>
              <a:rPr sz="2100" spc="5">
                <a:solidFill>
                  <a:srgbClr val="5F5F5F"/>
                </a:solidFill>
                <a:latin typeface="Calibri Light"/>
                <a:cs typeface="Calibri Light"/>
              </a:rPr>
              <a:t> - </a:t>
            </a:r>
            <a:r>
              <a:rPr sz="2100" spc="20">
                <a:solidFill>
                  <a:srgbClr val="5F5F5F"/>
                </a:solidFill>
                <a:latin typeface="Calibri Light"/>
                <a:cs typeface="Calibri Light"/>
              </a:rPr>
              <a:t>COVID-19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9694746" y="9894458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90">
                <a:moveTo>
                  <a:pt x="0" y="0"/>
                </a:moveTo>
                <a:lnTo>
                  <a:pt x="0" y="1151797"/>
                </a:lnTo>
              </a:path>
            </a:pathLst>
          </a:custGeom>
          <a:ln w="25400">
            <a:solidFill>
              <a:srgbClr val="AEABA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4673843" y="4682679"/>
            <a:ext cx="3542665" cy="2139951"/>
            <a:chOff x="15339203" y="4465961"/>
            <a:chExt cx="3542665" cy="2139950"/>
          </a:xfrm>
        </p:grpSpPr>
        <p:sp>
          <p:nvSpPr>
            <p:cNvPr id="60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>
                  <a:solidFill>
                    <a:srgbClr val="FFFFFF"/>
                  </a:solidFill>
                  <a:latin typeface="Calibri"/>
                  <a:cs typeface="Calibri"/>
                </a:rPr>
                <a:t>-73%</a:t>
              </a:r>
              <a:endParaRPr sz="640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>
                <a:latin typeface="Calibri"/>
                <a:cs typeface="Calibri"/>
              </a:endParaRPr>
            </a:p>
          </p:txBody>
        </p:sp>
      </p:grpSp>
      <p:sp>
        <p:nvSpPr>
          <p:cNvPr id="62" name="object 62"/>
          <p:cNvSpPr/>
          <p:nvPr/>
        </p:nvSpPr>
        <p:spPr>
          <a:xfrm>
            <a:off x="793678" y="7523595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72640" y="8011501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>
                <a:solidFill>
                  <a:srgbClr val="FFFFFF"/>
                </a:solidFill>
                <a:latin typeface="Calibri"/>
                <a:cs typeface="Calibri"/>
              </a:rPr>
              <a:t>-78%</a:t>
            </a:r>
            <a:endParaRPr sz="640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031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3300" b="1" spc="1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MARCADA</a:t>
            </a:r>
            <a:r>
              <a:rPr sz="33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REDUCCIÓN</a:t>
            </a:r>
            <a:r>
              <a:rPr sz="33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</a:t>
            </a:r>
            <a:r>
              <a:rPr sz="3300" b="1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ÍNDICE</a:t>
            </a:r>
            <a:r>
              <a:rPr sz="33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3300" b="1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FALLECIDOS</a:t>
            </a:r>
            <a:endParaRPr sz="3300" b="1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R="100320" algn="ctr">
              <a:spcBef>
                <a:spcPts val="35"/>
              </a:spcBef>
            </a:pP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Fuerte</a:t>
            </a:r>
            <a:r>
              <a:rPr sz="3300" spc="-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1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tendencia</a:t>
            </a:r>
            <a:r>
              <a:rPr sz="33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hacia</a:t>
            </a:r>
            <a:r>
              <a:rPr sz="3300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3300" spc="-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5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baja</a:t>
            </a:r>
            <a:endParaRPr sz="330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67" name="Object 55"/>
          <p:cNvGraphicFramePr>
            <a:graphicFrameLocks noChangeAspect="1"/>
          </p:cNvGraphicFramePr>
          <p:nvPr/>
        </p:nvGraphicFramePr>
        <p:xfrm>
          <a:off x="1172639" y="3562740"/>
          <a:ext cx="16042424" cy="653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</a:rPr>
              <a:t>PREVENCIÓN</a:t>
            </a:r>
            <a:endParaRPr sz="910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8014749" y="7523595"/>
            <a:ext cx="2095701" cy="2139951"/>
            <a:chOff x="17854307" y="7339946"/>
            <a:chExt cx="2256143" cy="2303780"/>
          </a:xfrm>
        </p:grpSpPr>
        <p:sp>
          <p:nvSpPr>
            <p:cNvPr id="25" name="object 3"/>
            <p:cNvSpPr/>
            <p:nvPr/>
          </p:nvSpPr>
          <p:spPr>
            <a:xfrm>
              <a:off x="17860645" y="7339946"/>
              <a:ext cx="2249805" cy="2303780"/>
            </a:xfrm>
            <a:custGeom>
              <a:avLst/>
              <a:gdLst/>
              <a:ahLst/>
              <a:cxnLst/>
              <a:rect l="l" t="t" r="r" b="b"/>
              <a:pathLst>
                <a:path w="2249805" h="2303779">
                  <a:moveTo>
                    <a:pt x="1331948" y="1486363"/>
                  </a:moveTo>
                  <a:lnTo>
                    <a:pt x="0" y="1486363"/>
                  </a:lnTo>
                  <a:lnTo>
                    <a:pt x="665979" y="2303594"/>
                  </a:lnTo>
                  <a:lnTo>
                    <a:pt x="1331948" y="1486363"/>
                  </a:lnTo>
                  <a:close/>
                </a:path>
                <a:path w="2249805" h="2303779">
                  <a:moveTo>
                    <a:pt x="1054564" y="0"/>
                  </a:moveTo>
                  <a:lnTo>
                    <a:pt x="1046795" y="0"/>
                  </a:lnTo>
                  <a:lnTo>
                    <a:pt x="998137" y="1513"/>
                  </a:lnTo>
                  <a:lnTo>
                    <a:pt x="950282" y="5994"/>
                  </a:lnTo>
                  <a:lnTo>
                    <a:pt x="903323" y="13352"/>
                  </a:lnTo>
                  <a:lnTo>
                    <a:pt x="857347" y="23498"/>
                  </a:lnTo>
                  <a:lnTo>
                    <a:pt x="812446" y="36340"/>
                  </a:lnTo>
                  <a:lnTo>
                    <a:pt x="768710" y="51789"/>
                  </a:lnTo>
                  <a:lnTo>
                    <a:pt x="726229" y="69755"/>
                  </a:lnTo>
                  <a:lnTo>
                    <a:pt x="685093" y="90147"/>
                  </a:lnTo>
                  <a:lnTo>
                    <a:pt x="645392" y="112876"/>
                  </a:lnTo>
                  <a:lnTo>
                    <a:pt x="607216" y="137851"/>
                  </a:lnTo>
                  <a:lnTo>
                    <a:pt x="570655" y="164982"/>
                  </a:lnTo>
                  <a:lnTo>
                    <a:pt x="535800" y="194179"/>
                  </a:lnTo>
                  <a:lnTo>
                    <a:pt x="502741" y="225353"/>
                  </a:lnTo>
                  <a:lnTo>
                    <a:pt x="471567" y="258412"/>
                  </a:lnTo>
                  <a:lnTo>
                    <a:pt x="442369" y="293267"/>
                  </a:lnTo>
                  <a:lnTo>
                    <a:pt x="415238" y="329827"/>
                  </a:lnTo>
                  <a:lnTo>
                    <a:pt x="390262" y="368003"/>
                  </a:lnTo>
                  <a:lnTo>
                    <a:pt x="367533" y="407704"/>
                  </a:lnTo>
                  <a:lnTo>
                    <a:pt x="347141" y="448840"/>
                  </a:lnTo>
                  <a:lnTo>
                    <a:pt x="329174" y="491322"/>
                  </a:lnTo>
                  <a:lnTo>
                    <a:pt x="313725" y="535058"/>
                  </a:lnTo>
                  <a:lnTo>
                    <a:pt x="300883" y="579960"/>
                  </a:lnTo>
                  <a:lnTo>
                    <a:pt x="290737" y="625936"/>
                  </a:lnTo>
                  <a:lnTo>
                    <a:pt x="283379" y="672896"/>
                  </a:lnTo>
                  <a:lnTo>
                    <a:pt x="278897" y="720751"/>
                  </a:lnTo>
                  <a:lnTo>
                    <a:pt x="277384" y="769411"/>
                  </a:lnTo>
                  <a:lnTo>
                    <a:pt x="277384" y="1486363"/>
                  </a:lnTo>
                  <a:lnTo>
                    <a:pt x="1054564" y="1486363"/>
                  </a:lnTo>
                  <a:lnTo>
                    <a:pt x="1054564" y="777180"/>
                  </a:lnTo>
                  <a:lnTo>
                    <a:pt x="2249792" y="777180"/>
                  </a:lnTo>
                  <a:lnTo>
                    <a:pt x="2249792" y="1581"/>
                  </a:lnTo>
                  <a:lnTo>
                    <a:pt x="1054564" y="0"/>
                  </a:lnTo>
                  <a:close/>
                </a:path>
              </a:pathLst>
            </a:custGeom>
            <a:solidFill>
              <a:srgbClr val="124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18910138" y="7341898"/>
              <a:ext cx="899160" cy="777240"/>
            </a:xfrm>
            <a:custGeom>
              <a:avLst/>
              <a:gdLst/>
              <a:ahLst/>
              <a:cxnLst/>
              <a:rect l="l" t="t" r="r" b="b"/>
              <a:pathLst>
                <a:path w="899159" h="777240">
                  <a:moveTo>
                    <a:pt x="898915" y="0"/>
                  </a:moveTo>
                  <a:lnTo>
                    <a:pt x="769411" y="0"/>
                  </a:lnTo>
                  <a:lnTo>
                    <a:pt x="720752" y="1513"/>
                  </a:lnTo>
                  <a:lnTo>
                    <a:pt x="672898" y="5994"/>
                  </a:lnTo>
                  <a:lnTo>
                    <a:pt x="625938" y="13353"/>
                  </a:lnTo>
                  <a:lnTo>
                    <a:pt x="579963" y="23498"/>
                  </a:lnTo>
                  <a:lnTo>
                    <a:pt x="535062" y="36341"/>
                  </a:lnTo>
                  <a:lnTo>
                    <a:pt x="491326" y="51790"/>
                  </a:lnTo>
                  <a:lnTo>
                    <a:pt x="448845" y="69756"/>
                  </a:lnTo>
                  <a:lnTo>
                    <a:pt x="407709" y="90149"/>
                  </a:lnTo>
                  <a:lnTo>
                    <a:pt x="368007" y="112878"/>
                  </a:lnTo>
                  <a:lnTo>
                    <a:pt x="329831" y="137854"/>
                  </a:lnTo>
                  <a:lnTo>
                    <a:pt x="293271" y="164985"/>
                  </a:lnTo>
                  <a:lnTo>
                    <a:pt x="258416" y="194183"/>
                  </a:lnTo>
                  <a:lnTo>
                    <a:pt x="225357" y="225357"/>
                  </a:lnTo>
                  <a:lnTo>
                    <a:pt x="194183" y="258416"/>
                  </a:lnTo>
                  <a:lnTo>
                    <a:pt x="164985" y="293271"/>
                  </a:lnTo>
                  <a:lnTo>
                    <a:pt x="137854" y="329831"/>
                  </a:lnTo>
                  <a:lnTo>
                    <a:pt x="112878" y="368007"/>
                  </a:lnTo>
                  <a:lnTo>
                    <a:pt x="90149" y="407709"/>
                  </a:lnTo>
                  <a:lnTo>
                    <a:pt x="69756" y="448845"/>
                  </a:lnTo>
                  <a:lnTo>
                    <a:pt x="51790" y="491326"/>
                  </a:lnTo>
                  <a:lnTo>
                    <a:pt x="36341" y="535062"/>
                  </a:lnTo>
                  <a:lnTo>
                    <a:pt x="23498" y="579963"/>
                  </a:lnTo>
                  <a:lnTo>
                    <a:pt x="13353" y="625938"/>
                  </a:lnTo>
                  <a:lnTo>
                    <a:pt x="5994" y="672898"/>
                  </a:lnTo>
                  <a:lnTo>
                    <a:pt x="1513" y="720752"/>
                  </a:lnTo>
                  <a:lnTo>
                    <a:pt x="0" y="769411"/>
                  </a:lnTo>
                  <a:lnTo>
                    <a:pt x="0" y="777180"/>
                  </a:lnTo>
                  <a:lnTo>
                    <a:pt x="129503" y="777180"/>
                  </a:lnTo>
                  <a:lnTo>
                    <a:pt x="129503" y="769411"/>
                  </a:lnTo>
                  <a:lnTo>
                    <a:pt x="131017" y="720752"/>
                  </a:lnTo>
                  <a:lnTo>
                    <a:pt x="135498" y="672898"/>
                  </a:lnTo>
                  <a:lnTo>
                    <a:pt x="142857" y="625938"/>
                  </a:lnTo>
                  <a:lnTo>
                    <a:pt x="153002" y="579963"/>
                  </a:lnTo>
                  <a:lnTo>
                    <a:pt x="165845" y="535062"/>
                  </a:lnTo>
                  <a:lnTo>
                    <a:pt x="181294" y="491326"/>
                  </a:lnTo>
                  <a:lnTo>
                    <a:pt x="199260" y="448845"/>
                  </a:lnTo>
                  <a:lnTo>
                    <a:pt x="219653" y="407709"/>
                  </a:lnTo>
                  <a:lnTo>
                    <a:pt x="242382" y="368007"/>
                  </a:lnTo>
                  <a:lnTo>
                    <a:pt x="267357" y="329831"/>
                  </a:lnTo>
                  <a:lnTo>
                    <a:pt x="294489" y="293271"/>
                  </a:lnTo>
                  <a:lnTo>
                    <a:pt x="323687" y="258416"/>
                  </a:lnTo>
                  <a:lnTo>
                    <a:pt x="354860" y="225357"/>
                  </a:lnTo>
                  <a:lnTo>
                    <a:pt x="387920" y="194183"/>
                  </a:lnTo>
                  <a:lnTo>
                    <a:pt x="422775" y="164985"/>
                  </a:lnTo>
                  <a:lnTo>
                    <a:pt x="459335" y="137854"/>
                  </a:lnTo>
                  <a:lnTo>
                    <a:pt x="497511" y="112878"/>
                  </a:lnTo>
                  <a:lnTo>
                    <a:pt x="537213" y="90149"/>
                  </a:lnTo>
                  <a:lnTo>
                    <a:pt x="578349" y="69756"/>
                  </a:lnTo>
                  <a:lnTo>
                    <a:pt x="620830" y="51790"/>
                  </a:lnTo>
                  <a:lnTo>
                    <a:pt x="664566" y="36341"/>
                  </a:lnTo>
                  <a:lnTo>
                    <a:pt x="709467" y="23498"/>
                  </a:lnTo>
                  <a:lnTo>
                    <a:pt x="755442" y="13353"/>
                  </a:lnTo>
                  <a:lnTo>
                    <a:pt x="802402" y="5994"/>
                  </a:lnTo>
                  <a:lnTo>
                    <a:pt x="850256" y="1513"/>
                  </a:lnTo>
                  <a:lnTo>
                    <a:pt x="898915" y="0"/>
                  </a:lnTo>
                  <a:close/>
                </a:path>
              </a:pathLst>
            </a:custGeom>
            <a:solidFill>
              <a:srgbClr val="D9696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17854307" y="7339946"/>
              <a:ext cx="1825625" cy="2303780"/>
            </a:xfrm>
            <a:custGeom>
              <a:avLst/>
              <a:gdLst/>
              <a:ahLst/>
              <a:cxnLst/>
              <a:rect l="l" t="t" r="r" b="b"/>
              <a:pathLst>
                <a:path w="1825625" h="2303779">
                  <a:moveTo>
                    <a:pt x="1054564" y="0"/>
                  </a:moveTo>
                  <a:lnTo>
                    <a:pt x="1046795" y="0"/>
                  </a:lnTo>
                  <a:lnTo>
                    <a:pt x="998137" y="1513"/>
                  </a:lnTo>
                  <a:lnTo>
                    <a:pt x="950282" y="5994"/>
                  </a:lnTo>
                  <a:lnTo>
                    <a:pt x="903323" y="13352"/>
                  </a:lnTo>
                  <a:lnTo>
                    <a:pt x="857347" y="23498"/>
                  </a:lnTo>
                  <a:lnTo>
                    <a:pt x="812446" y="36340"/>
                  </a:lnTo>
                  <a:lnTo>
                    <a:pt x="768710" y="51789"/>
                  </a:lnTo>
                  <a:lnTo>
                    <a:pt x="726229" y="69755"/>
                  </a:lnTo>
                  <a:lnTo>
                    <a:pt x="685093" y="90147"/>
                  </a:lnTo>
                  <a:lnTo>
                    <a:pt x="645392" y="112876"/>
                  </a:lnTo>
                  <a:lnTo>
                    <a:pt x="607216" y="137851"/>
                  </a:lnTo>
                  <a:lnTo>
                    <a:pt x="570655" y="164982"/>
                  </a:lnTo>
                  <a:lnTo>
                    <a:pt x="535800" y="194179"/>
                  </a:lnTo>
                  <a:lnTo>
                    <a:pt x="502741" y="225353"/>
                  </a:lnTo>
                  <a:lnTo>
                    <a:pt x="471567" y="258412"/>
                  </a:lnTo>
                  <a:lnTo>
                    <a:pt x="442369" y="293267"/>
                  </a:lnTo>
                  <a:lnTo>
                    <a:pt x="415238" y="329827"/>
                  </a:lnTo>
                  <a:lnTo>
                    <a:pt x="390262" y="368003"/>
                  </a:lnTo>
                  <a:lnTo>
                    <a:pt x="367533" y="407704"/>
                  </a:lnTo>
                  <a:lnTo>
                    <a:pt x="347141" y="448840"/>
                  </a:lnTo>
                  <a:lnTo>
                    <a:pt x="329174" y="491322"/>
                  </a:lnTo>
                  <a:lnTo>
                    <a:pt x="313725" y="535058"/>
                  </a:lnTo>
                  <a:lnTo>
                    <a:pt x="300883" y="579960"/>
                  </a:lnTo>
                  <a:lnTo>
                    <a:pt x="290737" y="625936"/>
                  </a:lnTo>
                  <a:lnTo>
                    <a:pt x="283379" y="672896"/>
                  </a:lnTo>
                  <a:lnTo>
                    <a:pt x="278897" y="720751"/>
                  </a:lnTo>
                  <a:lnTo>
                    <a:pt x="277384" y="769411"/>
                  </a:lnTo>
                  <a:lnTo>
                    <a:pt x="277384" y="1486363"/>
                  </a:lnTo>
                  <a:lnTo>
                    <a:pt x="0" y="1486363"/>
                  </a:lnTo>
                  <a:lnTo>
                    <a:pt x="665979" y="2303594"/>
                  </a:lnTo>
                  <a:lnTo>
                    <a:pt x="1331948" y="1486363"/>
                  </a:lnTo>
                  <a:lnTo>
                    <a:pt x="1054564" y="1486363"/>
                  </a:lnTo>
                  <a:lnTo>
                    <a:pt x="1054564" y="777180"/>
                  </a:lnTo>
                  <a:lnTo>
                    <a:pt x="1055831" y="777180"/>
                  </a:lnTo>
                  <a:lnTo>
                    <a:pt x="1055831" y="771358"/>
                  </a:lnTo>
                  <a:lnTo>
                    <a:pt x="1057345" y="722700"/>
                  </a:lnTo>
                  <a:lnTo>
                    <a:pt x="1061826" y="674846"/>
                  </a:lnTo>
                  <a:lnTo>
                    <a:pt x="1069185" y="627886"/>
                  </a:lnTo>
                  <a:lnTo>
                    <a:pt x="1079330" y="581911"/>
                  </a:lnTo>
                  <a:lnTo>
                    <a:pt x="1092173" y="537011"/>
                  </a:lnTo>
                  <a:lnTo>
                    <a:pt x="1107622" y="493275"/>
                  </a:lnTo>
                  <a:lnTo>
                    <a:pt x="1125588" y="450794"/>
                  </a:lnTo>
                  <a:lnTo>
                    <a:pt x="1145981" y="409659"/>
                  </a:lnTo>
                  <a:lnTo>
                    <a:pt x="1168710" y="369958"/>
                  </a:lnTo>
                  <a:lnTo>
                    <a:pt x="1193685" y="331783"/>
                  </a:lnTo>
                  <a:lnTo>
                    <a:pt x="1220817" y="295223"/>
                  </a:lnTo>
                  <a:lnTo>
                    <a:pt x="1250015" y="260368"/>
                  </a:lnTo>
                  <a:lnTo>
                    <a:pt x="1281188" y="227309"/>
                  </a:lnTo>
                  <a:lnTo>
                    <a:pt x="1314248" y="196136"/>
                  </a:lnTo>
                  <a:lnTo>
                    <a:pt x="1349103" y="166939"/>
                  </a:lnTo>
                  <a:lnTo>
                    <a:pt x="1385663" y="139808"/>
                  </a:lnTo>
                  <a:lnTo>
                    <a:pt x="1423839" y="114833"/>
                  </a:lnTo>
                  <a:lnTo>
                    <a:pt x="1463540" y="92105"/>
                  </a:lnTo>
                  <a:lnTo>
                    <a:pt x="1504677" y="71712"/>
                  </a:lnTo>
                  <a:lnTo>
                    <a:pt x="1547158" y="53747"/>
                  </a:lnTo>
                  <a:lnTo>
                    <a:pt x="1590894" y="38298"/>
                  </a:lnTo>
                  <a:lnTo>
                    <a:pt x="1635795" y="25456"/>
                  </a:lnTo>
                  <a:lnTo>
                    <a:pt x="1681770" y="15310"/>
                  </a:lnTo>
                  <a:lnTo>
                    <a:pt x="1728730" y="7952"/>
                  </a:lnTo>
                  <a:lnTo>
                    <a:pt x="1776584" y="3471"/>
                  </a:lnTo>
                  <a:lnTo>
                    <a:pt x="1825242" y="1958"/>
                  </a:lnTo>
                  <a:lnTo>
                    <a:pt x="1054564" y="0"/>
                  </a:lnTo>
                  <a:close/>
                </a:path>
              </a:pathLst>
            </a:custGeom>
            <a:solidFill>
              <a:srgbClr val="4B8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2109253" y="930275"/>
            <a:ext cx="7354570" cy="9321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5900" spc="-5">
                <a:solidFill>
                  <a:srgbClr val="007B9A"/>
                </a:solidFill>
                <a:latin typeface="Calibri"/>
                <a:cs typeface="Calibri"/>
              </a:rPr>
              <a:t>Prestaciones</a:t>
            </a:r>
            <a:r>
              <a:rPr sz="5900" spc="-25">
                <a:solidFill>
                  <a:srgbClr val="007B9A"/>
                </a:solidFill>
                <a:latin typeface="Calibri"/>
                <a:cs typeface="Calibri"/>
              </a:rPr>
              <a:t> </a:t>
            </a:r>
            <a:r>
              <a:rPr sz="5900" spc="-5">
                <a:solidFill>
                  <a:srgbClr val="007B9A"/>
                </a:solidFill>
                <a:latin typeface="Calibri"/>
                <a:cs typeface="Calibri"/>
              </a:rPr>
              <a:t>en</a:t>
            </a:r>
            <a:r>
              <a:rPr sz="5900" spc="-25">
                <a:solidFill>
                  <a:srgbClr val="007B9A"/>
                </a:solidFill>
                <a:latin typeface="Calibri"/>
                <a:cs typeface="Calibri"/>
              </a:rPr>
              <a:t> </a:t>
            </a:r>
            <a:r>
              <a:rPr sz="5900" spc="-5">
                <a:solidFill>
                  <a:srgbClr val="007B9A"/>
                </a:solidFill>
                <a:latin typeface="Calibri"/>
                <a:cs typeface="Calibri"/>
              </a:rPr>
              <a:t>especie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642440" y="473079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007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7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458858" y="693522"/>
            <a:ext cx="7163434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</a:rPr>
              <a:t>PRESTACIONES</a:t>
            </a:r>
            <a:endParaRPr sz="9100"/>
          </a:p>
        </p:txBody>
      </p:sp>
      <p:grpSp>
        <p:nvGrpSpPr>
          <p:cNvPr id="34" name="Grupo 33"/>
          <p:cNvGrpSpPr/>
          <p:nvPr/>
        </p:nvGrpSpPr>
        <p:grpSpPr>
          <a:xfrm>
            <a:off x="11621332" y="3292475"/>
            <a:ext cx="7476595" cy="6799284"/>
            <a:chOff x="11365302" y="3523148"/>
            <a:chExt cx="7476594" cy="6799284"/>
          </a:xfrm>
        </p:grpSpPr>
        <p:sp>
          <p:nvSpPr>
            <p:cNvPr id="81" name="object 81"/>
            <p:cNvSpPr/>
            <p:nvPr/>
          </p:nvSpPr>
          <p:spPr>
            <a:xfrm>
              <a:off x="11928016" y="3523148"/>
              <a:ext cx="6913880" cy="3566795"/>
            </a:xfrm>
            <a:custGeom>
              <a:avLst/>
              <a:gdLst/>
              <a:ahLst/>
              <a:cxnLst/>
              <a:rect l="l" t="t" r="r" b="b"/>
              <a:pathLst>
                <a:path w="6913880" h="3566795">
                  <a:moveTo>
                    <a:pt x="6913548" y="0"/>
                  </a:moveTo>
                  <a:lnTo>
                    <a:pt x="795347" y="0"/>
                  </a:lnTo>
                  <a:lnTo>
                    <a:pt x="746897" y="1451"/>
                  </a:lnTo>
                  <a:lnTo>
                    <a:pt x="699215" y="5750"/>
                  </a:lnTo>
                  <a:lnTo>
                    <a:pt x="652384" y="12814"/>
                  </a:lnTo>
                  <a:lnTo>
                    <a:pt x="606486" y="22559"/>
                  </a:lnTo>
                  <a:lnTo>
                    <a:pt x="561606" y="34901"/>
                  </a:lnTo>
                  <a:lnTo>
                    <a:pt x="517826" y="49759"/>
                  </a:lnTo>
                  <a:lnTo>
                    <a:pt x="475230" y="67048"/>
                  </a:lnTo>
                  <a:lnTo>
                    <a:pt x="433901" y="86686"/>
                  </a:lnTo>
                  <a:lnTo>
                    <a:pt x="393922" y="108589"/>
                  </a:lnTo>
                  <a:lnTo>
                    <a:pt x="355376" y="132674"/>
                  </a:lnTo>
                  <a:lnTo>
                    <a:pt x="318347" y="158857"/>
                  </a:lnTo>
                  <a:lnTo>
                    <a:pt x="282917" y="187057"/>
                  </a:lnTo>
                  <a:lnTo>
                    <a:pt x="249170" y="217189"/>
                  </a:lnTo>
                  <a:lnTo>
                    <a:pt x="217189" y="249170"/>
                  </a:lnTo>
                  <a:lnTo>
                    <a:pt x="187057" y="282917"/>
                  </a:lnTo>
                  <a:lnTo>
                    <a:pt x="158857" y="318347"/>
                  </a:lnTo>
                  <a:lnTo>
                    <a:pt x="132674" y="355376"/>
                  </a:lnTo>
                  <a:lnTo>
                    <a:pt x="108589" y="393922"/>
                  </a:lnTo>
                  <a:lnTo>
                    <a:pt x="86686" y="433901"/>
                  </a:lnTo>
                  <a:lnTo>
                    <a:pt x="67048" y="475230"/>
                  </a:lnTo>
                  <a:lnTo>
                    <a:pt x="49759" y="517826"/>
                  </a:lnTo>
                  <a:lnTo>
                    <a:pt x="34901" y="561606"/>
                  </a:lnTo>
                  <a:lnTo>
                    <a:pt x="22559" y="606486"/>
                  </a:lnTo>
                  <a:lnTo>
                    <a:pt x="12814" y="652384"/>
                  </a:lnTo>
                  <a:lnTo>
                    <a:pt x="5750" y="699215"/>
                  </a:lnTo>
                  <a:lnTo>
                    <a:pt x="1451" y="746897"/>
                  </a:lnTo>
                  <a:lnTo>
                    <a:pt x="0" y="795347"/>
                  </a:lnTo>
                  <a:lnTo>
                    <a:pt x="0" y="2771056"/>
                  </a:lnTo>
                  <a:lnTo>
                    <a:pt x="1451" y="2819506"/>
                  </a:lnTo>
                  <a:lnTo>
                    <a:pt x="5750" y="2867189"/>
                  </a:lnTo>
                  <a:lnTo>
                    <a:pt x="12814" y="2914020"/>
                  </a:lnTo>
                  <a:lnTo>
                    <a:pt x="22559" y="2959917"/>
                  </a:lnTo>
                  <a:lnTo>
                    <a:pt x="34901" y="3004797"/>
                  </a:lnTo>
                  <a:lnTo>
                    <a:pt x="49759" y="3048577"/>
                  </a:lnTo>
                  <a:lnTo>
                    <a:pt x="67048" y="3091173"/>
                  </a:lnTo>
                  <a:lnTo>
                    <a:pt x="86686" y="3132502"/>
                  </a:lnTo>
                  <a:lnTo>
                    <a:pt x="108589" y="3172482"/>
                  </a:lnTo>
                  <a:lnTo>
                    <a:pt x="132674" y="3211027"/>
                  </a:lnTo>
                  <a:lnTo>
                    <a:pt x="158857" y="3248057"/>
                  </a:lnTo>
                  <a:lnTo>
                    <a:pt x="187057" y="3283487"/>
                  </a:lnTo>
                  <a:lnTo>
                    <a:pt x="217189" y="3317234"/>
                  </a:lnTo>
                  <a:lnTo>
                    <a:pt x="249170" y="3349215"/>
                  </a:lnTo>
                  <a:lnTo>
                    <a:pt x="282917" y="3379347"/>
                  </a:lnTo>
                  <a:lnTo>
                    <a:pt x="318347" y="3407546"/>
                  </a:lnTo>
                  <a:lnTo>
                    <a:pt x="355376" y="3433730"/>
                  </a:lnTo>
                  <a:lnTo>
                    <a:pt x="393922" y="3457815"/>
                  </a:lnTo>
                  <a:lnTo>
                    <a:pt x="433901" y="3479718"/>
                  </a:lnTo>
                  <a:lnTo>
                    <a:pt x="475230" y="3499355"/>
                  </a:lnTo>
                  <a:lnTo>
                    <a:pt x="517826" y="3516645"/>
                  </a:lnTo>
                  <a:lnTo>
                    <a:pt x="561606" y="3531502"/>
                  </a:lnTo>
                  <a:lnTo>
                    <a:pt x="606486" y="3543845"/>
                  </a:lnTo>
                  <a:lnTo>
                    <a:pt x="652384" y="3553590"/>
                  </a:lnTo>
                  <a:lnTo>
                    <a:pt x="699215" y="3560653"/>
                  </a:lnTo>
                  <a:lnTo>
                    <a:pt x="746897" y="3564952"/>
                  </a:lnTo>
                  <a:lnTo>
                    <a:pt x="795347" y="3566404"/>
                  </a:lnTo>
                  <a:lnTo>
                    <a:pt x="6118201" y="3566404"/>
                  </a:lnTo>
                  <a:lnTo>
                    <a:pt x="6166651" y="3564952"/>
                  </a:lnTo>
                  <a:lnTo>
                    <a:pt x="6214333" y="3560653"/>
                  </a:lnTo>
                  <a:lnTo>
                    <a:pt x="6261164" y="3553590"/>
                  </a:lnTo>
                  <a:lnTo>
                    <a:pt x="6307061" y="3543845"/>
                  </a:lnTo>
                  <a:lnTo>
                    <a:pt x="6351942" y="3531502"/>
                  </a:lnTo>
                  <a:lnTo>
                    <a:pt x="6395721" y="3516645"/>
                  </a:lnTo>
                  <a:lnTo>
                    <a:pt x="6438317" y="3499355"/>
                  </a:lnTo>
                  <a:lnTo>
                    <a:pt x="6479647" y="3479718"/>
                  </a:lnTo>
                  <a:lnTo>
                    <a:pt x="6519626" y="3457815"/>
                  </a:lnTo>
                  <a:lnTo>
                    <a:pt x="6558172" y="3433730"/>
                  </a:lnTo>
                  <a:lnTo>
                    <a:pt x="6595201" y="3407546"/>
                  </a:lnTo>
                  <a:lnTo>
                    <a:pt x="6630631" y="3379347"/>
                  </a:lnTo>
                  <a:lnTo>
                    <a:pt x="6664378" y="3349215"/>
                  </a:lnTo>
                  <a:lnTo>
                    <a:pt x="6696359" y="3317234"/>
                  </a:lnTo>
                  <a:lnTo>
                    <a:pt x="6726491" y="3283487"/>
                  </a:lnTo>
                  <a:lnTo>
                    <a:pt x="6754690" y="3248057"/>
                  </a:lnTo>
                  <a:lnTo>
                    <a:pt x="6780874" y="3211027"/>
                  </a:lnTo>
                  <a:lnTo>
                    <a:pt x="6804959" y="3172482"/>
                  </a:lnTo>
                  <a:lnTo>
                    <a:pt x="6826862" y="3132502"/>
                  </a:lnTo>
                  <a:lnTo>
                    <a:pt x="6846499" y="3091173"/>
                  </a:lnTo>
                  <a:lnTo>
                    <a:pt x="6863789" y="3048577"/>
                  </a:lnTo>
                  <a:lnTo>
                    <a:pt x="6878646" y="3004797"/>
                  </a:lnTo>
                  <a:lnTo>
                    <a:pt x="6890989" y="2959917"/>
                  </a:lnTo>
                  <a:lnTo>
                    <a:pt x="6900734" y="2914020"/>
                  </a:lnTo>
                  <a:lnTo>
                    <a:pt x="6907797" y="2867189"/>
                  </a:lnTo>
                  <a:lnTo>
                    <a:pt x="6912097" y="2819506"/>
                  </a:lnTo>
                  <a:lnTo>
                    <a:pt x="6913548" y="2771056"/>
                  </a:lnTo>
                  <a:lnTo>
                    <a:pt x="6913548" y="0"/>
                  </a:lnTo>
                  <a:close/>
                </a:path>
              </a:pathLst>
            </a:custGeom>
            <a:solidFill>
              <a:srgbClr val="A2B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365302" y="7468742"/>
              <a:ext cx="6959600" cy="2853690"/>
            </a:xfrm>
            <a:custGeom>
              <a:avLst/>
              <a:gdLst/>
              <a:ahLst/>
              <a:cxnLst/>
              <a:rect l="l" t="t" r="r" b="b"/>
              <a:pathLst>
                <a:path w="6959600" h="2853690">
                  <a:moveTo>
                    <a:pt x="6263359" y="0"/>
                  </a:moveTo>
                  <a:lnTo>
                    <a:pt x="0" y="0"/>
                  </a:lnTo>
                  <a:lnTo>
                    <a:pt x="0" y="2157379"/>
                  </a:lnTo>
                  <a:lnTo>
                    <a:pt x="1605" y="2205027"/>
                  </a:lnTo>
                  <a:lnTo>
                    <a:pt x="6353" y="2251813"/>
                  </a:lnTo>
                  <a:lnTo>
                    <a:pt x="14138" y="2297634"/>
                  </a:lnTo>
                  <a:lnTo>
                    <a:pt x="24859" y="2342385"/>
                  </a:lnTo>
                  <a:lnTo>
                    <a:pt x="38411" y="2385964"/>
                  </a:lnTo>
                  <a:lnTo>
                    <a:pt x="54690" y="2428267"/>
                  </a:lnTo>
                  <a:lnTo>
                    <a:pt x="73592" y="2469190"/>
                  </a:lnTo>
                  <a:lnTo>
                    <a:pt x="95015" y="2508629"/>
                  </a:lnTo>
                  <a:lnTo>
                    <a:pt x="118854" y="2546480"/>
                  </a:lnTo>
                  <a:lnTo>
                    <a:pt x="145006" y="2582641"/>
                  </a:lnTo>
                  <a:lnTo>
                    <a:pt x="173367" y="2617007"/>
                  </a:lnTo>
                  <a:lnTo>
                    <a:pt x="203834" y="2649475"/>
                  </a:lnTo>
                  <a:lnTo>
                    <a:pt x="236302" y="2679941"/>
                  </a:lnTo>
                  <a:lnTo>
                    <a:pt x="270668" y="2708302"/>
                  </a:lnTo>
                  <a:lnTo>
                    <a:pt x="306829" y="2734453"/>
                  </a:lnTo>
                  <a:lnTo>
                    <a:pt x="344681" y="2758292"/>
                  </a:lnTo>
                  <a:lnTo>
                    <a:pt x="384120" y="2779714"/>
                  </a:lnTo>
                  <a:lnTo>
                    <a:pt x="425042" y="2798617"/>
                  </a:lnTo>
                  <a:lnTo>
                    <a:pt x="467344" y="2814895"/>
                  </a:lnTo>
                  <a:lnTo>
                    <a:pt x="510923" y="2828446"/>
                  </a:lnTo>
                  <a:lnTo>
                    <a:pt x="555674" y="2839167"/>
                  </a:lnTo>
                  <a:lnTo>
                    <a:pt x="601494" y="2846952"/>
                  </a:lnTo>
                  <a:lnTo>
                    <a:pt x="648279" y="2851700"/>
                  </a:lnTo>
                  <a:lnTo>
                    <a:pt x="695926" y="2853305"/>
                  </a:lnTo>
                  <a:lnTo>
                    <a:pt x="6263359" y="2853305"/>
                  </a:lnTo>
                  <a:lnTo>
                    <a:pt x="6311005" y="2851700"/>
                  </a:lnTo>
                  <a:lnTo>
                    <a:pt x="6357791" y="2846952"/>
                  </a:lnTo>
                  <a:lnTo>
                    <a:pt x="6403610" y="2839167"/>
                  </a:lnTo>
                  <a:lnTo>
                    <a:pt x="6448362" y="2828446"/>
                  </a:lnTo>
                  <a:lnTo>
                    <a:pt x="6491940" y="2814895"/>
                  </a:lnTo>
                  <a:lnTo>
                    <a:pt x="6534242" y="2798617"/>
                  </a:lnTo>
                  <a:lnTo>
                    <a:pt x="6575165" y="2779714"/>
                  </a:lnTo>
                  <a:lnTo>
                    <a:pt x="6614604" y="2758292"/>
                  </a:lnTo>
                  <a:lnTo>
                    <a:pt x="6652455" y="2734453"/>
                  </a:lnTo>
                  <a:lnTo>
                    <a:pt x="6688616" y="2708302"/>
                  </a:lnTo>
                  <a:lnTo>
                    <a:pt x="6722983" y="2679941"/>
                  </a:lnTo>
                  <a:lnTo>
                    <a:pt x="6755451" y="2649475"/>
                  </a:lnTo>
                  <a:lnTo>
                    <a:pt x="6785917" y="2617007"/>
                  </a:lnTo>
                  <a:lnTo>
                    <a:pt x="6814278" y="2582641"/>
                  </a:lnTo>
                  <a:lnTo>
                    <a:pt x="6840430" y="2546480"/>
                  </a:lnTo>
                  <a:lnTo>
                    <a:pt x="6864269" y="2508629"/>
                  </a:lnTo>
                  <a:lnTo>
                    <a:pt x="6885692" y="2469190"/>
                  </a:lnTo>
                  <a:lnTo>
                    <a:pt x="6904595" y="2428267"/>
                  </a:lnTo>
                  <a:lnTo>
                    <a:pt x="6920874" y="2385964"/>
                  </a:lnTo>
                  <a:lnTo>
                    <a:pt x="6934425" y="2342385"/>
                  </a:lnTo>
                  <a:lnTo>
                    <a:pt x="6945146" y="2297634"/>
                  </a:lnTo>
                  <a:lnTo>
                    <a:pt x="6952932" y="2251813"/>
                  </a:lnTo>
                  <a:lnTo>
                    <a:pt x="6957679" y="2205027"/>
                  </a:lnTo>
                  <a:lnTo>
                    <a:pt x="6959285" y="2157379"/>
                  </a:lnTo>
                  <a:lnTo>
                    <a:pt x="6959285" y="695926"/>
                  </a:lnTo>
                  <a:lnTo>
                    <a:pt x="6957679" y="648279"/>
                  </a:lnTo>
                  <a:lnTo>
                    <a:pt x="6952932" y="601494"/>
                  </a:lnTo>
                  <a:lnTo>
                    <a:pt x="6945146" y="555674"/>
                  </a:lnTo>
                  <a:lnTo>
                    <a:pt x="6934425" y="510923"/>
                  </a:lnTo>
                  <a:lnTo>
                    <a:pt x="6920874" y="467344"/>
                  </a:lnTo>
                  <a:lnTo>
                    <a:pt x="6904595" y="425042"/>
                  </a:lnTo>
                  <a:lnTo>
                    <a:pt x="6885692" y="384120"/>
                  </a:lnTo>
                  <a:lnTo>
                    <a:pt x="6864269" y="344681"/>
                  </a:lnTo>
                  <a:lnTo>
                    <a:pt x="6840430" y="306829"/>
                  </a:lnTo>
                  <a:lnTo>
                    <a:pt x="6814278" y="270668"/>
                  </a:lnTo>
                  <a:lnTo>
                    <a:pt x="6785917" y="236302"/>
                  </a:lnTo>
                  <a:lnTo>
                    <a:pt x="6755451" y="203834"/>
                  </a:lnTo>
                  <a:lnTo>
                    <a:pt x="6722983" y="173367"/>
                  </a:lnTo>
                  <a:lnTo>
                    <a:pt x="6688616" y="145006"/>
                  </a:lnTo>
                  <a:lnTo>
                    <a:pt x="6652455" y="118854"/>
                  </a:lnTo>
                  <a:lnTo>
                    <a:pt x="6614604" y="95015"/>
                  </a:lnTo>
                  <a:lnTo>
                    <a:pt x="6575165" y="73592"/>
                  </a:lnTo>
                  <a:lnTo>
                    <a:pt x="6534242" y="54690"/>
                  </a:lnTo>
                  <a:lnTo>
                    <a:pt x="6491940" y="38411"/>
                  </a:lnTo>
                  <a:lnTo>
                    <a:pt x="6448362" y="24859"/>
                  </a:lnTo>
                  <a:lnTo>
                    <a:pt x="6403610" y="14138"/>
                  </a:lnTo>
                  <a:lnTo>
                    <a:pt x="6357791" y="6353"/>
                  </a:lnTo>
                  <a:lnTo>
                    <a:pt x="6311005" y="1605"/>
                  </a:lnTo>
                  <a:lnTo>
                    <a:pt x="6263359" y="0"/>
                  </a:lnTo>
                  <a:close/>
                </a:path>
              </a:pathLst>
            </a:custGeom>
            <a:solidFill>
              <a:srgbClr val="C8C152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2233087" y="4100870"/>
              <a:ext cx="2337435" cy="145732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699">
                <a:spcBef>
                  <a:spcPts val="135"/>
                </a:spcBef>
              </a:pPr>
              <a:r>
                <a:rPr sz="4000" spc="20">
                  <a:solidFill>
                    <a:srgbClr val="FFFFFF"/>
                  </a:solidFill>
                  <a:latin typeface="Calibri"/>
                  <a:cs typeface="Calibri"/>
                </a:rPr>
                <a:t>Más</a:t>
              </a:r>
              <a:r>
                <a:rPr sz="4000" spc="-3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000" spc="1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endParaRPr sz="4000">
                <a:latin typeface="Calibri"/>
                <a:cs typeface="Calibri"/>
              </a:endParaRPr>
            </a:p>
            <a:p>
              <a:pPr marL="12699">
                <a:spcBef>
                  <a:spcPts val="251"/>
                </a:spcBef>
              </a:pPr>
              <a:r>
                <a:rPr sz="5100" b="1">
                  <a:solidFill>
                    <a:srgbClr val="FFFFFF"/>
                  </a:solidFill>
                  <a:latin typeface="Calibri"/>
                  <a:cs typeface="Calibri"/>
                </a:rPr>
                <a:t>millones</a:t>
              </a:r>
              <a:endParaRPr sz="5100">
                <a:latin typeface="Calibri"/>
                <a:cs typeface="Calibri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2233087" y="5503600"/>
              <a:ext cx="3315335" cy="125666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699" marR="5081">
                <a:lnSpc>
                  <a:spcPct val="100899"/>
                </a:lnSpc>
                <a:spcBef>
                  <a:spcPts val="96"/>
                </a:spcBef>
              </a:pPr>
              <a:r>
                <a:rPr sz="4000" spc="15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4000" spc="-69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000" spc="10">
                  <a:solidFill>
                    <a:srgbClr val="FFFFFF"/>
                  </a:solidFill>
                  <a:latin typeface="Calibri"/>
                  <a:cs typeface="Calibri"/>
                </a:rPr>
                <a:t>prestaciones </a:t>
              </a:r>
              <a:r>
                <a:rPr sz="4000" spc="-89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000" spc="10">
                  <a:solidFill>
                    <a:srgbClr val="FFFFFF"/>
                  </a:solidFill>
                  <a:latin typeface="Calibri"/>
                  <a:cs typeface="Calibri"/>
                </a:rPr>
                <a:t>asistenciales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1596812" y="8725419"/>
              <a:ext cx="4668520" cy="1296035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699">
                <a:lnSpc>
                  <a:spcPts val="4995"/>
                </a:lnSpc>
                <a:spcBef>
                  <a:spcPts val="115"/>
                </a:spcBef>
              </a:pPr>
              <a:r>
                <a:rPr sz="4300" b="1" spc="-20">
                  <a:solidFill>
                    <a:srgbClr val="FFFFFF"/>
                  </a:solidFill>
                  <a:latin typeface="Calibri"/>
                  <a:cs typeface="Calibri"/>
                </a:rPr>
                <a:t>ASISTENCIA</a:t>
              </a:r>
              <a:r>
                <a:rPr sz="4300" b="1" spc="-81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300" b="1" spc="-30">
                  <a:solidFill>
                    <a:srgbClr val="FFFFFF"/>
                  </a:solidFill>
                  <a:latin typeface="Calibri"/>
                  <a:cs typeface="Calibri"/>
                </a:rPr>
                <a:t>MÉDICA</a:t>
              </a:r>
              <a:endParaRPr sz="4300">
                <a:latin typeface="Calibri"/>
                <a:cs typeface="Calibri"/>
              </a:endParaRPr>
            </a:p>
            <a:p>
              <a:pPr marL="12699">
                <a:lnSpc>
                  <a:spcPts val="4995"/>
                </a:lnSpc>
              </a:pPr>
              <a:r>
                <a:rPr sz="4300" spc="-25">
                  <a:solidFill>
                    <a:srgbClr val="FFFFFF"/>
                  </a:solidFill>
                  <a:latin typeface="Calibri"/>
                  <a:cs typeface="Calibri"/>
                </a:rPr>
                <a:t>INTEGRAL</a:t>
              </a:r>
              <a:r>
                <a:rPr sz="4300" spc="-4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4300" spc="-25">
                  <a:solidFill>
                    <a:srgbClr val="FFFFFF"/>
                  </a:solidFill>
                  <a:latin typeface="Calibri"/>
                  <a:cs typeface="Calibri"/>
                </a:rPr>
                <a:t>2022</a:t>
              </a:r>
              <a:endParaRPr sz="4300">
                <a:latin typeface="Calibri"/>
                <a:cs typeface="Calibri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6978326" y="7660354"/>
              <a:ext cx="1038225" cy="1051560"/>
            </a:xfrm>
            <a:custGeom>
              <a:avLst/>
              <a:gdLst/>
              <a:ahLst/>
              <a:cxnLst/>
              <a:rect l="l" t="t" r="r" b="b"/>
              <a:pathLst>
                <a:path w="1038225" h="1051559">
                  <a:moveTo>
                    <a:pt x="720509" y="506056"/>
                  </a:moveTo>
                  <a:lnTo>
                    <a:pt x="706272" y="463359"/>
                  </a:lnTo>
                  <a:lnTo>
                    <a:pt x="695147" y="449122"/>
                  </a:lnTo>
                  <a:lnTo>
                    <a:pt x="685901" y="437286"/>
                  </a:lnTo>
                  <a:lnTo>
                    <a:pt x="679881" y="429564"/>
                  </a:lnTo>
                  <a:lnTo>
                    <a:pt x="656971" y="415429"/>
                  </a:lnTo>
                  <a:lnTo>
                    <a:pt x="656971" y="503720"/>
                  </a:lnTo>
                  <a:lnTo>
                    <a:pt x="649058" y="532980"/>
                  </a:lnTo>
                  <a:lnTo>
                    <a:pt x="626719" y="561822"/>
                  </a:lnTo>
                  <a:lnTo>
                    <a:pt x="591997" y="592442"/>
                  </a:lnTo>
                  <a:lnTo>
                    <a:pt x="546963" y="627087"/>
                  </a:lnTo>
                  <a:lnTo>
                    <a:pt x="540054" y="632079"/>
                  </a:lnTo>
                  <a:lnTo>
                    <a:pt x="533831" y="636854"/>
                  </a:lnTo>
                  <a:lnTo>
                    <a:pt x="528078" y="642099"/>
                  </a:lnTo>
                  <a:lnTo>
                    <a:pt x="522516" y="648487"/>
                  </a:lnTo>
                  <a:lnTo>
                    <a:pt x="515264" y="643458"/>
                  </a:lnTo>
                  <a:lnTo>
                    <a:pt x="508469" y="638670"/>
                  </a:lnTo>
                  <a:lnTo>
                    <a:pt x="502589" y="633437"/>
                  </a:lnTo>
                  <a:lnTo>
                    <a:pt x="498081" y="627087"/>
                  </a:lnTo>
                  <a:lnTo>
                    <a:pt x="452018" y="592112"/>
                  </a:lnTo>
                  <a:lnTo>
                    <a:pt x="417410" y="560946"/>
                  </a:lnTo>
                  <a:lnTo>
                    <a:pt x="395630" y="532003"/>
                  </a:lnTo>
                  <a:lnTo>
                    <a:pt x="388061" y="503720"/>
                  </a:lnTo>
                  <a:lnTo>
                    <a:pt x="392341" y="481177"/>
                  </a:lnTo>
                  <a:lnTo>
                    <a:pt x="403948" y="463969"/>
                  </a:lnTo>
                  <a:lnTo>
                    <a:pt x="421055" y="452983"/>
                  </a:lnTo>
                  <a:lnTo>
                    <a:pt x="441833" y="449122"/>
                  </a:lnTo>
                  <a:lnTo>
                    <a:pt x="467156" y="455828"/>
                  </a:lnTo>
                  <a:lnTo>
                    <a:pt x="484644" y="470763"/>
                  </a:lnTo>
                  <a:lnTo>
                    <a:pt x="494804" y="486156"/>
                  </a:lnTo>
                  <a:lnTo>
                    <a:pt x="498081" y="494220"/>
                  </a:lnTo>
                  <a:lnTo>
                    <a:pt x="501230" y="501802"/>
                  </a:lnTo>
                  <a:lnTo>
                    <a:pt x="506666" y="506945"/>
                  </a:lnTo>
                  <a:lnTo>
                    <a:pt x="513905" y="509879"/>
                  </a:lnTo>
                  <a:lnTo>
                    <a:pt x="522516" y="510806"/>
                  </a:lnTo>
                  <a:lnTo>
                    <a:pt x="530821" y="509206"/>
                  </a:lnTo>
                  <a:lnTo>
                    <a:pt x="537502" y="505167"/>
                  </a:lnTo>
                  <a:lnTo>
                    <a:pt x="542798" y="499808"/>
                  </a:lnTo>
                  <a:lnTo>
                    <a:pt x="546963" y="494220"/>
                  </a:lnTo>
                  <a:lnTo>
                    <a:pt x="549859" y="486156"/>
                  </a:lnTo>
                  <a:lnTo>
                    <a:pt x="559181" y="470763"/>
                  </a:lnTo>
                  <a:lnTo>
                    <a:pt x="575818" y="455828"/>
                  </a:lnTo>
                  <a:lnTo>
                    <a:pt x="600722" y="449122"/>
                  </a:lnTo>
                  <a:lnTo>
                    <a:pt x="622922" y="453301"/>
                  </a:lnTo>
                  <a:lnTo>
                    <a:pt x="640765" y="464845"/>
                  </a:lnTo>
                  <a:lnTo>
                    <a:pt x="652653" y="482168"/>
                  </a:lnTo>
                  <a:lnTo>
                    <a:pt x="656971" y="503720"/>
                  </a:lnTo>
                  <a:lnTo>
                    <a:pt x="656971" y="415429"/>
                  </a:lnTo>
                  <a:lnTo>
                    <a:pt x="643851" y="407327"/>
                  </a:lnTo>
                  <a:lnTo>
                    <a:pt x="600722" y="399326"/>
                  </a:lnTo>
                  <a:lnTo>
                    <a:pt x="578535" y="401586"/>
                  </a:lnTo>
                  <a:lnTo>
                    <a:pt x="557047" y="408508"/>
                  </a:lnTo>
                  <a:lnTo>
                    <a:pt x="537845" y="420331"/>
                  </a:lnTo>
                  <a:lnTo>
                    <a:pt x="522516" y="437286"/>
                  </a:lnTo>
                  <a:lnTo>
                    <a:pt x="505129" y="421347"/>
                  </a:lnTo>
                  <a:lnTo>
                    <a:pt x="485876" y="409409"/>
                  </a:lnTo>
                  <a:lnTo>
                    <a:pt x="464769" y="401916"/>
                  </a:lnTo>
                  <a:lnTo>
                    <a:pt x="441833" y="399326"/>
                  </a:lnTo>
                  <a:lnTo>
                    <a:pt x="399656" y="407670"/>
                  </a:lnTo>
                  <a:lnTo>
                    <a:pt x="366420" y="430466"/>
                  </a:lnTo>
                  <a:lnTo>
                    <a:pt x="344614" y="464375"/>
                  </a:lnTo>
                  <a:lnTo>
                    <a:pt x="336791" y="506056"/>
                  </a:lnTo>
                  <a:lnTo>
                    <a:pt x="342988" y="542251"/>
                  </a:lnTo>
                  <a:lnTo>
                    <a:pt x="387997" y="606539"/>
                  </a:lnTo>
                  <a:lnTo>
                    <a:pt x="423760" y="638289"/>
                  </a:lnTo>
                  <a:lnTo>
                    <a:pt x="466344" y="672211"/>
                  </a:lnTo>
                  <a:lnTo>
                    <a:pt x="498983" y="696544"/>
                  </a:lnTo>
                  <a:lnTo>
                    <a:pt x="510336" y="705421"/>
                  </a:lnTo>
                  <a:lnTo>
                    <a:pt x="515226" y="707758"/>
                  </a:lnTo>
                  <a:lnTo>
                    <a:pt x="522516" y="710171"/>
                  </a:lnTo>
                  <a:lnTo>
                    <a:pt x="534771" y="710171"/>
                  </a:lnTo>
                  <a:lnTo>
                    <a:pt x="539661" y="707758"/>
                  </a:lnTo>
                  <a:lnTo>
                    <a:pt x="546963" y="705421"/>
                  </a:lnTo>
                  <a:lnTo>
                    <a:pt x="557580" y="696214"/>
                  </a:lnTo>
                  <a:lnTo>
                    <a:pt x="567753" y="687006"/>
                  </a:lnTo>
                  <a:lnTo>
                    <a:pt x="577926" y="678713"/>
                  </a:lnTo>
                  <a:lnTo>
                    <a:pt x="619150" y="648487"/>
                  </a:lnTo>
                  <a:lnTo>
                    <a:pt x="668782" y="606539"/>
                  </a:lnTo>
                  <a:lnTo>
                    <a:pt x="696582" y="575144"/>
                  </a:lnTo>
                  <a:lnTo>
                    <a:pt x="714298" y="542251"/>
                  </a:lnTo>
                  <a:lnTo>
                    <a:pt x="720509" y="506056"/>
                  </a:lnTo>
                  <a:close/>
                </a:path>
                <a:path w="1038225" h="1051559">
                  <a:moveTo>
                    <a:pt x="1038021" y="403631"/>
                  </a:moveTo>
                  <a:lnTo>
                    <a:pt x="1030706" y="366268"/>
                  </a:lnTo>
                  <a:lnTo>
                    <a:pt x="1010666" y="336016"/>
                  </a:lnTo>
                  <a:lnTo>
                    <a:pt x="980757" y="315747"/>
                  </a:lnTo>
                  <a:lnTo>
                    <a:pt x="979855" y="315569"/>
                  </a:lnTo>
                  <a:lnTo>
                    <a:pt x="979855" y="406476"/>
                  </a:lnTo>
                  <a:lnTo>
                    <a:pt x="979855" y="650240"/>
                  </a:lnTo>
                  <a:lnTo>
                    <a:pt x="977430" y="663803"/>
                  </a:lnTo>
                  <a:lnTo>
                    <a:pt x="970838" y="674484"/>
                  </a:lnTo>
                  <a:lnTo>
                    <a:pt x="961148" y="681469"/>
                  </a:lnTo>
                  <a:lnTo>
                    <a:pt x="949375" y="683971"/>
                  </a:lnTo>
                  <a:lnTo>
                    <a:pt x="705840" y="683971"/>
                  </a:lnTo>
                  <a:lnTo>
                    <a:pt x="694067" y="686409"/>
                  </a:lnTo>
                  <a:lnTo>
                    <a:pt x="684364" y="693051"/>
                  </a:lnTo>
                  <a:lnTo>
                    <a:pt x="677786" y="702843"/>
                  </a:lnTo>
                  <a:lnTo>
                    <a:pt x="675347" y="714743"/>
                  </a:lnTo>
                  <a:lnTo>
                    <a:pt x="675347" y="958596"/>
                  </a:lnTo>
                  <a:lnTo>
                    <a:pt x="672934" y="972146"/>
                  </a:lnTo>
                  <a:lnTo>
                    <a:pt x="666381" y="982789"/>
                  </a:lnTo>
                  <a:lnTo>
                    <a:pt x="656717" y="989736"/>
                  </a:lnTo>
                  <a:lnTo>
                    <a:pt x="644956" y="992225"/>
                  </a:lnTo>
                  <a:lnTo>
                    <a:pt x="401332" y="992225"/>
                  </a:lnTo>
                  <a:lnTo>
                    <a:pt x="389572" y="989736"/>
                  </a:lnTo>
                  <a:lnTo>
                    <a:pt x="379907" y="982789"/>
                  </a:lnTo>
                  <a:lnTo>
                    <a:pt x="373341" y="972146"/>
                  </a:lnTo>
                  <a:lnTo>
                    <a:pt x="370928" y="958596"/>
                  </a:lnTo>
                  <a:lnTo>
                    <a:pt x="370928" y="714743"/>
                  </a:lnTo>
                  <a:lnTo>
                    <a:pt x="368503" y="702843"/>
                  </a:lnTo>
                  <a:lnTo>
                    <a:pt x="361911" y="693051"/>
                  </a:lnTo>
                  <a:lnTo>
                    <a:pt x="352209" y="686409"/>
                  </a:lnTo>
                  <a:lnTo>
                    <a:pt x="340436" y="683971"/>
                  </a:lnTo>
                  <a:lnTo>
                    <a:pt x="96913" y="683971"/>
                  </a:lnTo>
                  <a:lnTo>
                    <a:pt x="85140" y="681469"/>
                  </a:lnTo>
                  <a:lnTo>
                    <a:pt x="75438" y="674484"/>
                  </a:lnTo>
                  <a:lnTo>
                    <a:pt x="68859" y="663803"/>
                  </a:lnTo>
                  <a:lnTo>
                    <a:pt x="66433" y="650240"/>
                  </a:lnTo>
                  <a:lnTo>
                    <a:pt x="66433" y="406476"/>
                  </a:lnTo>
                  <a:lnTo>
                    <a:pt x="68859" y="394563"/>
                  </a:lnTo>
                  <a:lnTo>
                    <a:pt x="75438" y="384746"/>
                  </a:lnTo>
                  <a:lnTo>
                    <a:pt x="85140" y="378066"/>
                  </a:lnTo>
                  <a:lnTo>
                    <a:pt x="96913" y="375615"/>
                  </a:lnTo>
                  <a:lnTo>
                    <a:pt x="340436" y="375615"/>
                  </a:lnTo>
                  <a:lnTo>
                    <a:pt x="352209" y="372719"/>
                  </a:lnTo>
                  <a:lnTo>
                    <a:pt x="361911" y="365099"/>
                  </a:lnTo>
                  <a:lnTo>
                    <a:pt x="368503" y="354330"/>
                  </a:lnTo>
                  <a:lnTo>
                    <a:pt x="370928" y="341985"/>
                  </a:lnTo>
                  <a:lnTo>
                    <a:pt x="370928" y="98120"/>
                  </a:lnTo>
                  <a:lnTo>
                    <a:pt x="373341" y="84582"/>
                  </a:lnTo>
                  <a:lnTo>
                    <a:pt x="379907" y="73939"/>
                  </a:lnTo>
                  <a:lnTo>
                    <a:pt x="389572" y="66992"/>
                  </a:lnTo>
                  <a:lnTo>
                    <a:pt x="401332" y="64503"/>
                  </a:lnTo>
                  <a:lnTo>
                    <a:pt x="644956" y="64503"/>
                  </a:lnTo>
                  <a:lnTo>
                    <a:pt x="656717" y="66992"/>
                  </a:lnTo>
                  <a:lnTo>
                    <a:pt x="666381" y="73939"/>
                  </a:lnTo>
                  <a:lnTo>
                    <a:pt x="672934" y="84582"/>
                  </a:lnTo>
                  <a:lnTo>
                    <a:pt x="675347" y="98120"/>
                  </a:lnTo>
                  <a:lnTo>
                    <a:pt x="675347" y="341985"/>
                  </a:lnTo>
                  <a:lnTo>
                    <a:pt x="677786" y="354330"/>
                  </a:lnTo>
                  <a:lnTo>
                    <a:pt x="684364" y="365099"/>
                  </a:lnTo>
                  <a:lnTo>
                    <a:pt x="694067" y="372719"/>
                  </a:lnTo>
                  <a:lnTo>
                    <a:pt x="705840" y="375615"/>
                  </a:lnTo>
                  <a:lnTo>
                    <a:pt x="949375" y="375615"/>
                  </a:lnTo>
                  <a:lnTo>
                    <a:pt x="961148" y="378066"/>
                  </a:lnTo>
                  <a:lnTo>
                    <a:pt x="970838" y="384746"/>
                  </a:lnTo>
                  <a:lnTo>
                    <a:pt x="977430" y="394563"/>
                  </a:lnTo>
                  <a:lnTo>
                    <a:pt x="979855" y="406476"/>
                  </a:lnTo>
                  <a:lnTo>
                    <a:pt x="979855" y="315569"/>
                  </a:lnTo>
                  <a:lnTo>
                    <a:pt x="943838" y="308356"/>
                  </a:lnTo>
                  <a:lnTo>
                    <a:pt x="733513" y="308356"/>
                  </a:lnTo>
                  <a:lnTo>
                    <a:pt x="733513" y="95377"/>
                  </a:lnTo>
                  <a:lnTo>
                    <a:pt x="706501" y="27698"/>
                  </a:lnTo>
                  <a:lnTo>
                    <a:pt x="642137" y="0"/>
                  </a:lnTo>
                  <a:lnTo>
                    <a:pt x="398602" y="0"/>
                  </a:lnTo>
                  <a:lnTo>
                    <a:pt x="361708" y="7404"/>
                  </a:lnTo>
                  <a:lnTo>
                    <a:pt x="331825" y="27698"/>
                  </a:lnTo>
                  <a:lnTo>
                    <a:pt x="311823" y="57988"/>
                  </a:lnTo>
                  <a:lnTo>
                    <a:pt x="304520" y="95377"/>
                  </a:lnTo>
                  <a:lnTo>
                    <a:pt x="304520" y="308356"/>
                  </a:lnTo>
                  <a:lnTo>
                    <a:pt x="94107" y="308356"/>
                  </a:lnTo>
                  <a:lnTo>
                    <a:pt x="57238" y="315747"/>
                  </a:lnTo>
                  <a:lnTo>
                    <a:pt x="27343" y="336016"/>
                  </a:lnTo>
                  <a:lnTo>
                    <a:pt x="7315" y="366268"/>
                  </a:lnTo>
                  <a:lnTo>
                    <a:pt x="0" y="403631"/>
                  </a:lnTo>
                  <a:lnTo>
                    <a:pt x="0" y="647484"/>
                  </a:lnTo>
                  <a:lnTo>
                    <a:pt x="7315" y="684860"/>
                  </a:lnTo>
                  <a:lnTo>
                    <a:pt x="27343" y="715111"/>
                  </a:lnTo>
                  <a:lnTo>
                    <a:pt x="57238" y="735380"/>
                  </a:lnTo>
                  <a:lnTo>
                    <a:pt x="94107" y="742772"/>
                  </a:lnTo>
                  <a:lnTo>
                    <a:pt x="304520" y="742772"/>
                  </a:lnTo>
                  <a:lnTo>
                    <a:pt x="304520" y="955751"/>
                  </a:lnTo>
                  <a:lnTo>
                    <a:pt x="311823" y="993140"/>
                  </a:lnTo>
                  <a:lnTo>
                    <a:pt x="331825" y="1023416"/>
                  </a:lnTo>
                  <a:lnTo>
                    <a:pt x="361708" y="1043711"/>
                  </a:lnTo>
                  <a:lnTo>
                    <a:pt x="398602" y="1051128"/>
                  </a:lnTo>
                  <a:lnTo>
                    <a:pt x="642137" y="1051128"/>
                  </a:lnTo>
                  <a:lnTo>
                    <a:pt x="677430" y="1043711"/>
                  </a:lnTo>
                  <a:lnTo>
                    <a:pt x="706501" y="1023416"/>
                  </a:lnTo>
                  <a:lnTo>
                    <a:pt x="726236" y="993140"/>
                  </a:lnTo>
                  <a:lnTo>
                    <a:pt x="726414" y="992225"/>
                  </a:lnTo>
                  <a:lnTo>
                    <a:pt x="733513" y="955751"/>
                  </a:lnTo>
                  <a:lnTo>
                    <a:pt x="733513" y="742772"/>
                  </a:lnTo>
                  <a:lnTo>
                    <a:pt x="943838" y="742772"/>
                  </a:lnTo>
                  <a:lnTo>
                    <a:pt x="980757" y="735380"/>
                  </a:lnTo>
                  <a:lnTo>
                    <a:pt x="1010666" y="715111"/>
                  </a:lnTo>
                  <a:lnTo>
                    <a:pt x="1030706" y="684860"/>
                  </a:lnTo>
                  <a:lnTo>
                    <a:pt x="1038021" y="647484"/>
                  </a:lnTo>
                  <a:lnTo>
                    <a:pt x="1038021" y="403631"/>
                  </a:lnTo>
                  <a:close/>
                </a:path>
              </a:pathLst>
            </a:custGeom>
            <a:solidFill>
              <a:srgbClr val="FFFFFF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8" name="Imagen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865256"/>
            <a:ext cx="1187784" cy="1190852"/>
          </a:xfrm>
          <a:prstGeom prst="rect">
            <a:avLst/>
          </a:prstGeom>
        </p:spPr>
      </p:pic>
      <p:sp>
        <p:nvSpPr>
          <p:cNvPr id="99" name="object 12"/>
          <p:cNvSpPr/>
          <p:nvPr/>
        </p:nvSpPr>
        <p:spPr>
          <a:xfrm>
            <a:off x="2051400" y="80175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37516"/>
              </p:ext>
            </p:extLst>
          </p:nvPr>
        </p:nvGraphicFramePr>
        <p:xfrm>
          <a:off x="755653" y="2834424"/>
          <a:ext cx="10210801" cy="815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r>
                        <a:rPr lang="es-ES" sz="2800" b="1" baseline="0">
                          <a:solidFill>
                            <a:schemeClr val="bg1"/>
                          </a:solidFill>
                          <a:latin typeface="+mn-lt"/>
                        </a:rPr>
                        <a:t>  </a:t>
                      </a: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2.287.857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</a:t>
                      </a:r>
                      <a:r>
                        <a:rPr lang="es-ES" sz="2800" b="1" baseline="0">
                          <a:solidFill>
                            <a:schemeClr val="bg1"/>
                          </a:solidFill>
                          <a:latin typeface="+mn-lt"/>
                        </a:rPr>
                        <a:t>  207.716</a:t>
                      </a:r>
                      <a:endParaRPr lang="es-ES" sz="2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988.977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587.898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108.516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173.895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EAA953"/>
                          </a:solidFill>
                          <a:latin typeface="+mn-lt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947.211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3A7E3D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5.657.837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E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3A7E3D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2.503.597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E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9DC42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676.373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9DC42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294.177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5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rgbClr val="9DC42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+mn-lt"/>
                        </a:rPr>
                        <a:t>+  4.358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C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86" name="object 86"/>
          <p:cNvSpPr txBox="1"/>
          <p:nvPr/>
        </p:nvSpPr>
        <p:spPr>
          <a:xfrm>
            <a:off x="15374924" y="2015009"/>
            <a:ext cx="4088899" cy="402930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sz="26100" b="1" spc="-2729">
                <a:solidFill>
                  <a:srgbClr val="6C8968"/>
                </a:solidFill>
                <a:latin typeface="Calibri"/>
                <a:cs typeface="Calibri"/>
              </a:rPr>
              <a:t>5</a:t>
            </a:r>
            <a:r>
              <a:rPr sz="26100" b="1" spc="-1110">
                <a:solidFill>
                  <a:srgbClr val="6C8968"/>
                </a:solidFill>
                <a:latin typeface="Calibri"/>
                <a:cs typeface="Calibri"/>
              </a:rPr>
              <a:t>,</a:t>
            </a:r>
            <a:r>
              <a:rPr sz="26100" b="1" spc="-165">
                <a:solidFill>
                  <a:srgbClr val="6C8968"/>
                </a:solidFill>
                <a:latin typeface="Calibri"/>
                <a:cs typeface="Calibri"/>
              </a:rPr>
              <a:t>3</a:t>
            </a:r>
            <a:endParaRPr sz="26100">
              <a:latin typeface="Calibri"/>
              <a:cs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5390">
            <a:off x="15067713" y="9234447"/>
            <a:ext cx="4650587" cy="140792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15741F3A-2D43-1B07-A2A5-2E65A0333C57}"/>
              </a:ext>
            </a:extLst>
          </p:cNvPr>
          <p:cNvGrpSpPr/>
          <p:nvPr/>
        </p:nvGrpSpPr>
        <p:grpSpPr>
          <a:xfrm rot="20675380">
            <a:off x="15127745" y="9216870"/>
            <a:ext cx="4582287" cy="1447800"/>
            <a:chOff x="5515087" y="1522992"/>
            <a:chExt cx="4582287" cy="1447800"/>
          </a:xfrm>
          <a:noFill/>
        </p:grpSpPr>
        <p:sp>
          <p:nvSpPr>
            <p:cNvPr id="5" name="object 82">
              <a:extLst>
                <a:ext uri="{FF2B5EF4-FFF2-40B4-BE49-F238E27FC236}">
                  <a16:creationId xmlns:a16="http://schemas.microsoft.com/office/drawing/2014/main" id="{12E9D2B7-1D3B-5382-4079-7CF649D59457}"/>
                </a:ext>
              </a:extLst>
            </p:cNvPr>
            <p:cNvSpPr/>
            <p:nvPr/>
          </p:nvSpPr>
          <p:spPr>
            <a:xfrm>
              <a:off x="5601574" y="1522992"/>
              <a:ext cx="4495800" cy="1447800"/>
            </a:xfrm>
            <a:custGeom>
              <a:avLst/>
              <a:gdLst/>
              <a:ahLst/>
              <a:cxnLst/>
              <a:rect l="l" t="t" r="r" b="b"/>
              <a:pathLst>
                <a:path w="6959600" h="2853690">
                  <a:moveTo>
                    <a:pt x="6263359" y="0"/>
                  </a:moveTo>
                  <a:lnTo>
                    <a:pt x="0" y="0"/>
                  </a:lnTo>
                  <a:lnTo>
                    <a:pt x="0" y="2157379"/>
                  </a:lnTo>
                  <a:lnTo>
                    <a:pt x="1605" y="2205027"/>
                  </a:lnTo>
                  <a:lnTo>
                    <a:pt x="6353" y="2251813"/>
                  </a:lnTo>
                  <a:lnTo>
                    <a:pt x="14138" y="2297634"/>
                  </a:lnTo>
                  <a:lnTo>
                    <a:pt x="24859" y="2342385"/>
                  </a:lnTo>
                  <a:lnTo>
                    <a:pt x="38411" y="2385964"/>
                  </a:lnTo>
                  <a:lnTo>
                    <a:pt x="54690" y="2428267"/>
                  </a:lnTo>
                  <a:lnTo>
                    <a:pt x="73592" y="2469190"/>
                  </a:lnTo>
                  <a:lnTo>
                    <a:pt x="95015" y="2508629"/>
                  </a:lnTo>
                  <a:lnTo>
                    <a:pt x="118854" y="2546480"/>
                  </a:lnTo>
                  <a:lnTo>
                    <a:pt x="145006" y="2582641"/>
                  </a:lnTo>
                  <a:lnTo>
                    <a:pt x="173367" y="2617007"/>
                  </a:lnTo>
                  <a:lnTo>
                    <a:pt x="203834" y="2649475"/>
                  </a:lnTo>
                  <a:lnTo>
                    <a:pt x="236302" y="2679941"/>
                  </a:lnTo>
                  <a:lnTo>
                    <a:pt x="270668" y="2708302"/>
                  </a:lnTo>
                  <a:lnTo>
                    <a:pt x="306829" y="2734453"/>
                  </a:lnTo>
                  <a:lnTo>
                    <a:pt x="344681" y="2758292"/>
                  </a:lnTo>
                  <a:lnTo>
                    <a:pt x="384120" y="2779714"/>
                  </a:lnTo>
                  <a:lnTo>
                    <a:pt x="425042" y="2798617"/>
                  </a:lnTo>
                  <a:lnTo>
                    <a:pt x="467344" y="2814895"/>
                  </a:lnTo>
                  <a:lnTo>
                    <a:pt x="510923" y="2828446"/>
                  </a:lnTo>
                  <a:lnTo>
                    <a:pt x="555674" y="2839167"/>
                  </a:lnTo>
                  <a:lnTo>
                    <a:pt x="601494" y="2846952"/>
                  </a:lnTo>
                  <a:lnTo>
                    <a:pt x="648279" y="2851700"/>
                  </a:lnTo>
                  <a:lnTo>
                    <a:pt x="695926" y="2853305"/>
                  </a:lnTo>
                  <a:lnTo>
                    <a:pt x="6263359" y="2853305"/>
                  </a:lnTo>
                  <a:lnTo>
                    <a:pt x="6311005" y="2851700"/>
                  </a:lnTo>
                  <a:lnTo>
                    <a:pt x="6357791" y="2846952"/>
                  </a:lnTo>
                  <a:lnTo>
                    <a:pt x="6403610" y="2839167"/>
                  </a:lnTo>
                  <a:lnTo>
                    <a:pt x="6448362" y="2828446"/>
                  </a:lnTo>
                  <a:lnTo>
                    <a:pt x="6491940" y="2814895"/>
                  </a:lnTo>
                  <a:lnTo>
                    <a:pt x="6534242" y="2798617"/>
                  </a:lnTo>
                  <a:lnTo>
                    <a:pt x="6575165" y="2779714"/>
                  </a:lnTo>
                  <a:lnTo>
                    <a:pt x="6614604" y="2758292"/>
                  </a:lnTo>
                  <a:lnTo>
                    <a:pt x="6652455" y="2734453"/>
                  </a:lnTo>
                  <a:lnTo>
                    <a:pt x="6688616" y="2708302"/>
                  </a:lnTo>
                  <a:lnTo>
                    <a:pt x="6722983" y="2679941"/>
                  </a:lnTo>
                  <a:lnTo>
                    <a:pt x="6755451" y="2649475"/>
                  </a:lnTo>
                  <a:lnTo>
                    <a:pt x="6785917" y="2617007"/>
                  </a:lnTo>
                  <a:lnTo>
                    <a:pt x="6814278" y="2582641"/>
                  </a:lnTo>
                  <a:lnTo>
                    <a:pt x="6840430" y="2546480"/>
                  </a:lnTo>
                  <a:lnTo>
                    <a:pt x="6864269" y="2508629"/>
                  </a:lnTo>
                  <a:lnTo>
                    <a:pt x="6885692" y="2469190"/>
                  </a:lnTo>
                  <a:lnTo>
                    <a:pt x="6904595" y="2428267"/>
                  </a:lnTo>
                  <a:lnTo>
                    <a:pt x="6920874" y="2385964"/>
                  </a:lnTo>
                  <a:lnTo>
                    <a:pt x="6934425" y="2342385"/>
                  </a:lnTo>
                  <a:lnTo>
                    <a:pt x="6945146" y="2297634"/>
                  </a:lnTo>
                  <a:lnTo>
                    <a:pt x="6952932" y="2251813"/>
                  </a:lnTo>
                  <a:lnTo>
                    <a:pt x="6957679" y="2205027"/>
                  </a:lnTo>
                  <a:lnTo>
                    <a:pt x="6959285" y="2157379"/>
                  </a:lnTo>
                  <a:lnTo>
                    <a:pt x="6959285" y="695926"/>
                  </a:lnTo>
                  <a:lnTo>
                    <a:pt x="6957679" y="648279"/>
                  </a:lnTo>
                  <a:lnTo>
                    <a:pt x="6952932" y="601494"/>
                  </a:lnTo>
                  <a:lnTo>
                    <a:pt x="6945146" y="555674"/>
                  </a:lnTo>
                  <a:lnTo>
                    <a:pt x="6934425" y="510923"/>
                  </a:lnTo>
                  <a:lnTo>
                    <a:pt x="6920874" y="467344"/>
                  </a:lnTo>
                  <a:lnTo>
                    <a:pt x="6904595" y="425042"/>
                  </a:lnTo>
                  <a:lnTo>
                    <a:pt x="6885692" y="384120"/>
                  </a:lnTo>
                  <a:lnTo>
                    <a:pt x="6864269" y="344681"/>
                  </a:lnTo>
                  <a:lnTo>
                    <a:pt x="6840430" y="306829"/>
                  </a:lnTo>
                  <a:lnTo>
                    <a:pt x="6814278" y="270668"/>
                  </a:lnTo>
                  <a:lnTo>
                    <a:pt x="6785917" y="236302"/>
                  </a:lnTo>
                  <a:lnTo>
                    <a:pt x="6755451" y="203834"/>
                  </a:lnTo>
                  <a:lnTo>
                    <a:pt x="6722983" y="173367"/>
                  </a:lnTo>
                  <a:lnTo>
                    <a:pt x="6688616" y="145006"/>
                  </a:lnTo>
                  <a:lnTo>
                    <a:pt x="6652455" y="118854"/>
                  </a:lnTo>
                  <a:lnTo>
                    <a:pt x="6614604" y="95015"/>
                  </a:lnTo>
                  <a:lnTo>
                    <a:pt x="6575165" y="73592"/>
                  </a:lnTo>
                  <a:lnTo>
                    <a:pt x="6534242" y="54690"/>
                  </a:lnTo>
                  <a:lnTo>
                    <a:pt x="6491940" y="38411"/>
                  </a:lnTo>
                  <a:lnTo>
                    <a:pt x="6448362" y="24859"/>
                  </a:lnTo>
                  <a:lnTo>
                    <a:pt x="6403610" y="14138"/>
                  </a:lnTo>
                  <a:lnTo>
                    <a:pt x="6357791" y="6353"/>
                  </a:lnTo>
                  <a:lnTo>
                    <a:pt x="6311005" y="1605"/>
                  </a:lnTo>
                  <a:lnTo>
                    <a:pt x="6263359" y="0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9E594FA-E9B8-1623-E769-7F158E0189EA}"/>
                </a:ext>
              </a:extLst>
            </p:cNvPr>
            <p:cNvSpPr txBox="1"/>
            <p:nvPr/>
          </p:nvSpPr>
          <p:spPr>
            <a:xfrm rot="114950">
              <a:off x="5515087" y="1573073"/>
              <a:ext cx="4419601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>
                  <a:solidFill>
                    <a:srgbClr val="C00000"/>
                  </a:solidFill>
                </a:rPr>
                <a:t>En un contexto de crisis del sector salud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4492002" y="8628096"/>
            <a:ext cx="3656695" cy="1926559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159159" y="2027604"/>
            <a:ext cx="8520430" cy="1470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9400" b="1" spc="45">
                <a:solidFill>
                  <a:srgbClr val="FFFFFF"/>
                </a:solidFill>
              </a:rPr>
              <a:t>ART</a:t>
            </a:r>
            <a:r>
              <a:rPr sz="9400" b="1" spc="140">
                <a:solidFill>
                  <a:srgbClr val="FFFFFF"/>
                </a:solidFill>
              </a:rPr>
              <a:t> </a:t>
            </a:r>
            <a:r>
              <a:rPr sz="9400" b="1" spc="30">
                <a:solidFill>
                  <a:srgbClr val="FFFFFF"/>
                </a:solidFill>
              </a:rPr>
              <a:t>PANORAMA</a:t>
            </a:r>
            <a:endParaRPr sz="940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54058" y="3191201"/>
            <a:ext cx="9365615" cy="3077845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7780">
              <a:spcBef>
                <a:spcPts val="96"/>
              </a:spcBef>
            </a:pPr>
            <a:endParaRPr sz="64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20"/>
              </a:spcBef>
            </a:pPr>
            <a:endParaRPr sz="4900" dirty="0">
              <a:solidFill>
                <a:prstClr val="black"/>
              </a:solidFill>
              <a:cs typeface="Calibri"/>
            </a:endParaRPr>
          </a:p>
          <a:p>
            <a:pPr marL="12699">
              <a:lnSpc>
                <a:spcPts val="5175"/>
              </a:lnSpc>
              <a:spcBef>
                <a:spcPts val="135"/>
              </a:spcBef>
            </a:pPr>
            <a:r>
              <a:rPr lang="es-AR" sz="4500" spc="49" dirty="0">
                <a:solidFill>
                  <a:srgbClr val="FFFFFF"/>
                </a:solidFill>
                <a:cs typeface="Calibri"/>
              </a:rPr>
              <a:t>Principales</a:t>
            </a:r>
            <a:r>
              <a:rPr lang="es-AR" sz="4500" spc="59" dirty="0">
                <a:solidFill>
                  <a:srgbClr val="FFFFFF"/>
                </a:solidFill>
                <a:cs typeface="Calibri"/>
              </a:rPr>
              <a:t> </a:t>
            </a:r>
            <a:r>
              <a:rPr lang="es-AR" sz="4500" b="1" spc="45" dirty="0">
                <a:solidFill>
                  <a:srgbClr val="FDC700"/>
                </a:solidFill>
                <a:cs typeface="Calibri"/>
              </a:rPr>
              <a:t>PROBLEMAS</a:t>
            </a:r>
            <a:endParaRPr lang="es-AR" sz="4500" dirty="0">
              <a:solidFill>
                <a:prstClr val="black"/>
              </a:solidFill>
              <a:cs typeface="Calibri"/>
            </a:endParaRPr>
          </a:p>
          <a:p>
            <a:pPr marL="12699">
              <a:lnSpc>
                <a:spcPts val="5175"/>
              </a:lnSpc>
            </a:pPr>
            <a:r>
              <a:rPr lang="es-AR" sz="4500" spc="40" dirty="0">
                <a:solidFill>
                  <a:srgbClr val="FFFFFF"/>
                </a:solidFill>
                <a:cs typeface="Calibri"/>
              </a:rPr>
              <a:t>del</a:t>
            </a:r>
            <a:r>
              <a:rPr lang="es-AR" sz="4500" spc="59" dirty="0">
                <a:solidFill>
                  <a:srgbClr val="FFFFFF"/>
                </a:solidFill>
                <a:cs typeface="Calibri"/>
              </a:rPr>
              <a:t> </a:t>
            </a:r>
            <a:r>
              <a:rPr lang="es-AR" sz="4500" spc="40" dirty="0">
                <a:solidFill>
                  <a:srgbClr val="FFFFFF"/>
                </a:solidFill>
                <a:cs typeface="Calibri"/>
              </a:rPr>
              <a:t>sistema</a:t>
            </a:r>
            <a:endParaRPr lang="es-AR" sz="45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7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8" y="693522"/>
            <a:ext cx="4675504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>
                <a:solidFill>
                  <a:srgbClr val="FFFFFF"/>
                </a:solidFill>
                <a:latin typeface="Calibri"/>
                <a:cs typeface="Calibri"/>
              </a:rPr>
              <a:t>CRITICOS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6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>
                <a:solidFill>
                  <a:srgbClr val="FFA600"/>
                </a:solidFill>
                <a:latin typeface="Calibri"/>
                <a:cs typeface="Calibri"/>
              </a:rPr>
              <a:t>125</a:t>
            </a:r>
            <a:r>
              <a:rPr sz="9600" b="1" spc="-5">
                <a:solidFill>
                  <a:srgbClr val="FFA600"/>
                </a:solidFill>
                <a:latin typeface="Calibri"/>
                <a:cs typeface="Calibri"/>
              </a:rPr>
              <a:t>.</a:t>
            </a:r>
            <a:r>
              <a:rPr lang="es-AR" sz="9600" b="1" spc="-5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9600" b="1" spc="-5">
                <a:solidFill>
                  <a:srgbClr val="FFA600"/>
                </a:solidFill>
                <a:latin typeface="Calibri"/>
                <a:cs typeface="Calibri"/>
              </a:rPr>
              <a:t>00</a:t>
            </a:r>
            <a:r>
              <a:rPr sz="9600" b="1" spc="-2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>
                <a:solidFill>
                  <a:srgbClr val="FFA600"/>
                </a:solidFill>
                <a:latin typeface="Calibri"/>
                <a:cs typeface="Calibri"/>
              </a:rPr>
              <a:t>dic</a:t>
            </a:r>
            <a:r>
              <a:rPr sz="4100">
                <a:solidFill>
                  <a:srgbClr val="FFA600"/>
                </a:solidFill>
                <a:latin typeface="Calibri"/>
                <a:cs typeface="Calibri"/>
              </a:rPr>
              <a:t>-23)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>
                <a:solidFill>
                  <a:srgbClr val="006D71"/>
                </a:solidFill>
                <a:latin typeface="Calibri"/>
                <a:cs typeface="Calibri"/>
              </a:rPr>
              <a:t>frente:</a:t>
            </a:r>
            <a:r>
              <a:rPr sz="3100" spc="-5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>
                <a:solidFill>
                  <a:srgbClr val="383838"/>
                </a:solidFill>
                <a:latin typeface="Calibri"/>
                <a:cs typeface="Calibri"/>
              </a:rPr>
              <a:t>frecuencia.</a:t>
            </a:r>
            <a:r>
              <a:rPr sz="2600" spc="-1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sz="2600" err="1">
                <a:solidFill>
                  <a:srgbClr val="383838"/>
                </a:solidFill>
                <a:latin typeface="Calibri"/>
                <a:cs typeface="Calibri"/>
              </a:rPr>
              <a:t>ene</a:t>
            </a:r>
            <a:r>
              <a:rPr sz="2600">
                <a:solidFill>
                  <a:srgbClr val="383838"/>
                </a:solidFill>
                <a:latin typeface="Calibri"/>
                <a:cs typeface="Calibri"/>
              </a:rPr>
              <a:t>-</a:t>
            </a:r>
            <a:r>
              <a:rPr lang="es-AR" sz="2600">
                <a:solidFill>
                  <a:srgbClr val="383838"/>
                </a:solidFill>
                <a:latin typeface="Calibri"/>
                <a:cs typeface="Calibri"/>
              </a:rPr>
              <a:t>dic</a:t>
            </a:r>
            <a:r>
              <a:rPr sz="260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>
                <a:solidFill>
                  <a:srgbClr val="383838"/>
                </a:solidFill>
                <a:latin typeface="Calibri"/>
                <a:cs typeface="Calibri"/>
              </a:rPr>
              <a:t> intensidad.</a:t>
            </a:r>
            <a:r>
              <a:rPr sz="2600" spc="5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26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459607" y="906510"/>
            <a:ext cx="6994525" cy="9321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900" spc="-10">
                <a:solidFill>
                  <a:srgbClr val="006D71"/>
                </a:solidFill>
                <a:latin typeface="Calibri"/>
                <a:cs typeface="Calibri"/>
              </a:rPr>
              <a:t>Litigiosidad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35800" b="1" spc="-5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>
                <a:solidFill>
                  <a:srgbClr val="0093A6"/>
                </a:solidFill>
                <a:latin typeface="Calibri"/>
                <a:cs typeface="Calibri"/>
              </a:rPr>
              <a:t>25</a:t>
            </a:r>
            <a:r>
              <a:rPr sz="6600" b="1" spc="-5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8" y="930276"/>
            <a:ext cx="1026572" cy="1029223"/>
          </a:xfrm>
          <a:prstGeom prst="rect">
            <a:avLst/>
          </a:prstGeom>
        </p:spPr>
      </p:pic>
      <p:grpSp>
        <p:nvGrpSpPr>
          <p:cNvPr id="30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35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>
              <a:solidFill>
                <a:srgbClr val="C0504D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6348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graphicFrame>
        <p:nvGraphicFramePr>
          <p:cNvPr id="44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153191"/>
              </p:ext>
            </p:extLst>
          </p:nvPr>
        </p:nvGraphicFramePr>
        <p:xfrm>
          <a:off x="1470919" y="2018510"/>
          <a:ext cx="18171468" cy="862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4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Aumento permanente</a:t>
            </a:r>
            <a:br>
              <a:rPr lang="es-ES" sz="5500" spc="-5">
                <a:solidFill>
                  <a:srgbClr val="851919"/>
                </a:solidFill>
                <a:cs typeface="Calibri"/>
              </a:rPr>
            </a:br>
            <a:r>
              <a:rPr lang="es-ES" sz="5500" spc="-5">
                <a:solidFill>
                  <a:srgbClr val="851919"/>
                </a:solidFill>
                <a:cs typeface="Calibri"/>
              </a:rPr>
              <a:t>de la frecuencia…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089E7EF-8268-9A24-AE10-E07EB59B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3" y="10692910"/>
            <a:ext cx="20068827" cy="432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24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            </a:t>
            </a:r>
            <a:r>
              <a:rPr lang="es-AR" altLang="es-AR" sz="2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26%   80%  72%   47%   58%  53%   31%   6%     11%  23%   13%   20%   20%   2%   </a:t>
            </a:r>
            <a:r>
              <a:rPr lang="es-AR" altLang="es-AR" sz="2400" b="1" dirty="0">
                <a:solidFill>
                  <a:srgbClr val="25748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 -15% -34%   </a:t>
            </a:r>
            <a:r>
              <a:rPr lang="es-AR" altLang="es-AR" sz="24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77%   18%   25%</a:t>
            </a:r>
            <a:endParaRPr lang="es-ES" altLang="es-AR" sz="24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6348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graphicFrame>
        <p:nvGraphicFramePr>
          <p:cNvPr id="44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948849"/>
              </p:ext>
            </p:extLst>
          </p:nvPr>
        </p:nvGraphicFramePr>
        <p:xfrm>
          <a:off x="3956739" y="2479040"/>
          <a:ext cx="15685649" cy="862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4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TextBox 154"/>
          <p:cNvSpPr txBox="1"/>
          <p:nvPr/>
        </p:nvSpPr>
        <p:spPr>
          <a:xfrm>
            <a:off x="162404" y="6262549"/>
            <a:ext cx="1660046" cy="1754326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000" b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Sanción y promulgación de la Ley 24.557 (LRT</a:t>
            </a:r>
            <a:r>
              <a:rPr lang="es-ES" altLang="es-AR" sz="2000" b="1">
                <a:solidFill>
                  <a:srgbClr val="924DB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altLang="es-AR" sz="200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(13/9/95 y 03/10/95)</a:t>
            </a:r>
          </a:p>
        </p:txBody>
      </p:sp>
      <p:sp>
        <p:nvSpPr>
          <p:cNvPr id="144" name="Freeform 194"/>
          <p:cNvSpPr>
            <a:spLocks/>
          </p:cNvSpPr>
          <p:nvPr/>
        </p:nvSpPr>
        <p:spPr bwMode="auto">
          <a:xfrm>
            <a:off x="8299451" y="7188250"/>
            <a:ext cx="901621" cy="901620"/>
          </a:xfrm>
          <a:custGeom>
            <a:avLst/>
            <a:gdLst>
              <a:gd name="T0" fmla="*/ 746 w 1574"/>
              <a:gd name="T1" fmla="*/ 1 h 1575"/>
              <a:gd name="T2" fmla="*/ 589 w 1574"/>
              <a:gd name="T3" fmla="*/ 25 h 1575"/>
              <a:gd name="T4" fmla="*/ 446 w 1574"/>
              <a:gd name="T5" fmla="*/ 78 h 1575"/>
              <a:gd name="T6" fmla="*/ 316 w 1574"/>
              <a:gd name="T7" fmla="*/ 157 h 1575"/>
              <a:gd name="T8" fmla="*/ 203 w 1574"/>
              <a:gd name="T9" fmla="*/ 258 h 1575"/>
              <a:gd name="T10" fmla="*/ 114 w 1574"/>
              <a:gd name="T11" fmla="*/ 380 h 1575"/>
              <a:gd name="T12" fmla="*/ 46 w 1574"/>
              <a:gd name="T13" fmla="*/ 517 h 1575"/>
              <a:gd name="T14" fmla="*/ 9 w 1574"/>
              <a:gd name="T15" fmla="*/ 668 h 1575"/>
              <a:gd name="T16" fmla="*/ 0 w 1574"/>
              <a:gd name="T17" fmla="*/ 788 h 1575"/>
              <a:gd name="T18" fmla="*/ 9 w 1574"/>
              <a:gd name="T19" fmla="*/ 907 h 1575"/>
              <a:gd name="T20" fmla="*/ 46 w 1574"/>
              <a:gd name="T21" fmla="*/ 1059 h 1575"/>
              <a:gd name="T22" fmla="*/ 114 w 1574"/>
              <a:gd name="T23" fmla="*/ 1196 h 1575"/>
              <a:gd name="T24" fmla="*/ 203 w 1574"/>
              <a:gd name="T25" fmla="*/ 1317 h 1575"/>
              <a:gd name="T26" fmla="*/ 316 w 1574"/>
              <a:gd name="T27" fmla="*/ 1419 h 1575"/>
              <a:gd name="T28" fmla="*/ 446 w 1574"/>
              <a:gd name="T29" fmla="*/ 1498 h 1575"/>
              <a:gd name="T30" fmla="*/ 589 w 1574"/>
              <a:gd name="T31" fmla="*/ 1550 h 1575"/>
              <a:gd name="T32" fmla="*/ 746 w 1574"/>
              <a:gd name="T33" fmla="*/ 1575 h 1575"/>
              <a:gd name="T34" fmla="*/ 828 w 1574"/>
              <a:gd name="T35" fmla="*/ 1575 h 1575"/>
              <a:gd name="T36" fmla="*/ 983 w 1574"/>
              <a:gd name="T37" fmla="*/ 1550 h 1575"/>
              <a:gd name="T38" fmla="*/ 1129 w 1574"/>
              <a:gd name="T39" fmla="*/ 1498 h 1575"/>
              <a:gd name="T40" fmla="*/ 1258 w 1574"/>
              <a:gd name="T41" fmla="*/ 1419 h 1575"/>
              <a:gd name="T42" fmla="*/ 1370 w 1574"/>
              <a:gd name="T43" fmla="*/ 1317 h 1575"/>
              <a:gd name="T44" fmla="*/ 1460 w 1574"/>
              <a:gd name="T45" fmla="*/ 1196 h 1575"/>
              <a:gd name="T46" fmla="*/ 1526 w 1574"/>
              <a:gd name="T47" fmla="*/ 1059 h 1575"/>
              <a:gd name="T48" fmla="*/ 1565 w 1574"/>
              <a:gd name="T49" fmla="*/ 907 h 1575"/>
              <a:gd name="T50" fmla="*/ 1574 w 1574"/>
              <a:gd name="T51" fmla="*/ 788 h 1575"/>
              <a:gd name="T52" fmla="*/ 1565 w 1574"/>
              <a:gd name="T53" fmla="*/ 668 h 1575"/>
              <a:gd name="T54" fmla="*/ 1526 w 1574"/>
              <a:gd name="T55" fmla="*/ 517 h 1575"/>
              <a:gd name="T56" fmla="*/ 1460 w 1574"/>
              <a:gd name="T57" fmla="*/ 380 h 1575"/>
              <a:gd name="T58" fmla="*/ 1370 w 1574"/>
              <a:gd name="T59" fmla="*/ 258 h 1575"/>
              <a:gd name="T60" fmla="*/ 1258 w 1574"/>
              <a:gd name="T61" fmla="*/ 157 h 1575"/>
              <a:gd name="T62" fmla="*/ 1129 w 1574"/>
              <a:gd name="T63" fmla="*/ 78 h 1575"/>
              <a:gd name="T64" fmla="*/ 983 w 1574"/>
              <a:gd name="T65" fmla="*/ 25 h 1575"/>
              <a:gd name="T66" fmla="*/ 828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746" y="1"/>
                </a:lnTo>
                <a:lnTo>
                  <a:pt x="667" y="9"/>
                </a:lnTo>
                <a:lnTo>
                  <a:pt x="589" y="25"/>
                </a:lnTo>
                <a:lnTo>
                  <a:pt x="515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3" y="258"/>
                </a:lnTo>
                <a:lnTo>
                  <a:pt x="155" y="316"/>
                </a:lnTo>
                <a:lnTo>
                  <a:pt x="114" y="380"/>
                </a:lnTo>
                <a:lnTo>
                  <a:pt x="77" y="446"/>
                </a:lnTo>
                <a:lnTo>
                  <a:pt x="46" y="517"/>
                </a:lnTo>
                <a:lnTo>
                  <a:pt x="24" y="591"/>
                </a:lnTo>
                <a:lnTo>
                  <a:pt x="9" y="668"/>
                </a:lnTo>
                <a:lnTo>
                  <a:pt x="0" y="748"/>
                </a:lnTo>
                <a:lnTo>
                  <a:pt x="0" y="788"/>
                </a:lnTo>
                <a:lnTo>
                  <a:pt x="0" y="828"/>
                </a:lnTo>
                <a:lnTo>
                  <a:pt x="9" y="907"/>
                </a:lnTo>
                <a:lnTo>
                  <a:pt x="24" y="985"/>
                </a:lnTo>
                <a:lnTo>
                  <a:pt x="46" y="1059"/>
                </a:lnTo>
                <a:lnTo>
                  <a:pt x="77" y="1129"/>
                </a:lnTo>
                <a:lnTo>
                  <a:pt x="114" y="1196"/>
                </a:lnTo>
                <a:lnTo>
                  <a:pt x="155" y="1259"/>
                </a:lnTo>
                <a:lnTo>
                  <a:pt x="203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5" y="1528"/>
                </a:lnTo>
                <a:lnTo>
                  <a:pt x="589" y="1550"/>
                </a:lnTo>
                <a:lnTo>
                  <a:pt x="667" y="1567"/>
                </a:lnTo>
                <a:lnTo>
                  <a:pt x="746" y="1575"/>
                </a:lnTo>
                <a:lnTo>
                  <a:pt x="786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3" y="1550"/>
                </a:lnTo>
                <a:lnTo>
                  <a:pt x="1057" y="1528"/>
                </a:lnTo>
                <a:lnTo>
                  <a:pt x="1129" y="1498"/>
                </a:lnTo>
                <a:lnTo>
                  <a:pt x="1195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8" y="1259"/>
                </a:lnTo>
                <a:lnTo>
                  <a:pt x="1460" y="1196"/>
                </a:lnTo>
                <a:lnTo>
                  <a:pt x="1497" y="1129"/>
                </a:lnTo>
                <a:lnTo>
                  <a:pt x="1526" y="1059"/>
                </a:lnTo>
                <a:lnTo>
                  <a:pt x="1550" y="985"/>
                </a:lnTo>
                <a:lnTo>
                  <a:pt x="1565" y="907"/>
                </a:lnTo>
                <a:lnTo>
                  <a:pt x="1573" y="828"/>
                </a:lnTo>
                <a:lnTo>
                  <a:pt x="1574" y="788"/>
                </a:lnTo>
                <a:lnTo>
                  <a:pt x="1573" y="748"/>
                </a:lnTo>
                <a:lnTo>
                  <a:pt x="1565" y="668"/>
                </a:lnTo>
                <a:lnTo>
                  <a:pt x="1550" y="591"/>
                </a:lnTo>
                <a:lnTo>
                  <a:pt x="1526" y="517"/>
                </a:lnTo>
                <a:lnTo>
                  <a:pt x="1497" y="446"/>
                </a:lnTo>
                <a:lnTo>
                  <a:pt x="1460" y="380"/>
                </a:lnTo>
                <a:lnTo>
                  <a:pt x="1418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5" y="114"/>
                </a:lnTo>
                <a:lnTo>
                  <a:pt x="1129" y="78"/>
                </a:lnTo>
                <a:lnTo>
                  <a:pt x="1057" y="48"/>
                </a:lnTo>
                <a:lnTo>
                  <a:pt x="983" y="25"/>
                </a:lnTo>
                <a:lnTo>
                  <a:pt x="907" y="9"/>
                </a:lnTo>
                <a:lnTo>
                  <a:pt x="828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2009</a:t>
            </a:r>
          </a:p>
        </p:txBody>
      </p:sp>
      <p:sp>
        <p:nvSpPr>
          <p:cNvPr id="145" name="Freeform 187"/>
          <p:cNvSpPr>
            <a:spLocks/>
          </p:cNvSpPr>
          <p:nvPr/>
        </p:nvSpPr>
        <p:spPr bwMode="auto">
          <a:xfrm>
            <a:off x="539830" y="5087665"/>
            <a:ext cx="862296" cy="854436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1995</a:t>
            </a:r>
          </a:p>
        </p:txBody>
      </p:sp>
      <p:sp>
        <p:nvSpPr>
          <p:cNvPr id="151" name="Freeform 194"/>
          <p:cNvSpPr>
            <a:spLocks/>
          </p:cNvSpPr>
          <p:nvPr/>
        </p:nvSpPr>
        <p:spPr bwMode="auto">
          <a:xfrm>
            <a:off x="17187668" y="5040481"/>
            <a:ext cx="901621" cy="901620"/>
          </a:xfrm>
          <a:custGeom>
            <a:avLst/>
            <a:gdLst>
              <a:gd name="T0" fmla="*/ 746 w 1574"/>
              <a:gd name="T1" fmla="*/ 1 h 1575"/>
              <a:gd name="T2" fmla="*/ 589 w 1574"/>
              <a:gd name="T3" fmla="*/ 25 h 1575"/>
              <a:gd name="T4" fmla="*/ 446 w 1574"/>
              <a:gd name="T5" fmla="*/ 78 h 1575"/>
              <a:gd name="T6" fmla="*/ 316 w 1574"/>
              <a:gd name="T7" fmla="*/ 157 h 1575"/>
              <a:gd name="T8" fmla="*/ 203 w 1574"/>
              <a:gd name="T9" fmla="*/ 258 h 1575"/>
              <a:gd name="T10" fmla="*/ 114 w 1574"/>
              <a:gd name="T11" fmla="*/ 380 h 1575"/>
              <a:gd name="T12" fmla="*/ 46 w 1574"/>
              <a:gd name="T13" fmla="*/ 517 h 1575"/>
              <a:gd name="T14" fmla="*/ 9 w 1574"/>
              <a:gd name="T15" fmla="*/ 668 h 1575"/>
              <a:gd name="T16" fmla="*/ 0 w 1574"/>
              <a:gd name="T17" fmla="*/ 788 h 1575"/>
              <a:gd name="T18" fmla="*/ 9 w 1574"/>
              <a:gd name="T19" fmla="*/ 907 h 1575"/>
              <a:gd name="T20" fmla="*/ 46 w 1574"/>
              <a:gd name="T21" fmla="*/ 1059 h 1575"/>
              <a:gd name="T22" fmla="*/ 114 w 1574"/>
              <a:gd name="T23" fmla="*/ 1196 h 1575"/>
              <a:gd name="T24" fmla="*/ 203 w 1574"/>
              <a:gd name="T25" fmla="*/ 1317 h 1575"/>
              <a:gd name="T26" fmla="*/ 316 w 1574"/>
              <a:gd name="T27" fmla="*/ 1419 h 1575"/>
              <a:gd name="T28" fmla="*/ 446 w 1574"/>
              <a:gd name="T29" fmla="*/ 1498 h 1575"/>
              <a:gd name="T30" fmla="*/ 589 w 1574"/>
              <a:gd name="T31" fmla="*/ 1550 h 1575"/>
              <a:gd name="T32" fmla="*/ 746 w 1574"/>
              <a:gd name="T33" fmla="*/ 1575 h 1575"/>
              <a:gd name="T34" fmla="*/ 828 w 1574"/>
              <a:gd name="T35" fmla="*/ 1575 h 1575"/>
              <a:gd name="T36" fmla="*/ 983 w 1574"/>
              <a:gd name="T37" fmla="*/ 1550 h 1575"/>
              <a:gd name="T38" fmla="*/ 1129 w 1574"/>
              <a:gd name="T39" fmla="*/ 1498 h 1575"/>
              <a:gd name="T40" fmla="*/ 1258 w 1574"/>
              <a:gd name="T41" fmla="*/ 1419 h 1575"/>
              <a:gd name="T42" fmla="*/ 1370 w 1574"/>
              <a:gd name="T43" fmla="*/ 1317 h 1575"/>
              <a:gd name="T44" fmla="*/ 1460 w 1574"/>
              <a:gd name="T45" fmla="*/ 1196 h 1575"/>
              <a:gd name="T46" fmla="*/ 1526 w 1574"/>
              <a:gd name="T47" fmla="*/ 1059 h 1575"/>
              <a:gd name="T48" fmla="*/ 1565 w 1574"/>
              <a:gd name="T49" fmla="*/ 907 h 1575"/>
              <a:gd name="T50" fmla="*/ 1574 w 1574"/>
              <a:gd name="T51" fmla="*/ 788 h 1575"/>
              <a:gd name="T52" fmla="*/ 1565 w 1574"/>
              <a:gd name="T53" fmla="*/ 668 h 1575"/>
              <a:gd name="T54" fmla="*/ 1526 w 1574"/>
              <a:gd name="T55" fmla="*/ 517 h 1575"/>
              <a:gd name="T56" fmla="*/ 1460 w 1574"/>
              <a:gd name="T57" fmla="*/ 380 h 1575"/>
              <a:gd name="T58" fmla="*/ 1370 w 1574"/>
              <a:gd name="T59" fmla="*/ 258 h 1575"/>
              <a:gd name="T60" fmla="*/ 1258 w 1574"/>
              <a:gd name="T61" fmla="*/ 157 h 1575"/>
              <a:gd name="T62" fmla="*/ 1129 w 1574"/>
              <a:gd name="T63" fmla="*/ 78 h 1575"/>
              <a:gd name="T64" fmla="*/ 983 w 1574"/>
              <a:gd name="T65" fmla="*/ 25 h 1575"/>
              <a:gd name="T66" fmla="*/ 828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746" y="1"/>
                </a:lnTo>
                <a:lnTo>
                  <a:pt x="667" y="9"/>
                </a:lnTo>
                <a:lnTo>
                  <a:pt x="589" y="25"/>
                </a:lnTo>
                <a:lnTo>
                  <a:pt x="515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3" y="258"/>
                </a:lnTo>
                <a:lnTo>
                  <a:pt x="155" y="316"/>
                </a:lnTo>
                <a:lnTo>
                  <a:pt x="114" y="380"/>
                </a:lnTo>
                <a:lnTo>
                  <a:pt x="77" y="446"/>
                </a:lnTo>
                <a:lnTo>
                  <a:pt x="46" y="517"/>
                </a:lnTo>
                <a:lnTo>
                  <a:pt x="24" y="591"/>
                </a:lnTo>
                <a:lnTo>
                  <a:pt x="9" y="668"/>
                </a:lnTo>
                <a:lnTo>
                  <a:pt x="0" y="748"/>
                </a:lnTo>
                <a:lnTo>
                  <a:pt x="0" y="788"/>
                </a:lnTo>
                <a:lnTo>
                  <a:pt x="0" y="828"/>
                </a:lnTo>
                <a:lnTo>
                  <a:pt x="9" y="907"/>
                </a:lnTo>
                <a:lnTo>
                  <a:pt x="24" y="985"/>
                </a:lnTo>
                <a:lnTo>
                  <a:pt x="46" y="1059"/>
                </a:lnTo>
                <a:lnTo>
                  <a:pt x="77" y="1129"/>
                </a:lnTo>
                <a:lnTo>
                  <a:pt x="114" y="1196"/>
                </a:lnTo>
                <a:lnTo>
                  <a:pt x="155" y="1259"/>
                </a:lnTo>
                <a:lnTo>
                  <a:pt x="203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5" y="1528"/>
                </a:lnTo>
                <a:lnTo>
                  <a:pt x="589" y="1550"/>
                </a:lnTo>
                <a:lnTo>
                  <a:pt x="667" y="1567"/>
                </a:lnTo>
                <a:lnTo>
                  <a:pt x="746" y="1575"/>
                </a:lnTo>
                <a:lnTo>
                  <a:pt x="786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3" y="1550"/>
                </a:lnTo>
                <a:lnTo>
                  <a:pt x="1057" y="1528"/>
                </a:lnTo>
                <a:lnTo>
                  <a:pt x="1129" y="1498"/>
                </a:lnTo>
                <a:lnTo>
                  <a:pt x="1195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8" y="1259"/>
                </a:lnTo>
                <a:lnTo>
                  <a:pt x="1460" y="1196"/>
                </a:lnTo>
                <a:lnTo>
                  <a:pt x="1497" y="1129"/>
                </a:lnTo>
                <a:lnTo>
                  <a:pt x="1526" y="1059"/>
                </a:lnTo>
                <a:lnTo>
                  <a:pt x="1550" y="985"/>
                </a:lnTo>
                <a:lnTo>
                  <a:pt x="1565" y="907"/>
                </a:lnTo>
                <a:lnTo>
                  <a:pt x="1573" y="828"/>
                </a:lnTo>
                <a:lnTo>
                  <a:pt x="1574" y="788"/>
                </a:lnTo>
                <a:lnTo>
                  <a:pt x="1573" y="748"/>
                </a:lnTo>
                <a:lnTo>
                  <a:pt x="1565" y="668"/>
                </a:lnTo>
                <a:lnTo>
                  <a:pt x="1550" y="591"/>
                </a:lnTo>
                <a:lnTo>
                  <a:pt x="1526" y="517"/>
                </a:lnTo>
                <a:lnTo>
                  <a:pt x="1497" y="446"/>
                </a:lnTo>
                <a:lnTo>
                  <a:pt x="1460" y="380"/>
                </a:lnTo>
                <a:lnTo>
                  <a:pt x="1418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5" y="114"/>
                </a:lnTo>
                <a:lnTo>
                  <a:pt x="1129" y="78"/>
                </a:lnTo>
                <a:lnTo>
                  <a:pt x="1057" y="48"/>
                </a:lnTo>
                <a:lnTo>
                  <a:pt x="983" y="25"/>
                </a:lnTo>
                <a:lnTo>
                  <a:pt x="907" y="9"/>
                </a:lnTo>
                <a:lnTo>
                  <a:pt x="828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8D44AD"/>
                </a:solidFill>
              </a:rPr>
              <a:t>2021</a:t>
            </a:r>
          </a:p>
        </p:txBody>
      </p:sp>
      <p:sp>
        <p:nvSpPr>
          <p:cNvPr id="152" name="Freeform 192"/>
          <p:cNvSpPr>
            <a:spLocks/>
          </p:cNvSpPr>
          <p:nvPr/>
        </p:nvSpPr>
        <p:spPr bwMode="auto">
          <a:xfrm>
            <a:off x="16475956" y="5880535"/>
            <a:ext cx="901621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2020</a:t>
            </a:r>
          </a:p>
        </p:txBody>
      </p:sp>
      <p:sp>
        <p:nvSpPr>
          <p:cNvPr id="153" name="Freeform 190"/>
          <p:cNvSpPr>
            <a:spLocks/>
          </p:cNvSpPr>
          <p:nvPr/>
        </p:nvSpPr>
        <p:spPr bwMode="auto">
          <a:xfrm>
            <a:off x="14467759" y="3028708"/>
            <a:ext cx="901621" cy="901620"/>
          </a:xfrm>
          <a:custGeom>
            <a:avLst/>
            <a:gdLst>
              <a:gd name="T0" fmla="*/ 747 w 1575"/>
              <a:gd name="T1" fmla="*/ 1 h 1575"/>
              <a:gd name="T2" fmla="*/ 591 w 1575"/>
              <a:gd name="T3" fmla="*/ 25 h 1575"/>
              <a:gd name="T4" fmla="*/ 446 w 1575"/>
              <a:gd name="T5" fmla="*/ 78 h 1575"/>
              <a:gd name="T6" fmla="*/ 316 w 1575"/>
              <a:gd name="T7" fmla="*/ 157 h 1575"/>
              <a:gd name="T8" fmla="*/ 205 w 1575"/>
              <a:gd name="T9" fmla="*/ 258 h 1575"/>
              <a:gd name="T10" fmla="*/ 114 w 1575"/>
              <a:gd name="T11" fmla="*/ 380 h 1575"/>
              <a:gd name="T12" fmla="*/ 48 w 1575"/>
              <a:gd name="T13" fmla="*/ 517 h 1575"/>
              <a:gd name="T14" fmla="*/ 9 w 1575"/>
              <a:gd name="T15" fmla="*/ 668 h 1575"/>
              <a:gd name="T16" fmla="*/ 0 w 1575"/>
              <a:gd name="T17" fmla="*/ 788 h 1575"/>
              <a:gd name="T18" fmla="*/ 9 w 1575"/>
              <a:gd name="T19" fmla="*/ 907 h 1575"/>
              <a:gd name="T20" fmla="*/ 48 w 1575"/>
              <a:gd name="T21" fmla="*/ 1059 h 1575"/>
              <a:gd name="T22" fmla="*/ 114 w 1575"/>
              <a:gd name="T23" fmla="*/ 1196 h 1575"/>
              <a:gd name="T24" fmla="*/ 205 w 1575"/>
              <a:gd name="T25" fmla="*/ 1317 h 1575"/>
              <a:gd name="T26" fmla="*/ 316 w 1575"/>
              <a:gd name="T27" fmla="*/ 1419 h 1575"/>
              <a:gd name="T28" fmla="*/ 446 w 1575"/>
              <a:gd name="T29" fmla="*/ 1498 h 1575"/>
              <a:gd name="T30" fmla="*/ 591 w 1575"/>
              <a:gd name="T31" fmla="*/ 1550 h 1575"/>
              <a:gd name="T32" fmla="*/ 747 w 1575"/>
              <a:gd name="T33" fmla="*/ 1575 h 1575"/>
              <a:gd name="T34" fmla="*/ 828 w 1575"/>
              <a:gd name="T35" fmla="*/ 1575 h 1575"/>
              <a:gd name="T36" fmla="*/ 984 w 1575"/>
              <a:gd name="T37" fmla="*/ 1550 h 1575"/>
              <a:gd name="T38" fmla="*/ 1129 w 1575"/>
              <a:gd name="T39" fmla="*/ 1498 h 1575"/>
              <a:gd name="T40" fmla="*/ 1258 w 1575"/>
              <a:gd name="T41" fmla="*/ 1419 h 1575"/>
              <a:gd name="T42" fmla="*/ 1370 w 1575"/>
              <a:gd name="T43" fmla="*/ 1317 h 1575"/>
              <a:gd name="T44" fmla="*/ 1461 w 1575"/>
              <a:gd name="T45" fmla="*/ 1196 h 1575"/>
              <a:gd name="T46" fmla="*/ 1527 w 1575"/>
              <a:gd name="T47" fmla="*/ 1059 h 1575"/>
              <a:gd name="T48" fmla="*/ 1566 w 1575"/>
              <a:gd name="T49" fmla="*/ 907 h 1575"/>
              <a:gd name="T50" fmla="*/ 1575 w 1575"/>
              <a:gd name="T51" fmla="*/ 788 h 1575"/>
              <a:gd name="T52" fmla="*/ 1566 w 1575"/>
              <a:gd name="T53" fmla="*/ 668 h 1575"/>
              <a:gd name="T54" fmla="*/ 1527 w 1575"/>
              <a:gd name="T55" fmla="*/ 517 h 1575"/>
              <a:gd name="T56" fmla="*/ 1461 w 1575"/>
              <a:gd name="T57" fmla="*/ 380 h 1575"/>
              <a:gd name="T58" fmla="*/ 1370 w 1575"/>
              <a:gd name="T59" fmla="*/ 258 h 1575"/>
              <a:gd name="T60" fmla="*/ 1258 w 1575"/>
              <a:gd name="T61" fmla="*/ 157 h 1575"/>
              <a:gd name="T62" fmla="*/ 1129 w 1575"/>
              <a:gd name="T63" fmla="*/ 78 h 1575"/>
              <a:gd name="T64" fmla="*/ 984 w 1575"/>
              <a:gd name="T65" fmla="*/ 25 h 1575"/>
              <a:gd name="T66" fmla="*/ 828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2017</a:t>
            </a:r>
          </a:p>
        </p:txBody>
      </p:sp>
      <p:sp>
        <p:nvSpPr>
          <p:cNvPr id="154" name="Freeform 188"/>
          <p:cNvSpPr>
            <a:spLocks/>
          </p:cNvSpPr>
          <p:nvPr/>
        </p:nvSpPr>
        <p:spPr bwMode="auto">
          <a:xfrm>
            <a:off x="13374465" y="2730173"/>
            <a:ext cx="901621" cy="901620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8D44AD"/>
                </a:solidFill>
              </a:rPr>
              <a:t>2016</a:t>
            </a:r>
          </a:p>
        </p:txBody>
      </p:sp>
      <p:sp>
        <p:nvSpPr>
          <p:cNvPr id="158" name="Freeform 187"/>
          <p:cNvSpPr>
            <a:spLocks/>
          </p:cNvSpPr>
          <p:nvPr/>
        </p:nvSpPr>
        <p:spPr bwMode="auto">
          <a:xfrm>
            <a:off x="12023066" y="4967996"/>
            <a:ext cx="901621" cy="901620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59" name="Freeform 192"/>
          <p:cNvSpPr>
            <a:spLocks/>
          </p:cNvSpPr>
          <p:nvPr/>
        </p:nvSpPr>
        <p:spPr bwMode="auto">
          <a:xfrm>
            <a:off x="10438608" y="4740275"/>
            <a:ext cx="923314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2012</a:t>
            </a:r>
          </a:p>
        </p:txBody>
      </p:sp>
      <p:sp>
        <p:nvSpPr>
          <p:cNvPr id="160" name="TextBox 154"/>
          <p:cNvSpPr txBox="1"/>
          <p:nvPr/>
        </p:nvSpPr>
        <p:spPr>
          <a:xfrm>
            <a:off x="1526540" y="2775323"/>
            <a:ext cx="1420627" cy="1477328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000" b="1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Entrada en vigencia de la LRT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00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Dec.59</a:t>
            </a:r>
            <a:r>
              <a:rPr lang="es-AR" altLang="es-AR" sz="200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(24/06/96)</a:t>
            </a:r>
          </a:p>
        </p:txBody>
      </p:sp>
      <p:sp>
        <p:nvSpPr>
          <p:cNvPr id="162" name="18 CuadroTexto"/>
          <p:cNvSpPr txBox="1">
            <a:spLocks noChangeArrowheads="1"/>
          </p:cNvSpPr>
          <p:nvPr/>
        </p:nvSpPr>
        <p:spPr bwMode="auto">
          <a:xfrm>
            <a:off x="2344908" y="6397782"/>
            <a:ext cx="2590799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1er aumento de topes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Prestacionales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839 (20/07/98)</a:t>
            </a:r>
          </a:p>
        </p:txBody>
      </p:sp>
      <p:sp>
        <p:nvSpPr>
          <p:cNvPr id="163" name="22 CuadroTexto"/>
          <p:cNvSpPr txBox="1">
            <a:spLocks noChangeArrowheads="1"/>
          </p:cNvSpPr>
          <p:nvPr/>
        </p:nvSpPr>
        <p:spPr bwMode="auto">
          <a:xfrm>
            <a:off x="3495597" y="8977081"/>
            <a:ext cx="289885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fallos (-) CSJN: Aquino, Castillo y </a:t>
            </a:r>
            <a:r>
              <a:rPr lang="es-ES" altLang="es-AR" sz="2000" b="1" err="1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Milone</a:t>
            </a:r>
            <a:endParaRPr lang="es-AR" altLang="es-AR" sz="2000" b="1">
              <a:solidFill>
                <a:srgbClr val="FF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4" name="23 CuadroTexto"/>
          <p:cNvSpPr txBox="1">
            <a:spLocks noChangeArrowheads="1"/>
          </p:cNvSpPr>
          <p:nvPr/>
        </p:nvSpPr>
        <p:spPr bwMode="auto">
          <a:xfrm>
            <a:off x="7010959" y="5659121"/>
            <a:ext cx="2660091" cy="14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Aumento prestacional. Elimina tope y establece piso actualizable por RIPTE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1694 (05/11/09)</a:t>
            </a:r>
          </a:p>
        </p:txBody>
      </p:sp>
      <p:sp>
        <p:nvSpPr>
          <p:cNvPr id="165" name="24 CuadroTexto"/>
          <p:cNvSpPr txBox="1">
            <a:spLocks noChangeArrowheads="1"/>
          </p:cNvSpPr>
          <p:nvPr/>
        </p:nvSpPr>
        <p:spPr bwMode="auto">
          <a:xfrm>
            <a:off x="9671050" y="5654675"/>
            <a:ext cx="2496957" cy="12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Reforma Ley 26.773:</a:t>
            </a:r>
            <a:r>
              <a:rPr lang="es-ES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opción civil, aumento prestacional, mutuas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 topes de gastos</a:t>
            </a:r>
            <a:endParaRPr lang="es-AR" altLang="es-AR" sz="20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25 CuadroTexto"/>
          <p:cNvSpPr txBox="1">
            <a:spLocks noChangeArrowheads="1"/>
          </p:cNvSpPr>
          <p:nvPr/>
        </p:nvSpPr>
        <p:spPr bwMode="auto">
          <a:xfrm>
            <a:off x="11298431" y="3462463"/>
            <a:ext cx="2182619" cy="17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Incorporación del personal de casas particulares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Ley 26.844 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467/14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2000">
              <a:solidFill>
                <a:srgbClr val="59595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24 CuadroTexto"/>
          <p:cNvSpPr txBox="1">
            <a:spLocks noChangeArrowheads="1"/>
          </p:cNvSpPr>
          <p:nvPr/>
        </p:nvSpPr>
        <p:spPr bwMode="auto">
          <a:xfrm>
            <a:off x="14395450" y="2343807"/>
            <a:ext cx="5516578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Reforma Ley 27.348: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Procedimiento/Baremo + Prestaciones Prevención</a:t>
            </a:r>
            <a:endParaRPr lang="es-AR" altLang="es-AR" sz="2000">
              <a:solidFill>
                <a:srgbClr val="595959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54 CuadroTexto"/>
          <p:cNvSpPr txBox="1">
            <a:spLocks noChangeArrowheads="1"/>
          </p:cNvSpPr>
          <p:nvPr/>
        </p:nvSpPr>
        <p:spPr bwMode="auto">
          <a:xfrm>
            <a:off x="13090796" y="3673475"/>
            <a:ext cx="1685654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Fallo (+)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CSJN: Espósito</a:t>
            </a:r>
          </a:p>
        </p:txBody>
      </p:sp>
      <p:sp>
        <p:nvSpPr>
          <p:cNvPr id="169" name="54 CuadroTexto"/>
          <p:cNvSpPr txBox="1">
            <a:spLocks noChangeArrowheads="1"/>
          </p:cNvSpPr>
          <p:nvPr/>
        </p:nvSpPr>
        <p:spPr bwMode="auto">
          <a:xfrm>
            <a:off x="15517844" y="3545948"/>
            <a:ext cx="14435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24 Fallos favorables de  CSJN </a:t>
            </a:r>
          </a:p>
        </p:txBody>
      </p:sp>
      <p:sp>
        <p:nvSpPr>
          <p:cNvPr id="170" name="18 CuadroTexto"/>
          <p:cNvSpPr txBox="1">
            <a:spLocks noChangeArrowheads="1"/>
          </p:cNvSpPr>
          <p:nvPr/>
        </p:nvSpPr>
        <p:spPr bwMode="auto">
          <a:xfrm>
            <a:off x="16059107" y="6892781"/>
            <a:ext cx="1841543" cy="12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COVID-19: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AR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Presunta EP no listada </a:t>
            </a:r>
            <a:r>
              <a:rPr lang="es-AR" altLang="es-AR" sz="2000" err="1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367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(13/04/20)</a:t>
            </a:r>
          </a:p>
        </p:txBody>
      </p:sp>
      <p:sp>
        <p:nvSpPr>
          <p:cNvPr id="173" name="Freeform 190"/>
          <p:cNvSpPr>
            <a:spLocks/>
          </p:cNvSpPr>
          <p:nvPr/>
        </p:nvSpPr>
        <p:spPr bwMode="auto">
          <a:xfrm>
            <a:off x="3876310" y="4232857"/>
            <a:ext cx="901621" cy="901620"/>
          </a:xfrm>
          <a:custGeom>
            <a:avLst/>
            <a:gdLst>
              <a:gd name="T0" fmla="*/ 747 w 1575"/>
              <a:gd name="T1" fmla="*/ 1 h 1575"/>
              <a:gd name="T2" fmla="*/ 591 w 1575"/>
              <a:gd name="T3" fmla="*/ 25 h 1575"/>
              <a:gd name="T4" fmla="*/ 446 w 1575"/>
              <a:gd name="T5" fmla="*/ 78 h 1575"/>
              <a:gd name="T6" fmla="*/ 316 w 1575"/>
              <a:gd name="T7" fmla="*/ 157 h 1575"/>
              <a:gd name="T8" fmla="*/ 205 w 1575"/>
              <a:gd name="T9" fmla="*/ 258 h 1575"/>
              <a:gd name="T10" fmla="*/ 114 w 1575"/>
              <a:gd name="T11" fmla="*/ 380 h 1575"/>
              <a:gd name="T12" fmla="*/ 48 w 1575"/>
              <a:gd name="T13" fmla="*/ 517 h 1575"/>
              <a:gd name="T14" fmla="*/ 9 w 1575"/>
              <a:gd name="T15" fmla="*/ 668 h 1575"/>
              <a:gd name="T16" fmla="*/ 0 w 1575"/>
              <a:gd name="T17" fmla="*/ 788 h 1575"/>
              <a:gd name="T18" fmla="*/ 9 w 1575"/>
              <a:gd name="T19" fmla="*/ 907 h 1575"/>
              <a:gd name="T20" fmla="*/ 48 w 1575"/>
              <a:gd name="T21" fmla="*/ 1059 h 1575"/>
              <a:gd name="T22" fmla="*/ 114 w 1575"/>
              <a:gd name="T23" fmla="*/ 1196 h 1575"/>
              <a:gd name="T24" fmla="*/ 205 w 1575"/>
              <a:gd name="T25" fmla="*/ 1317 h 1575"/>
              <a:gd name="T26" fmla="*/ 316 w 1575"/>
              <a:gd name="T27" fmla="*/ 1419 h 1575"/>
              <a:gd name="T28" fmla="*/ 446 w 1575"/>
              <a:gd name="T29" fmla="*/ 1498 h 1575"/>
              <a:gd name="T30" fmla="*/ 591 w 1575"/>
              <a:gd name="T31" fmla="*/ 1550 h 1575"/>
              <a:gd name="T32" fmla="*/ 747 w 1575"/>
              <a:gd name="T33" fmla="*/ 1575 h 1575"/>
              <a:gd name="T34" fmla="*/ 828 w 1575"/>
              <a:gd name="T35" fmla="*/ 1575 h 1575"/>
              <a:gd name="T36" fmla="*/ 984 w 1575"/>
              <a:gd name="T37" fmla="*/ 1550 h 1575"/>
              <a:gd name="T38" fmla="*/ 1129 w 1575"/>
              <a:gd name="T39" fmla="*/ 1498 h 1575"/>
              <a:gd name="T40" fmla="*/ 1258 w 1575"/>
              <a:gd name="T41" fmla="*/ 1419 h 1575"/>
              <a:gd name="T42" fmla="*/ 1370 w 1575"/>
              <a:gd name="T43" fmla="*/ 1317 h 1575"/>
              <a:gd name="T44" fmla="*/ 1461 w 1575"/>
              <a:gd name="T45" fmla="*/ 1196 h 1575"/>
              <a:gd name="T46" fmla="*/ 1527 w 1575"/>
              <a:gd name="T47" fmla="*/ 1059 h 1575"/>
              <a:gd name="T48" fmla="*/ 1566 w 1575"/>
              <a:gd name="T49" fmla="*/ 907 h 1575"/>
              <a:gd name="T50" fmla="*/ 1575 w 1575"/>
              <a:gd name="T51" fmla="*/ 788 h 1575"/>
              <a:gd name="T52" fmla="*/ 1566 w 1575"/>
              <a:gd name="T53" fmla="*/ 668 h 1575"/>
              <a:gd name="T54" fmla="*/ 1527 w 1575"/>
              <a:gd name="T55" fmla="*/ 517 h 1575"/>
              <a:gd name="T56" fmla="*/ 1461 w 1575"/>
              <a:gd name="T57" fmla="*/ 380 h 1575"/>
              <a:gd name="T58" fmla="*/ 1370 w 1575"/>
              <a:gd name="T59" fmla="*/ 258 h 1575"/>
              <a:gd name="T60" fmla="*/ 1258 w 1575"/>
              <a:gd name="T61" fmla="*/ 157 h 1575"/>
              <a:gd name="T62" fmla="*/ 1129 w 1575"/>
              <a:gd name="T63" fmla="*/ 78 h 1575"/>
              <a:gd name="T64" fmla="*/ 984 w 1575"/>
              <a:gd name="T65" fmla="*/ 25 h 1575"/>
              <a:gd name="T66" fmla="*/ 828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2000</a:t>
            </a:r>
          </a:p>
        </p:txBody>
      </p:sp>
      <p:sp>
        <p:nvSpPr>
          <p:cNvPr id="174" name="20 CuadroTexto"/>
          <p:cNvSpPr txBox="1">
            <a:spLocks noChangeArrowheads="1"/>
          </p:cNvSpPr>
          <p:nvPr/>
        </p:nvSpPr>
        <p:spPr bwMode="auto">
          <a:xfrm>
            <a:off x="3505927" y="2828121"/>
            <a:ext cx="3206079" cy="120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Prevención, nuevas prestaciones y 2do aumento de topes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DNU </a:t>
            </a:r>
            <a:r>
              <a:rPr lang="es-AR" altLang="es-AR" sz="20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1278 (28/12/00)</a:t>
            </a:r>
          </a:p>
        </p:txBody>
      </p:sp>
      <p:sp>
        <p:nvSpPr>
          <p:cNvPr id="176" name="Freeform 188"/>
          <p:cNvSpPr>
            <a:spLocks/>
          </p:cNvSpPr>
          <p:nvPr/>
        </p:nvSpPr>
        <p:spPr bwMode="auto">
          <a:xfrm>
            <a:off x="3055117" y="5360929"/>
            <a:ext cx="901621" cy="901620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00B0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00B050"/>
                </a:solidFill>
              </a:rPr>
              <a:t>1998</a:t>
            </a:r>
          </a:p>
        </p:txBody>
      </p:sp>
      <p:sp>
        <p:nvSpPr>
          <p:cNvPr id="177" name="Freeform 192"/>
          <p:cNvSpPr>
            <a:spLocks/>
          </p:cNvSpPr>
          <p:nvPr/>
        </p:nvSpPr>
        <p:spPr bwMode="auto">
          <a:xfrm>
            <a:off x="1786043" y="4339623"/>
            <a:ext cx="901621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27AE6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27AE61"/>
                </a:solidFill>
              </a:rPr>
              <a:t>1996</a:t>
            </a:r>
          </a:p>
        </p:txBody>
      </p:sp>
      <p:sp>
        <p:nvSpPr>
          <p:cNvPr id="178" name="Freeform 192"/>
          <p:cNvSpPr>
            <a:spLocks/>
          </p:cNvSpPr>
          <p:nvPr/>
        </p:nvSpPr>
        <p:spPr bwMode="auto">
          <a:xfrm>
            <a:off x="4516939" y="7963062"/>
            <a:ext cx="901621" cy="901620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FF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179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las mejoras y fallos + CSJN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  <p:sp>
        <p:nvSpPr>
          <p:cNvPr id="2" name="Freeform 188">
            <a:extLst>
              <a:ext uri="{FF2B5EF4-FFF2-40B4-BE49-F238E27FC236}">
                <a16:creationId xmlns:a16="http://schemas.microsoft.com/office/drawing/2014/main" id="{B63DA5F6-AF0C-BB7B-A443-45DF7B45F614}"/>
              </a:ext>
            </a:extLst>
          </p:cNvPr>
          <p:cNvSpPr>
            <a:spLocks/>
          </p:cNvSpPr>
          <p:nvPr/>
        </p:nvSpPr>
        <p:spPr bwMode="auto">
          <a:xfrm>
            <a:off x="15686299" y="4490106"/>
            <a:ext cx="1071351" cy="1108280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>
                <a:solidFill>
                  <a:srgbClr val="8D44AD"/>
                </a:solidFill>
              </a:rPr>
              <a:t>2018 a 2021</a:t>
            </a:r>
          </a:p>
        </p:txBody>
      </p:sp>
      <p:sp>
        <p:nvSpPr>
          <p:cNvPr id="6" name="54 CuadroTexto">
            <a:extLst>
              <a:ext uri="{FF2B5EF4-FFF2-40B4-BE49-F238E27FC236}">
                <a16:creationId xmlns:a16="http://schemas.microsoft.com/office/drawing/2014/main" id="{E25FCAAB-79EC-B2F2-56E6-BDD6467AF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120" y="4028444"/>
            <a:ext cx="1443544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7" rIns="91430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Fallo (+) CSJN: </a:t>
            </a:r>
            <a:r>
              <a:rPr lang="es-ES" altLang="es-AR" sz="2000" b="1" err="1">
                <a:solidFill>
                  <a:srgbClr val="8D44A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Pogonza</a:t>
            </a:r>
            <a:endParaRPr lang="es-ES" altLang="es-AR" sz="2000" b="1">
              <a:solidFill>
                <a:srgbClr val="8D44AD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733</Words>
  <Application>Microsoft Office PowerPoint</Application>
  <PresentationFormat>Personalizado</PresentationFormat>
  <Paragraphs>200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Verdana</vt:lpstr>
      <vt:lpstr>Office Theme</vt:lpstr>
      <vt:lpstr>1_Office Theme</vt:lpstr>
      <vt:lpstr>2_Office Theme</vt:lpstr>
      <vt:lpstr>ART PANORAMA</vt:lpstr>
      <vt:lpstr>COBERTURA</vt:lpstr>
      <vt:lpstr>COBERTURA</vt:lpstr>
      <vt:lpstr>PREVENCIÓN</vt:lpstr>
      <vt:lpstr>PRESTACIONES</vt:lpstr>
      <vt:lpstr>ART PANORAMA</vt:lpstr>
      <vt:lpstr>Presentación de PowerPoint</vt:lpstr>
      <vt:lpstr>LITIGIOSIDAD</vt:lpstr>
      <vt:lpstr>LITIGIOSIDAD</vt:lpstr>
      <vt:lpstr>LITIGIOSIDAD</vt:lpstr>
      <vt:lpstr>Presentación de PowerPoint</vt:lpstr>
      <vt:lpstr>LITIGIOSIDAD</vt:lpstr>
      <vt:lpstr>TEA. Los picos que  hacen saltar todo</vt:lpstr>
      <vt:lpstr>Presentación de PowerPoint</vt:lpstr>
      <vt:lpstr>LITIGIOSIDAD</vt:lpstr>
      <vt:lpstr>MANTRA</vt:lpstr>
      <vt:lpstr>ART PANORAMA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Victoria Holzmann</cp:lastModifiedBy>
  <cp:revision>6</cp:revision>
  <cp:lastPrinted>2023-11-15T18:15:43Z</cp:lastPrinted>
  <dcterms:created xsi:type="dcterms:W3CDTF">2023-09-12T19:17:28Z</dcterms:created>
  <dcterms:modified xsi:type="dcterms:W3CDTF">2024-03-01T18:35:31Z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