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7"/>
  </p:notesMasterIdLst>
  <p:sldIdLst>
    <p:sldId id="256" r:id="rId6"/>
    <p:sldId id="269" r:id="rId7"/>
    <p:sldId id="272" r:id="rId8"/>
    <p:sldId id="273" r:id="rId9"/>
    <p:sldId id="296" r:id="rId10"/>
    <p:sldId id="299" r:id="rId11"/>
    <p:sldId id="300" r:id="rId12"/>
    <p:sldId id="301" r:id="rId13"/>
    <p:sldId id="330" r:id="rId14"/>
    <p:sldId id="331" r:id="rId15"/>
    <p:sldId id="375" r:id="rId16"/>
    <p:sldId id="306" r:id="rId17"/>
    <p:sldId id="257" r:id="rId18"/>
    <p:sldId id="260" r:id="rId19"/>
    <p:sldId id="270" r:id="rId20"/>
    <p:sldId id="263" r:id="rId21"/>
    <p:sldId id="264" r:id="rId22"/>
    <p:sldId id="265" r:id="rId23"/>
    <p:sldId id="266" r:id="rId24"/>
    <p:sldId id="307" r:id="rId25"/>
    <p:sldId id="267" r:id="rId26"/>
  </p:sldIdLst>
  <p:sldSz cx="12598400" cy="7562850"/>
  <p:notesSz cx="12598400" cy="756285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062"/>
    <a:srgbClr val="458185"/>
    <a:srgbClr val="006D67"/>
    <a:srgbClr val="9DC4C3"/>
    <a:srgbClr val="C2DADA"/>
    <a:srgbClr val="65A4A5"/>
    <a:srgbClr val="A3C8C8"/>
    <a:srgbClr val="E3D998"/>
    <a:srgbClr val="CDC35B"/>
    <a:srgbClr val="FE9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8" autoAdjust="0"/>
  </p:normalViewPr>
  <p:slideViewPr>
    <p:cSldViewPr>
      <p:cViewPr varScale="1">
        <p:scale>
          <a:sx n="61" d="100"/>
          <a:sy n="61" d="100"/>
        </p:scale>
        <p:origin x="2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320883477020251E-2"/>
          <c:y val="3.1818317407602588E-4"/>
          <c:w val="0.96656784250641892"/>
          <c:h val="0.83719620541177964"/>
        </c:manualLayout>
      </c:layout>
      <c:lineChart>
        <c:grouping val="standard"/>
        <c:varyColors val="0"/>
        <c:ser>
          <c:idx val="14"/>
          <c:order val="0"/>
          <c:tx>
            <c:strRef>
              <c:f>'9 - Datos 1'!$C$1</c:f>
              <c:strCache>
                <c:ptCount val="1"/>
                <c:pt idx="0">
                  <c:v>Denuncias Total</c:v>
                </c:pt>
              </c:strCache>
            </c:strRef>
          </c:tx>
          <c:spPr>
            <a:ln w="28575" cap="rnd" cmpd="sng">
              <a:solidFill>
                <a:srgbClr val="D2CA6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28575">
                <a:solidFill>
                  <a:srgbClr val="D2CA6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614290721089759E-2"/>
                  <c:y val="-3.4698491098950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3-4B47-AC5A-E3721EA906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3-4B47-AC5A-E3721EA906A7}"/>
                </c:ext>
              </c:extLst>
            </c:dLbl>
            <c:dLbl>
              <c:idx val="2"/>
              <c:layout>
                <c:manualLayout>
                  <c:x val="-6.5314918433890673E-2"/>
                  <c:y val="-3.2137672308744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A3-4B47-AC5A-E3721EA906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A3-4B47-AC5A-E3721EA906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A3-4B47-AC5A-E3721EA906A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3-4B47-AC5A-E3721EA906A7}"/>
                </c:ext>
              </c:extLst>
            </c:dLbl>
            <c:dLbl>
              <c:idx val="6"/>
              <c:layout>
                <c:manualLayout>
                  <c:x val="-3.8553408755637397E-2"/>
                  <c:y val="2.1359516810774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A3-4B47-AC5A-E3721EA906A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A3-4B47-AC5A-E3721EA906A7}"/>
                </c:ext>
              </c:extLst>
            </c:dLbl>
            <c:dLbl>
              <c:idx val="8"/>
              <c:layout>
                <c:manualLayout>
                  <c:x val="-7.6425207824477185E-3"/>
                  <c:y val="5.0215575420216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A3-4B47-AC5A-E3721EA906A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A3-4B47-AC5A-E3721EA906A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A3-4B47-AC5A-E3721EA906A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A3-4B47-AC5A-E3721EA906A7}"/>
                </c:ext>
              </c:extLst>
            </c:dLbl>
            <c:dLbl>
              <c:idx val="12"/>
              <c:layout>
                <c:manualLayout>
                  <c:x val="-6.7667282689981817E-2"/>
                  <c:y val="-3.1304354687036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A3-4B47-AC5A-E3721EA906A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A3-4B47-AC5A-E3721EA906A7}"/>
                </c:ext>
              </c:extLst>
            </c:dLbl>
            <c:dLbl>
              <c:idx val="14"/>
              <c:layout>
                <c:manualLayout>
                  <c:x val="-6.5878784409531418E-2"/>
                  <c:y val="-5.270062271511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A3-4B47-AC5A-E3721EA906A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A3-4B47-AC5A-E3721EA906A7}"/>
                </c:ext>
              </c:extLst>
            </c:dLbl>
            <c:dLbl>
              <c:idx val="16"/>
              <c:layout>
                <c:manualLayout>
                  <c:x val="-5.6538535696604261E-2"/>
                  <c:y val="-4.4564276944715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A3-4B47-AC5A-E3721EA906A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A3-4B47-AC5A-E3721EA906A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A3-4B47-AC5A-E3721EA906A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4A3-4B47-AC5A-E3721EA906A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4A3-4B47-AC5A-E3721EA906A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4A3-4B47-AC5A-E3721EA906A7}"/>
                </c:ext>
              </c:extLst>
            </c:dLbl>
            <c:dLbl>
              <c:idx val="22"/>
              <c:layout>
                <c:manualLayout>
                  <c:x val="-1.7149772055907894E-2"/>
                  <c:y val="-4.4564782827092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4A3-4B47-AC5A-E3721EA906A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A3-4B47-AC5A-E3721EA906A7}"/>
                </c:ext>
              </c:extLst>
            </c:dLbl>
            <c:dLbl>
              <c:idx val="24"/>
              <c:layout>
                <c:manualLayout>
                  <c:x val="7.9008269399644115E-3"/>
                  <c:y val="2.602586042209621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4A3-4B47-AC5A-E3721EA906A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4A3-4B47-AC5A-E3721EA906A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4A3-4B47-AC5A-E3721EA906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4A3-4B47-AC5A-E3721EA906A7}"/>
                </c:ext>
              </c:extLst>
            </c:dLbl>
            <c:dLbl>
              <c:idx val="28"/>
              <c:layout>
                <c:manualLayout>
                  <c:x val="-7.0338345401159047E-2"/>
                  <c:y val="7.9080366003735688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4A3-4B47-AC5A-E3721EA906A7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4A3-4B47-AC5A-E3721EA906A7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4A3-4B47-AC5A-E3721EA906A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4A3-4B47-AC5A-E3721EA906A7}"/>
                </c:ext>
              </c:extLst>
            </c:dLbl>
            <c:dLbl>
              <c:idx val="32"/>
              <c:layout>
                <c:manualLayout>
                  <c:x val="-5.8197349158966988E-2"/>
                  <c:y val="3.4469112055292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4A3-4B47-AC5A-E3721EA906A7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4A3-4B47-AC5A-E3721EA906A7}"/>
                </c:ext>
              </c:extLst>
            </c:dLbl>
            <c:dLbl>
              <c:idx val="34"/>
              <c:layout>
                <c:manualLayout>
                  <c:x val="-3.5890089542586448E-2"/>
                  <c:y val="-5.4736266412688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4A3-4B47-AC5A-E3721EA906A7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4A3-4B47-AC5A-E3721EA906A7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4A3-4B47-AC5A-E3721EA906A7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4A3-4B47-AC5A-E3721EA906A7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4A3-4B47-AC5A-E3721EA906A7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4A3-4B47-AC5A-E3721EA906A7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4A3-4B47-AC5A-E3721EA906A7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4A3-4B47-AC5A-E3721EA906A7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4A3-4B47-AC5A-E3721EA906A7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4A3-4B47-AC5A-E3721EA906A7}"/>
                </c:ext>
              </c:extLst>
            </c:dLbl>
            <c:dLbl>
              <c:idx val="44"/>
              <c:layout>
                <c:manualLayout>
                  <c:x val="-4.6247235270593143E-2"/>
                  <c:y val="-8.2504431610398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4A3-4B47-AC5A-E3721EA906A7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4A3-4B47-AC5A-E3721EA906A7}"/>
                </c:ext>
              </c:extLst>
            </c:dLbl>
            <c:dLbl>
              <c:idx val="46"/>
              <c:layout>
                <c:manualLayout>
                  <c:x val="-4.5144535445814968E-2"/>
                  <c:y val="3.0206386115763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4A3-4B47-AC5A-E3721EA906A7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4A3-4B47-AC5A-E3721EA906A7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4A3-4B47-AC5A-E3721EA906A7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4A3-4B47-AC5A-E3721EA906A7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4A3-4B47-AC5A-E3721EA906A7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4A3-4B47-AC5A-E3721EA906A7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4A3-4B47-AC5A-E3721EA906A7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4A3-4B47-AC5A-E3721EA906A7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74A3-4B47-AC5A-E3721EA906A7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74A3-4B47-AC5A-E3721EA906A7}"/>
                </c:ext>
              </c:extLst>
            </c:dLbl>
            <c:dLbl>
              <c:idx val="56"/>
              <c:layout>
                <c:manualLayout>
                  <c:x val="-4.6701243564636168E-2"/>
                  <c:y val="-4.0991311140166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74A3-4B47-AC5A-E3721EA906A7}"/>
                </c:ext>
              </c:extLst>
            </c:dLbl>
            <c:dLbl>
              <c:idx val="57"/>
              <c:layout>
                <c:manualLayout>
                  <c:x val="-2.6779129252786048E-2"/>
                  <c:y val="3.5932369031631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74A3-4B47-AC5A-E3721EA906A7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4A3-4B47-AC5A-E3721EA906A7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DB-4DFF-859D-99AEE2CE032D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DB-4DFF-859D-99AEE2CE032D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DB-4DFF-859D-99AEE2CE032D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DB-4DFF-859D-99AEE2CE032D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DB-4DFF-859D-99AEE2CE032D}"/>
                </c:ext>
              </c:extLst>
            </c:dLbl>
            <c:dLbl>
              <c:idx val="64"/>
              <c:layout>
                <c:manualLayout>
                  <c:x val="-2.7176094053155391E-2"/>
                  <c:y val="-3.9833825452411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2F-45BE-BBB8-9032FCC173F9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EE-4C6F-9569-17306F8F755B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01-4A72-8710-87FB75784203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D3-417A-99A4-A7203E82F7BA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B-45BF-B0D9-1CF4916FEFAD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11-4B7D-BE64-FB353951E5C6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60-4660-A664-654E6E246DAC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BE-4CFE-8AAC-B9740B8B921A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8E-45BE-A231-A412109AD21D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00-4B84-AC29-AB08686F92B8}"/>
                </c:ext>
              </c:extLst>
            </c:dLbl>
            <c:dLbl>
              <c:idx val="74"/>
              <c:layout>
                <c:manualLayout>
                  <c:x val="-2.4234458430816255E-2"/>
                  <c:y val="4.3481930940288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3-4F4D-8703-727503D26E46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8-4D83-9559-97956D143B1F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BD-4A29-B612-C2B961ECBB53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BD-4A29-B612-C2B961ECBB53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3-4F4D-8703-727503D26E46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E3-4049-AEB4-2A78BC9CEA08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E3-4049-AEB4-2A78BC9CEA08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B-4E69-A6F8-6EEBF118163A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F0-472D-BAB9-12E68A3249F5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03-4F61-AC9D-3944388BB6A5}"/>
                </c:ext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00-43DC-8361-AECBBD8390A9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53-4533-9FF0-D4B1AEA5362B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5C-4F57-82C0-E08467F53EC1}"/>
                </c:ext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159172941092742E-2"/>
                      <c:h val="6.23154773498446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E6-4538-BE16-E64EB7CF688A}"/>
                </c:ext>
              </c:extLst>
            </c:dLbl>
            <c:dLbl>
              <c:idx val="88"/>
              <c:layout>
                <c:manualLayout>
                  <c:x val="-2.8332431220165797E-2"/>
                  <c:y val="-4.0778220192488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3F-4C70-AC27-C45D234F529C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21-4B51-9421-28AD15C0A8F1}"/>
                </c:ext>
              </c:extLst>
            </c:dLbl>
            <c:dLbl>
              <c:idx val="9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84-468E-BD3C-DD2209328302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84-468E-BD3C-DD2209328302}"/>
                </c:ext>
              </c:extLst>
            </c:dLbl>
            <c:dLbl>
              <c:idx val="92"/>
              <c:layout>
                <c:manualLayout>
                  <c:x val="-1.3945679763543897E-2"/>
                  <c:y val="-2.7585888830099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84-468E-BD3C-DD2209328302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D-4C63-8629-A3295DFCA774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6-4C05-A994-6A1D527B72C7}"/>
                </c:ext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BD-4A91-A721-7010B04307FE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5-4C65-957D-3FA11F3E3699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1432865432019026E-2"/>
                      <c:h val="6.7825014059690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68-4C3A-AD55-1831BE6B13F2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3E-42CE-9285-8A32953A5A45}"/>
                </c:ext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62-433D-9F0E-2C7DA8E9AA32}"/>
                </c:ext>
              </c:extLst>
            </c:dLbl>
            <c:dLbl>
              <c:idx val="100"/>
              <c:layout>
                <c:manualLayout>
                  <c:x val="-3.6353747727890941E-2"/>
                  <c:y val="3.8313494883790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70-41FF-93BA-D7FE55A73E00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C1-4677-8BC2-C661F5D5E27D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70-41FF-93BA-D7FE55A73E00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70-41FF-93BA-D7FE55A73E00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0-45D9-AF6B-67D08B38B24B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AA-4978-8A21-2F563C1EFB20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F3-4EFA-98C3-7F6B059FF94E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A6-4CF2-8EE4-955FE0D14CB3}"/>
                </c:ext>
              </c:extLst>
            </c:dLbl>
            <c:dLbl>
              <c:idx val="108"/>
              <c:layout>
                <c:manualLayout>
                  <c:x val="-1.6417821554531486E-2"/>
                  <c:y val="3.9795664700250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E3-4F34-88B6-3C457CDADD45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EE-49EA-A0E7-BE05E01EEC08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45-41C1-86AE-EEC5CFA687D7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E1-47AD-863E-B618CAB5BAC1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AD-497F-A6A1-273D0353F4EC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99-4A66-A60A-3E5E6E2BC00C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99-4A66-A60A-3E5E6E2BC00C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99-4A66-A60A-3E5E6E2BC00C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99-4163-BDBC-FC8B3A3D2331}"/>
                </c:ext>
              </c:extLst>
            </c:dLbl>
            <c:dLbl>
              <c:idx val="117"/>
              <c:layout>
                <c:manualLayout>
                  <c:x val="-2.8669660050070319E-2"/>
                  <c:y val="-3.761500555233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FC-440C-8EB3-717E031D4DDE}"/>
                </c:ext>
              </c:extLst>
            </c:dLbl>
            <c:dLbl>
              <c:idx val="1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2-4DB3-A09E-A97BF75268DB}"/>
                </c:ext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D-46BF-8E78-C08CBB3B966F}"/>
                </c:ext>
              </c:extLst>
            </c:dLbl>
            <c:dLbl>
              <c:idx val="1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2-4DB3-A09E-A97BF75268DB}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2-4DB3-A09E-A97BF75268DB}"/>
                </c:ext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02-4DB3-A09E-A97BF75268DB}"/>
                </c:ext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18-4889-9900-2E073545259D}"/>
                </c:ext>
              </c:extLst>
            </c:dLbl>
            <c:dLbl>
              <c:idx val="1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AE-4DBF-924E-5FDB88C7874F}"/>
                </c:ext>
              </c:extLst>
            </c:dLbl>
            <c:dLbl>
              <c:idx val="1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18-4889-9900-2E073545259D}"/>
                </c:ext>
              </c:extLst>
            </c:dLbl>
            <c:dLbl>
              <c:idx val="1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48-4CAB-998A-E1B4B6B19C7F}"/>
                </c:ext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C2-4F94-9A53-36EDCF521E11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C2-4F94-9A53-36EDCF521E11}"/>
                </c:ext>
              </c:extLst>
            </c:dLbl>
            <c:dLbl>
              <c:idx val="1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48-4CAB-998A-E1B4B6B19C7F}"/>
                </c:ext>
              </c:extLst>
            </c:dLbl>
            <c:dLbl>
              <c:idx val="130"/>
              <c:layout>
                <c:manualLayout>
                  <c:x val="-2.977233928276533E-2"/>
                  <c:y val="-4.030179166322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48-4CAB-998A-E1B4B6B19C7F}"/>
                </c:ext>
              </c:extLst>
            </c:dLbl>
            <c:dLbl>
              <c:idx val="1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6D-46D3-B7B7-BB57C3DA6626}"/>
                </c:ext>
              </c:extLst>
            </c:dLbl>
            <c:dLbl>
              <c:idx val="1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15-4946-828A-56CC9F0F1BCE}"/>
                </c:ext>
              </c:extLst>
            </c:dLbl>
            <c:dLbl>
              <c:idx val="1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9D-49FF-976C-18549F1BDA30}"/>
                </c:ext>
              </c:extLst>
            </c:dLbl>
            <c:dLbl>
              <c:idx val="1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9D-49FF-976C-18549F1BDA30}"/>
                </c:ext>
              </c:extLst>
            </c:dLbl>
            <c:dLbl>
              <c:idx val="1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9D-49FF-976C-18549F1BDA30}"/>
                </c:ext>
              </c:extLst>
            </c:dLbl>
            <c:dLbl>
              <c:idx val="1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9D-49FF-976C-18549F1BDA30}"/>
                </c:ext>
              </c:extLst>
            </c:dLbl>
            <c:dLbl>
              <c:idx val="1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9D-49FF-976C-18549F1BDA30}"/>
                </c:ext>
              </c:extLst>
            </c:dLbl>
            <c:dLbl>
              <c:idx val="1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6D-46D3-B7B7-BB57C3DA6626}"/>
                </c:ext>
              </c:extLst>
            </c:dLbl>
            <c:dLbl>
              <c:idx val="1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98-4A33-AA5E-1851F4033067}"/>
                </c:ext>
              </c:extLst>
            </c:dLbl>
            <c:dLbl>
              <c:idx val="1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98-4A33-AA5E-1851F4033067}"/>
                </c:ext>
              </c:extLst>
            </c:dLbl>
            <c:dLbl>
              <c:idx val="141"/>
              <c:layout>
                <c:manualLayout>
                  <c:x val="-1.7642867723120195E-2"/>
                  <c:y val="-4.298857777410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9D-49FF-976C-18549F1BDA30}"/>
                </c:ext>
              </c:extLst>
            </c:dLbl>
            <c:dLbl>
              <c:idx val="1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CC-4450-8AE0-5C33551AA03A}"/>
                </c:ext>
              </c:extLst>
            </c:dLbl>
            <c:dLbl>
              <c:idx val="1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CC-4450-8AE0-5C33551AA03A}"/>
                </c:ext>
              </c:extLst>
            </c:dLbl>
            <c:dLbl>
              <c:idx val="1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CC-4450-8AE0-5C33551AA03A}"/>
                </c:ext>
              </c:extLst>
            </c:dLbl>
            <c:dLbl>
              <c:idx val="1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CC-4450-8AE0-5C33551AA03A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CC-4450-8AE0-5C33551AA03A}"/>
                </c:ext>
              </c:extLst>
            </c:dLbl>
            <c:dLbl>
              <c:idx val="1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CC-4450-8AE0-5C33551AA03A}"/>
                </c:ext>
              </c:extLst>
            </c:dLbl>
            <c:dLbl>
              <c:idx val="1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C-4450-8AE0-5C33551AA03A}"/>
                </c:ext>
              </c:extLst>
            </c:dLbl>
            <c:dLbl>
              <c:idx val="1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CC-4450-8AE0-5C33551AA03A}"/>
                </c:ext>
              </c:extLst>
            </c:dLbl>
            <c:dLbl>
              <c:idx val="1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CC-4450-8AE0-5C33551AA03A}"/>
                </c:ext>
              </c:extLst>
            </c:dLbl>
            <c:dLbl>
              <c:idx val="1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96-4A19-BE0C-DDFE9471DAA0}"/>
                </c:ext>
              </c:extLst>
            </c:dLbl>
            <c:dLbl>
              <c:idx val="1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F6-4DD8-A585-59DA04BA642B}"/>
                </c:ext>
              </c:extLst>
            </c:dLbl>
            <c:dLbl>
              <c:idx val="1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F6-4DD8-A585-59DA04BA642B}"/>
                </c:ext>
              </c:extLst>
            </c:dLbl>
            <c:dLbl>
              <c:idx val="1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F6-4DD8-A585-59DA04BA642B}"/>
                </c:ext>
              </c:extLst>
            </c:dLbl>
            <c:dLbl>
              <c:idx val="1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96-4A19-BE0C-DDFE9471DAA0}"/>
                </c:ext>
              </c:extLst>
            </c:dLbl>
            <c:dLbl>
              <c:idx val="1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96-4A19-BE0C-DDFE9471DAA0}"/>
                </c:ext>
              </c:extLst>
            </c:dLbl>
            <c:dLbl>
              <c:idx val="1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96-4A19-BE0C-DDFE9471DAA0}"/>
                </c:ext>
              </c:extLst>
            </c:dLbl>
            <c:dLbl>
              <c:idx val="1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96-4A19-BE0C-DDFE9471DAA0}"/>
                </c:ext>
              </c:extLst>
            </c:dLbl>
            <c:dLbl>
              <c:idx val="1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96-4A19-BE0C-DDFE9471DAA0}"/>
                </c:ext>
              </c:extLst>
            </c:dLbl>
            <c:dLbl>
              <c:idx val="1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96-4A19-BE0C-DDFE9471DAA0}"/>
                </c:ext>
              </c:extLst>
            </c:dLbl>
            <c:dLbl>
              <c:idx val="1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96-4A19-BE0C-DDFE9471DAA0}"/>
                </c:ext>
              </c:extLst>
            </c:dLbl>
            <c:dLbl>
              <c:idx val="1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96-4A19-BE0C-DDFE9471DAA0}"/>
                </c:ext>
              </c:extLst>
            </c:dLbl>
            <c:dLbl>
              <c:idx val="1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5F-4195-9657-E236FE968DEE}"/>
                </c:ext>
              </c:extLst>
            </c:dLbl>
            <c:dLbl>
              <c:idx val="1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5F-4195-9657-E236FE968DEE}"/>
                </c:ext>
              </c:extLst>
            </c:dLbl>
            <c:dLbl>
              <c:idx val="1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5F-4195-9657-E236FE968DEE}"/>
                </c:ext>
              </c:extLst>
            </c:dLbl>
            <c:dLbl>
              <c:idx val="1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5F-4195-9657-E236FE968DEE}"/>
                </c:ext>
              </c:extLst>
            </c:dLbl>
            <c:dLbl>
              <c:idx val="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5F-4195-9657-E236FE968DEE}"/>
                </c:ext>
              </c:extLst>
            </c:dLbl>
            <c:dLbl>
              <c:idx val="1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5F-4195-9657-E236FE968DEE}"/>
                </c:ext>
              </c:extLst>
            </c:dLbl>
            <c:dLbl>
              <c:idx val="1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5F-4195-9657-E236FE968DE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B2A938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'9 - Datos 1'!$A$2:$A$173</c:f>
              <c:numCache>
                <c:formatCode>d\-mmm</c:formatCode>
                <c:ptCount val="172"/>
                <c:pt idx="0">
                  <c:v>43938</c:v>
                </c:pt>
                <c:pt idx="1">
                  <c:v>43945</c:v>
                </c:pt>
                <c:pt idx="2">
                  <c:v>43952</c:v>
                </c:pt>
                <c:pt idx="3">
                  <c:v>43959</c:v>
                </c:pt>
                <c:pt idx="4">
                  <c:v>43966</c:v>
                </c:pt>
                <c:pt idx="5">
                  <c:v>43973</c:v>
                </c:pt>
                <c:pt idx="6">
                  <c:v>43980</c:v>
                </c:pt>
                <c:pt idx="7">
                  <c:v>43987</c:v>
                </c:pt>
                <c:pt idx="8">
                  <c:v>43994</c:v>
                </c:pt>
                <c:pt idx="9">
                  <c:v>44001</c:v>
                </c:pt>
                <c:pt idx="10">
                  <c:v>44008</c:v>
                </c:pt>
                <c:pt idx="11">
                  <c:v>44015</c:v>
                </c:pt>
                <c:pt idx="12">
                  <c:v>44022</c:v>
                </c:pt>
                <c:pt idx="13">
                  <c:v>44029</c:v>
                </c:pt>
                <c:pt idx="14">
                  <c:v>44036</c:v>
                </c:pt>
                <c:pt idx="15">
                  <c:v>44043</c:v>
                </c:pt>
                <c:pt idx="16">
                  <c:v>44050</c:v>
                </c:pt>
                <c:pt idx="17">
                  <c:v>44057</c:v>
                </c:pt>
                <c:pt idx="18">
                  <c:v>44064</c:v>
                </c:pt>
                <c:pt idx="19">
                  <c:v>44071</c:v>
                </c:pt>
                <c:pt idx="20">
                  <c:v>44078</c:v>
                </c:pt>
                <c:pt idx="21">
                  <c:v>44085</c:v>
                </c:pt>
                <c:pt idx="22">
                  <c:v>44092</c:v>
                </c:pt>
                <c:pt idx="23">
                  <c:v>44099</c:v>
                </c:pt>
                <c:pt idx="24">
                  <c:v>44106</c:v>
                </c:pt>
                <c:pt idx="25">
                  <c:v>44113</c:v>
                </c:pt>
                <c:pt idx="26">
                  <c:v>44120</c:v>
                </c:pt>
                <c:pt idx="27">
                  <c:v>44127</c:v>
                </c:pt>
                <c:pt idx="28">
                  <c:v>44134</c:v>
                </c:pt>
                <c:pt idx="29">
                  <c:v>44141</c:v>
                </c:pt>
                <c:pt idx="30">
                  <c:v>44148</c:v>
                </c:pt>
                <c:pt idx="31">
                  <c:v>44155</c:v>
                </c:pt>
                <c:pt idx="32">
                  <c:v>44162</c:v>
                </c:pt>
                <c:pt idx="33">
                  <c:v>44169</c:v>
                </c:pt>
                <c:pt idx="34">
                  <c:v>44176</c:v>
                </c:pt>
                <c:pt idx="35">
                  <c:v>44183</c:v>
                </c:pt>
                <c:pt idx="36">
                  <c:v>44190</c:v>
                </c:pt>
                <c:pt idx="37">
                  <c:v>44197</c:v>
                </c:pt>
                <c:pt idx="38">
                  <c:v>44204</c:v>
                </c:pt>
                <c:pt idx="39">
                  <c:v>44211</c:v>
                </c:pt>
                <c:pt idx="40">
                  <c:v>44218</c:v>
                </c:pt>
                <c:pt idx="41">
                  <c:v>44225</c:v>
                </c:pt>
                <c:pt idx="42">
                  <c:v>44232</c:v>
                </c:pt>
                <c:pt idx="43">
                  <c:v>44239</c:v>
                </c:pt>
                <c:pt idx="44">
                  <c:v>44246</c:v>
                </c:pt>
                <c:pt idx="45">
                  <c:v>44253</c:v>
                </c:pt>
                <c:pt idx="46">
                  <c:v>44260</c:v>
                </c:pt>
                <c:pt idx="47">
                  <c:v>44267</c:v>
                </c:pt>
                <c:pt idx="48">
                  <c:v>44274</c:v>
                </c:pt>
                <c:pt idx="49">
                  <c:v>44281</c:v>
                </c:pt>
                <c:pt idx="50">
                  <c:v>44288</c:v>
                </c:pt>
                <c:pt idx="51">
                  <c:v>44295</c:v>
                </c:pt>
                <c:pt idx="52">
                  <c:v>44302</c:v>
                </c:pt>
                <c:pt idx="53">
                  <c:v>44309</c:v>
                </c:pt>
                <c:pt idx="54">
                  <c:v>44316</c:v>
                </c:pt>
                <c:pt idx="55">
                  <c:v>44323</c:v>
                </c:pt>
                <c:pt idx="56">
                  <c:v>44330</c:v>
                </c:pt>
                <c:pt idx="57">
                  <c:v>44337</c:v>
                </c:pt>
                <c:pt idx="58">
                  <c:v>44344</c:v>
                </c:pt>
                <c:pt idx="59">
                  <c:v>44351</c:v>
                </c:pt>
                <c:pt idx="60">
                  <c:v>44358</c:v>
                </c:pt>
                <c:pt idx="61">
                  <c:v>44365</c:v>
                </c:pt>
                <c:pt idx="62">
                  <c:v>44372</c:v>
                </c:pt>
                <c:pt idx="63">
                  <c:v>44379</c:v>
                </c:pt>
                <c:pt idx="64">
                  <c:v>44386</c:v>
                </c:pt>
                <c:pt idx="65">
                  <c:v>44393</c:v>
                </c:pt>
                <c:pt idx="66">
                  <c:v>44400</c:v>
                </c:pt>
                <c:pt idx="67">
                  <c:v>44407</c:v>
                </c:pt>
                <c:pt idx="68">
                  <c:v>44414</c:v>
                </c:pt>
                <c:pt idx="69">
                  <c:v>44421</c:v>
                </c:pt>
                <c:pt idx="70">
                  <c:v>44428</c:v>
                </c:pt>
                <c:pt idx="71">
                  <c:v>44435</c:v>
                </c:pt>
                <c:pt idx="72">
                  <c:v>44442</c:v>
                </c:pt>
                <c:pt idx="73">
                  <c:v>44449</c:v>
                </c:pt>
                <c:pt idx="74">
                  <c:v>44456</c:v>
                </c:pt>
                <c:pt idx="75">
                  <c:v>44463</c:v>
                </c:pt>
                <c:pt idx="76">
                  <c:v>44470</c:v>
                </c:pt>
                <c:pt idx="77">
                  <c:v>44477</c:v>
                </c:pt>
                <c:pt idx="78">
                  <c:v>44484</c:v>
                </c:pt>
                <c:pt idx="79">
                  <c:v>44491</c:v>
                </c:pt>
                <c:pt idx="80">
                  <c:v>44498</c:v>
                </c:pt>
                <c:pt idx="81">
                  <c:v>44505</c:v>
                </c:pt>
                <c:pt idx="82">
                  <c:v>44512</c:v>
                </c:pt>
                <c:pt idx="83">
                  <c:v>44519</c:v>
                </c:pt>
                <c:pt idx="84">
                  <c:v>44526</c:v>
                </c:pt>
                <c:pt idx="85">
                  <c:v>44533</c:v>
                </c:pt>
                <c:pt idx="86">
                  <c:v>44540</c:v>
                </c:pt>
                <c:pt idx="87">
                  <c:v>44547</c:v>
                </c:pt>
                <c:pt idx="88">
                  <c:v>44554</c:v>
                </c:pt>
                <c:pt idx="89">
                  <c:v>44561</c:v>
                </c:pt>
                <c:pt idx="90">
                  <c:v>44568</c:v>
                </c:pt>
                <c:pt idx="91">
                  <c:v>44575</c:v>
                </c:pt>
                <c:pt idx="92">
                  <c:v>44582</c:v>
                </c:pt>
                <c:pt idx="93">
                  <c:v>44589</c:v>
                </c:pt>
                <c:pt idx="94">
                  <c:v>44596</c:v>
                </c:pt>
                <c:pt idx="95">
                  <c:v>44603</c:v>
                </c:pt>
                <c:pt idx="96">
                  <c:v>44610</c:v>
                </c:pt>
                <c:pt idx="97">
                  <c:v>44617</c:v>
                </c:pt>
                <c:pt idx="98">
                  <c:v>44624</c:v>
                </c:pt>
                <c:pt idx="99">
                  <c:v>44631</c:v>
                </c:pt>
                <c:pt idx="100">
                  <c:v>44638</c:v>
                </c:pt>
                <c:pt idx="101">
                  <c:v>44645</c:v>
                </c:pt>
                <c:pt idx="102">
                  <c:v>44652</c:v>
                </c:pt>
                <c:pt idx="103">
                  <c:v>44659</c:v>
                </c:pt>
                <c:pt idx="104">
                  <c:v>44666</c:v>
                </c:pt>
                <c:pt idx="105">
                  <c:v>44673</c:v>
                </c:pt>
                <c:pt idx="106">
                  <c:v>44680</c:v>
                </c:pt>
                <c:pt idx="107">
                  <c:v>44687</c:v>
                </c:pt>
                <c:pt idx="108">
                  <c:v>44694</c:v>
                </c:pt>
                <c:pt idx="109">
                  <c:v>44701</c:v>
                </c:pt>
                <c:pt idx="110">
                  <c:v>44708</c:v>
                </c:pt>
                <c:pt idx="111">
                  <c:v>44715</c:v>
                </c:pt>
                <c:pt idx="112">
                  <c:v>44722</c:v>
                </c:pt>
                <c:pt idx="113">
                  <c:v>44729</c:v>
                </c:pt>
                <c:pt idx="114">
                  <c:v>44736</c:v>
                </c:pt>
                <c:pt idx="115">
                  <c:v>44743</c:v>
                </c:pt>
                <c:pt idx="116">
                  <c:v>44750</c:v>
                </c:pt>
                <c:pt idx="117">
                  <c:v>44757</c:v>
                </c:pt>
                <c:pt idx="118">
                  <c:v>44764</c:v>
                </c:pt>
                <c:pt idx="119">
                  <c:v>44771</c:v>
                </c:pt>
                <c:pt idx="120">
                  <c:v>44778</c:v>
                </c:pt>
                <c:pt idx="121">
                  <c:v>44785</c:v>
                </c:pt>
                <c:pt idx="122">
                  <c:v>44792</c:v>
                </c:pt>
                <c:pt idx="123">
                  <c:v>44799</c:v>
                </c:pt>
                <c:pt idx="124">
                  <c:v>44806</c:v>
                </c:pt>
                <c:pt idx="125">
                  <c:v>44813</c:v>
                </c:pt>
                <c:pt idx="126">
                  <c:v>44820</c:v>
                </c:pt>
                <c:pt idx="127">
                  <c:v>44827</c:v>
                </c:pt>
                <c:pt idx="128">
                  <c:v>44834</c:v>
                </c:pt>
                <c:pt idx="129">
                  <c:v>44840</c:v>
                </c:pt>
                <c:pt idx="130">
                  <c:v>44848</c:v>
                </c:pt>
                <c:pt idx="131">
                  <c:v>44855</c:v>
                </c:pt>
                <c:pt idx="132">
                  <c:v>44862</c:v>
                </c:pt>
                <c:pt idx="133">
                  <c:v>44869</c:v>
                </c:pt>
                <c:pt idx="134">
                  <c:v>44876</c:v>
                </c:pt>
                <c:pt idx="135">
                  <c:v>44883</c:v>
                </c:pt>
                <c:pt idx="136">
                  <c:v>44890</c:v>
                </c:pt>
                <c:pt idx="137">
                  <c:v>44897</c:v>
                </c:pt>
                <c:pt idx="138">
                  <c:v>44902</c:v>
                </c:pt>
                <c:pt idx="139">
                  <c:v>44911</c:v>
                </c:pt>
                <c:pt idx="140">
                  <c:v>44918</c:v>
                </c:pt>
                <c:pt idx="141">
                  <c:v>44925</c:v>
                </c:pt>
                <c:pt idx="142">
                  <c:v>44932</c:v>
                </c:pt>
                <c:pt idx="143">
                  <c:v>44939</c:v>
                </c:pt>
                <c:pt idx="144">
                  <c:v>44946</c:v>
                </c:pt>
                <c:pt idx="145">
                  <c:v>44953</c:v>
                </c:pt>
                <c:pt idx="146">
                  <c:v>44960</c:v>
                </c:pt>
                <c:pt idx="147">
                  <c:v>44967</c:v>
                </c:pt>
                <c:pt idx="148">
                  <c:v>44974</c:v>
                </c:pt>
                <c:pt idx="149">
                  <c:v>44981</c:v>
                </c:pt>
                <c:pt idx="150">
                  <c:v>44988</c:v>
                </c:pt>
                <c:pt idx="151">
                  <c:v>44995</c:v>
                </c:pt>
                <c:pt idx="152">
                  <c:v>45002</c:v>
                </c:pt>
                <c:pt idx="153">
                  <c:v>45008</c:v>
                </c:pt>
                <c:pt idx="154">
                  <c:v>45016</c:v>
                </c:pt>
                <c:pt idx="155">
                  <c:v>45021</c:v>
                </c:pt>
                <c:pt idx="156">
                  <c:v>45030</c:v>
                </c:pt>
                <c:pt idx="157">
                  <c:v>45037</c:v>
                </c:pt>
                <c:pt idx="158">
                  <c:v>45044</c:v>
                </c:pt>
                <c:pt idx="159">
                  <c:v>45051</c:v>
                </c:pt>
                <c:pt idx="160">
                  <c:v>45058</c:v>
                </c:pt>
                <c:pt idx="161">
                  <c:v>45065</c:v>
                </c:pt>
                <c:pt idx="162">
                  <c:v>45070</c:v>
                </c:pt>
                <c:pt idx="163">
                  <c:v>45079</c:v>
                </c:pt>
                <c:pt idx="164">
                  <c:v>45086</c:v>
                </c:pt>
                <c:pt idx="165">
                  <c:v>45093</c:v>
                </c:pt>
                <c:pt idx="166">
                  <c:v>45100</c:v>
                </c:pt>
                <c:pt idx="167">
                  <c:v>45107</c:v>
                </c:pt>
                <c:pt idx="168">
                  <c:v>45114</c:v>
                </c:pt>
                <c:pt idx="169">
                  <c:v>45121</c:v>
                </c:pt>
                <c:pt idx="170">
                  <c:v>45128</c:v>
                </c:pt>
                <c:pt idx="171">
                  <c:v>45135</c:v>
                </c:pt>
              </c:numCache>
            </c:numRef>
          </c:cat>
          <c:val>
            <c:numRef>
              <c:f>'9 - Datos 1'!$C$2:$C$173</c:f>
              <c:numCache>
                <c:formatCode>0.00%</c:formatCode>
                <c:ptCount val="172"/>
                <c:pt idx="0">
                  <c:v>6.6699999999999995E-2</c:v>
                </c:pt>
                <c:pt idx="1">
                  <c:v>0.13109999999999999</c:v>
                </c:pt>
                <c:pt idx="2">
                  <c:v>0.1454</c:v>
                </c:pt>
                <c:pt idx="3">
                  <c:v>0.1575</c:v>
                </c:pt>
                <c:pt idx="4">
                  <c:v>0.1477</c:v>
                </c:pt>
                <c:pt idx="5">
                  <c:v>0.1358</c:v>
                </c:pt>
                <c:pt idx="6">
                  <c:v>0.1303</c:v>
                </c:pt>
                <c:pt idx="7">
                  <c:v>0.13420000000000001</c:v>
                </c:pt>
                <c:pt idx="8">
                  <c:v>0.14369999999999999</c:v>
                </c:pt>
                <c:pt idx="9">
                  <c:v>0.14230000000000001</c:v>
                </c:pt>
                <c:pt idx="10">
                  <c:v>0.1479</c:v>
                </c:pt>
                <c:pt idx="11">
                  <c:v>0.15210000000000001</c:v>
                </c:pt>
                <c:pt idx="12">
                  <c:v>0.15359999999999999</c:v>
                </c:pt>
                <c:pt idx="13">
                  <c:v>0.16239999999999999</c:v>
                </c:pt>
                <c:pt idx="14">
                  <c:v>0.16650000000000001</c:v>
                </c:pt>
                <c:pt idx="15">
                  <c:v>0.17460000000000001</c:v>
                </c:pt>
                <c:pt idx="16">
                  <c:v>0.1827</c:v>
                </c:pt>
                <c:pt idx="17">
                  <c:v>0.18970000000000001</c:v>
                </c:pt>
                <c:pt idx="18">
                  <c:v>0.1898</c:v>
                </c:pt>
                <c:pt idx="19">
                  <c:v>0.18709999999999999</c:v>
                </c:pt>
                <c:pt idx="20">
                  <c:v>0.1802</c:v>
                </c:pt>
                <c:pt idx="21">
                  <c:v>0.17799999999999999</c:v>
                </c:pt>
                <c:pt idx="22">
                  <c:v>0.17269999999999999</c:v>
                </c:pt>
                <c:pt idx="23">
                  <c:v>0.16839999999999999</c:v>
                </c:pt>
                <c:pt idx="24">
                  <c:v>0.16159999999999999</c:v>
                </c:pt>
                <c:pt idx="25">
                  <c:v>0.1545</c:v>
                </c:pt>
                <c:pt idx="26">
                  <c:v>0.14699999999999999</c:v>
                </c:pt>
                <c:pt idx="27">
                  <c:v>0.14119999999999999</c:v>
                </c:pt>
                <c:pt idx="28">
                  <c:v>0.1368</c:v>
                </c:pt>
                <c:pt idx="29">
                  <c:v>0.13389999999999999</c:v>
                </c:pt>
                <c:pt idx="30">
                  <c:v>0.13120000000000001</c:v>
                </c:pt>
                <c:pt idx="31">
                  <c:v>0.12859999999999999</c:v>
                </c:pt>
                <c:pt idx="32">
                  <c:v>0.12690000000000001</c:v>
                </c:pt>
                <c:pt idx="33">
                  <c:v>0.12520000000000001</c:v>
                </c:pt>
                <c:pt idx="34">
                  <c:v>0.1235</c:v>
                </c:pt>
                <c:pt idx="35">
                  <c:v>0.1221</c:v>
                </c:pt>
                <c:pt idx="36">
                  <c:v>0.11990000000000001</c:v>
                </c:pt>
                <c:pt idx="37">
                  <c:v>0.1177</c:v>
                </c:pt>
                <c:pt idx="38">
                  <c:v>0.1153</c:v>
                </c:pt>
                <c:pt idx="39">
                  <c:v>0.1124</c:v>
                </c:pt>
                <c:pt idx="40">
                  <c:v>0.1096</c:v>
                </c:pt>
                <c:pt idx="41">
                  <c:v>0.1075</c:v>
                </c:pt>
                <c:pt idx="42">
                  <c:v>0.1061</c:v>
                </c:pt>
                <c:pt idx="43">
                  <c:v>0.1053</c:v>
                </c:pt>
                <c:pt idx="44">
                  <c:v>0.1043</c:v>
                </c:pt>
                <c:pt idx="45">
                  <c:v>0.1036</c:v>
                </c:pt>
                <c:pt idx="46">
                  <c:v>0.1028</c:v>
                </c:pt>
                <c:pt idx="47">
                  <c:v>0.1021</c:v>
                </c:pt>
                <c:pt idx="48">
                  <c:v>0.1011</c:v>
                </c:pt>
                <c:pt idx="49">
                  <c:v>0.1</c:v>
                </c:pt>
                <c:pt idx="50">
                  <c:v>9.8000000000000004E-2</c:v>
                </c:pt>
                <c:pt idx="51">
                  <c:v>9.6500000000000002E-2</c:v>
                </c:pt>
                <c:pt idx="52">
                  <c:v>9.4600000000000004E-2</c:v>
                </c:pt>
                <c:pt idx="53">
                  <c:v>9.35E-2</c:v>
                </c:pt>
                <c:pt idx="54">
                  <c:v>9.2999999999999999E-2</c:v>
                </c:pt>
                <c:pt idx="55">
                  <c:v>9.2799999999999994E-2</c:v>
                </c:pt>
                <c:pt idx="56">
                  <c:v>9.1999999999999998E-2</c:v>
                </c:pt>
                <c:pt idx="57">
                  <c:v>9.0499999999999997E-2</c:v>
                </c:pt>
                <c:pt idx="58">
                  <c:v>8.8499999999999995E-2</c:v>
                </c:pt>
                <c:pt idx="59">
                  <c:v>8.8300000000000003E-2</c:v>
                </c:pt>
                <c:pt idx="60">
                  <c:v>8.8300000000000003E-2</c:v>
                </c:pt>
                <c:pt idx="61">
                  <c:v>8.7999999999999995E-2</c:v>
                </c:pt>
                <c:pt idx="62">
                  <c:v>8.7300000000000003E-2</c:v>
                </c:pt>
                <c:pt idx="63">
                  <c:v>8.6800000000000002E-2</c:v>
                </c:pt>
                <c:pt idx="64">
                  <c:v>8.6099999999999996E-2</c:v>
                </c:pt>
                <c:pt idx="65">
                  <c:v>8.5800000000000001E-2</c:v>
                </c:pt>
                <c:pt idx="66">
                  <c:v>8.5400000000000004E-2</c:v>
                </c:pt>
                <c:pt idx="67">
                  <c:v>8.4900000000000003E-2</c:v>
                </c:pt>
                <c:pt idx="68">
                  <c:v>8.43E-2</c:v>
                </c:pt>
                <c:pt idx="69">
                  <c:v>8.3799999999999999E-2</c:v>
                </c:pt>
                <c:pt idx="70">
                  <c:v>8.3500000000000005E-2</c:v>
                </c:pt>
                <c:pt idx="71">
                  <c:v>8.3299999999999999E-2</c:v>
                </c:pt>
                <c:pt idx="72">
                  <c:v>8.3099999999999993E-2</c:v>
                </c:pt>
                <c:pt idx="73">
                  <c:v>8.3000000000000004E-2</c:v>
                </c:pt>
                <c:pt idx="74">
                  <c:v>8.3000000000000004E-2</c:v>
                </c:pt>
                <c:pt idx="75">
                  <c:v>8.3000000000000004E-2</c:v>
                </c:pt>
                <c:pt idx="76">
                  <c:v>8.2900000000000001E-2</c:v>
                </c:pt>
                <c:pt idx="77">
                  <c:v>8.2900000000000001E-2</c:v>
                </c:pt>
                <c:pt idx="78">
                  <c:v>8.2799999999999999E-2</c:v>
                </c:pt>
                <c:pt idx="79">
                  <c:v>8.2799999999999999E-2</c:v>
                </c:pt>
                <c:pt idx="80">
                  <c:v>8.2799999999999999E-2</c:v>
                </c:pt>
                <c:pt idx="81">
                  <c:v>8.2799999999999999E-2</c:v>
                </c:pt>
                <c:pt idx="82">
                  <c:v>8.2699999999999996E-2</c:v>
                </c:pt>
                <c:pt idx="83">
                  <c:v>8.2699999999999996E-2</c:v>
                </c:pt>
                <c:pt idx="84">
                  <c:v>8.2699999999999996E-2</c:v>
                </c:pt>
                <c:pt idx="85">
                  <c:v>8.2699999999999996E-2</c:v>
                </c:pt>
                <c:pt idx="86">
                  <c:v>8.2600000000000007E-2</c:v>
                </c:pt>
                <c:pt idx="87">
                  <c:v>8.2500000000000004E-2</c:v>
                </c:pt>
                <c:pt idx="88">
                  <c:v>8.1900000000000001E-2</c:v>
                </c:pt>
                <c:pt idx="89">
                  <c:v>0.08</c:v>
                </c:pt>
                <c:pt idx="90">
                  <c:v>7.5399999999999995E-2</c:v>
                </c:pt>
                <c:pt idx="91">
                  <c:v>6.8000000000000005E-2</c:v>
                </c:pt>
                <c:pt idx="92">
                  <c:v>6.3600000000000004E-2</c:v>
                </c:pt>
                <c:pt idx="93">
                  <c:v>6.0699999999999997E-2</c:v>
                </c:pt>
                <c:pt idx="94">
                  <c:v>5.9299999999999999E-2</c:v>
                </c:pt>
                <c:pt idx="95">
                  <c:v>5.8500000000000003E-2</c:v>
                </c:pt>
                <c:pt idx="96">
                  <c:v>5.8099999999999999E-2</c:v>
                </c:pt>
                <c:pt idx="97">
                  <c:v>5.7799999999999997E-2</c:v>
                </c:pt>
                <c:pt idx="98">
                  <c:v>5.7599999999999998E-2</c:v>
                </c:pt>
                <c:pt idx="99">
                  <c:v>5.7500000000000002E-2</c:v>
                </c:pt>
                <c:pt idx="100">
                  <c:v>5.7299999999999997E-2</c:v>
                </c:pt>
                <c:pt idx="101">
                  <c:v>5.7299999999999997E-2</c:v>
                </c:pt>
                <c:pt idx="102">
                  <c:v>5.7200000000000001E-2</c:v>
                </c:pt>
                <c:pt idx="103">
                  <c:v>5.7299999999999997E-2</c:v>
                </c:pt>
                <c:pt idx="104">
                  <c:v>5.7200000000000001E-2</c:v>
                </c:pt>
                <c:pt idx="105">
                  <c:v>5.7200000000000001E-2</c:v>
                </c:pt>
                <c:pt idx="106">
                  <c:v>5.7200000000000001E-2</c:v>
                </c:pt>
                <c:pt idx="107">
                  <c:v>5.7099999999999998E-2</c:v>
                </c:pt>
                <c:pt idx="108">
                  <c:v>5.7000000000000002E-2</c:v>
                </c:pt>
                <c:pt idx="109">
                  <c:v>5.6899999999999999E-2</c:v>
                </c:pt>
                <c:pt idx="110">
                  <c:v>5.67E-2</c:v>
                </c:pt>
                <c:pt idx="111">
                  <c:v>5.6500000000000002E-2</c:v>
                </c:pt>
                <c:pt idx="112">
                  <c:v>5.6399999999999999E-2</c:v>
                </c:pt>
                <c:pt idx="113">
                  <c:v>5.6300000000000003E-2</c:v>
                </c:pt>
                <c:pt idx="114">
                  <c:v>5.62E-2</c:v>
                </c:pt>
                <c:pt idx="115">
                  <c:v>5.6099999999999997E-2</c:v>
                </c:pt>
                <c:pt idx="116">
                  <c:v>5.6000000000000001E-2</c:v>
                </c:pt>
                <c:pt idx="117">
                  <c:v>5.5899999999999998E-2</c:v>
                </c:pt>
                <c:pt idx="118">
                  <c:v>5.57E-2</c:v>
                </c:pt>
                <c:pt idx="119">
                  <c:v>5.5500000000000001E-2</c:v>
                </c:pt>
                <c:pt idx="120">
                  <c:v>5.537673701545863E-2</c:v>
                </c:pt>
                <c:pt idx="121">
                  <c:v>5.5254080142565727E-2</c:v>
                </c:pt>
                <c:pt idx="122">
                  <c:v>5.5190352099019395E-2</c:v>
                </c:pt>
                <c:pt idx="123">
                  <c:v>5.5118784694507518E-2</c:v>
                </c:pt>
                <c:pt idx="124">
                  <c:v>5.507550624307201E-2</c:v>
                </c:pt>
                <c:pt idx="125">
                  <c:v>5.5073525719281861E-2</c:v>
                </c:pt>
                <c:pt idx="126">
                  <c:v>5.505579281318574E-2</c:v>
                </c:pt>
                <c:pt idx="127">
                  <c:v>5.5043663129530858E-2</c:v>
                </c:pt>
                <c:pt idx="128">
                  <c:v>5.5039899169580353E-2</c:v>
                </c:pt>
                <c:pt idx="129">
                  <c:v>5.5039899169580353E-2</c:v>
                </c:pt>
                <c:pt idx="130">
                  <c:v>5.5039899169580353E-2</c:v>
                </c:pt>
                <c:pt idx="131">
                  <c:v>5.5039899169580353E-2</c:v>
                </c:pt>
                <c:pt idx="132">
                  <c:v>5.5039899169580353E-2</c:v>
                </c:pt>
                <c:pt idx="133">
                  <c:v>5.5020085940335584E-2</c:v>
                </c:pt>
                <c:pt idx="134">
                  <c:v>5.5015070381593048E-2</c:v>
                </c:pt>
                <c:pt idx="135">
                  <c:v>5.5008862677248402E-2</c:v>
                </c:pt>
                <c:pt idx="136">
                  <c:v>5.4995519287214564E-2</c:v>
                </c:pt>
                <c:pt idx="137">
                  <c:v>5.4973297346490542E-2</c:v>
                </c:pt>
                <c:pt idx="138">
                  <c:v>5.4898266863588778E-2</c:v>
                </c:pt>
                <c:pt idx="139">
                  <c:v>5.4703336047684681E-2</c:v>
                </c:pt>
                <c:pt idx="140">
                  <c:v>5.4512731041389671E-2</c:v>
                </c:pt>
                <c:pt idx="141">
                  <c:v>5.4166841886099104E-2</c:v>
                </c:pt>
                <c:pt idx="142">
                  <c:v>5.4019024498437179E-2</c:v>
                </c:pt>
                <c:pt idx="143">
                  <c:v>5.3962078372162277E-2</c:v>
                </c:pt>
                <c:pt idx="144">
                  <c:v>5.3945350154180692E-2</c:v>
                </c:pt>
                <c:pt idx="145">
                  <c:v>5.3924650809219959E-2</c:v>
                </c:pt>
                <c:pt idx="146">
                  <c:v>5.3906749921693198E-2</c:v>
                </c:pt>
                <c:pt idx="147">
                  <c:v>5.3906749921693198E-2</c:v>
                </c:pt>
                <c:pt idx="148">
                  <c:v>5.3906749921693198E-2</c:v>
                </c:pt>
                <c:pt idx="149">
                  <c:v>5.3906749921693198E-2</c:v>
                </c:pt>
                <c:pt idx="150">
                  <c:v>5.3906749921693198E-2</c:v>
                </c:pt>
                <c:pt idx="151">
                  <c:v>5.3894307362390897E-2</c:v>
                </c:pt>
                <c:pt idx="152">
                  <c:v>5.3893010728551433E-2</c:v>
                </c:pt>
                <c:pt idx="153">
                  <c:v>5.3885192582332354E-2</c:v>
                </c:pt>
                <c:pt idx="154">
                  <c:v>5.388156854401361E-2</c:v>
                </c:pt>
                <c:pt idx="155">
                  <c:v>5.388156854401361E-2</c:v>
                </c:pt>
                <c:pt idx="156">
                  <c:v>5.388156854401361E-2</c:v>
                </c:pt>
                <c:pt idx="157">
                  <c:v>5.388156854401361E-2</c:v>
                </c:pt>
                <c:pt idx="158">
                  <c:v>5.388156854401361E-2</c:v>
                </c:pt>
                <c:pt idx="159">
                  <c:v>5.388156854401361E-2</c:v>
                </c:pt>
                <c:pt idx="160">
                  <c:v>5.388156854401361E-2</c:v>
                </c:pt>
                <c:pt idx="161">
                  <c:v>5.388156854401361E-2</c:v>
                </c:pt>
                <c:pt idx="162">
                  <c:v>5.388156854401361E-2</c:v>
                </c:pt>
                <c:pt idx="163">
                  <c:v>5.388156854401361E-2</c:v>
                </c:pt>
                <c:pt idx="164">
                  <c:v>5.3865164700072417E-2</c:v>
                </c:pt>
                <c:pt idx="165">
                  <c:v>5.3862454381830294E-2</c:v>
                </c:pt>
                <c:pt idx="166">
                  <c:v>5.3860568917572238E-2</c:v>
                </c:pt>
                <c:pt idx="167">
                  <c:v>5.3858806085667545E-2</c:v>
                </c:pt>
                <c:pt idx="168">
                  <c:v>5.3856891876977959E-2</c:v>
                </c:pt>
                <c:pt idx="169">
                  <c:v>5.386004673566195E-2</c:v>
                </c:pt>
                <c:pt idx="170">
                  <c:v>5.3857135330041384E-2</c:v>
                </c:pt>
                <c:pt idx="171">
                  <c:v>5.3854735918960027E-2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74A3-4B47-AC5A-E3721EA90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561344"/>
        <c:axId val="279562880"/>
        <c:extLst/>
      </c:lineChart>
      <c:dateAx>
        <c:axId val="279561344"/>
        <c:scaling>
          <c:orientation val="minMax"/>
          <c:max val="45139"/>
          <c:min val="43938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AR"/>
          </a:p>
        </c:txPr>
        <c:crossAx val="279562880"/>
        <c:crosses val="autoZero"/>
        <c:auto val="1"/>
        <c:lblOffset val="100"/>
        <c:baseTimeUnit val="days"/>
        <c:majorUnit val="14"/>
        <c:majorTimeUnit val="days"/>
      </c:dateAx>
      <c:valAx>
        <c:axId val="279562880"/>
        <c:scaling>
          <c:orientation val="minMax"/>
          <c:max val="0.2"/>
          <c:min val="1.0000000000000002E-2"/>
        </c:scaling>
        <c:delete val="0"/>
        <c:axPos val="l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87818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AR"/>
          </a:p>
        </c:txPr>
        <c:crossAx val="279561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06737699954328E-3"/>
          <c:y val="7.5840627003680341E-2"/>
          <c:w val="0.97203295049902205"/>
          <c:h val="0.78660659752365181"/>
        </c:manualLayout>
      </c:layout>
      <c:areaChart>
        <c:grouping val="stacked"/>
        <c:varyColors val="0"/>
        <c:ser>
          <c:idx val="8"/>
          <c:order val="2"/>
          <c:tx>
            <c:strRef>
              <c:f>'9 - Datos 2'!$D$1</c:f>
              <c:strCache>
                <c:ptCount val="1"/>
                <c:pt idx="0">
                  <c:v>Denuncias Total</c:v>
                </c:pt>
              </c:strCache>
            </c:strRef>
          </c:tx>
          <c:spPr>
            <a:solidFill>
              <a:srgbClr val="83AD92"/>
            </a:solidFill>
            <a:effectLst/>
          </c:spPr>
          <c:dLbls>
            <c:dLbl>
              <c:idx val="0"/>
              <c:layout>
                <c:manualLayout>
                  <c:x val="1.1353358810747287E-3"/>
                  <c:y val="-5.312273862357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85-4F53-B0F2-8014271FA7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5-4F53-B0F2-8014271FA7D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5-4F53-B0F2-8014271FA7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98F-4CE7-A7E2-D96A92161AA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98F-4CE7-A7E2-D96A92161A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98F-4CE7-A7E2-D96A92161AA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98F-4CE7-A7E2-D96A92161AA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98F-4CE7-A7E2-D96A92161AA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98F-4CE7-A7E2-D96A92161AA4}"/>
                </c:ext>
              </c:extLst>
            </c:dLbl>
            <c:dLbl>
              <c:idx val="9"/>
              <c:layout>
                <c:manualLayout>
                  <c:x val="8.4829396325459313E-4"/>
                  <c:y val="-0.10463694904009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24-4EA3-9272-AE4AABE2011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98F-4CE7-A7E2-D96A92161AA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98F-4CE7-A7E2-D96A92161AA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98F-4CE7-A7E2-D96A92161AA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98F-4CE7-A7E2-D96A92161AA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98F-4CE7-A7E2-D96A92161AA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98F-4CE7-A7E2-D96A92161AA4}"/>
                </c:ext>
              </c:extLst>
            </c:dLbl>
            <c:dLbl>
              <c:idx val="16"/>
              <c:layout>
                <c:manualLayout>
                  <c:x val="-2.6331758530183727E-2"/>
                  <c:y val="-0.21606142158996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24-4EA3-9272-AE4AABE2011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98F-4CE7-A7E2-D96A92161AA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98F-4CE7-A7E2-D96A92161AA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98F-4CE7-A7E2-D96A92161AA4}"/>
                </c:ext>
              </c:extLst>
            </c:dLbl>
            <c:dLbl>
              <c:idx val="20"/>
              <c:layout>
                <c:manualLayout>
                  <c:x val="-1.3440419947506561E-2"/>
                  <c:y val="-0.2455092271918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24-4EA3-9272-AE4AABE2011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98F-4CE7-A7E2-D96A92161AA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98F-4CE7-A7E2-D96A92161AA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98F-4CE7-A7E2-D96A92161AA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8F-4CE7-A7E2-D96A92161AA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98F-4CE7-A7E2-D96A92161AA4}"/>
                </c:ext>
              </c:extLst>
            </c:dLbl>
            <c:dLbl>
              <c:idx val="26"/>
              <c:layout>
                <c:manualLayout>
                  <c:x val="-8.1070866141732777E-3"/>
                  <c:y val="-0.19019888155756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24-4EA3-9272-AE4AABE2011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98F-4CE7-A7E2-D96A92161AA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98F-4CE7-A7E2-D96A92161AA4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98F-4CE7-A7E2-D96A92161AA4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98F-4CE7-A7E2-D96A92161AA4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98F-4CE7-A7E2-D96A92161AA4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8F-4CE7-A7E2-D96A92161AA4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8F-4CE7-A7E2-D96A92161AA4}"/>
                </c:ext>
              </c:extLst>
            </c:dLbl>
            <c:dLbl>
              <c:idx val="34"/>
              <c:layout>
                <c:manualLayout>
                  <c:x val="2.8661417322834648E-3"/>
                  <c:y val="-8.076481209314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24-4EA3-9272-AE4AABE20112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8F-4CE7-A7E2-D96A92161AA4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8F-4CE7-A7E2-D96A92161AA4}"/>
                </c:ext>
              </c:extLst>
            </c:dLbl>
            <c:dLbl>
              <c:idx val="37"/>
              <c:layout>
                <c:manualLayout>
                  <c:x val="-7.4582677165354327E-3"/>
                  <c:y val="-0.11804238316972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24-4EA3-9272-AE4AABE20112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8F-4CE7-A7E2-D96A92161AA4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8F-4CE7-A7E2-D96A92161AA4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8F-4CE7-A7E2-D96A92161AA4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8F-4CE7-A7E2-D96A92161AA4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8F-4CE7-A7E2-D96A92161AA4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8F-4CE7-A7E2-D96A92161AA4}"/>
                </c:ext>
              </c:extLst>
            </c:dLbl>
            <c:dLbl>
              <c:idx val="44"/>
              <c:layout>
                <c:manualLayout>
                  <c:x val="-7.6099222527093602E-3"/>
                  <c:y val="-0.1014713952762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24-4EA3-9272-AE4AABE20112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8F-4CE7-A7E2-D96A92161AA4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8F-4CE7-A7E2-D96A92161AA4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8F-4CE7-A7E2-D96A92161AA4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8F-4CE7-A7E2-D96A92161AA4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8F-4CE7-A7E2-D96A92161AA4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8F-4CE7-A7E2-D96A92161AA4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8F-4CE7-A7E2-D96A92161AA4}"/>
                </c:ext>
              </c:extLst>
            </c:dLbl>
            <c:dLbl>
              <c:idx val="52"/>
              <c:layout>
                <c:manualLayout>
                  <c:x val="-1.3304986876640518E-2"/>
                  <c:y val="-0.25625232382192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24-4EA3-9272-AE4AABE20112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8F-4CE7-A7E2-D96A92161AA4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8F-4CE7-A7E2-D96A92161AA4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8F-4CE7-A7E2-D96A92161AA4}"/>
                </c:ext>
              </c:extLst>
            </c:dLbl>
            <c:dLbl>
              <c:idx val="56"/>
              <c:layout>
                <c:manualLayout>
                  <c:x val="-1.2E-2"/>
                  <c:y val="-0.30095141969330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24-4EA3-9272-AE4AABE20112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8F-4CE7-A7E2-D96A92161AA4}"/>
                </c:ext>
              </c:extLst>
            </c:dLbl>
            <c:dLbl>
              <c:idx val="58"/>
              <c:layout>
                <c:manualLayout>
                  <c:x val="-2.533333333333343E-2"/>
                  <c:y val="-0.35441574208145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24-4EA3-9272-AE4AABE20112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8F-4CE7-A7E2-D96A92161AA4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8F-4CE7-A7E2-D96A92161AA4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8F-4CE7-A7E2-D96A92161AA4}"/>
                </c:ext>
              </c:extLst>
            </c:dLbl>
            <c:dLbl>
              <c:idx val="62"/>
              <c:layout>
                <c:manualLayout>
                  <c:x val="-6.8858648917401065E-3"/>
                  <c:y val="-0.24594494440115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8F-4CE7-A7E2-D96A92161AA4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C5-4772-85C5-C32B00C8E1C0}"/>
                </c:ext>
              </c:extLst>
            </c:dLbl>
            <c:dLbl>
              <c:idx val="64"/>
              <c:layout>
                <c:manualLayout>
                  <c:x val="6.8858648917399382E-3"/>
                  <c:y val="-0.18189678179668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D-4B7E-81ED-2C42D9D8A74B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B7-45EC-9DF9-D3E9A21CE2EC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34-4782-AAC7-A1D13A3A07AA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F0-4536-9F67-8ADF82C0864A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78-47A3-8C2E-8CD78841DCBA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9D-424F-B453-A0A149CA8BC2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72-42D6-BD91-F8AB9FE442CF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C8-47EE-9262-2808C3426752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8A-4286-A4BD-69C38C4F2E18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8E-4A60-81D8-B18052CB15AC}"/>
                </c:ext>
              </c:extLst>
            </c:dLbl>
            <c:dLbl>
              <c:idx val="74"/>
              <c:layout>
                <c:manualLayout>
                  <c:x val="-1.7214662229350437E-2"/>
                  <c:y val="-5.3800456587751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AF-4698-987F-70D7A0DF6E0F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6B-40F0-98EF-2186FAAED6AF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6B-40F0-98EF-2186FAAED6AF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E-428D-A0BD-C5056059D94A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F-46A5-A40C-3197D36CCF6F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AF-4ED6-8A5C-1DFA1ADE612F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48-4040-85E9-FC5135A9AB14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4B-4210-8989-063104EE27A7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D1-4ECB-94EB-E7F93F8B4262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00-44DD-A95E-1139DE3B48EF}"/>
                </c:ext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EE-4D47-87AF-30C40643A040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62-43D5-9EC8-C83402FF019C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29504467137073E-2"/>
                      <c:h val="6.14222888009316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B27-478F-9BC8-F2768AA914FC}"/>
                </c:ext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65-4590-93DD-6CB509A96EDA}"/>
                </c:ext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62-44E8-8CAF-FAE2F8D6AE75}"/>
                </c:ext>
              </c:extLst>
            </c:dLbl>
            <c:dLbl>
              <c:idx val="89"/>
              <c:layout>
                <c:manualLayout>
                  <c:x val="-3.9019901053193938E-2"/>
                  <c:y val="-0.22288760586354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80-4B36-93D8-EA5B6250FF64}"/>
                </c:ext>
              </c:extLst>
            </c:dLbl>
            <c:dLbl>
              <c:idx val="90"/>
              <c:layout>
                <c:manualLayout>
                  <c:x val="4.3130426760242181E-2"/>
                  <c:y val="-0.19936603279905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1F-42E5-ACA8-BFDD354CE8F9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1F-42E5-ACA8-BFDD354CE8F9}"/>
                </c:ext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1F-42E5-ACA8-BFDD354CE8F9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CB-4C64-9B46-6B1216120A8F}"/>
                </c:ext>
              </c:extLst>
            </c:dLbl>
            <c:dLbl>
              <c:idx val="94"/>
              <c:layout>
                <c:manualLayout>
                  <c:x val="-4.5905765944935732E-3"/>
                  <c:y val="-7.9419721629538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CB-4C64-9B46-6B1216120A8F}"/>
                </c:ext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6E-4349-97A7-D6FECAAC7209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1B-4BDC-8BE3-6FEC7804C069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A-46C8-938B-F2B5ACFCC9AA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E7-4F8A-BDD7-119E39455123}"/>
                </c:ext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69-4B9D-91DB-1656788A56AA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5-4775-A91F-C53D458F0B17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4-4286-A853-FF9490D13182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E3-472E-ACE2-D34B0C789ACE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1D-4CCF-B4CA-62C687E8330E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0B-4104-A20C-8489C79C2062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5-4F37-8901-E4E3865FD5B6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FE-4C6D-816B-C49682AB5BF4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0F-42AF-9A92-DAE0E8548986}"/>
                </c:ext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5-43D5-B1DA-0BB35700656F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70-4F53-B70F-AD1EBFBCD7E6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A4-4E44-A349-0D78E4913DD9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DE-402E-A4CB-3BF33A6B40D8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EC-4DF9-9AA0-548A379B6CC1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27-4A19-AA60-54A56283E6C1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57-4A07-8848-992BE3FD72D4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57-4A07-8848-992BE3FD72D4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0162551491281562E-2"/>
                      <c:h val="7.83561390624623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B57-4A07-8848-992BE3FD72D4}"/>
                </c:ext>
              </c:extLst>
            </c:dLbl>
            <c:dLbl>
              <c:idx val="117"/>
              <c:layout>
                <c:manualLayout>
                  <c:x val="-7.0390824626633181E-2"/>
                  <c:y val="-6.577100972442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15F-AB46-1A5A1632233E}"/>
                </c:ext>
              </c:extLst>
            </c:dLbl>
            <c:dLbl>
              <c:idx val="1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B57-4A07-8848-992BE3FD72D4}"/>
                </c:ext>
              </c:extLst>
            </c:dLbl>
            <c:dLbl>
              <c:idx val="119"/>
              <c:layout>
                <c:manualLayout>
                  <c:x val="-2.8383352328605182E-2"/>
                  <c:y val="-6.07117012840882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="1">
                      <a:solidFill>
                        <a:srgbClr val="43707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004604993850855E-2"/>
                      <c:h val="7.32968306221216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462-4230-9422-E8F31E365BCB}"/>
                </c:ext>
              </c:extLst>
            </c:dLbl>
            <c:dLbl>
              <c:idx val="1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62-4230-9422-E8F31E365BCB}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2-4230-9422-E8F31E365BCB}"/>
                </c:ext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2-4230-9422-E8F31E365BCB}"/>
                </c:ext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62-4230-9422-E8F31E365BCB}"/>
                </c:ext>
              </c:extLst>
            </c:dLbl>
            <c:dLbl>
              <c:idx val="1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5-4F53-B0F2-8014271FA7D7}"/>
                </c:ext>
              </c:extLst>
            </c:dLbl>
            <c:dLbl>
              <c:idx val="1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5-4F53-B0F2-8014271FA7D7}"/>
                </c:ext>
              </c:extLst>
            </c:dLbl>
            <c:dLbl>
              <c:idx val="126"/>
              <c:layout>
                <c:manualLayout>
                  <c:x val="-7.9473511675230996E-3"/>
                  <c:y val="-5.81820470639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5-4F53-B0F2-8014271FA7D7}"/>
                </c:ext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3-4179-98DE-0C0A17B95E4F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3665210188665117E-3"/>
                      <c:h val="1.0055475117862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F4E-4235-8819-5D0DE2CC2B3A}"/>
                </c:ext>
              </c:extLst>
            </c:dLbl>
            <c:dLbl>
              <c:idx val="1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4E-4235-8819-5D0DE2CC2B3A}"/>
                </c:ext>
              </c:extLst>
            </c:dLbl>
            <c:dLbl>
              <c:idx val="1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4E-4235-8819-5D0DE2CC2B3A}"/>
                </c:ext>
              </c:extLst>
            </c:dLbl>
            <c:dLbl>
              <c:idx val="1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A5-4931-BD8D-3E4FC9FE5AA5}"/>
                </c:ext>
              </c:extLst>
            </c:dLbl>
            <c:dLbl>
              <c:idx val="1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81-4389-8B5E-BC5D2BBA2117}"/>
                </c:ext>
              </c:extLst>
            </c:dLbl>
            <c:dLbl>
              <c:idx val="133"/>
              <c:layout>
                <c:manualLayout>
                  <c:x val="-1.135335881074895E-3"/>
                  <c:y val="-2.5296542201703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81-4389-8B5E-BC5D2BBA2117}"/>
                </c:ext>
              </c:extLst>
            </c:dLbl>
            <c:dLbl>
              <c:idx val="1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81-4389-8B5E-BC5D2BBA2117}"/>
                </c:ext>
              </c:extLst>
            </c:dLbl>
            <c:dLbl>
              <c:idx val="1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1-4389-8B5E-BC5D2BBA2117}"/>
                </c:ext>
              </c:extLst>
            </c:dLbl>
            <c:dLbl>
              <c:idx val="1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81-4389-8B5E-BC5D2BBA2117}"/>
                </c:ext>
              </c:extLst>
            </c:dLbl>
            <c:dLbl>
              <c:idx val="1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81-4389-8B5E-BC5D2BBA2117}"/>
                </c:ext>
              </c:extLst>
            </c:dLbl>
            <c:dLbl>
              <c:idx val="138"/>
              <c:layout>
                <c:manualLayout>
                  <c:x val="-7.9473511675230996E-3"/>
                  <c:y val="-6.071170128408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81-4389-8B5E-BC5D2BBA2117}"/>
                </c:ext>
              </c:extLst>
            </c:dLbl>
            <c:dLbl>
              <c:idx val="1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81-4389-8B5E-BC5D2BBA2117}"/>
                </c:ext>
              </c:extLst>
            </c:dLbl>
            <c:dLbl>
              <c:idx val="1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81-4389-8B5E-BC5D2BBA2117}"/>
                </c:ext>
              </c:extLst>
            </c:dLbl>
            <c:dLbl>
              <c:idx val="1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AC-4EA2-A626-6071ED18014A}"/>
                </c:ext>
              </c:extLst>
            </c:dLbl>
            <c:dLbl>
              <c:idx val="1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AC-4EA2-A626-6071ED18014A}"/>
                </c:ext>
              </c:extLst>
            </c:dLbl>
            <c:dLbl>
              <c:idx val="1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AC-4EA2-A626-6071ED18014A}"/>
                </c:ext>
              </c:extLst>
            </c:dLbl>
            <c:dLbl>
              <c:idx val="1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AC-4EA2-A626-6071ED18014A}"/>
                </c:ext>
              </c:extLst>
            </c:dLbl>
            <c:dLbl>
              <c:idx val="145"/>
              <c:layout>
                <c:manualLayout>
                  <c:x val="6.628867509854669E-3"/>
                  <c:y val="-2.529647941120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AC-4EA2-A626-6071ED18014A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AB-45A1-A88F-B88B5E99F94D}"/>
                </c:ext>
              </c:extLst>
            </c:dLbl>
            <c:dLbl>
              <c:idx val="1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AB-45A1-A88F-B88B5E99F94D}"/>
                </c:ext>
              </c:extLst>
            </c:dLbl>
            <c:dLbl>
              <c:idx val="1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AB-45A1-A88F-B88B5E99F94D}"/>
                </c:ext>
              </c:extLst>
            </c:dLbl>
            <c:dLbl>
              <c:idx val="1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AB-45A1-A88F-B88B5E99F94D}"/>
                </c:ext>
              </c:extLst>
            </c:dLbl>
            <c:dLbl>
              <c:idx val="1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AB-45A1-A88F-B88B5E99F94D}"/>
                </c:ext>
              </c:extLst>
            </c:dLbl>
            <c:dLbl>
              <c:idx val="1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AB-45A1-A88F-B88B5E99F94D}"/>
                </c:ext>
              </c:extLst>
            </c:dLbl>
            <c:dLbl>
              <c:idx val="1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AB-45A1-A88F-B88B5E99F94D}"/>
                </c:ext>
              </c:extLst>
            </c:dLbl>
            <c:dLbl>
              <c:idx val="153"/>
              <c:layout>
                <c:manualLayout>
                  <c:x val="-3.2960930489762601E-3"/>
                  <c:y val="-2.448052612698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213550874868973E-2"/>
                      <c:h val="6.1140210382171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6AB-45A1-A88F-B88B5E99F94D}"/>
                </c:ext>
              </c:extLst>
            </c:dLbl>
            <c:dLbl>
              <c:idx val="1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93-4091-8E75-2CB482F03D30}"/>
                </c:ext>
              </c:extLst>
            </c:dLbl>
            <c:dLbl>
              <c:idx val="155"/>
              <c:layout>
                <c:manualLayout>
                  <c:x val="7.6909847125023519E-3"/>
                  <c:y val="-2.448052612698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93-4091-8E75-2CB482F03D30}"/>
                </c:ext>
              </c:extLst>
            </c:dLbl>
            <c:dLbl>
              <c:idx val="1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93-4091-8E75-2CB482F03D30}"/>
                </c:ext>
              </c:extLst>
            </c:dLbl>
            <c:dLbl>
              <c:idx val="1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93-4091-8E75-2CB482F03D30}"/>
                </c:ext>
              </c:extLst>
            </c:dLbl>
            <c:dLbl>
              <c:idx val="1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93-4091-8E75-2CB482F03D30}"/>
                </c:ext>
              </c:extLst>
            </c:dLbl>
            <c:dLbl>
              <c:idx val="1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93-4091-8E75-2CB482F03D30}"/>
                </c:ext>
              </c:extLst>
            </c:dLbl>
            <c:dLbl>
              <c:idx val="1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93-4091-8E75-2CB482F03D30}"/>
                </c:ext>
              </c:extLst>
            </c:dLbl>
            <c:dLbl>
              <c:idx val="161"/>
              <c:layout>
                <c:manualLayout>
                  <c:x val="0"/>
                  <c:y val="-2.448052612698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93-4091-8E75-2CB482F03D30}"/>
                </c:ext>
              </c:extLst>
            </c:dLbl>
            <c:dLbl>
              <c:idx val="1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93-4091-8E75-2CB482F03D30}"/>
                </c:ext>
              </c:extLst>
            </c:dLbl>
            <c:dLbl>
              <c:idx val="1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5-46EF-956D-06A9D7DF2075}"/>
                </c:ext>
              </c:extLst>
            </c:dLbl>
            <c:dLbl>
              <c:idx val="1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5-46EF-956D-06A9D7DF2075}"/>
                </c:ext>
              </c:extLst>
            </c:dLbl>
            <c:dLbl>
              <c:idx val="165"/>
              <c:layout>
                <c:manualLayout>
                  <c:x val="-5.4935605089303664E-3"/>
                  <c:y val="-2.6928578739684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35-46EF-956D-06A9D7DF2075}"/>
                </c:ext>
              </c:extLst>
            </c:dLbl>
            <c:dLbl>
              <c:idx val="1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35-46EF-956D-06A9D7DF2075}"/>
                </c:ext>
              </c:extLst>
            </c:dLbl>
            <c:dLbl>
              <c:idx val="1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5-46EF-956D-06A9D7DF2075}"/>
                </c:ext>
              </c:extLst>
            </c:dLbl>
            <c:dLbl>
              <c:idx val="1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35-46EF-956D-06A9D7DF2075}"/>
                </c:ext>
              </c:extLst>
            </c:dLbl>
            <c:dLbl>
              <c:idx val="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35-46EF-956D-06A9D7DF2075}"/>
                </c:ext>
              </c:extLst>
            </c:dLbl>
            <c:dLbl>
              <c:idx val="170"/>
              <c:layout>
                <c:manualLayout>
                  <c:x val="-8.7896968142885858E-3"/>
                  <c:y val="-3.916884180317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5-46EF-956D-06A9D7DF20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'9 - Datos 2'!$A$2:$A$172</c:f>
              <c:numCache>
                <c:formatCode>d\-mmm</c:formatCode>
                <c:ptCount val="171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44561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  <c:pt idx="124">
                  <c:v>44813</c:v>
                </c:pt>
                <c:pt idx="125">
                  <c:v>44820</c:v>
                </c:pt>
                <c:pt idx="126">
                  <c:v>44827</c:v>
                </c:pt>
                <c:pt idx="127">
                  <c:v>44834</c:v>
                </c:pt>
                <c:pt idx="128">
                  <c:v>44840</c:v>
                </c:pt>
                <c:pt idx="129">
                  <c:v>44848</c:v>
                </c:pt>
                <c:pt idx="130">
                  <c:v>44855</c:v>
                </c:pt>
                <c:pt idx="131">
                  <c:v>44862</c:v>
                </c:pt>
                <c:pt idx="132">
                  <c:v>44869</c:v>
                </c:pt>
                <c:pt idx="133">
                  <c:v>44876</c:v>
                </c:pt>
                <c:pt idx="134">
                  <c:v>44883</c:v>
                </c:pt>
                <c:pt idx="135">
                  <c:v>44890</c:v>
                </c:pt>
                <c:pt idx="136">
                  <c:v>44897</c:v>
                </c:pt>
                <c:pt idx="137">
                  <c:v>44902</c:v>
                </c:pt>
                <c:pt idx="138">
                  <c:v>44911</c:v>
                </c:pt>
                <c:pt idx="139">
                  <c:v>44918</c:v>
                </c:pt>
                <c:pt idx="140">
                  <c:v>44925</c:v>
                </c:pt>
                <c:pt idx="141">
                  <c:v>44932</c:v>
                </c:pt>
                <c:pt idx="142">
                  <c:v>44939</c:v>
                </c:pt>
                <c:pt idx="143">
                  <c:v>44946</c:v>
                </c:pt>
                <c:pt idx="144">
                  <c:v>44953</c:v>
                </c:pt>
                <c:pt idx="145">
                  <c:v>44960</c:v>
                </c:pt>
                <c:pt idx="146">
                  <c:v>44967</c:v>
                </c:pt>
                <c:pt idx="147">
                  <c:v>44974</c:v>
                </c:pt>
                <c:pt idx="148">
                  <c:v>44981</c:v>
                </c:pt>
                <c:pt idx="149">
                  <c:v>44988</c:v>
                </c:pt>
                <c:pt idx="150">
                  <c:v>44995</c:v>
                </c:pt>
                <c:pt idx="151">
                  <c:v>45002</c:v>
                </c:pt>
                <c:pt idx="152">
                  <c:v>45008</c:v>
                </c:pt>
                <c:pt idx="153">
                  <c:v>45016</c:v>
                </c:pt>
                <c:pt idx="154">
                  <c:v>45021</c:v>
                </c:pt>
                <c:pt idx="155">
                  <c:v>45030</c:v>
                </c:pt>
                <c:pt idx="156">
                  <c:v>45037</c:v>
                </c:pt>
                <c:pt idx="157">
                  <c:v>45044</c:v>
                </c:pt>
                <c:pt idx="158">
                  <c:v>45051</c:v>
                </c:pt>
                <c:pt idx="159">
                  <c:v>45058</c:v>
                </c:pt>
                <c:pt idx="160">
                  <c:v>45065</c:v>
                </c:pt>
                <c:pt idx="161">
                  <c:v>45070</c:v>
                </c:pt>
                <c:pt idx="162">
                  <c:v>45079</c:v>
                </c:pt>
                <c:pt idx="163">
                  <c:v>45086</c:v>
                </c:pt>
                <c:pt idx="164">
                  <c:v>45093</c:v>
                </c:pt>
                <c:pt idx="165">
                  <c:v>45100</c:v>
                </c:pt>
                <c:pt idx="166">
                  <c:v>45107</c:v>
                </c:pt>
                <c:pt idx="167">
                  <c:v>45114</c:v>
                </c:pt>
                <c:pt idx="168">
                  <c:v>45121</c:v>
                </c:pt>
                <c:pt idx="169">
                  <c:v>45128</c:v>
                </c:pt>
                <c:pt idx="170">
                  <c:v>45135</c:v>
                </c:pt>
              </c:numCache>
            </c:numRef>
          </c:cat>
          <c:val>
            <c:numRef>
              <c:f>'9 - Datos 2'!$D$2:$D$172</c:f>
              <c:numCache>
                <c:formatCode>General</c:formatCode>
                <c:ptCount val="171"/>
                <c:pt idx="0">
                  <c:v>295</c:v>
                </c:pt>
                <c:pt idx="1">
                  <c:v>186</c:v>
                </c:pt>
                <c:pt idx="2">
                  <c:v>225</c:v>
                </c:pt>
                <c:pt idx="3">
                  <c:v>221</c:v>
                </c:pt>
                <c:pt idx="4">
                  <c:v>341</c:v>
                </c:pt>
                <c:pt idx="5">
                  <c:v>563</c:v>
                </c:pt>
                <c:pt idx="6">
                  <c:v>815</c:v>
                </c:pt>
                <c:pt idx="7" formatCode="#,##0">
                  <c:v>1308</c:v>
                </c:pt>
                <c:pt idx="8" formatCode="#,##0">
                  <c:v>1498</c:v>
                </c:pt>
                <c:pt idx="9" formatCode="#,##0">
                  <c:v>2557</c:v>
                </c:pt>
                <c:pt idx="10" formatCode="#,##0">
                  <c:v>2883</c:v>
                </c:pt>
                <c:pt idx="11" formatCode="#,##0">
                  <c:v>3377</c:v>
                </c:pt>
                <c:pt idx="12" formatCode="#,##0">
                  <c:v>4929</c:v>
                </c:pt>
                <c:pt idx="13" formatCode="#,##0">
                  <c:v>6190</c:v>
                </c:pt>
                <c:pt idx="14" formatCode="#,##0">
                  <c:v>7844</c:v>
                </c:pt>
                <c:pt idx="15" formatCode="#,##0">
                  <c:v>9658</c:v>
                </c:pt>
                <c:pt idx="16" formatCode="#,##0">
                  <c:v>10497</c:v>
                </c:pt>
                <c:pt idx="17" formatCode="#,##0">
                  <c:v>8901</c:v>
                </c:pt>
                <c:pt idx="18" formatCode="#,##0">
                  <c:v>10861</c:v>
                </c:pt>
                <c:pt idx="19" formatCode="#,##0">
                  <c:v>9920</c:v>
                </c:pt>
                <c:pt idx="20" formatCode="#,##0">
                  <c:v>12088</c:v>
                </c:pt>
                <c:pt idx="21" formatCode="#,##0">
                  <c:v>10623</c:v>
                </c:pt>
                <c:pt idx="22" formatCode="#,##0">
                  <c:v>10471</c:v>
                </c:pt>
                <c:pt idx="23" formatCode="#,##0">
                  <c:v>9543</c:v>
                </c:pt>
                <c:pt idx="24" formatCode="#,##0">
                  <c:v>8663</c:v>
                </c:pt>
                <c:pt idx="25" formatCode="#,##0">
                  <c:v>7304</c:v>
                </c:pt>
                <c:pt idx="26" formatCode="#,##0">
                  <c:v>9014</c:v>
                </c:pt>
                <c:pt idx="27" formatCode="#,##0">
                  <c:v>7398</c:v>
                </c:pt>
                <c:pt idx="28" formatCode="#,##0">
                  <c:v>6167</c:v>
                </c:pt>
                <c:pt idx="29" formatCode="#,##0">
                  <c:v>5537</c:v>
                </c:pt>
                <c:pt idx="30" formatCode="#,##0">
                  <c:v>4780</c:v>
                </c:pt>
                <c:pt idx="31" formatCode="#,##0">
                  <c:v>3790</c:v>
                </c:pt>
                <c:pt idx="32" formatCode="#,##0">
                  <c:v>3438</c:v>
                </c:pt>
                <c:pt idx="33" formatCode="#,##0">
                  <c:v>1891</c:v>
                </c:pt>
                <c:pt idx="34" formatCode="#,##0">
                  <c:v>3035</c:v>
                </c:pt>
                <c:pt idx="35" formatCode="#,##0">
                  <c:v>1757</c:v>
                </c:pt>
                <c:pt idx="36" formatCode="#,##0">
                  <c:v>3118</c:v>
                </c:pt>
                <c:pt idx="37" formatCode="#,##0">
                  <c:v>4608</c:v>
                </c:pt>
                <c:pt idx="38" formatCode="#,##0">
                  <c:v>3958</c:v>
                </c:pt>
                <c:pt idx="39" formatCode="#,##0">
                  <c:v>2692</c:v>
                </c:pt>
                <c:pt idx="40" formatCode="#,##0">
                  <c:v>2765</c:v>
                </c:pt>
                <c:pt idx="41" formatCode="#,##0">
                  <c:v>3097</c:v>
                </c:pt>
                <c:pt idx="42" formatCode="#,##0">
                  <c:v>3340</c:v>
                </c:pt>
                <c:pt idx="43" formatCode="#,##0">
                  <c:v>2029</c:v>
                </c:pt>
                <c:pt idx="44" formatCode="#,##0">
                  <c:v>3144</c:v>
                </c:pt>
                <c:pt idx="45" formatCode="#,##0">
                  <c:v>2777</c:v>
                </c:pt>
                <c:pt idx="46" formatCode="#,##0">
                  <c:v>2853</c:v>
                </c:pt>
                <c:pt idx="47" formatCode="#,##0">
                  <c:v>2820</c:v>
                </c:pt>
                <c:pt idx="48" formatCode="#,##0">
                  <c:v>3106</c:v>
                </c:pt>
                <c:pt idx="49" formatCode="#,##0">
                  <c:v>3519</c:v>
                </c:pt>
                <c:pt idx="50" formatCode="#,##0">
                  <c:v>8407</c:v>
                </c:pt>
                <c:pt idx="51" formatCode="#,##0">
                  <c:v>10405</c:v>
                </c:pt>
                <c:pt idx="52" formatCode="#,##0">
                  <c:v>12835</c:v>
                </c:pt>
                <c:pt idx="53" formatCode="#,##0">
                  <c:v>12567</c:v>
                </c:pt>
                <c:pt idx="54" formatCode="#,##0">
                  <c:v>12483</c:v>
                </c:pt>
                <c:pt idx="55" formatCode="#,##0">
                  <c:v>11553</c:v>
                </c:pt>
                <c:pt idx="56" formatCode="#,##0">
                  <c:v>14309</c:v>
                </c:pt>
                <c:pt idx="57" formatCode="#,##0">
                  <c:v>12575</c:v>
                </c:pt>
                <c:pt idx="58" formatCode="#,##0">
                  <c:v>17860</c:v>
                </c:pt>
                <c:pt idx="59" formatCode="#,##0">
                  <c:v>15677</c:v>
                </c:pt>
                <c:pt idx="60" formatCode="#,##0">
                  <c:v>12092</c:v>
                </c:pt>
                <c:pt idx="61" formatCode="#,##0">
                  <c:v>8657</c:v>
                </c:pt>
                <c:pt idx="62" formatCode="#,##0">
                  <c:v>9683</c:v>
                </c:pt>
                <c:pt idx="63" formatCode="#,##0">
                  <c:v>6978</c:v>
                </c:pt>
                <c:pt idx="64" formatCode="#,##0">
                  <c:v>7692</c:v>
                </c:pt>
                <c:pt idx="65" formatCode="#,##0">
                  <c:v>5869</c:v>
                </c:pt>
                <c:pt idx="66" formatCode="#,##0">
                  <c:v>5213</c:v>
                </c:pt>
                <c:pt idx="67" formatCode="#,##0">
                  <c:v>4162</c:v>
                </c:pt>
                <c:pt idx="68" formatCode="#,##0">
                  <c:v>3555</c:v>
                </c:pt>
                <c:pt idx="69" formatCode="#,##0">
                  <c:v>2814</c:v>
                </c:pt>
                <c:pt idx="70" formatCode="#,##0">
                  <c:v>2602</c:v>
                </c:pt>
                <c:pt idx="71" formatCode="#,##0">
                  <c:v>1739</c:v>
                </c:pt>
                <c:pt idx="72" formatCode="#,##0">
                  <c:v>1299</c:v>
                </c:pt>
                <c:pt idx="73">
                  <c:v>921</c:v>
                </c:pt>
                <c:pt idx="74">
                  <c:v>902</c:v>
                </c:pt>
                <c:pt idx="75">
                  <c:v>594</c:v>
                </c:pt>
                <c:pt idx="76">
                  <c:v>268</c:v>
                </c:pt>
                <c:pt idx="77">
                  <c:v>373</c:v>
                </c:pt>
                <c:pt idx="78">
                  <c:v>576</c:v>
                </c:pt>
                <c:pt idx="79">
                  <c:v>525</c:v>
                </c:pt>
                <c:pt idx="80">
                  <c:v>512</c:v>
                </c:pt>
                <c:pt idx="81">
                  <c:v>562</c:v>
                </c:pt>
                <c:pt idx="82">
                  <c:v>731</c:v>
                </c:pt>
                <c:pt idx="83">
                  <c:v>726</c:v>
                </c:pt>
                <c:pt idx="84">
                  <c:v>938</c:v>
                </c:pt>
                <c:pt idx="85">
                  <c:v>903</c:v>
                </c:pt>
                <c:pt idx="86" formatCode="#,##0">
                  <c:v>1647</c:v>
                </c:pt>
                <c:pt idx="87" formatCode="#,##0">
                  <c:v>2285</c:v>
                </c:pt>
                <c:pt idx="88" formatCode="#,##0">
                  <c:v>6121</c:v>
                </c:pt>
                <c:pt idx="89" formatCode="#,##0">
                  <c:v>10291</c:v>
                </c:pt>
                <c:pt idx="90" formatCode="#,##0">
                  <c:v>9016</c:v>
                </c:pt>
                <c:pt idx="91" formatCode="#,##0">
                  <c:v>17942</c:v>
                </c:pt>
                <c:pt idx="92" formatCode="#,##0">
                  <c:v>12311</c:v>
                </c:pt>
                <c:pt idx="93" formatCode="#,##0">
                  <c:v>5368</c:v>
                </c:pt>
                <c:pt idx="94" formatCode="#,##0">
                  <c:v>3170</c:v>
                </c:pt>
                <c:pt idx="95" formatCode="#,##0">
                  <c:v>2193</c:v>
                </c:pt>
                <c:pt idx="96" formatCode="#,##0">
                  <c:v>1329</c:v>
                </c:pt>
                <c:pt idx="97">
                  <c:v>979</c:v>
                </c:pt>
                <c:pt idx="98">
                  <c:v>757</c:v>
                </c:pt>
                <c:pt idx="99">
                  <c:v>780</c:v>
                </c:pt>
                <c:pt idx="100">
                  <c:v>571</c:v>
                </c:pt>
                <c:pt idx="101">
                  <c:v>538</c:v>
                </c:pt>
                <c:pt idx="102">
                  <c:v>759</c:v>
                </c:pt>
                <c:pt idx="103">
                  <c:v>379</c:v>
                </c:pt>
                <c:pt idx="104">
                  <c:v>532</c:v>
                </c:pt>
                <c:pt idx="105">
                  <c:v>456</c:v>
                </c:pt>
                <c:pt idx="106">
                  <c:v>456</c:v>
                </c:pt>
                <c:pt idx="107">
                  <c:v>650</c:v>
                </c:pt>
                <c:pt idx="108" formatCode="#,##0">
                  <c:v>1214</c:v>
                </c:pt>
                <c:pt idx="109" formatCode="#,##0">
                  <c:v>1173</c:v>
                </c:pt>
                <c:pt idx="110" formatCode="#,##0">
                  <c:v>1251</c:v>
                </c:pt>
                <c:pt idx="111">
                  <c:v>979</c:v>
                </c:pt>
                <c:pt idx="112">
                  <c:v>740</c:v>
                </c:pt>
                <c:pt idx="113">
                  <c:v>725</c:v>
                </c:pt>
                <c:pt idx="114">
                  <c:v>742</c:v>
                </c:pt>
                <c:pt idx="115">
                  <c:v>674</c:v>
                </c:pt>
                <c:pt idx="116">
                  <c:v>754</c:v>
                </c:pt>
                <c:pt idx="117">
                  <c:v>713</c:v>
                </c:pt>
                <c:pt idx="118" formatCode="#,##0">
                  <c:v>843</c:v>
                </c:pt>
                <c:pt idx="119" formatCode="#,##0">
                  <c:v>1214</c:v>
                </c:pt>
                <c:pt idx="120" formatCode="#,##0">
                  <c:v>546</c:v>
                </c:pt>
                <c:pt idx="121" formatCode="#,##0">
                  <c:v>747</c:v>
                </c:pt>
                <c:pt idx="122" formatCode="#,##0">
                  <c:v>402</c:v>
                </c:pt>
                <c:pt idx="123" formatCode="#,##0">
                  <c:v>222</c:v>
                </c:pt>
                <c:pt idx="124" formatCode="#,##0">
                  <c:v>416</c:v>
                </c:pt>
                <c:pt idx="125" formatCode="#,##0">
                  <c:v>168</c:v>
                </c:pt>
                <c:pt idx="126" formatCode="#,##0">
                  <c:v>129</c:v>
                </c:pt>
                <c:pt idx="127" formatCode="#,##0">
                  <c:v>125</c:v>
                </c:pt>
                <c:pt idx="128" formatCode="_-* #,##0_-;\-* #,##0_-;_-* &quot;-&quot;??_-;_-@_-">
                  <c:v>36</c:v>
                </c:pt>
                <c:pt idx="129" formatCode="_-* #,##0_-;\-* #,##0_-;_-* &quot;-&quot;??_-;_-@_-">
                  <c:v>48</c:v>
                </c:pt>
                <c:pt idx="130" formatCode="_-* #,##0_-;\-* #,##0_-;_-* &quot;-&quot;??_-;_-@_-">
                  <c:v>46</c:v>
                </c:pt>
                <c:pt idx="131" formatCode="_-* #,##0_-;\-* #,##0_-;_-* &quot;-&quot;??_-;_-@_-">
                  <c:v>26</c:v>
                </c:pt>
                <c:pt idx="132" formatCode="_-* #,##0_-;\-* #,##0_-;_-* &quot;-&quot;??_-;_-@_-">
                  <c:v>152</c:v>
                </c:pt>
                <c:pt idx="133" formatCode="_-* #,##0_-;\-* #,##0_-;_-* &quot;-&quot;??_-;_-@_-">
                  <c:v>33</c:v>
                </c:pt>
                <c:pt idx="134" formatCode="_-* #,##0_-;\-* #,##0_-;_-* &quot;-&quot;??_-;_-@_-">
                  <c:v>61</c:v>
                </c:pt>
                <c:pt idx="135" formatCode="_-* #,##0_-;\-* #,##0_-;_-* &quot;-&quot;??_-;_-@_-">
                  <c:v>53</c:v>
                </c:pt>
                <c:pt idx="136" formatCode="_-* #,##0_-;\-* #,##0_-;_-* &quot;-&quot;??_-;_-@_-">
                  <c:v>477</c:v>
                </c:pt>
                <c:pt idx="137" formatCode="_-* #,##0_-;\-* #,##0_-;_-* &quot;-&quot;??_-;_-@_-">
                  <c:v>758</c:v>
                </c:pt>
                <c:pt idx="138" formatCode="_-* #,##0_-;\-* #,##0_-;_-* &quot;-&quot;??_-;_-@_-">
                  <c:v>1502</c:v>
                </c:pt>
                <c:pt idx="139" formatCode="_-* #,##0_-;\-* #,##0_-;_-* &quot;-&quot;??_-;_-@_-">
                  <c:v>1501</c:v>
                </c:pt>
                <c:pt idx="140" formatCode="_-* #,##0_-;\-* #,##0_-;_-* &quot;-&quot;??_-;_-@_-">
                  <c:v>466</c:v>
                </c:pt>
                <c:pt idx="141" formatCode="_-* #,##0_-;\-* #,##0_-;_-* &quot;-&quot;??_-;_-@_-">
                  <c:v>784</c:v>
                </c:pt>
                <c:pt idx="142" formatCode="_-* #,##0_-;\-* #,##0_-;_-* &quot;-&quot;??_-;_-@_-">
                  <c:v>478</c:v>
                </c:pt>
                <c:pt idx="143" formatCode="_-* #,##0_-;\-* #,##0_-;_-* &quot;-&quot;??_-;_-@_-">
                  <c:v>297</c:v>
                </c:pt>
                <c:pt idx="144" formatCode="_-* #,##0_-;\-* #,##0_-;_-* &quot;-&quot;??_-;_-@_-">
                  <c:v>31</c:v>
                </c:pt>
                <c:pt idx="145" formatCode="_-* #,##0_-;\-* #,##0_-;_-* &quot;-&quot;??_-;_-@_-">
                  <c:v>9</c:v>
                </c:pt>
                <c:pt idx="146" formatCode="_-* #,##0_-;\-* #,##0_-;_-* &quot;-&quot;??_-;_-@_-">
                  <c:v>0</c:v>
                </c:pt>
                <c:pt idx="147" formatCode="_-* #,##0_-;\-* #,##0_-;_-* &quot;-&quot;??_-;_-@_-">
                  <c:v>89</c:v>
                </c:pt>
                <c:pt idx="148" formatCode="_-* #,##0_-;\-* #,##0_-;_-* &quot;-&quot;??_-;_-@_-">
                  <c:v>5</c:v>
                </c:pt>
                <c:pt idx="149" formatCode="_-* #,##0_-;\-* #,##0_-;_-* &quot;-&quot;??_-;_-@_-">
                  <c:v>14</c:v>
                </c:pt>
                <c:pt idx="150" formatCode="_-* #,##0_-;\-* #,##0_-;_-* &quot;-&quot;??_-;_-@_-">
                  <c:v>33</c:v>
                </c:pt>
                <c:pt idx="151" formatCode="_-* #,##0_-;\-* #,##0_-;_-* &quot;-&quot;??_-;_-@_-">
                  <c:v>8</c:v>
                </c:pt>
                <c:pt idx="152">
                  <c:v>29</c:v>
                </c:pt>
                <c:pt idx="153">
                  <c:v>2</c:v>
                </c:pt>
                <c:pt idx="154">
                  <c:v>53</c:v>
                </c:pt>
                <c:pt idx="155">
                  <c:v>1</c:v>
                </c:pt>
                <c:pt idx="156">
                  <c:v>28</c:v>
                </c:pt>
                <c:pt idx="157">
                  <c:v>15</c:v>
                </c:pt>
                <c:pt idx="158">
                  <c:v>10</c:v>
                </c:pt>
                <c:pt idx="159">
                  <c:v>5</c:v>
                </c:pt>
                <c:pt idx="160">
                  <c:v>21</c:v>
                </c:pt>
                <c:pt idx="161">
                  <c:v>5</c:v>
                </c:pt>
                <c:pt idx="162">
                  <c:v>51</c:v>
                </c:pt>
                <c:pt idx="163">
                  <c:v>25</c:v>
                </c:pt>
                <c:pt idx="164">
                  <c:v>2</c:v>
                </c:pt>
                <c:pt idx="165">
                  <c:v>5</c:v>
                </c:pt>
                <c:pt idx="166">
                  <c:v>18</c:v>
                </c:pt>
                <c:pt idx="167">
                  <c:v>64</c:v>
                </c:pt>
                <c:pt idx="168">
                  <c:v>2</c:v>
                </c:pt>
                <c:pt idx="169">
                  <c:v>6</c:v>
                </c:pt>
                <c:pt idx="170">
                  <c:v>14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3F24-4EA3-9272-AE4AABE20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848064"/>
        <c:axId val="279849600"/>
        <c:extLst>
          <c:ext xmlns:c15="http://schemas.microsoft.com/office/drawing/2012/chart" uri="{02D57815-91ED-43cb-92C2-25804820EDAC}">
            <c15:filteredAreaSeries>
              <c15:ser>
                <c:idx val="6"/>
                <c:order val="0"/>
                <c:tx>
                  <c:strRef>
                    <c:extLst>
                      <c:ext uri="{02D57815-91ED-43cb-92C2-25804820EDAC}">
                        <c15:formulaRef>
                          <c15:sqref>'9 - Datos 2'!$B$1</c15:sqref>
                        </c15:formulaRef>
                      </c:ext>
                    </c:extLst>
                    <c:strCache>
                      <c:ptCount val="1"/>
                      <c:pt idx="0">
                        <c:v>Denuncias No Salud</c:v>
                      </c:pt>
                    </c:strCache>
                  </c:strRef>
                </c:tx>
                <c:spPr>
                  <a:solidFill>
                    <a:srgbClr val="26666D"/>
                  </a:solidFill>
                  <a:effectLst/>
                </c:spPr>
                <c:dLbls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A-3F24-4EA3-9272-AE4AABE20112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B-3F24-4EA3-9272-AE4AABE20112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3F24-4EA3-9272-AE4AABE20112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D-3F24-4EA3-9272-AE4AABE20112}"/>
                      </c:ext>
                    </c:extLst>
                  </c:dLbl>
                  <c:dLbl>
                    <c:idx val="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E-3F24-4EA3-9272-AE4AABE20112}"/>
                      </c:ext>
                    </c:extLst>
                  </c:dLbl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F-3F24-4EA3-9272-AE4AABE20112}"/>
                      </c:ext>
                    </c:extLst>
                  </c:dLbl>
                  <c:dLbl>
                    <c:idx val="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0-3F24-4EA3-9272-AE4AABE20112}"/>
                      </c:ext>
                    </c:extLst>
                  </c:dLbl>
                  <c:dLbl>
                    <c:idx val="1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1-3F24-4EA3-9272-AE4AABE20112}"/>
                      </c:ext>
                    </c:extLst>
                  </c:dLbl>
                  <c:dLbl>
                    <c:idx val="1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2-3F24-4EA3-9272-AE4AABE20112}"/>
                      </c:ext>
                    </c:extLst>
                  </c:dLbl>
                  <c:dLbl>
                    <c:idx val="12"/>
                    <c:layout>
                      <c:manualLayout>
                        <c:x val="-2.4E-2"/>
                        <c:y val="-8.064549819817637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3-3F24-4EA3-9272-AE4AABE20112}"/>
                      </c:ext>
                    </c:extLst>
                  </c:dLbl>
                  <c:dLbl>
                    <c:idx val="1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3F24-4EA3-9272-AE4AABE20112}"/>
                      </c:ext>
                    </c:extLst>
                  </c:dLbl>
                  <c:dLbl>
                    <c:idx val="1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3F24-4EA3-9272-AE4AABE20112}"/>
                      </c:ext>
                    </c:extLst>
                  </c:dLbl>
                  <c:dLbl>
                    <c:idx val="1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3F24-4EA3-9272-AE4AABE20112}"/>
                      </c:ext>
                    </c:extLst>
                  </c:dLbl>
                  <c:dLbl>
                    <c:idx val="16"/>
                    <c:layout>
                      <c:manualLayout>
                        <c:x val="-2.6666666666666666E-3"/>
                        <c:y val="-0.19736924559027375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3F24-4EA3-9272-AE4AABE20112}"/>
                      </c:ext>
                    </c:extLst>
                  </c:dLbl>
                  <c:dLbl>
                    <c:idx val="1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3F24-4EA3-9272-AE4AABE20112}"/>
                      </c:ext>
                    </c:extLst>
                  </c:dLbl>
                  <c:dLbl>
                    <c:idx val="1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3F24-4EA3-9272-AE4AABE20112}"/>
                      </c:ext>
                    </c:extLst>
                  </c:dLbl>
                  <c:dLbl>
                    <c:idx val="19"/>
                    <c:layout>
                      <c:manualLayout>
                        <c:x val="-1.3333333333333333E-3"/>
                        <c:y val="-0.21434724521094245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3F24-4EA3-9272-AE4AABE20112}"/>
                      </c:ext>
                    </c:extLst>
                  </c:dLbl>
                  <c:dLbl>
                    <c:idx val="2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3F24-4EA3-9272-AE4AABE20112}"/>
                      </c:ext>
                    </c:extLst>
                  </c:dLbl>
                  <c:dLbl>
                    <c:idx val="2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3F24-4EA3-9272-AE4AABE20112}"/>
                      </c:ext>
                    </c:extLst>
                  </c:dLbl>
                  <c:dLbl>
                    <c:idx val="2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3F24-4EA3-9272-AE4AABE20112}"/>
                      </c:ext>
                    </c:extLst>
                  </c:dLbl>
                  <c:dLbl>
                    <c:idx val="2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3F24-4EA3-9272-AE4AABE20112}"/>
                      </c:ext>
                    </c:extLst>
                  </c:dLbl>
                  <c:dLbl>
                    <c:idx val="2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3F24-4EA3-9272-AE4AABE20112}"/>
                      </c:ext>
                    </c:extLst>
                  </c:dLbl>
                  <c:dLbl>
                    <c:idx val="2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3F24-4EA3-9272-AE4AABE20112}"/>
                      </c:ext>
                    </c:extLst>
                  </c:dLbl>
                  <c:dLbl>
                    <c:idx val="26"/>
                    <c:layout>
                      <c:manualLayout>
                        <c:x val="-5.3333333333333826E-3"/>
                        <c:y val="-0.1825134959221886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3F24-4EA3-9272-AE4AABE20112}"/>
                      </c:ext>
                    </c:extLst>
                  </c:dLbl>
                  <c:dLbl>
                    <c:idx val="2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3F24-4EA3-9272-AE4AABE20112}"/>
                      </c:ext>
                    </c:extLst>
                  </c:dLbl>
                  <c:dLbl>
                    <c:idx val="2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3F24-4EA3-9272-AE4AABE20112}"/>
                      </c:ext>
                    </c:extLst>
                  </c:dLbl>
                  <c:dLbl>
                    <c:idx val="2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3F24-4EA3-9272-AE4AABE20112}"/>
                      </c:ext>
                    </c:extLst>
                  </c:dLbl>
                  <c:dLbl>
                    <c:idx val="3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3F24-4EA3-9272-AE4AABE20112}"/>
                      </c:ext>
                    </c:extLst>
                  </c:dLbl>
                  <c:dLbl>
                    <c:idx val="3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6-3F24-4EA3-9272-AE4AABE20112}"/>
                      </c:ext>
                    </c:extLst>
                  </c:dLbl>
                  <c:dLbl>
                    <c:idx val="3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3F24-4EA3-9272-AE4AABE20112}"/>
                      </c:ext>
                    </c:extLst>
                  </c:dLbl>
                  <c:dLbl>
                    <c:idx val="3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8-3F24-4EA3-9272-AE4AABE20112}"/>
                      </c:ext>
                    </c:extLst>
                  </c:dLbl>
                  <c:dLbl>
                    <c:idx val="34"/>
                    <c:layout>
                      <c:manualLayout>
                        <c:x val="-4.0000000000000001E-3"/>
                        <c:y val="-7.852324824559278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9-3F24-4EA3-9272-AE4AABE20112}"/>
                      </c:ext>
                    </c:extLst>
                  </c:dLbl>
                  <c:dLbl>
                    <c:idx val="3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A-3F24-4EA3-9272-AE4AABE20112}"/>
                      </c:ext>
                    </c:extLst>
                  </c:dLbl>
                  <c:dLbl>
                    <c:idx val="3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B-3F24-4EA3-9272-AE4AABE20112}"/>
                      </c:ext>
                    </c:extLst>
                  </c:dLbl>
                  <c:dLbl>
                    <c:idx val="37"/>
                    <c:layout>
                      <c:manualLayout>
                        <c:x val="-1.3333333333333333E-3"/>
                        <c:y val="-9.337899791367797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C-3F24-4EA3-9272-AE4AABE20112}"/>
                      </c:ext>
                    </c:extLst>
                  </c:dLbl>
                  <c:dLbl>
                    <c:idx val="3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D-3F24-4EA3-9272-AE4AABE20112}"/>
                      </c:ext>
                    </c:extLst>
                  </c:dLbl>
                  <c:dLbl>
                    <c:idx val="3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E-3F24-4EA3-9272-AE4AABE20112}"/>
                      </c:ext>
                    </c:extLst>
                  </c:dLbl>
                  <c:dLbl>
                    <c:idx val="4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F-3F24-4EA3-9272-AE4AABE20112}"/>
                      </c:ext>
                    </c:extLst>
                  </c:dLbl>
                  <c:dLbl>
                    <c:idx val="4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0-3F24-4EA3-9272-AE4AABE20112}"/>
                      </c:ext>
                    </c:extLst>
                  </c:dLbl>
                  <c:dLbl>
                    <c:idx val="42"/>
                    <c:layout>
                      <c:manualLayout>
                        <c:x val="-1.8666666666666668E-2"/>
                        <c:y val="-7.4278748340425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1-3F24-4EA3-9272-AE4AABE20112}"/>
                      </c:ext>
                    </c:extLst>
                  </c:dLbl>
                  <c:dLbl>
                    <c:idx val="4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2-3F24-4EA3-9272-AE4AABE20112}"/>
                      </c:ext>
                    </c:extLst>
                  </c:dLbl>
                  <c:dLbl>
                    <c:idx val="44"/>
                    <c:layout>
                      <c:manualLayout>
                        <c:x val="1.7333333333333235E-2"/>
                        <c:y val="-8.276774815075996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3-3F24-4EA3-9272-AE4AABE20112}"/>
                      </c:ext>
                    </c:extLst>
                  </c:dLbl>
                  <c:dLbl>
                    <c:idx val="4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4-3F24-4EA3-9272-AE4AABE20112}"/>
                      </c:ext>
                    </c:extLst>
                  </c:dLbl>
                  <c:dLbl>
                    <c:idx val="4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5-3F24-4EA3-9272-AE4AABE20112}"/>
                      </c:ext>
                    </c:extLst>
                  </c:dLbl>
                  <c:dLbl>
                    <c:idx val="4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6-3F24-4EA3-9272-AE4AABE20112}"/>
                      </c:ext>
                    </c:extLst>
                  </c:dLbl>
                  <c:dLbl>
                    <c:idx val="4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7-3F24-4EA3-9272-AE4AABE20112}"/>
                      </c:ext>
                    </c:extLst>
                  </c:dLbl>
                  <c:dLbl>
                    <c:idx val="49"/>
                    <c:layout>
                      <c:manualLayout>
                        <c:x val="-2.5333333333333333E-2"/>
                        <c:y val="-0.1082347475817631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8-3F24-4EA3-9272-AE4AABE20112}"/>
                      </c:ext>
                    </c:extLst>
                  </c:dLbl>
                  <c:dLbl>
                    <c:idx val="5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9-3F24-4EA3-9272-AE4AABE20112}"/>
                      </c:ext>
                    </c:extLst>
                  </c:dLbl>
                  <c:dLbl>
                    <c:idx val="5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A-3F24-4EA3-9272-AE4AABE20112}"/>
                      </c:ext>
                    </c:extLst>
                  </c:dLbl>
                  <c:dLbl>
                    <c:idx val="52"/>
                    <c:layout>
                      <c:manualLayout>
                        <c:x val="-4.0000000000000001E-3"/>
                        <c:y val="-0.2695257439781157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B-3F24-4EA3-9272-AE4AABE20112}"/>
                      </c:ext>
                    </c:extLst>
                  </c:dLbl>
                  <c:dLbl>
                    <c:idx val="5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C-3F24-4EA3-9272-AE4AABE20112}"/>
                      </c:ext>
                    </c:extLst>
                  </c:dLbl>
                  <c:dLbl>
                    <c:idx val="5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D-3F24-4EA3-9272-AE4AABE20112}"/>
                      </c:ext>
                    </c:extLst>
                  </c:dLbl>
                  <c:dLbl>
                    <c:idx val="5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E-3F24-4EA3-9272-AE4AABE20112}"/>
                      </c:ext>
                    </c:extLst>
                  </c:dLbl>
                  <c:dLbl>
                    <c:idx val="56"/>
                    <c:layout>
                      <c:manualLayout>
                        <c:x val="-1.0666666666666666E-2"/>
                        <c:y val="-0.3013594932668696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1-5B57-4A07-8848-992BE3FD72D4}"/>
                      </c:ext>
                    </c:extLst>
                  </c:dLbl>
                  <c:dLbl>
                    <c:idx val="5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2-5B57-4A07-8848-992BE3FD72D4}"/>
                      </c:ext>
                    </c:extLst>
                  </c:dLbl>
                  <c:dLbl>
                    <c:idx val="58"/>
                    <c:layout>
                      <c:manualLayout>
                        <c:x val="-2.5333333333333333E-2"/>
                        <c:y val="-0.36078249193921008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3-5B57-4A07-8848-992BE3FD72D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0">
                          <a:solidFill>
                            <a:srgbClr val="125763"/>
                          </a:solidFill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'9 - Datos 2'!$A$2:$A$172</c15:sqref>
                        </c15:formulaRef>
                      </c:ext>
                    </c:extLst>
                    <c:numCache>
                      <c:formatCode>d\-mmm</c:formatCode>
                      <c:ptCount val="171"/>
                      <c:pt idx="0">
                        <c:v>43945</c:v>
                      </c:pt>
                      <c:pt idx="1">
                        <c:v>43952</c:v>
                      </c:pt>
                      <c:pt idx="2">
                        <c:v>43959</c:v>
                      </c:pt>
                      <c:pt idx="3">
                        <c:v>43966</c:v>
                      </c:pt>
                      <c:pt idx="4">
                        <c:v>43973</c:v>
                      </c:pt>
                      <c:pt idx="5">
                        <c:v>43980</c:v>
                      </c:pt>
                      <c:pt idx="6">
                        <c:v>43987</c:v>
                      </c:pt>
                      <c:pt idx="7">
                        <c:v>43994</c:v>
                      </c:pt>
                      <c:pt idx="8">
                        <c:v>44001</c:v>
                      </c:pt>
                      <c:pt idx="9">
                        <c:v>44008</c:v>
                      </c:pt>
                      <c:pt idx="10">
                        <c:v>44015</c:v>
                      </c:pt>
                      <c:pt idx="11">
                        <c:v>44022</c:v>
                      </c:pt>
                      <c:pt idx="12">
                        <c:v>44029</c:v>
                      </c:pt>
                      <c:pt idx="13">
                        <c:v>44036</c:v>
                      </c:pt>
                      <c:pt idx="14">
                        <c:v>44043</c:v>
                      </c:pt>
                      <c:pt idx="15">
                        <c:v>44050</c:v>
                      </c:pt>
                      <c:pt idx="16">
                        <c:v>44057</c:v>
                      </c:pt>
                      <c:pt idx="17">
                        <c:v>44064</c:v>
                      </c:pt>
                      <c:pt idx="18">
                        <c:v>44071</c:v>
                      </c:pt>
                      <c:pt idx="19">
                        <c:v>44078</c:v>
                      </c:pt>
                      <c:pt idx="20">
                        <c:v>44085</c:v>
                      </c:pt>
                      <c:pt idx="21">
                        <c:v>44092</c:v>
                      </c:pt>
                      <c:pt idx="22">
                        <c:v>44099</c:v>
                      </c:pt>
                      <c:pt idx="23">
                        <c:v>44106</c:v>
                      </c:pt>
                      <c:pt idx="24">
                        <c:v>44113</c:v>
                      </c:pt>
                      <c:pt idx="25">
                        <c:v>44120</c:v>
                      </c:pt>
                      <c:pt idx="26">
                        <c:v>44127</c:v>
                      </c:pt>
                      <c:pt idx="27">
                        <c:v>44134</c:v>
                      </c:pt>
                      <c:pt idx="28">
                        <c:v>44141</c:v>
                      </c:pt>
                      <c:pt idx="29">
                        <c:v>44148</c:v>
                      </c:pt>
                      <c:pt idx="30">
                        <c:v>44155</c:v>
                      </c:pt>
                      <c:pt idx="31">
                        <c:v>44162</c:v>
                      </c:pt>
                      <c:pt idx="32">
                        <c:v>44169</c:v>
                      </c:pt>
                      <c:pt idx="33">
                        <c:v>44176</c:v>
                      </c:pt>
                      <c:pt idx="34">
                        <c:v>44183</c:v>
                      </c:pt>
                      <c:pt idx="35">
                        <c:v>44190</c:v>
                      </c:pt>
                      <c:pt idx="36">
                        <c:v>44197</c:v>
                      </c:pt>
                      <c:pt idx="37">
                        <c:v>44204</c:v>
                      </c:pt>
                      <c:pt idx="38">
                        <c:v>44211</c:v>
                      </c:pt>
                      <c:pt idx="39">
                        <c:v>44218</c:v>
                      </c:pt>
                      <c:pt idx="40">
                        <c:v>44225</c:v>
                      </c:pt>
                      <c:pt idx="41">
                        <c:v>44232</c:v>
                      </c:pt>
                      <c:pt idx="42">
                        <c:v>44239</c:v>
                      </c:pt>
                      <c:pt idx="43">
                        <c:v>44246</c:v>
                      </c:pt>
                      <c:pt idx="44">
                        <c:v>44253</c:v>
                      </c:pt>
                      <c:pt idx="45">
                        <c:v>44260</c:v>
                      </c:pt>
                      <c:pt idx="46">
                        <c:v>44267</c:v>
                      </c:pt>
                      <c:pt idx="47">
                        <c:v>44274</c:v>
                      </c:pt>
                      <c:pt idx="48">
                        <c:v>44281</c:v>
                      </c:pt>
                      <c:pt idx="49">
                        <c:v>44288</c:v>
                      </c:pt>
                      <c:pt idx="50">
                        <c:v>44295</c:v>
                      </c:pt>
                      <c:pt idx="51">
                        <c:v>44302</c:v>
                      </c:pt>
                      <c:pt idx="52">
                        <c:v>44309</c:v>
                      </c:pt>
                      <c:pt idx="53">
                        <c:v>44316</c:v>
                      </c:pt>
                      <c:pt idx="54">
                        <c:v>44323</c:v>
                      </c:pt>
                      <c:pt idx="55">
                        <c:v>44330</c:v>
                      </c:pt>
                      <c:pt idx="56">
                        <c:v>44337</c:v>
                      </c:pt>
                      <c:pt idx="57">
                        <c:v>44344</c:v>
                      </c:pt>
                      <c:pt idx="58">
                        <c:v>44351</c:v>
                      </c:pt>
                      <c:pt idx="59">
                        <c:v>44358</c:v>
                      </c:pt>
                      <c:pt idx="60">
                        <c:v>44365</c:v>
                      </c:pt>
                      <c:pt idx="61">
                        <c:v>44372</c:v>
                      </c:pt>
                      <c:pt idx="62">
                        <c:v>44379</c:v>
                      </c:pt>
                      <c:pt idx="63">
                        <c:v>44386</c:v>
                      </c:pt>
                      <c:pt idx="64">
                        <c:v>44393</c:v>
                      </c:pt>
                      <c:pt idx="65">
                        <c:v>44400</c:v>
                      </c:pt>
                      <c:pt idx="66">
                        <c:v>44407</c:v>
                      </c:pt>
                      <c:pt idx="67">
                        <c:v>44414</c:v>
                      </c:pt>
                      <c:pt idx="68">
                        <c:v>44421</c:v>
                      </c:pt>
                      <c:pt idx="69">
                        <c:v>44428</c:v>
                      </c:pt>
                      <c:pt idx="70">
                        <c:v>44435</c:v>
                      </c:pt>
                      <c:pt idx="71">
                        <c:v>44442</c:v>
                      </c:pt>
                      <c:pt idx="72">
                        <c:v>44449</c:v>
                      </c:pt>
                      <c:pt idx="73">
                        <c:v>44456</c:v>
                      </c:pt>
                      <c:pt idx="74">
                        <c:v>44463</c:v>
                      </c:pt>
                      <c:pt idx="75">
                        <c:v>44470</c:v>
                      </c:pt>
                      <c:pt idx="76">
                        <c:v>44477</c:v>
                      </c:pt>
                      <c:pt idx="77">
                        <c:v>44484</c:v>
                      </c:pt>
                      <c:pt idx="78">
                        <c:v>44491</c:v>
                      </c:pt>
                      <c:pt idx="79">
                        <c:v>44498</c:v>
                      </c:pt>
                      <c:pt idx="80">
                        <c:v>44505</c:v>
                      </c:pt>
                      <c:pt idx="81">
                        <c:v>44512</c:v>
                      </c:pt>
                      <c:pt idx="82">
                        <c:v>44519</c:v>
                      </c:pt>
                      <c:pt idx="83">
                        <c:v>44526</c:v>
                      </c:pt>
                      <c:pt idx="84">
                        <c:v>44533</c:v>
                      </c:pt>
                      <c:pt idx="85">
                        <c:v>44540</c:v>
                      </c:pt>
                      <c:pt idx="86">
                        <c:v>44547</c:v>
                      </c:pt>
                      <c:pt idx="87">
                        <c:v>44554</c:v>
                      </c:pt>
                      <c:pt idx="88">
                        <c:v>44561</c:v>
                      </c:pt>
                      <c:pt idx="89">
                        <c:v>44568</c:v>
                      </c:pt>
                      <c:pt idx="90">
                        <c:v>44575</c:v>
                      </c:pt>
                      <c:pt idx="91">
                        <c:v>44582</c:v>
                      </c:pt>
                      <c:pt idx="92">
                        <c:v>44589</c:v>
                      </c:pt>
                      <c:pt idx="93">
                        <c:v>44596</c:v>
                      </c:pt>
                      <c:pt idx="94">
                        <c:v>44603</c:v>
                      </c:pt>
                      <c:pt idx="95">
                        <c:v>44610</c:v>
                      </c:pt>
                      <c:pt idx="96">
                        <c:v>44617</c:v>
                      </c:pt>
                      <c:pt idx="97">
                        <c:v>44624</c:v>
                      </c:pt>
                      <c:pt idx="98">
                        <c:v>44631</c:v>
                      </c:pt>
                      <c:pt idx="99">
                        <c:v>44638</c:v>
                      </c:pt>
                      <c:pt idx="100">
                        <c:v>44645</c:v>
                      </c:pt>
                      <c:pt idx="101">
                        <c:v>44652</c:v>
                      </c:pt>
                      <c:pt idx="102">
                        <c:v>44659</c:v>
                      </c:pt>
                      <c:pt idx="103">
                        <c:v>44666</c:v>
                      </c:pt>
                      <c:pt idx="104">
                        <c:v>44673</c:v>
                      </c:pt>
                      <c:pt idx="105">
                        <c:v>44680</c:v>
                      </c:pt>
                      <c:pt idx="106">
                        <c:v>44687</c:v>
                      </c:pt>
                      <c:pt idx="107">
                        <c:v>44694</c:v>
                      </c:pt>
                      <c:pt idx="108">
                        <c:v>44701</c:v>
                      </c:pt>
                      <c:pt idx="109">
                        <c:v>44708</c:v>
                      </c:pt>
                      <c:pt idx="110">
                        <c:v>44715</c:v>
                      </c:pt>
                      <c:pt idx="111">
                        <c:v>44722</c:v>
                      </c:pt>
                      <c:pt idx="112">
                        <c:v>44729</c:v>
                      </c:pt>
                      <c:pt idx="113">
                        <c:v>44736</c:v>
                      </c:pt>
                      <c:pt idx="114">
                        <c:v>44743</c:v>
                      </c:pt>
                      <c:pt idx="115">
                        <c:v>44750</c:v>
                      </c:pt>
                      <c:pt idx="116">
                        <c:v>44757</c:v>
                      </c:pt>
                      <c:pt idx="117">
                        <c:v>44764</c:v>
                      </c:pt>
                      <c:pt idx="118">
                        <c:v>44771</c:v>
                      </c:pt>
                      <c:pt idx="119">
                        <c:v>44778</c:v>
                      </c:pt>
                      <c:pt idx="120">
                        <c:v>44785</c:v>
                      </c:pt>
                      <c:pt idx="121">
                        <c:v>44792</c:v>
                      </c:pt>
                      <c:pt idx="122">
                        <c:v>44799</c:v>
                      </c:pt>
                      <c:pt idx="123">
                        <c:v>44806</c:v>
                      </c:pt>
                      <c:pt idx="124">
                        <c:v>44813</c:v>
                      </c:pt>
                      <c:pt idx="125">
                        <c:v>44820</c:v>
                      </c:pt>
                      <c:pt idx="126">
                        <c:v>44827</c:v>
                      </c:pt>
                      <c:pt idx="127">
                        <c:v>44834</c:v>
                      </c:pt>
                      <c:pt idx="128">
                        <c:v>44840</c:v>
                      </c:pt>
                      <c:pt idx="129">
                        <c:v>44848</c:v>
                      </c:pt>
                      <c:pt idx="130">
                        <c:v>44855</c:v>
                      </c:pt>
                      <c:pt idx="131">
                        <c:v>44862</c:v>
                      </c:pt>
                      <c:pt idx="132">
                        <c:v>44869</c:v>
                      </c:pt>
                      <c:pt idx="133">
                        <c:v>44876</c:v>
                      </c:pt>
                      <c:pt idx="134">
                        <c:v>44883</c:v>
                      </c:pt>
                      <c:pt idx="135">
                        <c:v>44890</c:v>
                      </c:pt>
                      <c:pt idx="136">
                        <c:v>44897</c:v>
                      </c:pt>
                      <c:pt idx="137">
                        <c:v>44902</c:v>
                      </c:pt>
                      <c:pt idx="138">
                        <c:v>44911</c:v>
                      </c:pt>
                      <c:pt idx="139">
                        <c:v>44918</c:v>
                      </c:pt>
                      <c:pt idx="140">
                        <c:v>44925</c:v>
                      </c:pt>
                      <c:pt idx="141">
                        <c:v>44932</c:v>
                      </c:pt>
                      <c:pt idx="142">
                        <c:v>44939</c:v>
                      </c:pt>
                      <c:pt idx="143">
                        <c:v>44946</c:v>
                      </c:pt>
                      <c:pt idx="144">
                        <c:v>44953</c:v>
                      </c:pt>
                      <c:pt idx="145">
                        <c:v>44960</c:v>
                      </c:pt>
                      <c:pt idx="146">
                        <c:v>44967</c:v>
                      </c:pt>
                      <c:pt idx="147">
                        <c:v>44974</c:v>
                      </c:pt>
                      <c:pt idx="148">
                        <c:v>44981</c:v>
                      </c:pt>
                      <c:pt idx="149">
                        <c:v>44988</c:v>
                      </c:pt>
                      <c:pt idx="150">
                        <c:v>44995</c:v>
                      </c:pt>
                      <c:pt idx="151">
                        <c:v>45002</c:v>
                      </c:pt>
                      <c:pt idx="152">
                        <c:v>45008</c:v>
                      </c:pt>
                      <c:pt idx="153">
                        <c:v>45016</c:v>
                      </c:pt>
                      <c:pt idx="154">
                        <c:v>45021</c:v>
                      </c:pt>
                      <c:pt idx="155">
                        <c:v>45030</c:v>
                      </c:pt>
                      <c:pt idx="156">
                        <c:v>45037</c:v>
                      </c:pt>
                      <c:pt idx="157">
                        <c:v>45044</c:v>
                      </c:pt>
                      <c:pt idx="158">
                        <c:v>45051</c:v>
                      </c:pt>
                      <c:pt idx="159">
                        <c:v>45058</c:v>
                      </c:pt>
                      <c:pt idx="160">
                        <c:v>45065</c:v>
                      </c:pt>
                      <c:pt idx="161">
                        <c:v>45070</c:v>
                      </c:pt>
                      <c:pt idx="162">
                        <c:v>45079</c:v>
                      </c:pt>
                      <c:pt idx="163">
                        <c:v>45086</c:v>
                      </c:pt>
                      <c:pt idx="164">
                        <c:v>45093</c:v>
                      </c:pt>
                      <c:pt idx="165">
                        <c:v>45100</c:v>
                      </c:pt>
                      <c:pt idx="166">
                        <c:v>45107</c:v>
                      </c:pt>
                      <c:pt idx="167">
                        <c:v>45114</c:v>
                      </c:pt>
                      <c:pt idx="168">
                        <c:v>45121</c:v>
                      </c:pt>
                      <c:pt idx="169">
                        <c:v>45128</c:v>
                      </c:pt>
                      <c:pt idx="170">
                        <c:v>45135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'9 - Datos 2'!$B$2:$B$133</c15:sqref>
                        </c15:formulaRef>
                      </c:ext>
                    </c:extLst>
                    <c:numCache>
                      <c:formatCode>General</c:formatCode>
                      <c:ptCount val="132"/>
                      <c:pt idx="0">
                        <c:v>104</c:v>
                      </c:pt>
                      <c:pt idx="1">
                        <c:v>64</c:v>
                      </c:pt>
                      <c:pt idx="2">
                        <c:v>85</c:v>
                      </c:pt>
                      <c:pt idx="3">
                        <c:v>107</c:v>
                      </c:pt>
                      <c:pt idx="4">
                        <c:v>217</c:v>
                      </c:pt>
                      <c:pt idx="5">
                        <c:v>387</c:v>
                      </c:pt>
                      <c:pt idx="6">
                        <c:v>494</c:v>
                      </c:pt>
                      <c:pt idx="7">
                        <c:v>788</c:v>
                      </c:pt>
                      <c:pt idx="8">
                        <c:v>946</c:v>
                      </c:pt>
                      <c:pt idx="9" formatCode="#,##0">
                        <c:v>1707</c:v>
                      </c:pt>
                      <c:pt idx="10" formatCode="#,##0">
                        <c:v>1926</c:v>
                      </c:pt>
                      <c:pt idx="11" formatCode="#,##0">
                        <c:v>2281</c:v>
                      </c:pt>
                      <c:pt idx="12" formatCode="#,##0">
                        <c:v>3358</c:v>
                      </c:pt>
                      <c:pt idx="13" formatCode="#,##0">
                        <c:v>4071</c:v>
                      </c:pt>
                      <c:pt idx="14" formatCode="#,##0">
                        <c:v>5306</c:v>
                      </c:pt>
                      <c:pt idx="15" formatCode="#,##0">
                        <c:v>6860</c:v>
                      </c:pt>
                      <c:pt idx="16" formatCode="#,##0">
                        <c:v>8127</c:v>
                      </c:pt>
                      <c:pt idx="17" formatCode="#,##0">
                        <c:v>6992</c:v>
                      </c:pt>
                      <c:pt idx="18" formatCode="#,##0">
                        <c:v>8275</c:v>
                      </c:pt>
                      <c:pt idx="19" formatCode="#,##0">
                        <c:v>7884</c:v>
                      </c:pt>
                      <c:pt idx="20" formatCode="#,##0">
                        <c:v>9387</c:v>
                      </c:pt>
                      <c:pt idx="21" formatCode="#,##0">
                        <c:v>8264</c:v>
                      </c:pt>
                      <c:pt idx="22" formatCode="#,##0">
                        <c:v>7966</c:v>
                      </c:pt>
                      <c:pt idx="23" formatCode="#,##0">
                        <c:v>7088</c:v>
                      </c:pt>
                      <c:pt idx="24" formatCode="#,##0">
                        <c:v>6608</c:v>
                      </c:pt>
                      <c:pt idx="25" formatCode="#,##0">
                        <c:v>5380</c:v>
                      </c:pt>
                      <c:pt idx="26" formatCode="#,##0">
                        <c:v>6801</c:v>
                      </c:pt>
                      <c:pt idx="27" formatCode="#,##0">
                        <c:v>5690</c:v>
                      </c:pt>
                      <c:pt idx="28" formatCode="#,##0">
                        <c:v>4698</c:v>
                      </c:pt>
                      <c:pt idx="29" formatCode="#,##0">
                        <c:v>4308</c:v>
                      </c:pt>
                      <c:pt idx="30" formatCode="#,##0">
                        <c:v>3697</c:v>
                      </c:pt>
                      <c:pt idx="31" formatCode="#,##0">
                        <c:v>3030</c:v>
                      </c:pt>
                      <c:pt idx="32" formatCode="#,##0">
                        <c:v>2668</c:v>
                      </c:pt>
                      <c:pt idx="33" formatCode="#,##0">
                        <c:v>1474</c:v>
                      </c:pt>
                      <c:pt idx="34" formatCode="#,##0">
                        <c:v>2351</c:v>
                      </c:pt>
                      <c:pt idx="35" formatCode="#,##0">
                        <c:v>1358</c:v>
                      </c:pt>
                      <c:pt idx="36" formatCode="#,##0">
                        <c:v>2412</c:v>
                      </c:pt>
                      <c:pt idx="37" formatCode="#,##0">
                        <c:v>3568</c:v>
                      </c:pt>
                      <c:pt idx="38" formatCode="#,##0">
                        <c:v>3087</c:v>
                      </c:pt>
                      <c:pt idx="39" formatCode="#,##0">
                        <c:v>1860</c:v>
                      </c:pt>
                      <c:pt idx="40" formatCode="#,##0">
                        <c:v>2029</c:v>
                      </c:pt>
                      <c:pt idx="41" formatCode="#,##0">
                        <c:v>2461</c:v>
                      </c:pt>
                      <c:pt idx="42" formatCode="#,##0">
                        <c:v>2735</c:v>
                      </c:pt>
                      <c:pt idx="43" formatCode="#,##0">
                        <c:v>1688</c:v>
                      </c:pt>
                      <c:pt idx="44" formatCode="#,##0">
                        <c:v>2712</c:v>
                      </c:pt>
                      <c:pt idx="45" formatCode="#,##0">
                        <c:v>2421</c:v>
                      </c:pt>
                      <c:pt idx="46" formatCode="#,##0">
                        <c:v>2465</c:v>
                      </c:pt>
                      <c:pt idx="47" formatCode="#,##0">
                        <c:v>2467</c:v>
                      </c:pt>
                      <c:pt idx="48" formatCode="#,##0">
                        <c:v>2771</c:v>
                      </c:pt>
                      <c:pt idx="49" formatCode="#,##0">
                        <c:v>3176</c:v>
                      </c:pt>
                      <c:pt idx="50" formatCode="#,##0">
                        <c:v>7597</c:v>
                      </c:pt>
                      <c:pt idx="51" formatCode="#,##0">
                        <c:v>9303</c:v>
                      </c:pt>
                      <c:pt idx="52" formatCode="#,##0">
                        <c:v>11745</c:v>
                      </c:pt>
                      <c:pt idx="53" formatCode="#,##0">
                        <c:v>11452</c:v>
                      </c:pt>
                      <c:pt idx="54" formatCode="#,##0">
                        <c:v>11439</c:v>
                      </c:pt>
                      <c:pt idx="55" formatCode="#,##0">
                        <c:v>10642</c:v>
                      </c:pt>
                      <c:pt idx="56" formatCode="#,##0">
                        <c:v>13058</c:v>
                      </c:pt>
                      <c:pt idx="57" formatCode="#,##0">
                        <c:v>11551</c:v>
                      </c:pt>
                      <c:pt idx="58" formatCode="#,##0">
                        <c:v>16548</c:v>
                      </c:pt>
                      <c:pt idx="59" formatCode="#,##0">
                        <c:v>14483</c:v>
                      </c:pt>
                      <c:pt idx="60" formatCode="#,##0">
                        <c:v>11122</c:v>
                      </c:pt>
                      <c:pt idx="61" formatCode="#,##0">
                        <c:v>7811</c:v>
                      </c:pt>
                      <c:pt idx="62" formatCode="#,##0">
                        <c:v>8955</c:v>
                      </c:pt>
                      <c:pt idx="63" formatCode="#,##0">
                        <c:v>6377</c:v>
                      </c:pt>
                      <c:pt idx="64" formatCode="#,##0">
                        <c:v>7048</c:v>
                      </c:pt>
                      <c:pt idx="65" formatCode="#,##0">
                        <c:v>5352</c:v>
                      </c:pt>
                      <c:pt idx="66" formatCode="#,##0">
                        <c:v>4653</c:v>
                      </c:pt>
                      <c:pt idx="67" formatCode="#,##0">
                        <c:v>3721</c:v>
                      </c:pt>
                      <c:pt idx="68" formatCode="#,##0">
                        <c:v>3085</c:v>
                      </c:pt>
                      <c:pt idx="69" formatCode="#,##0">
                        <c:v>2518</c:v>
                      </c:pt>
                      <c:pt idx="70" formatCode="#,##0">
                        <c:v>2336</c:v>
                      </c:pt>
                      <c:pt idx="71" formatCode="#,##0">
                        <c:v>1561</c:v>
                      </c:pt>
                      <c:pt idx="72" formatCode="#,##0">
                        <c:v>1113</c:v>
                      </c:pt>
                      <c:pt idx="73">
                        <c:v>806</c:v>
                      </c:pt>
                      <c:pt idx="74">
                        <c:v>824</c:v>
                      </c:pt>
                      <c:pt idx="75">
                        <c:v>527</c:v>
                      </c:pt>
                      <c:pt idx="76">
                        <c:v>247</c:v>
                      </c:pt>
                      <c:pt idx="77">
                        <c:v>313</c:v>
                      </c:pt>
                      <c:pt idx="78">
                        <c:v>508</c:v>
                      </c:pt>
                      <c:pt idx="79">
                        <c:v>470</c:v>
                      </c:pt>
                      <c:pt idx="80">
                        <c:v>454</c:v>
                      </c:pt>
                      <c:pt idx="81">
                        <c:v>469</c:v>
                      </c:pt>
                      <c:pt idx="82">
                        <c:v>652</c:v>
                      </c:pt>
                      <c:pt idx="83">
                        <c:v>638</c:v>
                      </c:pt>
                      <c:pt idx="84">
                        <c:v>799</c:v>
                      </c:pt>
                      <c:pt idx="85">
                        <c:v>769</c:v>
                      </c:pt>
                      <c:pt idx="86" formatCode="#,##0">
                        <c:v>1466</c:v>
                      </c:pt>
                      <c:pt idx="87" formatCode="#,##0">
                        <c:v>2038</c:v>
                      </c:pt>
                      <c:pt idx="88" formatCode="#,##0">
                        <c:v>5172</c:v>
                      </c:pt>
                      <c:pt idx="89" formatCode="#,##0">
                        <c:v>7675</c:v>
                      </c:pt>
                      <c:pt idx="90" formatCode="#,##0">
                        <c:v>4352</c:v>
                      </c:pt>
                      <c:pt idx="91" formatCode="#,##0">
                        <c:v>12016</c:v>
                      </c:pt>
                      <c:pt idx="92" formatCode="#,##0">
                        <c:v>7730</c:v>
                      </c:pt>
                      <c:pt idx="93" formatCode="#,##0">
                        <c:v>3279</c:v>
                      </c:pt>
                      <c:pt idx="94" formatCode="#,##0">
                        <c:v>2006</c:v>
                      </c:pt>
                      <c:pt idx="95" formatCode="#,##0">
                        <c:v>1356</c:v>
                      </c:pt>
                      <c:pt idx="96">
                        <c:v>813</c:v>
                      </c:pt>
                      <c:pt idx="97">
                        <c:v>739</c:v>
                      </c:pt>
                      <c:pt idx="98">
                        <c:v>507</c:v>
                      </c:pt>
                      <c:pt idx="99">
                        <c:v>625</c:v>
                      </c:pt>
                      <c:pt idx="100">
                        <c:v>432</c:v>
                      </c:pt>
                      <c:pt idx="101">
                        <c:v>448</c:v>
                      </c:pt>
                      <c:pt idx="102">
                        <c:v>617</c:v>
                      </c:pt>
                      <c:pt idx="103">
                        <c:v>265</c:v>
                      </c:pt>
                      <c:pt idx="104">
                        <c:v>431</c:v>
                      </c:pt>
                      <c:pt idx="105">
                        <c:v>360</c:v>
                      </c:pt>
                      <c:pt idx="106">
                        <c:v>307</c:v>
                      </c:pt>
                      <c:pt idx="107">
                        <c:v>413</c:v>
                      </c:pt>
                      <c:pt idx="108">
                        <c:v>658</c:v>
                      </c:pt>
                      <c:pt idx="109">
                        <c:v>636</c:v>
                      </c:pt>
                      <c:pt idx="110">
                        <c:v>667</c:v>
                      </c:pt>
                      <c:pt idx="111">
                        <c:v>493</c:v>
                      </c:pt>
                      <c:pt idx="112">
                        <c:v>397</c:v>
                      </c:pt>
                      <c:pt idx="113">
                        <c:v>372</c:v>
                      </c:pt>
                      <c:pt idx="114">
                        <c:v>313</c:v>
                      </c:pt>
                      <c:pt idx="115">
                        <c:v>370</c:v>
                      </c:pt>
                      <c:pt idx="116">
                        <c:v>434</c:v>
                      </c:pt>
                      <c:pt idx="117">
                        <c:v>414</c:v>
                      </c:pt>
                      <c:pt idx="118" formatCode="#,##0">
                        <c:v>478</c:v>
                      </c:pt>
                      <c:pt idx="119" formatCode="#,##0">
                        <c:v>886</c:v>
                      </c:pt>
                      <c:pt idx="120" formatCode="#,##0">
                        <c:v>292</c:v>
                      </c:pt>
                      <c:pt idx="121" formatCode="#,##0">
                        <c:v>519</c:v>
                      </c:pt>
                      <c:pt idx="122" formatCode="#,##0">
                        <c:v>278</c:v>
                      </c:pt>
                      <c:pt idx="123" formatCode="#,##0">
                        <c:v>132</c:v>
                      </c:pt>
                      <c:pt idx="124" formatCode="#,##0">
                        <c:v>109</c:v>
                      </c:pt>
                      <c:pt idx="125" formatCode="#,##0">
                        <c:v>71</c:v>
                      </c:pt>
                      <c:pt idx="126" formatCode="#,##0">
                        <c:v>35</c:v>
                      </c:pt>
                      <c:pt idx="127" formatCode="#,##0">
                        <c:v>55</c:v>
                      </c:pt>
                      <c:pt idx="128" formatCode="_-* #,##0_-;\-* #,##0_-;_-* &quot;-&quot;??_-;_-@_-">
                        <c:v>22</c:v>
                      </c:pt>
                      <c:pt idx="129" formatCode="_-* #,##0_-;\-* #,##0_-;_-* &quot;-&quot;??_-;_-@_-">
                        <c:v>11</c:v>
                      </c:pt>
                      <c:pt idx="130" formatCode="_-* #,##0_-;\-* #,##0_-;_-* &quot;-&quot;??_-;_-@_-">
                        <c:v>26</c:v>
                      </c:pt>
                      <c:pt idx="131" formatCode="_-* #,##0_-;\-* #,##0_-;_-* &quot;-&quot;??_-;_-@_-">
                        <c:v>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52-3F24-4EA3-9272-AE4AABE20112}"/>
                  </c:ext>
                </c:extLst>
              </c15:ser>
            </c15:filteredAreaSeries>
            <c15:filteredAreaSeries>
              <c15:ser>
                <c:idx val="7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'9 - Datos 2'!$C$1</c15:sqref>
                        </c15:formulaRef>
                      </c:ext>
                    </c:extLst>
                    <c:strCache>
                      <c:ptCount val="1"/>
                      <c:pt idx="0">
                        <c:v>Denuncias Salud</c:v>
                      </c:pt>
                    </c:strCache>
                  </c:strRef>
                </c:tx>
                <c:spPr>
                  <a:solidFill>
                    <a:srgbClr val="599E67"/>
                  </a:solidFill>
                  <a:effectLst/>
                </c:spPr>
                <c:dLbls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6-3F24-4EA3-9272-AE4AABE20112}"/>
                      </c:ext>
                    </c:extLst>
                  </c:dLbl>
                  <c:dLbl>
                    <c:idx val="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7-3F24-4EA3-9272-AE4AABE20112}"/>
                      </c:ext>
                    </c:extLst>
                  </c:dLbl>
                  <c:dLbl>
                    <c:idx val="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8-3F24-4EA3-9272-AE4AABE20112}"/>
                      </c:ext>
                    </c:extLst>
                  </c:dLbl>
                  <c:dLbl>
                    <c:idx val="6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9-3F24-4EA3-9272-AE4AABE20112}"/>
                      </c:ext>
                    </c:extLst>
                  </c:dLbl>
                  <c:dLbl>
                    <c:idx val="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A-3F24-4EA3-9272-AE4AABE20112}"/>
                      </c:ext>
                    </c:extLst>
                  </c:dLbl>
                  <c:dLbl>
                    <c:idx val="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B-3F24-4EA3-9272-AE4AABE20112}"/>
                      </c:ext>
                    </c:extLst>
                  </c:dLbl>
                  <c:dLbl>
                    <c:idx val="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C-3F24-4EA3-9272-AE4AABE20112}"/>
                      </c:ext>
                    </c:extLst>
                  </c:dLbl>
                  <c:dLbl>
                    <c:idx val="1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D-3F24-4EA3-9272-AE4AABE20112}"/>
                      </c:ext>
                    </c:extLst>
                  </c:dLbl>
                  <c:dLbl>
                    <c:idx val="1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E-3F24-4EA3-9272-AE4AABE20112}"/>
                      </c:ext>
                    </c:extLst>
                  </c:dLbl>
                  <c:dLbl>
                    <c:idx val="12"/>
                    <c:layout>
                      <c:manualLayout>
                        <c:x val="-2.1333333333333333E-2"/>
                        <c:y val="6.3667498577507659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F-3F24-4EA3-9272-AE4AABE20112}"/>
                      </c:ext>
                    </c:extLst>
                  </c:dLbl>
                  <c:dLbl>
                    <c:idx val="1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0-3F24-4EA3-9272-AE4AABE20112}"/>
                      </c:ext>
                    </c:extLst>
                  </c:dLbl>
                  <c:dLbl>
                    <c:idx val="1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1-3F24-4EA3-9272-AE4AABE20112}"/>
                      </c:ext>
                    </c:extLst>
                  </c:dLbl>
                  <c:dLbl>
                    <c:idx val="1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2-3F24-4EA3-9272-AE4AABE20112}"/>
                      </c:ext>
                    </c:extLst>
                  </c:dLbl>
                  <c:dLbl>
                    <c:idx val="16"/>
                    <c:layout>
                      <c:manualLayout>
                        <c:x val="-2.3999999999999976E-2"/>
                        <c:y val="-2.7589249383586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3-3F24-4EA3-9272-AE4AABE20112}"/>
                      </c:ext>
                    </c:extLst>
                  </c:dLbl>
                  <c:dLbl>
                    <c:idx val="1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4-3F24-4EA3-9272-AE4AABE20112}"/>
                      </c:ext>
                    </c:extLst>
                  </c:dLbl>
                  <c:dLbl>
                    <c:idx val="1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5-3F24-4EA3-9272-AE4AABE20112}"/>
                      </c:ext>
                    </c:extLst>
                  </c:dLbl>
                  <c:dLbl>
                    <c:idx val="19"/>
                    <c:layout>
                      <c:manualLayout>
                        <c:x val="-2.6666666666666666E-3"/>
                        <c:y val="-2.758924938358665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6-3F24-4EA3-9272-AE4AABE2011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7-3F24-4EA3-9272-AE4AABE20112}"/>
                      </c:ext>
                    </c:extLst>
                  </c:dLbl>
                  <c:dLbl>
                    <c:idx val="2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8-3F24-4EA3-9272-AE4AABE20112}"/>
                      </c:ext>
                    </c:extLst>
                  </c:dLbl>
                  <c:dLbl>
                    <c:idx val="2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9-3F24-4EA3-9272-AE4AABE20112}"/>
                      </c:ext>
                    </c:extLst>
                  </c:dLbl>
                  <c:dLbl>
                    <c:idx val="2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A-3F24-4EA3-9272-AE4AABE20112}"/>
                      </c:ext>
                    </c:extLst>
                  </c:dLbl>
                  <c:dLbl>
                    <c:idx val="2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B-3F24-4EA3-9272-AE4AABE20112}"/>
                      </c:ext>
                    </c:extLst>
                  </c:dLbl>
                  <c:dLbl>
                    <c:idx val="2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C-3F24-4EA3-9272-AE4AABE20112}"/>
                      </c:ext>
                    </c:extLst>
                  </c:dLbl>
                  <c:dLbl>
                    <c:idx val="26"/>
                    <c:layout>
                      <c:manualLayout>
                        <c:x val="-4.8888324126796771E-17"/>
                        <c:y val="-1.69779996206687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D-3F24-4EA3-9272-AE4AABE20112}"/>
                      </c:ext>
                    </c:extLst>
                  </c:dLbl>
                  <c:dLbl>
                    <c:idx val="2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E-3F24-4EA3-9272-AE4AABE20112}"/>
                      </c:ext>
                    </c:extLst>
                  </c:dLbl>
                  <c:dLbl>
                    <c:idx val="2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F-3F24-4EA3-9272-AE4AABE20112}"/>
                      </c:ext>
                    </c:extLst>
                  </c:dLbl>
                  <c:dLbl>
                    <c:idx val="2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0-3F24-4EA3-9272-AE4AABE20112}"/>
                      </c:ext>
                    </c:extLst>
                  </c:dLbl>
                  <c:dLbl>
                    <c:idx val="3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1-3F24-4EA3-9272-AE4AABE20112}"/>
                      </c:ext>
                    </c:extLst>
                  </c:dLbl>
                  <c:dLbl>
                    <c:idx val="3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2-3F24-4EA3-9272-AE4AABE20112}"/>
                      </c:ext>
                    </c:extLst>
                  </c:dLbl>
                  <c:dLbl>
                    <c:idx val="3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3-3F24-4EA3-9272-AE4AABE20112}"/>
                      </c:ext>
                    </c:extLst>
                  </c:dLbl>
                  <c:dLbl>
                    <c:idx val="3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4-3F24-4EA3-9272-AE4AABE20112}"/>
                      </c:ext>
                    </c:extLst>
                  </c:dLbl>
                  <c:dLbl>
                    <c:idx val="34"/>
                    <c:layout>
                      <c:manualLayout>
                        <c:x val="-4.4000000000000095E-2"/>
                        <c:y val="-8.488999810334354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5-3F24-4EA3-9272-AE4AABE20112}"/>
                      </c:ext>
                    </c:extLst>
                  </c:dLbl>
                  <c:dLbl>
                    <c:idx val="3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6-3F24-4EA3-9272-AE4AABE20112}"/>
                      </c:ext>
                    </c:extLst>
                  </c:dLbl>
                  <c:dLbl>
                    <c:idx val="36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7-3F24-4EA3-9272-AE4AABE20112}"/>
                      </c:ext>
                    </c:extLst>
                  </c:dLbl>
                  <c:dLbl>
                    <c:idx val="37"/>
                    <c:layout>
                      <c:manualLayout>
                        <c:x val="-5.3333333333333332E-3"/>
                        <c:y val="-5.305624881458971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8-3F24-4EA3-9272-AE4AABE20112}"/>
                      </c:ext>
                    </c:extLst>
                  </c:dLbl>
                  <c:dLbl>
                    <c:idx val="3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9-3F24-4EA3-9272-AE4AABE20112}"/>
                      </c:ext>
                    </c:extLst>
                  </c:dLbl>
                  <c:dLbl>
                    <c:idx val="3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5B57-4A07-8848-992BE3FD72D4}"/>
                      </c:ext>
                    </c:extLst>
                  </c:dLbl>
                  <c:dLbl>
                    <c:idx val="4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5B57-4A07-8848-992BE3FD72D4}"/>
                      </c:ext>
                    </c:extLst>
                  </c:dLbl>
                  <c:dLbl>
                    <c:idx val="4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5B57-4A07-8848-992BE3FD72D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'9 - Datos 2'!$A$2:$A$172</c15:sqref>
                        </c15:formulaRef>
                      </c:ext>
                    </c:extLst>
                    <c:numCache>
                      <c:formatCode>d\-mmm</c:formatCode>
                      <c:ptCount val="171"/>
                      <c:pt idx="0">
                        <c:v>43945</c:v>
                      </c:pt>
                      <c:pt idx="1">
                        <c:v>43952</c:v>
                      </c:pt>
                      <c:pt idx="2">
                        <c:v>43959</c:v>
                      </c:pt>
                      <c:pt idx="3">
                        <c:v>43966</c:v>
                      </c:pt>
                      <c:pt idx="4">
                        <c:v>43973</c:v>
                      </c:pt>
                      <c:pt idx="5">
                        <c:v>43980</c:v>
                      </c:pt>
                      <c:pt idx="6">
                        <c:v>43987</c:v>
                      </c:pt>
                      <c:pt idx="7">
                        <c:v>43994</c:v>
                      </c:pt>
                      <c:pt idx="8">
                        <c:v>44001</c:v>
                      </c:pt>
                      <c:pt idx="9">
                        <c:v>44008</c:v>
                      </c:pt>
                      <c:pt idx="10">
                        <c:v>44015</c:v>
                      </c:pt>
                      <c:pt idx="11">
                        <c:v>44022</c:v>
                      </c:pt>
                      <c:pt idx="12">
                        <c:v>44029</c:v>
                      </c:pt>
                      <c:pt idx="13">
                        <c:v>44036</c:v>
                      </c:pt>
                      <c:pt idx="14">
                        <c:v>44043</c:v>
                      </c:pt>
                      <c:pt idx="15">
                        <c:v>44050</c:v>
                      </c:pt>
                      <c:pt idx="16">
                        <c:v>44057</c:v>
                      </c:pt>
                      <c:pt idx="17">
                        <c:v>44064</c:v>
                      </c:pt>
                      <c:pt idx="18">
                        <c:v>44071</c:v>
                      </c:pt>
                      <c:pt idx="19">
                        <c:v>44078</c:v>
                      </c:pt>
                      <c:pt idx="20">
                        <c:v>44085</c:v>
                      </c:pt>
                      <c:pt idx="21">
                        <c:v>44092</c:v>
                      </c:pt>
                      <c:pt idx="22">
                        <c:v>44099</c:v>
                      </c:pt>
                      <c:pt idx="23">
                        <c:v>44106</c:v>
                      </c:pt>
                      <c:pt idx="24">
                        <c:v>44113</c:v>
                      </c:pt>
                      <c:pt idx="25">
                        <c:v>44120</c:v>
                      </c:pt>
                      <c:pt idx="26">
                        <c:v>44127</c:v>
                      </c:pt>
                      <c:pt idx="27">
                        <c:v>44134</c:v>
                      </c:pt>
                      <c:pt idx="28">
                        <c:v>44141</c:v>
                      </c:pt>
                      <c:pt idx="29">
                        <c:v>44148</c:v>
                      </c:pt>
                      <c:pt idx="30">
                        <c:v>44155</c:v>
                      </c:pt>
                      <c:pt idx="31">
                        <c:v>44162</c:v>
                      </c:pt>
                      <c:pt idx="32">
                        <c:v>44169</c:v>
                      </c:pt>
                      <c:pt idx="33">
                        <c:v>44176</c:v>
                      </c:pt>
                      <c:pt idx="34">
                        <c:v>44183</c:v>
                      </c:pt>
                      <c:pt idx="35">
                        <c:v>44190</c:v>
                      </c:pt>
                      <c:pt idx="36">
                        <c:v>44197</c:v>
                      </c:pt>
                      <c:pt idx="37">
                        <c:v>44204</c:v>
                      </c:pt>
                      <c:pt idx="38">
                        <c:v>44211</c:v>
                      </c:pt>
                      <c:pt idx="39">
                        <c:v>44218</c:v>
                      </c:pt>
                      <c:pt idx="40">
                        <c:v>44225</c:v>
                      </c:pt>
                      <c:pt idx="41">
                        <c:v>44232</c:v>
                      </c:pt>
                      <c:pt idx="42">
                        <c:v>44239</c:v>
                      </c:pt>
                      <c:pt idx="43">
                        <c:v>44246</c:v>
                      </c:pt>
                      <c:pt idx="44">
                        <c:v>44253</c:v>
                      </c:pt>
                      <c:pt idx="45">
                        <c:v>44260</c:v>
                      </c:pt>
                      <c:pt idx="46">
                        <c:v>44267</c:v>
                      </c:pt>
                      <c:pt idx="47">
                        <c:v>44274</c:v>
                      </c:pt>
                      <c:pt idx="48">
                        <c:v>44281</c:v>
                      </c:pt>
                      <c:pt idx="49">
                        <c:v>44288</c:v>
                      </c:pt>
                      <c:pt idx="50">
                        <c:v>44295</c:v>
                      </c:pt>
                      <c:pt idx="51">
                        <c:v>44302</c:v>
                      </c:pt>
                      <c:pt idx="52">
                        <c:v>44309</c:v>
                      </c:pt>
                      <c:pt idx="53">
                        <c:v>44316</c:v>
                      </c:pt>
                      <c:pt idx="54">
                        <c:v>44323</c:v>
                      </c:pt>
                      <c:pt idx="55">
                        <c:v>44330</c:v>
                      </c:pt>
                      <c:pt idx="56">
                        <c:v>44337</c:v>
                      </c:pt>
                      <c:pt idx="57">
                        <c:v>44344</c:v>
                      </c:pt>
                      <c:pt idx="58">
                        <c:v>44351</c:v>
                      </c:pt>
                      <c:pt idx="59">
                        <c:v>44358</c:v>
                      </c:pt>
                      <c:pt idx="60">
                        <c:v>44365</c:v>
                      </c:pt>
                      <c:pt idx="61">
                        <c:v>44372</c:v>
                      </c:pt>
                      <c:pt idx="62">
                        <c:v>44379</c:v>
                      </c:pt>
                      <c:pt idx="63">
                        <c:v>44386</c:v>
                      </c:pt>
                      <c:pt idx="64">
                        <c:v>44393</c:v>
                      </c:pt>
                      <c:pt idx="65">
                        <c:v>44400</c:v>
                      </c:pt>
                      <c:pt idx="66">
                        <c:v>44407</c:v>
                      </c:pt>
                      <c:pt idx="67">
                        <c:v>44414</c:v>
                      </c:pt>
                      <c:pt idx="68">
                        <c:v>44421</c:v>
                      </c:pt>
                      <c:pt idx="69">
                        <c:v>44428</c:v>
                      </c:pt>
                      <c:pt idx="70">
                        <c:v>44435</c:v>
                      </c:pt>
                      <c:pt idx="71">
                        <c:v>44442</c:v>
                      </c:pt>
                      <c:pt idx="72">
                        <c:v>44449</c:v>
                      </c:pt>
                      <c:pt idx="73">
                        <c:v>44456</c:v>
                      </c:pt>
                      <c:pt idx="74">
                        <c:v>44463</c:v>
                      </c:pt>
                      <c:pt idx="75">
                        <c:v>44470</c:v>
                      </c:pt>
                      <c:pt idx="76">
                        <c:v>44477</c:v>
                      </c:pt>
                      <c:pt idx="77">
                        <c:v>44484</c:v>
                      </c:pt>
                      <c:pt idx="78">
                        <c:v>44491</c:v>
                      </c:pt>
                      <c:pt idx="79">
                        <c:v>44498</c:v>
                      </c:pt>
                      <c:pt idx="80">
                        <c:v>44505</c:v>
                      </c:pt>
                      <c:pt idx="81">
                        <c:v>44512</c:v>
                      </c:pt>
                      <c:pt idx="82">
                        <c:v>44519</c:v>
                      </c:pt>
                      <c:pt idx="83">
                        <c:v>44526</c:v>
                      </c:pt>
                      <c:pt idx="84">
                        <c:v>44533</c:v>
                      </c:pt>
                      <c:pt idx="85">
                        <c:v>44540</c:v>
                      </c:pt>
                      <c:pt idx="86">
                        <c:v>44547</c:v>
                      </c:pt>
                      <c:pt idx="87">
                        <c:v>44554</c:v>
                      </c:pt>
                      <c:pt idx="88">
                        <c:v>44561</c:v>
                      </c:pt>
                      <c:pt idx="89">
                        <c:v>44568</c:v>
                      </c:pt>
                      <c:pt idx="90">
                        <c:v>44575</c:v>
                      </c:pt>
                      <c:pt idx="91">
                        <c:v>44582</c:v>
                      </c:pt>
                      <c:pt idx="92">
                        <c:v>44589</c:v>
                      </c:pt>
                      <c:pt idx="93">
                        <c:v>44596</c:v>
                      </c:pt>
                      <c:pt idx="94">
                        <c:v>44603</c:v>
                      </c:pt>
                      <c:pt idx="95">
                        <c:v>44610</c:v>
                      </c:pt>
                      <c:pt idx="96">
                        <c:v>44617</c:v>
                      </c:pt>
                      <c:pt idx="97">
                        <c:v>44624</c:v>
                      </c:pt>
                      <c:pt idx="98">
                        <c:v>44631</c:v>
                      </c:pt>
                      <c:pt idx="99">
                        <c:v>44638</c:v>
                      </c:pt>
                      <c:pt idx="100">
                        <c:v>44645</c:v>
                      </c:pt>
                      <c:pt idx="101">
                        <c:v>44652</c:v>
                      </c:pt>
                      <c:pt idx="102">
                        <c:v>44659</c:v>
                      </c:pt>
                      <c:pt idx="103">
                        <c:v>44666</c:v>
                      </c:pt>
                      <c:pt idx="104">
                        <c:v>44673</c:v>
                      </c:pt>
                      <c:pt idx="105">
                        <c:v>44680</c:v>
                      </c:pt>
                      <c:pt idx="106">
                        <c:v>44687</c:v>
                      </c:pt>
                      <c:pt idx="107">
                        <c:v>44694</c:v>
                      </c:pt>
                      <c:pt idx="108">
                        <c:v>44701</c:v>
                      </c:pt>
                      <c:pt idx="109">
                        <c:v>44708</c:v>
                      </c:pt>
                      <c:pt idx="110">
                        <c:v>44715</c:v>
                      </c:pt>
                      <c:pt idx="111">
                        <c:v>44722</c:v>
                      </c:pt>
                      <c:pt idx="112">
                        <c:v>44729</c:v>
                      </c:pt>
                      <c:pt idx="113">
                        <c:v>44736</c:v>
                      </c:pt>
                      <c:pt idx="114">
                        <c:v>44743</c:v>
                      </c:pt>
                      <c:pt idx="115">
                        <c:v>44750</c:v>
                      </c:pt>
                      <c:pt idx="116">
                        <c:v>44757</c:v>
                      </c:pt>
                      <c:pt idx="117">
                        <c:v>44764</c:v>
                      </c:pt>
                      <c:pt idx="118">
                        <c:v>44771</c:v>
                      </c:pt>
                      <c:pt idx="119">
                        <c:v>44778</c:v>
                      </c:pt>
                      <c:pt idx="120">
                        <c:v>44785</c:v>
                      </c:pt>
                      <c:pt idx="121">
                        <c:v>44792</c:v>
                      </c:pt>
                      <c:pt idx="122">
                        <c:v>44799</c:v>
                      </c:pt>
                      <c:pt idx="123">
                        <c:v>44806</c:v>
                      </c:pt>
                      <c:pt idx="124">
                        <c:v>44813</c:v>
                      </c:pt>
                      <c:pt idx="125">
                        <c:v>44820</c:v>
                      </c:pt>
                      <c:pt idx="126">
                        <c:v>44827</c:v>
                      </c:pt>
                      <c:pt idx="127">
                        <c:v>44834</c:v>
                      </c:pt>
                      <c:pt idx="128">
                        <c:v>44840</c:v>
                      </c:pt>
                      <c:pt idx="129">
                        <c:v>44848</c:v>
                      </c:pt>
                      <c:pt idx="130">
                        <c:v>44855</c:v>
                      </c:pt>
                      <c:pt idx="131">
                        <c:v>44862</c:v>
                      </c:pt>
                      <c:pt idx="132">
                        <c:v>44869</c:v>
                      </c:pt>
                      <c:pt idx="133">
                        <c:v>44876</c:v>
                      </c:pt>
                      <c:pt idx="134">
                        <c:v>44883</c:v>
                      </c:pt>
                      <c:pt idx="135">
                        <c:v>44890</c:v>
                      </c:pt>
                      <c:pt idx="136">
                        <c:v>44897</c:v>
                      </c:pt>
                      <c:pt idx="137">
                        <c:v>44902</c:v>
                      </c:pt>
                      <c:pt idx="138">
                        <c:v>44911</c:v>
                      </c:pt>
                      <c:pt idx="139">
                        <c:v>44918</c:v>
                      </c:pt>
                      <c:pt idx="140">
                        <c:v>44925</c:v>
                      </c:pt>
                      <c:pt idx="141">
                        <c:v>44932</c:v>
                      </c:pt>
                      <c:pt idx="142">
                        <c:v>44939</c:v>
                      </c:pt>
                      <c:pt idx="143">
                        <c:v>44946</c:v>
                      </c:pt>
                      <c:pt idx="144">
                        <c:v>44953</c:v>
                      </c:pt>
                      <c:pt idx="145">
                        <c:v>44960</c:v>
                      </c:pt>
                      <c:pt idx="146">
                        <c:v>44967</c:v>
                      </c:pt>
                      <c:pt idx="147">
                        <c:v>44974</c:v>
                      </c:pt>
                      <c:pt idx="148">
                        <c:v>44981</c:v>
                      </c:pt>
                      <c:pt idx="149">
                        <c:v>44988</c:v>
                      </c:pt>
                      <c:pt idx="150">
                        <c:v>44995</c:v>
                      </c:pt>
                      <c:pt idx="151">
                        <c:v>45002</c:v>
                      </c:pt>
                      <c:pt idx="152">
                        <c:v>45008</c:v>
                      </c:pt>
                      <c:pt idx="153">
                        <c:v>45016</c:v>
                      </c:pt>
                      <c:pt idx="154">
                        <c:v>45021</c:v>
                      </c:pt>
                      <c:pt idx="155">
                        <c:v>45030</c:v>
                      </c:pt>
                      <c:pt idx="156">
                        <c:v>45037</c:v>
                      </c:pt>
                      <c:pt idx="157">
                        <c:v>45044</c:v>
                      </c:pt>
                      <c:pt idx="158">
                        <c:v>45051</c:v>
                      </c:pt>
                      <c:pt idx="159">
                        <c:v>45058</c:v>
                      </c:pt>
                      <c:pt idx="160">
                        <c:v>45065</c:v>
                      </c:pt>
                      <c:pt idx="161">
                        <c:v>45070</c:v>
                      </c:pt>
                      <c:pt idx="162">
                        <c:v>45079</c:v>
                      </c:pt>
                      <c:pt idx="163">
                        <c:v>45086</c:v>
                      </c:pt>
                      <c:pt idx="164">
                        <c:v>45093</c:v>
                      </c:pt>
                      <c:pt idx="165">
                        <c:v>45100</c:v>
                      </c:pt>
                      <c:pt idx="166">
                        <c:v>45107</c:v>
                      </c:pt>
                      <c:pt idx="167">
                        <c:v>45114</c:v>
                      </c:pt>
                      <c:pt idx="168">
                        <c:v>45121</c:v>
                      </c:pt>
                      <c:pt idx="169">
                        <c:v>45128</c:v>
                      </c:pt>
                      <c:pt idx="170">
                        <c:v>45135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'9 - Datos 2'!$C$2:$C$133</c15:sqref>
                        </c15:formulaRef>
                      </c:ext>
                    </c:extLst>
                    <c:numCache>
                      <c:formatCode>General</c:formatCode>
                      <c:ptCount val="132"/>
                      <c:pt idx="0">
                        <c:v>191</c:v>
                      </c:pt>
                      <c:pt idx="1">
                        <c:v>122</c:v>
                      </c:pt>
                      <c:pt idx="2">
                        <c:v>140</c:v>
                      </c:pt>
                      <c:pt idx="3">
                        <c:v>114</c:v>
                      </c:pt>
                      <c:pt idx="4">
                        <c:v>124</c:v>
                      </c:pt>
                      <c:pt idx="5">
                        <c:v>176</c:v>
                      </c:pt>
                      <c:pt idx="6">
                        <c:v>321</c:v>
                      </c:pt>
                      <c:pt idx="7">
                        <c:v>520</c:v>
                      </c:pt>
                      <c:pt idx="8">
                        <c:v>552</c:v>
                      </c:pt>
                      <c:pt idx="9">
                        <c:v>850</c:v>
                      </c:pt>
                      <c:pt idx="10">
                        <c:v>957</c:v>
                      </c:pt>
                      <c:pt idx="11" formatCode="#,##0">
                        <c:v>1096</c:v>
                      </c:pt>
                      <c:pt idx="12" formatCode="#,##0">
                        <c:v>1571</c:v>
                      </c:pt>
                      <c:pt idx="13" formatCode="#,##0">
                        <c:v>2119</c:v>
                      </c:pt>
                      <c:pt idx="14" formatCode="#,##0">
                        <c:v>2538</c:v>
                      </c:pt>
                      <c:pt idx="15" formatCode="#,##0">
                        <c:v>2798</c:v>
                      </c:pt>
                      <c:pt idx="16" formatCode="#,##0">
                        <c:v>2370</c:v>
                      </c:pt>
                      <c:pt idx="17" formatCode="#,##0">
                        <c:v>1909</c:v>
                      </c:pt>
                      <c:pt idx="18" formatCode="#,##0">
                        <c:v>2586</c:v>
                      </c:pt>
                      <c:pt idx="19" formatCode="#,##0">
                        <c:v>2036</c:v>
                      </c:pt>
                      <c:pt idx="20" formatCode="#,##0">
                        <c:v>2701</c:v>
                      </c:pt>
                      <c:pt idx="21" formatCode="#,##0">
                        <c:v>2359</c:v>
                      </c:pt>
                      <c:pt idx="22" formatCode="#,##0">
                        <c:v>2505</c:v>
                      </c:pt>
                      <c:pt idx="23" formatCode="#,##0">
                        <c:v>2455</c:v>
                      </c:pt>
                      <c:pt idx="24" formatCode="#,##0">
                        <c:v>2055</c:v>
                      </c:pt>
                      <c:pt idx="25" formatCode="#,##0">
                        <c:v>1924</c:v>
                      </c:pt>
                      <c:pt idx="26" formatCode="#,##0">
                        <c:v>2213</c:v>
                      </c:pt>
                      <c:pt idx="27" formatCode="#,##0">
                        <c:v>1708</c:v>
                      </c:pt>
                      <c:pt idx="28" formatCode="#,##0">
                        <c:v>1469</c:v>
                      </c:pt>
                      <c:pt idx="29" formatCode="#,##0">
                        <c:v>1229</c:v>
                      </c:pt>
                      <c:pt idx="30" formatCode="#,##0">
                        <c:v>1083</c:v>
                      </c:pt>
                      <c:pt idx="31">
                        <c:v>760</c:v>
                      </c:pt>
                      <c:pt idx="32">
                        <c:v>770</c:v>
                      </c:pt>
                      <c:pt idx="33">
                        <c:v>417</c:v>
                      </c:pt>
                      <c:pt idx="34">
                        <c:v>684</c:v>
                      </c:pt>
                      <c:pt idx="35">
                        <c:v>399</c:v>
                      </c:pt>
                      <c:pt idx="36">
                        <c:v>706</c:v>
                      </c:pt>
                      <c:pt idx="37" formatCode="#,##0">
                        <c:v>1040</c:v>
                      </c:pt>
                      <c:pt idx="38">
                        <c:v>871</c:v>
                      </c:pt>
                      <c:pt idx="39">
                        <c:v>832</c:v>
                      </c:pt>
                      <c:pt idx="40">
                        <c:v>736</c:v>
                      </c:pt>
                      <c:pt idx="41">
                        <c:v>636</c:v>
                      </c:pt>
                      <c:pt idx="42">
                        <c:v>605</c:v>
                      </c:pt>
                      <c:pt idx="43">
                        <c:v>341</c:v>
                      </c:pt>
                      <c:pt idx="44">
                        <c:v>432</c:v>
                      </c:pt>
                      <c:pt idx="45">
                        <c:v>356</c:v>
                      </c:pt>
                      <c:pt idx="46">
                        <c:v>388</c:v>
                      </c:pt>
                      <c:pt idx="47">
                        <c:v>353</c:v>
                      </c:pt>
                      <c:pt idx="48">
                        <c:v>335</c:v>
                      </c:pt>
                      <c:pt idx="49">
                        <c:v>343</c:v>
                      </c:pt>
                      <c:pt idx="50">
                        <c:v>810</c:v>
                      </c:pt>
                      <c:pt idx="51" formatCode="#,##0">
                        <c:v>1102</c:v>
                      </c:pt>
                      <c:pt idx="52" formatCode="#,##0">
                        <c:v>1090</c:v>
                      </c:pt>
                      <c:pt idx="53" formatCode="#,##0">
                        <c:v>1115</c:v>
                      </c:pt>
                      <c:pt idx="54" formatCode="#,##0">
                        <c:v>1044</c:v>
                      </c:pt>
                      <c:pt idx="55">
                        <c:v>911</c:v>
                      </c:pt>
                      <c:pt idx="56" formatCode="#,##0">
                        <c:v>1251</c:v>
                      </c:pt>
                      <c:pt idx="57" formatCode="#,##0">
                        <c:v>1024</c:v>
                      </c:pt>
                      <c:pt idx="58" formatCode="#,##0">
                        <c:v>1312</c:v>
                      </c:pt>
                      <c:pt idx="59" formatCode="#,##0">
                        <c:v>1194</c:v>
                      </c:pt>
                      <c:pt idx="60">
                        <c:v>970</c:v>
                      </c:pt>
                      <c:pt idx="61">
                        <c:v>846</c:v>
                      </c:pt>
                      <c:pt idx="62">
                        <c:v>728</c:v>
                      </c:pt>
                      <c:pt idx="63">
                        <c:v>601</c:v>
                      </c:pt>
                      <c:pt idx="64">
                        <c:v>644</c:v>
                      </c:pt>
                      <c:pt idx="65">
                        <c:v>517</c:v>
                      </c:pt>
                      <c:pt idx="66">
                        <c:v>560</c:v>
                      </c:pt>
                      <c:pt idx="67">
                        <c:v>441</c:v>
                      </c:pt>
                      <c:pt idx="68">
                        <c:v>470</c:v>
                      </c:pt>
                      <c:pt idx="69">
                        <c:v>296</c:v>
                      </c:pt>
                      <c:pt idx="70">
                        <c:v>266</c:v>
                      </c:pt>
                      <c:pt idx="71">
                        <c:v>178</c:v>
                      </c:pt>
                      <c:pt idx="72">
                        <c:v>186</c:v>
                      </c:pt>
                      <c:pt idx="73">
                        <c:v>115</c:v>
                      </c:pt>
                      <c:pt idx="74">
                        <c:v>78</c:v>
                      </c:pt>
                      <c:pt idx="75">
                        <c:v>67</c:v>
                      </c:pt>
                      <c:pt idx="76">
                        <c:v>21</c:v>
                      </c:pt>
                      <c:pt idx="77">
                        <c:v>60</c:v>
                      </c:pt>
                      <c:pt idx="78">
                        <c:v>68</c:v>
                      </c:pt>
                      <c:pt idx="79">
                        <c:v>55</c:v>
                      </c:pt>
                      <c:pt idx="80">
                        <c:v>58</c:v>
                      </c:pt>
                      <c:pt idx="81">
                        <c:v>93</c:v>
                      </c:pt>
                      <c:pt idx="82">
                        <c:v>79</c:v>
                      </c:pt>
                      <c:pt idx="83">
                        <c:v>88</c:v>
                      </c:pt>
                      <c:pt idx="84">
                        <c:v>139</c:v>
                      </c:pt>
                      <c:pt idx="85">
                        <c:v>134</c:v>
                      </c:pt>
                      <c:pt idx="86">
                        <c:v>181</c:v>
                      </c:pt>
                      <c:pt idx="87">
                        <c:v>247</c:v>
                      </c:pt>
                      <c:pt idx="88">
                        <c:v>949</c:v>
                      </c:pt>
                      <c:pt idx="89" formatCode="#,##0">
                        <c:v>2616</c:v>
                      </c:pt>
                      <c:pt idx="90" formatCode="#,##0">
                        <c:v>4664</c:v>
                      </c:pt>
                      <c:pt idx="91" formatCode="#,##0">
                        <c:v>5926</c:v>
                      </c:pt>
                      <c:pt idx="92" formatCode="#,##0">
                        <c:v>4581</c:v>
                      </c:pt>
                      <c:pt idx="93" formatCode="#,##0">
                        <c:v>2089</c:v>
                      </c:pt>
                      <c:pt idx="94" formatCode="#,##0">
                        <c:v>1164</c:v>
                      </c:pt>
                      <c:pt idx="95">
                        <c:v>837</c:v>
                      </c:pt>
                      <c:pt idx="96">
                        <c:v>516</c:v>
                      </c:pt>
                      <c:pt idx="97">
                        <c:v>240</c:v>
                      </c:pt>
                      <c:pt idx="98">
                        <c:v>250</c:v>
                      </c:pt>
                      <c:pt idx="99">
                        <c:v>155</c:v>
                      </c:pt>
                      <c:pt idx="100">
                        <c:v>139</c:v>
                      </c:pt>
                      <c:pt idx="101">
                        <c:v>90</c:v>
                      </c:pt>
                      <c:pt idx="102">
                        <c:v>142</c:v>
                      </c:pt>
                      <c:pt idx="103">
                        <c:v>114</c:v>
                      </c:pt>
                      <c:pt idx="104">
                        <c:v>101</c:v>
                      </c:pt>
                      <c:pt idx="105">
                        <c:v>96</c:v>
                      </c:pt>
                      <c:pt idx="106">
                        <c:v>149</c:v>
                      </c:pt>
                      <c:pt idx="107">
                        <c:v>237</c:v>
                      </c:pt>
                      <c:pt idx="108">
                        <c:v>556</c:v>
                      </c:pt>
                      <c:pt idx="109">
                        <c:v>537</c:v>
                      </c:pt>
                      <c:pt idx="110">
                        <c:v>584</c:v>
                      </c:pt>
                      <c:pt idx="111">
                        <c:v>486</c:v>
                      </c:pt>
                      <c:pt idx="112">
                        <c:v>343</c:v>
                      </c:pt>
                      <c:pt idx="113">
                        <c:v>353</c:v>
                      </c:pt>
                      <c:pt idx="114">
                        <c:v>429</c:v>
                      </c:pt>
                      <c:pt idx="115">
                        <c:v>304</c:v>
                      </c:pt>
                      <c:pt idx="116">
                        <c:v>320</c:v>
                      </c:pt>
                      <c:pt idx="117">
                        <c:v>299</c:v>
                      </c:pt>
                      <c:pt idx="118" formatCode="#,##0">
                        <c:v>365</c:v>
                      </c:pt>
                      <c:pt idx="119" formatCode="#,##0">
                        <c:v>328</c:v>
                      </c:pt>
                      <c:pt idx="120" formatCode="#,##0">
                        <c:v>254</c:v>
                      </c:pt>
                      <c:pt idx="121" formatCode="#,##0">
                        <c:v>228</c:v>
                      </c:pt>
                      <c:pt idx="122" formatCode="#,##0">
                        <c:v>124</c:v>
                      </c:pt>
                      <c:pt idx="123" formatCode="#,##0">
                        <c:v>90</c:v>
                      </c:pt>
                      <c:pt idx="124" formatCode="#,##0">
                        <c:v>307</c:v>
                      </c:pt>
                      <c:pt idx="125" formatCode="#,##0">
                        <c:v>97</c:v>
                      </c:pt>
                      <c:pt idx="126" formatCode="#,##0">
                        <c:v>94</c:v>
                      </c:pt>
                      <c:pt idx="127" formatCode="#,##0">
                        <c:v>70</c:v>
                      </c:pt>
                      <c:pt idx="128" formatCode="_-* #,##0_-;\-* #,##0_-;_-* &quot;-&quot;??_-;_-@_-">
                        <c:v>14</c:v>
                      </c:pt>
                      <c:pt idx="129" formatCode="_-* #,##0_-;\-* #,##0_-;_-* &quot;-&quot;??_-;_-@_-">
                        <c:v>37</c:v>
                      </c:pt>
                      <c:pt idx="130" formatCode="_-* #,##0_-;\-* #,##0_-;_-* &quot;-&quot;??_-;_-@_-">
                        <c:v>20</c:v>
                      </c:pt>
                      <c:pt idx="131" formatCode="_-* #,##0_-;\-* #,##0_-;_-* &quot;-&quot;??_-;_-@_-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D-3F24-4EA3-9272-AE4AABE20112}"/>
                  </c:ext>
                </c:extLst>
              </c15:ser>
            </c15:filteredAreaSeries>
          </c:ext>
        </c:extLst>
      </c:areaChart>
      <c:dateAx>
        <c:axId val="279848064"/>
        <c:scaling>
          <c:orientation val="minMax"/>
          <c:max val="45139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t" anchorCtr="0"/>
          <a:lstStyle/>
          <a:p>
            <a:pPr algn="just"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9849600"/>
        <c:crosses val="autoZero"/>
        <c:auto val="1"/>
        <c:lblOffset val="100"/>
        <c:baseTimeUnit val="days"/>
      </c:dateAx>
      <c:valAx>
        <c:axId val="279849600"/>
        <c:scaling>
          <c:orientation val="minMax"/>
          <c:max val="21000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</c:spPr>
        <c:crossAx val="279848064"/>
        <c:crosses val="autoZero"/>
        <c:crossBetween val="between"/>
        <c:minorUnit val="4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9.0089588058392919E-6"/>
          <c:y val="0"/>
          <c:w val="0.22700897344992491"/>
          <c:h val="9.4187571333265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n-lt"/>
        </a:defRPr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19000169070388"/>
          <c:y val="3.4300906039341911E-2"/>
          <c:w val="0.874606774086919"/>
          <c:h val="0.72361022908906514"/>
        </c:manualLayout>
      </c:layout>
      <c:areaChart>
        <c:grouping val="stacked"/>
        <c:varyColors val="0"/>
        <c:ser>
          <c:idx val="0"/>
          <c:order val="2"/>
          <c:tx>
            <c:strRef>
              <c:f>'8 - Datos'!$D$1</c:f>
              <c:strCache>
                <c:ptCount val="1"/>
                <c:pt idx="0">
                  <c:v>Siniestros (s/ COVID)</c:v>
                </c:pt>
              </c:strCache>
            </c:strRef>
          </c:tx>
          <c:spPr>
            <a:solidFill>
              <a:srgbClr val="A7CF8D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3.5640552777792349E-3"/>
                  <c:y val="-0.17012848987146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3-4830-9DEF-C3959F7EB3C7}"/>
                </c:ext>
              </c:extLst>
            </c:dLbl>
            <c:dLbl>
              <c:idx val="1"/>
              <c:layout>
                <c:manualLayout>
                  <c:x val="2.4005809255985017E-2"/>
                  <c:y val="-0.1566599648742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3-4830-9DEF-C3959F7EB3C7}"/>
                </c:ext>
              </c:extLst>
            </c:dLbl>
            <c:dLbl>
              <c:idx val="2"/>
              <c:layout>
                <c:manualLayout>
                  <c:x val="-2.1487623359793505E-2"/>
                  <c:y val="-7.764897955783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3-4830-9DEF-C3959F7EB3C7}"/>
                </c:ext>
              </c:extLst>
            </c:dLbl>
            <c:dLbl>
              <c:idx val="3"/>
              <c:layout>
                <c:manualLayout>
                  <c:x val="1.0943034146877718E-3"/>
                  <c:y val="-3.037868417569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93-4830-9DEF-C3959F7EB3C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93-4830-9DEF-C3959F7EB3C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93-4830-9DEF-C3959F7EB3C7}"/>
                </c:ext>
              </c:extLst>
            </c:dLbl>
            <c:dLbl>
              <c:idx val="6"/>
              <c:layout>
                <c:manualLayout>
                  <c:x val="-7.3600075808192391E-3"/>
                  <c:y val="-6.659417326909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93-4830-9DEF-C3959F7EB3C7}"/>
                </c:ext>
              </c:extLst>
            </c:dLbl>
            <c:dLbl>
              <c:idx val="7"/>
              <c:layout>
                <c:manualLayout>
                  <c:x val="1.3920127252360667E-3"/>
                  <c:y val="-5.409390166576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93-4830-9DEF-C3959F7EB3C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93-4830-9DEF-C3959F7EB3C7}"/>
                </c:ext>
              </c:extLst>
            </c:dLbl>
            <c:dLbl>
              <c:idx val="9"/>
              <c:layout>
                <c:manualLayout>
                  <c:x val="2.1733666463717598E-2"/>
                  <c:y val="-7.9024124301485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93-4830-9DEF-C3959F7EB3C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93-4830-9DEF-C3959F7EB3C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93-4830-9DEF-C3959F7EB3C7}"/>
                </c:ext>
              </c:extLst>
            </c:dLbl>
            <c:dLbl>
              <c:idx val="12"/>
              <c:layout>
                <c:manualLayout>
                  <c:x val="-1.4575605584440795E-2"/>
                  <c:y val="-9.286362069809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93-4830-9DEF-C3959F7EB3C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93-4830-9DEF-C3959F7EB3C7}"/>
                </c:ext>
              </c:extLst>
            </c:dLbl>
            <c:dLbl>
              <c:idx val="14"/>
              <c:layout>
                <c:manualLayout>
                  <c:x val="3.9754961167304268E-3"/>
                  <c:y val="-8.811523092208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93-4830-9DEF-C3959F7EB3C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93-4830-9DEF-C3959F7EB3C7}"/>
                </c:ext>
              </c:extLst>
            </c:dLbl>
            <c:dLbl>
              <c:idx val="16"/>
              <c:layout>
                <c:manualLayout>
                  <c:x val="-3.2177942501817294E-3"/>
                  <c:y val="-8.7801948827957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B2-4BB6-B6D8-23659C60A05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B2-4BB6-B6D8-23659C60A051}"/>
                </c:ext>
              </c:extLst>
            </c:dLbl>
            <c:dLbl>
              <c:idx val="18"/>
              <c:layout>
                <c:manualLayout>
                  <c:x val="0"/>
                  <c:y val="-9.532783015606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B2-4BB6-B6D8-23659C60A051}"/>
                </c:ext>
              </c:extLst>
            </c:dLbl>
            <c:dLbl>
              <c:idx val="19"/>
              <c:layout>
                <c:manualLayout>
                  <c:x val="1.7697868375999511E-2"/>
                  <c:y val="-0.12793998257788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2-4BB6-B6D8-23659C60A0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B2-4BB6-B6D8-23659C60A05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B2-4BB6-B6D8-23659C60A051}"/>
                </c:ext>
              </c:extLst>
            </c:dLbl>
            <c:dLbl>
              <c:idx val="22"/>
              <c:layout>
                <c:manualLayout>
                  <c:x val="-3.2177942501817294E-3"/>
                  <c:y val="-0.11790547414040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B2-4BB6-B6D8-23659C60A051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B2-4BB6-B6D8-23659C60A051}"/>
                </c:ext>
              </c:extLst>
            </c:dLbl>
            <c:dLbl>
              <c:idx val="24"/>
              <c:layout>
                <c:manualLayout>
                  <c:x val="0"/>
                  <c:y val="-9.0310575937327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B2-4BB6-B6D8-23659C60A05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B2-4BB6-B6D8-23659C60A051}"/>
                </c:ext>
              </c:extLst>
            </c:dLbl>
            <c:dLbl>
              <c:idx val="26"/>
              <c:layout>
                <c:manualLayout>
                  <c:x val="6.4355885003635769E-3"/>
                  <c:y val="-0.11037959281228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B2-4BB6-B6D8-23659C60A05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B2-4BB6-B6D8-23659C60A0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B2-4BB6-B6D8-23659C60A051}"/>
                </c:ext>
              </c:extLst>
            </c:dLbl>
            <c:dLbl>
              <c:idx val="29"/>
              <c:layout>
                <c:manualLayout>
                  <c:x val="0"/>
                  <c:y val="-0.10034508437480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B2-4BB6-B6D8-23659C60A051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9-4A85-91E1-D721018A8EF2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9-4A85-91E1-D721018A8EF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19-4A85-91E1-D721018A8EF2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9-4A85-91E1-D721018A8EF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19-4A85-91E1-D721018A8EF2}"/>
                </c:ext>
              </c:extLst>
            </c:dLbl>
            <c:dLbl>
              <c:idx val="35"/>
              <c:layout>
                <c:manualLayout>
                  <c:x val="-1.4012975304062062E-2"/>
                  <c:y val="-0.11167436809454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19-4A85-91E1-D721018A8EF2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19-4A85-91E1-D721018A8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400" b="1">
                    <a:solidFill>
                      <a:srgbClr val="557C38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'8 - Datos'!$A$2:$A$38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'8 - Datos'!$D$2:$D$38</c:f>
              <c:numCache>
                <c:formatCode>#,##0</c:formatCode>
                <c:ptCount val="37"/>
                <c:pt idx="0">
                  <c:v>38139.340913233049</c:v>
                </c:pt>
                <c:pt idx="1">
                  <c:v>36806.338515891155</c:v>
                </c:pt>
                <c:pt idx="2">
                  <c:v>31153.390968286705</c:v>
                </c:pt>
                <c:pt idx="3">
                  <c:v>15359.538513415599</c:v>
                </c:pt>
                <c:pt idx="4">
                  <c:v>21412.583534546677</c:v>
                </c:pt>
                <c:pt idx="5">
                  <c:v>26680.920513416931</c:v>
                </c:pt>
                <c:pt idx="6">
                  <c:v>31053.360821534676</c:v>
                </c:pt>
                <c:pt idx="7">
                  <c:v>25702.131214050656</c:v>
                </c:pt>
                <c:pt idx="8">
                  <c:v>25060.669845877012</c:v>
                </c:pt>
                <c:pt idx="9">
                  <c:v>26520.971611409412</c:v>
                </c:pt>
                <c:pt idx="10">
                  <c:v>31825.876940845723</c:v>
                </c:pt>
                <c:pt idx="11">
                  <c:v>30746.973147382781</c:v>
                </c:pt>
                <c:pt idx="12">
                  <c:v>31584.062463274178</c:v>
                </c:pt>
                <c:pt idx="13">
                  <c:v>32540.593645943511</c:v>
                </c:pt>
                <c:pt idx="14">
                  <c:v>41009.343890782315</c:v>
                </c:pt>
                <c:pt idx="15">
                  <c:v>34624.738023682155</c:v>
                </c:pt>
                <c:pt idx="16">
                  <c:v>31053.303480194747</c:v>
                </c:pt>
                <c:pt idx="17">
                  <c:v>35688.958496123101</c:v>
                </c:pt>
                <c:pt idx="18">
                  <c:v>38773.524468250653</c:v>
                </c:pt>
                <c:pt idx="19">
                  <c:v>43596.696863968813</c:v>
                </c:pt>
                <c:pt idx="20">
                  <c:v>44546.778667780534</c:v>
                </c:pt>
                <c:pt idx="21">
                  <c:v>43496.032995755639</c:v>
                </c:pt>
                <c:pt idx="22">
                  <c:v>46267.996195256863</c:v>
                </c:pt>
                <c:pt idx="23">
                  <c:v>39635.970808987506</c:v>
                </c:pt>
                <c:pt idx="24">
                  <c:v>33168.542745037397</c:v>
                </c:pt>
                <c:pt idx="25">
                  <c:v>37435.401975375455</c:v>
                </c:pt>
                <c:pt idx="26">
                  <c:v>43540.055279587148</c:v>
                </c:pt>
                <c:pt idx="27">
                  <c:v>39635.018652028535</c:v>
                </c:pt>
                <c:pt idx="28">
                  <c:v>46431</c:v>
                </c:pt>
                <c:pt idx="29">
                  <c:v>44655</c:v>
                </c:pt>
                <c:pt idx="30">
                  <c:v>45397</c:v>
                </c:pt>
                <c:pt idx="31">
                  <c:v>51659</c:v>
                </c:pt>
                <c:pt idx="32">
                  <c:v>49469</c:v>
                </c:pt>
                <c:pt idx="33">
                  <c:v>47794</c:v>
                </c:pt>
                <c:pt idx="34">
                  <c:v>49105</c:v>
                </c:pt>
                <c:pt idx="35">
                  <c:v>41260</c:v>
                </c:pt>
                <c:pt idx="36">
                  <c:v>41388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E93-4830-9DEF-C3959F7EB3C7}"/>
            </c:ext>
          </c:extLst>
        </c:ser>
        <c:ser>
          <c:idx val="1"/>
          <c:order val="3"/>
          <c:tx>
            <c:strRef>
              <c:f>'8 - Datos'!$E$1</c:f>
              <c:strCache>
                <c:ptCount val="1"/>
                <c:pt idx="0">
                  <c:v>Siniestros COVID</c:v>
                </c:pt>
              </c:strCache>
            </c:strRef>
          </c:tx>
          <c:spPr>
            <a:solidFill>
              <a:srgbClr val="333F50"/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93-4830-9DEF-C3959F7EB3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93-4830-9DEF-C3959F7EB3C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93-4830-9DEF-C3959F7EB3C7}"/>
                </c:ext>
              </c:extLst>
            </c:dLbl>
            <c:dLbl>
              <c:idx val="3"/>
              <c:layout>
                <c:manualLayout>
                  <c:x val="1.1539935605679275E-2"/>
                  <c:y val="-5.384985283197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E93-4830-9DEF-C3959F7EB3C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E93-4830-9DEF-C3959F7EB3C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E93-4830-9DEF-C3959F7EB3C7}"/>
                </c:ext>
              </c:extLst>
            </c:dLbl>
            <c:dLbl>
              <c:idx val="6"/>
              <c:layout>
                <c:manualLayout>
                  <c:x val="-5.0253540117837787E-2"/>
                  <c:y val="-8.460657335692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E93-4830-9DEF-C3959F7EB3C7}"/>
                </c:ext>
              </c:extLst>
            </c:dLbl>
            <c:dLbl>
              <c:idx val="7"/>
              <c:layout>
                <c:manualLayout>
                  <c:x val="-3.9652726523213881E-2"/>
                  <c:y val="-0.16950181035964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E93-4830-9DEF-C3959F7EB3C7}"/>
                </c:ext>
              </c:extLst>
            </c:dLbl>
            <c:dLbl>
              <c:idx val="8"/>
              <c:layout>
                <c:manualLayout>
                  <c:x val="-7.54661431036715E-4"/>
                  <c:y val="-0.20344827586206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E93-4830-9DEF-C3959F7EB3C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E93-4830-9DEF-C3959F7EB3C7}"/>
                </c:ext>
              </c:extLst>
            </c:dLbl>
            <c:dLbl>
              <c:idx val="10"/>
              <c:layout>
                <c:manualLayout>
                  <c:x val="1.3060064056908845E-2"/>
                  <c:y val="-0.11939188508512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E93-4830-9DEF-C3959F7EB3C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E93-4830-9DEF-C3959F7EB3C7}"/>
                </c:ext>
              </c:extLst>
            </c:dLbl>
            <c:dLbl>
              <c:idx val="12"/>
              <c:layout>
                <c:manualLayout>
                  <c:x val="-6.4355885003634589E-3"/>
                  <c:y val="-6.851396436169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E93-4830-9DEF-C3959F7EB3C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E93-4830-9DEF-C3959F7EB3C7}"/>
                </c:ext>
              </c:extLst>
            </c:dLbl>
            <c:dLbl>
              <c:idx val="14"/>
              <c:layout>
                <c:manualLayout>
                  <c:x val="-3.3315669907293399E-2"/>
                  <c:y val="-9.079703667427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E93-4830-9DEF-C3959F7EB3C7}"/>
                </c:ext>
              </c:extLst>
            </c:dLbl>
            <c:dLbl>
              <c:idx val="15"/>
              <c:layout>
                <c:manualLayout>
                  <c:x val="-3.0475678669546018E-2"/>
                  <c:y val="-0.19261495734346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E93-4830-9DEF-C3959F7EB3C7}"/>
                </c:ext>
              </c:extLst>
            </c:dLbl>
            <c:dLbl>
              <c:idx val="16"/>
              <c:layout>
                <c:manualLayout>
                  <c:x val="-3.2177942501817294E-3"/>
                  <c:y val="-0.23831957539017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B2-4BB6-B6D8-23659C60A051}"/>
                </c:ext>
              </c:extLst>
            </c:dLbl>
            <c:dLbl>
              <c:idx val="17"/>
              <c:layout>
                <c:manualLayout>
                  <c:x val="3.7004633877089771E-2"/>
                  <c:y val="-0.19567291453087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B2-4BB6-B6D8-23659C60A051}"/>
                </c:ext>
              </c:extLst>
            </c:dLbl>
            <c:dLbl>
              <c:idx val="18"/>
              <c:layout>
                <c:manualLayout>
                  <c:x val="3.2177942501817297E-2"/>
                  <c:y val="-0.11037959281228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8B2-4BB6-B6D8-23659C60A051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B2-4BB6-B6D8-23659C60A0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8B2-4BB6-B6D8-23659C60A051}"/>
                </c:ext>
              </c:extLst>
            </c:dLbl>
            <c:dLbl>
              <c:idx val="21"/>
              <c:layout>
                <c:manualLayout>
                  <c:x val="4.8266913752725944E-3"/>
                  <c:y val="-4.2646660859293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B2-4BB6-B6D8-23659C60A05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8B2-4BB6-B6D8-23659C60A051}"/>
                </c:ext>
              </c:extLst>
            </c:dLbl>
            <c:dLbl>
              <c:idx val="23"/>
              <c:layout>
                <c:manualLayout>
                  <c:x val="-3.2177942501817415E-2"/>
                  <c:y val="-8.5293321718587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8B2-4BB6-B6D8-23659C60A051}"/>
                </c:ext>
              </c:extLst>
            </c:dLbl>
            <c:dLbl>
              <c:idx val="24"/>
              <c:layout>
                <c:manualLayout>
                  <c:x val="1.6088971250908647E-3"/>
                  <c:y val="-0.21072467718709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8B2-4BB6-B6D8-23659C60A051}"/>
                </c:ext>
              </c:extLst>
            </c:dLbl>
            <c:dLbl>
              <c:idx val="25"/>
              <c:layout>
                <c:manualLayout>
                  <c:x val="3.3786839626908038E-2"/>
                  <c:y val="-0.11539684703102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8B2-4BB6-B6D8-23659C60A051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B2-4BB6-B6D8-23659C60A05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8B2-4BB6-B6D8-23659C60A0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B2-4BB6-B6D8-23659C60A051}"/>
                </c:ext>
              </c:extLst>
            </c:dLbl>
            <c:dLbl>
              <c:idx val="29"/>
              <c:layout>
                <c:manualLayout>
                  <c:x val="0"/>
                  <c:y val="-7.0241559062366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8B2-4BB6-B6D8-23659C60A051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19-4A85-91E1-D721018A8EF2}"/>
                </c:ext>
              </c:extLst>
            </c:dLbl>
            <c:dLbl>
              <c:idx val="31"/>
              <c:layout>
                <c:manualLayout>
                  <c:x val="-1.1417847977429651E-16"/>
                  <c:y val="-3.3987851159209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19-4A85-91E1-D721018A8EF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19-4A85-91E1-D721018A8EF2}"/>
                </c:ext>
              </c:extLst>
            </c:dLbl>
            <c:dLbl>
              <c:idx val="33"/>
              <c:layout>
                <c:manualLayout>
                  <c:x val="3.1139945120137662E-3"/>
                  <c:y val="-2.6704740196521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19-4A85-91E1-D721018A8EF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19-4A85-91E1-D721018A8EF2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19-4A85-91E1-D721018A8EF2}"/>
                </c:ext>
              </c:extLst>
            </c:dLbl>
            <c:dLbl>
              <c:idx val="36"/>
              <c:layout>
                <c:manualLayout>
                  <c:x val="-6.2279890240274187E-3"/>
                  <c:y val="-5.098177673881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19-4A85-91E1-D721018A8EF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'8 - Datos'!$A$2:$A$38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'8 - Datos'!$E$2:$E$38</c:f>
              <c:numCache>
                <c:formatCode>#,##0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18.929602589095726</c:v>
                </c:pt>
                <c:pt idx="3">
                  <c:v>805.23431847918107</c:v>
                </c:pt>
                <c:pt idx="4">
                  <c:v>1717.4477026090974</c:v>
                </c:pt>
                <c:pt idx="5">
                  <c:v>9158.275417532519</c:v>
                </c:pt>
                <c:pt idx="6">
                  <c:v>27033.631323855247</c:v>
                </c:pt>
                <c:pt idx="7">
                  <c:v>46468.213349335296</c:v>
                </c:pt>
                <c:pt idx="8">
                  <c:v>48570.993445347121</c:v>
                </c:pt>
                <c:pt idx="9">
                  <c:v>35124.06006279873</c:v>
                </c:pt>
                <c:pt idx="10">
                  <c:v>18140.211746937086</c:v>
                </c:pt>
                <c:pt idx="11">
                  <c:v>11817.906490626268</c:v>
                </c:pt>
                <c:pt idx="12">
                  <c:v>14734.119757771648</c:v>
                </c:pt>
                <c:pt idx="13">
                  <c:v>11925.942228180404</c:v>
                </c:pt>
                <c:pt idx="14">
                  <c:v>15885.3352437583</c:v>
                </c:pt>
                <c:pt idx="15">
                  <c:v>47807.270710154597</c:v>
                </c:pt>
                <c:pt idx="16">
                  <c:v>59398.115600901001</c:v>
                </c:pt>
                <c:pt idx="17">
                  <c:v>51959.1364083796</c:v>
                </c:pt>
                <c:pt idx="18">
                  <c:v>26158.420203755399</c:v>
                </c:pt>
                <c:pt idx="19">
                  <c:v>14033</c:v>
                </c:pt>
                <c:pt idx="20">
                  <c:v>4440</c:v>
                </c:pt>
                <c:pt idx="21">
                  <c:v>1877</c:v>
                </c:pt>
                <c:pt idx="22">
                  <c:v>2882</c:v>
                </c:pt>
                <c:pt idx="23">
                  <c:v>11543</c:v>
                </c:pt>
                <c:pt idx="24">
                  <c:v>50330</c:v>
                </c:pt>
                <c:pt idx="25">
                  <c:v>11290</c:v>
                </c:pt>
                <c:pt idx="26">
                  <c:v>3199</c:v>
                </c:pt>
                <c:pt idx="27">
                  <c:v>2552</c:v>
                </c:pt>
                <c:pt idx="28">
                  <c:v>3535</c:v>
                </c:pt>
                <c:pt idx="29">
                  <c:v>4153</c:v>
                </c:pt>
                <c:pt idx="30">
                  <c:v>3306</c:v>
                </c:pt>
                <c:pt idx="31">
                  <c:v>3190</c:v>
                </c:pt>
                <c:pt idx="32" formatCode="General">
                  <c:v>763</c:v>
                </c:pt>
                <c:pt idx="33" formatCode="General">
                  <c:v>216</c:v>
                </c:pt>
                <c:pt idx="34" formatCode="General">
                  <c:v>436</c:v>
                </c:pt>
                <c:pt idx="35">
                  <c:v>4507</c:v>
                </c:pt>
                <c:pt idx="36">
                  <c:v>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E93-4830-9DEF-C3959F7EB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371008"/>
        <c:axId val="263319552"/>
        <c:extLst>
          <c:ext xmlns:c15="http://schemas.microsoft.com/office/drawing/2012/chart" uri="{02D57815-91ED-43cb-92C2-25804820EDAC}">
            <c15:filteredArea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'8 - Datos'!$C$1</c15:sqref>
                        </c15:formulaRef>
                      </c:ext>
                    </c:extLst>
                    <c:strCache>
                      <c:ptCount val="1"/>
                      <c:pt idx="0">
                        <c:v>Siniestros totales aceptados</c:v>
                      </c:pt>
                    </c:strCache>
                  </c:strRef>
                </c:tx>
                <c:spPr>
                  <a:ln w="25400">
                    <a:noFill/>
                  </a:ln>
                </c:spPr>
                <c:cat>
                  <c:numRef>
                    <c:extLst>
                      <c:ext uri="{02D57815-91ED-43cb-92C2-25804820EDAC}">
                        <c15:formulaRef>
                          <c15:sqref>'8 - Datos'!$A$2:$A$38</c15:sqref>
                        </c15:formulaRef>
                      </c:ext>
                    </c:extLst>
                    <c:numCache>
                      <c:formatCode>mmm\-yy</c:formatCode>
                      <c:ptCount val="37"/>
                      <c:pt idx="0">
                        <c:v>43831</c:v>
                      </c:pt>
                      <c:pt idx="1">
                        <c:v>43862</c:v>
                      </c:pt>
                      <c:pt idx="2">
                        <c:v>43891</c:v>
                      </c:pt>
                      <c:pt idx="3">
                        <c:v>43922</c:v>
                      </c:pt>
                      <c:pt idx="4">
                        <c:v>43952</c:v>
                      </c:pt>
                      <c:pt idx="5">
                        <c:v>43983</c:v>
                      </c:pt>
                      <c:pt idx="6">
                        <c:v>44013</c:v>
                      </c:pt>
                      <c:pt idx="7">
                        <c:v>44044</c:v>
                      </c:pt>
                      <c:pt idx="8">
                        <c:v>44075</c:v>
                      </c:pt>
                      <c:pt idx="9">
                        <c:v>44105</c:v>
                      </c:pt>
                      <c:pt idx="10">
                        <c:v>44136</c:v>
                      </c:pt>
                      <c:pt idx="11">
                        <c:v>44166</c:v>
                      </c:pt>
                      <c:pt idx="12">
                        <c:v>44197</c:v>
                      </c:pt>
                      <c:pt idx="13">
                        <c:v>44228</c:v>
                      </c:pt>
                      <c:pt idx="14">
                        <c:v>44256</c:v>
                      </c:pt>
                      <c:pt idx="15">
                        <c:v>44287</c:v>
                      </c:pt>
                      <c:pt idx="16">
                        <c:v>44317</c:v>
                      </c:pt>
                      <c:pt idx="17">
                        <c:v>44348</c:v>
                      </c:pt>
                      <c:pt idx="18">
                        <c:v>44378</c:v>
                      </c:pt>
                      <c:pt idx="19">
                        <c:v>44409</c:v>
                      </c:pt>
                      <c:pt idx="20">
                        <c:v>44440</c:v>
                      </c:pt>
                      <c:pt idx="21">
                        <c:v>44470</c:v>
                      </c:pt>
                      <c:pt idx="22">
                        <c:v>44501</c:v>
                      </c:pt>
                      <c:pt idx="23">
                        <c:v>44531</c:v>
                      </c:pt>
                      <c:pt idx="24">
                        <c:v>44562</c:v>
                      </c:pt>
                      <c:pt idx="25">
                        <c:v>44593</c:v>
                      </c:pt>
                      <c:pt idx="26">
                        <c:v>44621</c:v>
                      </c:pt>
                      <c:pt idx="27">
                        <c:v>44652</c:v>
                      </c:pt>
                      <c:pt idx="28">
                        <c:v>44682</c:v>
                      </c:pt>
                      <c:pt idx="29">
                        <c:v>44713</c:v>
                      </c:pt>
                      <c:pt idx="30">
                        <c:v>44743</c:v>
                      </c:pt>
                      <c:pt idx="31">
                        <c:v>44774</c:v>
                      </c:pt>
                      <c:pt idx="32">
                        <c:v>44805</c:v>
                      </c:pt>
                      <c:pt idx="33">
                        <c:v>44835</c:v>
                      </c:pt>
                      <c:pt idx="34">
                        <c:v>44866</c:v>
                      </c:pt>
                      <c:pt idx="35">
                        <c:v>44896</c:v>
                      </c:pt>
                      <c:pt idx="36">
                        <c:v>44927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'8 - Datos'!$C$2:$C$17</c15:sqref>
                        </c15:formulaRef>
                      </c:ext>
                    </c:extLst>
                    <c:numCache>
                      <c:formatCode>#,##0</c:formatCode>
                      <c:ptCount val="16"/>
                      <c:pt idx="0">
                        <c:v>38139.340913233049</c:v>
                      </c:pt>
                      <c:pt idx="1">
                        <c:v>36806.338515891155</c:v>
                      </c:pt>
                      <c:pt idx="2">
                        <c:v>31172.3205708758</c:v>
                      </c:pt>
                      <c:pt idx="3">
                        <c:v>16164.772831894779</c:v>
                      </c:pt>
                      <c:pt idx="4">
                        <c:v>23130.031237155774</c:v>
                      </c:pt>
                      <c:pt idx="5">
                        <c:v>35839.195930949449</c:v>
                      </c:pt>
                      <c:pt idx="6">
                        <c:v>58086.992145389922</c:v>
                      </c:pt>
                      <c:pt idx="7">
                        <c:v>72170.344563385952</c:v>
                      </c:pt>
                      <c:pt idx="8">
                        <c:v>73631.663291224133</c:v>
                      </c:pt>
                      <c:pt idx="9">
                        <c:v>61645.031674208141</c:v>
                      </c:pt>
                      <c:pt idx="10">
                        <c:v>49966.088687782809</c:v>
                      </c:pt>
                      <c:pt idx="11">
                        <c:v>42564.87963800905</c:v>
                      </c:pt>
                      <c:pt idx="12">
                        <c:v>46318.182221045827</c:v>
                      </c:pt>
                      <c:pt idx="13">
                        <c:v>44466.535874123918</c:v>
                      </c:pt>
                      <c:pt idx="14">
                        <c:v>56894.679134540616</c:v>
                      </c:pt>
                      <c:pt idx="15">
                        <c:v>82432.008733836759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3-2E93-4830-9DEF-C3959F7EB3C7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371008"/>
        <c:axId val="2633195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'8 - Datos'!$B$1</c15:sqref>
                        </c15:formulaRef>
                      </c:ext>
                    </c:extLst>
                    <c:strCache>
                      <c:ptCount val="1"/>
                      <c:pt idx="0">
                        <c:v>Siniestros totales año anterior</c:v>
                      </c:pt>
                    </c:strCache>
                  </c:strRef>
                </c:tx>
                <c:spPr>
                  <a:ln>
                    <a:solidFill>
                      <a:sysClr val="window" lastClr="FFFFFF">
                        <a:lumMod val="50000"/>
                      </a:sysClr>
                    </a:solidFill>
                    <a:prstDash val="dash"/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'8 - Datos'!$A$2:$A$17</c15:sqref>
                        </c15:formulaRef>
                      </c:ext>
                    </c:extLst>
                    <c:numCache>
                      <c:formatCode>mmm\-yy</c:formatCode>
                      <c:ptCount val="16"/>
                      <c:pt idx="0">
                        <c:v>43831</c:v>
                      </c:pt>
                      <c:pt idx="1">
                        <c:v>43862</c:v>
                      </c:pt>
                      <c:pt idx="2">
                        <c:v>43891</c:v>
                      </c:pt>
                      <c:pt idx="3">
                        <c:v>43922</c:v>
                      </c:pt>
                      <c:pt idx="4">
                        <c:v>43952</c:v>
                      </c:pt>
                      <c:pt idx="5">
                        <c:v>43983</c:v>
                      </c:pt>
                      <c:pt idx="6">
                        <c:v>44013</c:v>
                      </c:pt>
                      <c:pt idx="7">
                        <c:v>44044</c:v>
                      </c:pt>
                      <c:pt idx="8">
                        <c:v>44075</c:v>
                      </c:pt>
                      <c:pt idx="9">
                        <c:v>44105</c:v>
                      </c:pt>
                      <c:pt idx="10">
                        <c:v>44136</c:v>
                      </c:pt>
                      <c:pt idx="11">
                        <c:v>44166</c:v>
                      </c:pt>
                      <c:pt idx="12">
                        <c:v>44197</c:v>
                      </c:pt>
                      <c:pt idx="13">
                        <c:v>44228</c:v>
                      </c:pt>
                      <c:pt idx="14">
                        <c:v>44256</c:v>
                      </c:pt>
                      <c:pt idx="15">
                        <c:v>44287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'8 - Datos'!$B$2:$B$15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38978.811496077695</c:v>
                      </c:pt>
                      <c:pt idx="1">
                        <c:v>39809.907253922305</c:v>
                      </c:pt>
                      <c:pt idx="2">
                        <c:v>41270.28125</c:v>
                      </c:pt>
                      <c:pt idx="3">
                        <c:v>43533.210258584142</c:v>
                      </c:pt>
                      <c:pt idx="4">
                        <c:v>46016.580040605964</c:v>
                      </c:pt>
                      <c:pt idx="5">
                        <c:v>40939.209700809886</c:v>
                      </c:pt>
                      <c:pt idx="6">
                        <c:v>46812.187812448945</c:v>
                      </c:pt>
                      <c:pt idx="7">
                        <c:v>46138.077830419861</c:v>
                      </c:pt>
                      <c:pt idx="8">
                        <c:v>45513.734357131187</c:v>
                      </c:pt>
                      <c:pt idx="9">
                        <c:v>47381.396480558666</c:v>
                      </c:pt>
                      <c:pt idx="10">
                        <c:v>45904.209073776459</c:v>
                      </c:pt>
                      <c:pt idx="11">
                        <c:v>38701.394445664868</c:v>
                      </c:pt>
                      <c:pt idx="12">
                        <c:v>38139.340913233049</c:v>
                      </c:pt>
                      <c:pt idx="13">
                        <c:v>36806.338515891155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E93-4830-9DEF-C3959F7EB3C7}"/>
                  </c:ext>
                </c:extLst>
              </c15:ser>
            </c15:filteredLineSeries>
          </c:ext>
        </c:extLst>
      </c:lineChart>
      <c:dateAx>
        <c:axId val="263371008"/>
        <c:scaling>
          <c:orientation val="minMax"/>
          <c:max val="44927"/>
          <c:min val="43891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3319552"/>
        <c:crosses val="autoZero"/>
        <c:auto val="1"/>
        <c:lblOffset val="100"/>
        <c:baseTimeUnit val="months"/>
      </c:dateAx>
      <c:valAx>
        <c:axId val="263319552"/>
        <c:scaling>
          <c:orientation val="minMax"/>
          <c:max val="10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337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304272804239336E-2"/>
          <c:y val="0.8909535350901624"/>
          <c:w val="0.89999986883594529"/>
          <c:h val="5.4225404173395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s-A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38647998891471E-2"/>
          <c:y val="0.16502679509657514"/>
          <c:w val="0.90427260859001835"/>
          <c:h val="0.71862284483553973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'9 - Datos 2'!$B$1</c:f>
              <c:strCache>
                <c:ptCount val="1"/>
                <c:pt idx="0">
                  <c:v>Denuncias Esenciales</c:v>
                </c:pt>
              </c:strCache>
            </c:strRef>
          </c:tx>
          <c:spPr>
            <a:solidFill>
              <a:srgbClr val="FE9D5B">
                <a:alpha val="74902"/>
              </a:srgbClr>
            </a:solidFill>
            <a:ln>
              <a:noFill/>
            </a:ln>
            <a:effectLst/>
          </c:spPr>
          <c:invertIfNegative val="0"/>
          <c:cat>
            <c:numRef>
              <c:f>'9 - Datos 2'!$A$2:$A$172</c:f>
              <c:numCache>
                <c:formatCode>d\-mmm</c:formatCode>
                <c:ptCount val="171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44926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  <c:pt idx="124">
                  <c:v>44813</c:v>
                </c:pt>
                <c:pt idx="125">
                  <c:v>44820</c:v>
                </c:pt>
                <c:pt idx="126">
                  <c:v>44827</c:v>
                </c:pt>
                <c:pt idx="127">
                  <c:v>44834</c:v>
                </c:pt>
                <c:pt idx="128">
                  <c:v>44840</c:v>
                </c:pt>
                <c:pt idx="129">
                  <c:v>44848</c:v>
                </c:pt>
                <c:pt idx="130">
                  <c:v>44855</c:v>
                </c:pt>
                <c:pt idx="131">
                  <c:v>44862</c:v>
                </c:pt>
                <c:pt idx="132">
                  <c:v>44869</c:v>
                </c:pt>
                <c:pt idx="133">
                  <c:v>44876</c:v>
                </c:pt>
                <c:pt idx="134">
                  <c:v>44883</c:v>
                </c:pt>
                <c:pt idx="135">
                  <c:v>44890</c:v>
                </c:pt>
                <c:pt idx="136">
                  <c:v>44897</c:v>
                </c:pt>
                <c:pt idx="137">
                  <c:v>44902</c:v>
                </c:pt>
                <c:pt idx="138">
                  <c:v>44911</c:v>
                </c:pt>
                <c:pt idx="139">
                  <c:v>44918</c:v>
                </c:pt>
                <c:pt idx="140">
                  <c:v>44925</c:v>
                </c:pt>
                <c:pt idx="141">
                  <c:v>44932</c:v>
                </c:pt>
                <c:pt idx="142">
                  <c:v>44939</c:v>
                </c:pt>
                <c:pt idx="143">
                  <c:v>44946</c:v>
                </c:pt>
                <c:pt idx="144">
                  <c:v>44953</c:v>
                </c:pt>
                <c:pt idx="145">
                  <c:v>44960</c:v>
                </c:pt>
                <c:pt idx="146">
                  <c:v>44967</c:v>
                </c:pt>
                <c:pt idx="147">
                  <c:v>44974</c:v>
                </c:pt>
                <c:pt idx="148">
                  <c:v>44981</c:v>
                </c:pt>
                <c:pt idx="149">
                  <c:v>44988</c:v>
                </c:pt>
                <c:pt idx="150">
                  <c:v>44995</c:v>
                </c:pt>
                <c:pt idx="151">
                  <c:v>45002</c:v>
                </c:pt>
                <c:pt idx="152">
                  <c:v>45008</c:v>
                </c:pt>
                <c:pt idx="153">
                  <c:v>45016</c:v>
                </c:pt>
                <c:pt idx="154">
                  <c:v>45021</c:v>
                </c:pt>
                <c:pt idx="155">
                  <c:v>45030</c:v>
                </c:pt>
                <c:pt idx="156">
                  <c:v>45037</c:v>
                </c:pt>
                <c:pt idx="157">
                  <c:v>45044</c:v>
                </c:pt>
                <c:pt idx="158">
                  <c:v>45051</c:v>
                </c:pt>
                <c:pt idx="159">
                  <c:v>45058</c:v>
                </c:pt>
                <c:pt idx="160">
                  <c:v>45065</c:v>
                </c:pt>
                <c:pt idx="161">
                  <c:v>45070</c:v>
                </c:pt>
                <c:pt idx="162">
                  <c:v>45079</c:v>
                </c:pt>
                <c:pt idx="163">
                  <c:v>45086</c:v>
                </c:pt>
                <c:pt idx="164">
                  <c:v>45093</c:v>
                </c:pt>
                <c:pt idx="165">
                  <c:v>45100</c:v>
                </c:pt>
                <c:pt idx="166">
                  <c:v>45107</c:v>
                </c:pt>
                <c:pt idx="167">
                  <c:v>45114</c:v>
                </c:pt>
                <c:pt idx="168">
                  <c:v>45121</c:v>
                </c:pt>
                <c:pt idx="169">
                  <c:v>45128</c:v>
                </c:pt>
                <c:pt idx="170">
                  <c:v>45135</c:v>
                </c:pt>
              </c:numCache>
            </c:numRef>
          </c:cat>
          <c:val>
            <c:numRef>
              <c:f>'9 - Datos 2'!$B$2:$B$172</c:f>
              <c:numCache>
                <c:formatCode>General</c:formatCode>
                <c:ptCount val="171"/>
                <c:pt idx="0">
                  <c:v>104</c:v>
                </c:pt>
                <c:pt idx="1">
                  <c:v>64</c:v>
                </c:pt>
                <c:pt idx="2">
                  <c:v>85</c:v>
                </c:pt>
                <c:pt idx="3">
                  <c:v>107</c:v>
                </c:pt>
                <c:pt idx="4">
                  <c:v>217</c:v>
                </c:pt>
                <c:pt idx="5">
                  <c:v>387</c:v>
                </c:pt>
                <c:pt idx="6">
                  <c:v>494</c:v>
                </c:pt>
                <c:pt idx="7">
                  <c:v>788</c:v>
                </c:pt>
                <c:pt idx="8">
                  <c:v>946</c:v>
                </c:pt>
                <c:pt idx="9" formatCode="#,##0">
                  <c:v>1707</c:v>
                </c:pt>
                <c:pt idx="10" formatCode="#,##0">
                  <c:v>1926</c:v>
                </c:pt>
                <c:pt idx="11" formatCode="#,##0">
                  <c:v>2281</c:v>
                </c:pt>
                <c:pt idx="12" formatCode="#,##0">
                  <c:v>3358</c:v>
                </c:pt>
                <c:pt idx="13" formatCode="#,##0">
                  <c:v>4071</c:v>
                </c:pt>
                <c:pt idx="14" formatCode="#,##0">
                  <c:v>5306</c:v>
                </c:pt>
                <c:pt idx="15" formatCode="#,##0">
                  <c:v>6860</c:v>
                </c:pt>
                <c:pt idx="16" formatCode="#,##0">
                  <c:v>8127</c:v>
                </c:pt>
                <c:pt idx="17" formatCode="#,##0">
                  <c:v>6992</c:v>
                </c:pt>
                <c:pt idx="18" formatCode="#,##0">
                  <c:v>8275</c:v>
                </c:pt>
                <c:pt idx="19" formatCode="#,##0">
                  <c:v>7884</c:v>
                </c:pt>
                <c:pt idx="20" formatCode="#,##0">
                  <c:v>9387</c:v>
                </c:pt>
                <c:pt idx="21" formatCode="#,##0">
                  <c:v>8264</c:v>
                </c:pt>
                <c:pt idx="22" formatCode="#,##0">
                  <c:v>7966</c:v>
                </c:pt>
                <c:pt idx="23" formatCode="#,##0">
                  <c:v>7088</c:v>
                </c:pt>
                <c:pt idx="24" formatCode="#,##0">
                  <c:v>6608</c:v>
                </c:pt>
                <c:pt idx="25" formatCode="#,##0">
                  <c:v>5380</c:v>
                </c:pt>
                <c:pt idx="26" formatCode="#,##0">
                  <c:v>6801</c:v>
                </c:pt>
                <c:pt idx="27" formatCode="#,##0">
                  <c:v>5690</c:v>
                </c:pt>
                <c:pt idx="28" formatCode="#,##0">
                  <c:v>4698</c:v>
                </c:pt>
                <c:pt idx="29" formatCode="#,##0">
                  <c:v>4308</c:v>
                </c:pt>
                <c:pt idx="30" formatCode="#,##0">
                  <c:v>3697</c:v>
                </c:pt>
                <c:pt idx="31" formatCode="#,##0">
                  <c:v>3030</c:v>
                </c:pt>
                <c:pt idx="32" formatCode="#,##0">
                  <c:v>2668</c:v>
                </c:pt>
                <c:pt idx="33" formatCode="#,##0">
                  <c:v>1474</c:v>
                </c:pt>
                <c:pt idx="34" formatCode="#,##0">
                  <c:v>2351</c:v>
                </c:pt>
                <c:pt idx="35" formatCode="#,##0">
                  <c:v>1358</c:v>
                </c:pt>
                <c:pt idx="36" formatCode="#,##0">
                  <c:v>2412</c:v>
                </c:pt>
                <c:pt idx="37" formatCode="#,##0">
                  <c:v>3568</c:v>
                </c:pt>
                <c:pt idx="38" formatCode="#,##0">
                  <c:v>3087</c:v>
                </c:pt>
                <c:pt idx="39" formatCode="#,##0">
                  <c:v>1860</c:v>
                </c:pt>
                <c:pt idx="40" formatCode="#,##0">
                  <c:v>2029</c:v>
                </c:pt>
                <c:pt idx="41" formatCode="#,##0">
                  <c:v>2461</c:v>
                </c:pt>
                <c:pt idx="42" formatCode="#,##0">
                  <c:v>2735</c:v>
                </c:pt>
                <c:pt idx="43" formatCode="#,##0">
                  <c:v>1688</c:v>
                </c:pt>
                <c:pt idx="44" formatCode="#,##0">
                  <c:v>2712</c:v>
                </c:pt>
                <c:pt idx="45" formatCode="#,##0">
                  <c:v>2421</c:v>
                </c:pt>
                <c:pt idx="46" formatCode="#,##0">
                  <c:v>2465</c:v>
                </c:pt>
                <c:pt idx="47" formatCode="#,##0">
                  <c:v>2467</c:v>
                </c:pt>
                <c:pt idx="48" formatCode="#,##0">
                  <c:v>2771</c:v>
                </c:pt>
                <c:pt idx="49" formatCode="#,##0">
                  <c:v>3176</c:v>
                </c:pt>
                <c:pt idx="50" formatCode="#,##0">
                  <c:v>7597</c:v>
                </c:pt>
                <c:pt idx="51" formatCode="#,##0">
                  <c:v>9303</c:v>
                </c:pt>
                <c:pt idx="52" formatCode="#,##0">
                  <c:v>11745</c:v>
                </c:pt>
                <c:pt idx="53" formatCode="#,##0">
                  <c:v>11452</c:v>
                </c:pt>
                <c:pt idx="54" formatCode="#,##0">
                  <c:v>11439</c:v>
                </c:pt>
                <c:pt idx="55" formatCode="#,##0">
                  <c:v>10642</c:v>
                </c:pt>
                <c:pt idx="56" formatCode="#,##0">
                  <c:v>13058</c:v>
                </c:pt>
                <c:pt idx="57" formatCode="#,##0">
                  <c:v>11551</c:v>
                </c:pt>
                <c:pt idx="58" formatCode="#,##0">
                  <c:v>16548</c:v>
                </c:pt>
                <c:pt idx="59" formatCode="#,##0">
                  <c:v>14483</c:v>
                </c:pt>
                <c:pt idx="60" formatCode="#,##0">
                  <c:v>11122</c:v>
                </c:pt>
                <c:pt idx="61" formatCode="#,##0">
                  <c:v>7811</c:v>
                </c:pt>
                <c:pt idx="62" formatCode="#,##0">
                  <c:v>8955</c:v>
                </c:pt>
                <c:pt idx="63" formatCode="#,##0">
                  <c:v>6377</c:v>
                </c:pt>
                <c:pt idx="64" formatCode="#,##0">
                  <c:v>7048</c:v>
                </c:pt>
                <c:pt idx="65" formatCode="#,##0">
                  <c:v>5352</c:v>
                </c:pt>
                <c:pt idx="66" formatCode="#,##0">
                  <c:v>4653</c:v>
                </c:pt>
                <c:pt idx="67" formatCode="#,##0">
                  <c:v>3721</c:v>
                </c:pt>
                <c:pt idx="68" formatCode="#,##0">
                  <c:v>3085</c:v>
                </c:pt>
                <c:pt idx="69" formatCode="#,##0">
                  <c:v>2518</c:v>
                </c:pt>
                <c:pt idx="70" formatCode="#,##0">
                  <c:v>2336</c:v>
                </c:pt>
                <c:pt idx="71" formatCode="#,##0">
                  <c:v>1561</c:v>
                </c:pt>
                <c:pt idx="72" formatCode="#,##0">
                  <c:v>1113</c:v>
                </c:pt>
                <c:pt idx="73">
                  <c:v>806</c:v>
                </c:pt>
                <c:pt idx="74">
                  <c:v>824</c:v>
                </c:pt>
                <c:pt idx="75">
                  <c:v>527</c:v>
                </c:pt>
                <c:pt idx="76">
                  <c:v>247</c:v>
                </c:pt>
                <c:pt idx="77">
                  <c:v>313</c:v>
                </c:pt>
                <c:pt idx="78">
                  <c:v>508</c:v>
                </c:pt>
                <c:pt idx="79">
                  <c:v>470</c:v>
                </c:pt>
                <c:pt idx="80">
                  <c:v>454</c:v>
                </c:pt>
                <c:pt idx="81">
                  <c:v>469</c:v>
                </c:pt>
                <c:pt idx="82">
                  <c:v>652</c:v>
                </c:pt>
                <c:pt idx="83">
                  <c:v>638</c:v>
                </c:pt>
                <c:pt idx="84">
                  <c:v>799</c:v>
                </c:pt>
                <c:pt idx="85">
                  <c:v>769</c:v>
                </c:pt>
                <c:pt idx="86" formatCode="#,##0">
                  <c:v>1466</c:v>
                </c:pt>
                <c:pt idx="87" formatCode="#,##0">
                  <c:v>2038</c:v>
                </c:pt>
                <c:pt idx="88" formatCode="#,##0">
                  <c:v>5172</c:v>
                </c:pt>
                <c:pt idx="89" formatCode="#,##0">
                  <c:v>7675</c:v>
                </c:pt>
                <c:pt idx="90" formatCode="#,##0">
                  <c:v>4352</c:v>
                </c:pt>
                <c:pt idx="91" formatCode="#,##0">
                  <c:v>12016</c:v>
                </c:pt>
                <c:pt idx="92" formatCode="#,##0">
                  <c:v>7730</c:v>
                </c:pt>
                <c:pt idx="93" formatCode="#,##0">
                  <c:v>3279</c:v>
                </c:pt>
                <c:pt idx="94" formatCode="#,##0">
                  <c:v>2006</c:v>
                </c:pt>
                <c:pt idx="95" formatCode="#,##0">
                  <c:v>1356</c:v>
                </c:pt>
                <c:pt idx="96">
                  <c:v>813</c:v>
                </c:pt>
                <c:pt idx="97">
                  <c:v>739</c:v>
                </c:pt>
                <c:pt idx="98">
                  <c:v>507</c:v>
                </c:pt>
                <c:pt idx="99">
                  <c:v>625</c:v>
                </c:pt>
                <c:pt idx="100">
                  <c:v>432</c:v>
                </c:pt>
                <c:pt idx="101">
                  <c:v>448</c:v>
                </c:pt>
                <c:pt idx="102">
                  <c:v>617</c:v>
                </c:pt>
                <c:pt idx="103">
                  <c:v>265</c:v>
                </c:pt>
                <c:pt idx="104">
                  <c:v>431</c:v>
                </c:pt>
                <c:pt idx="105">
                  <c:v>360</c:v>
                </c:pt>
                <c:pt idx="106">
                  <c:v>307</c:v>
                </c:pt>
                <c:pt idx="107">
                  <c:v>413</c:v>
                </c:pt>
                <c:pt idx="108">
                  <c:v>658</c:v>
                </c:pt>
                <c:pt idx="109">
                  <c:v>636</c:v>
                </c:pt>
                <c:pt idx="110">
                  <c:v>667</c:v>
                </c:pt>
                <c:pt idx="111">
                  <c:v>493</c:v>
                </c:pt>
                <c:pt idx="112">
                  <c:v>397</c:v>
                </c:pt>
                <c:pt idx="113">
                  <c:v>372</c:v>
                </c:pt>
                <c:pt idx="114">
                  <c:v>313</c:v>
                </c:pt>
                <c:pt idx="115">
                  <c:v>370</c:v>
                </c:pt>
                <c:pt idx="116">
                  <c:v>434</c:v>
                </c:pt>
                <c:pt idx="117">
                  <c:v>414</c:v>
                </c:pt>
                <c:pt idx="118">
                  <c:v>478</c:v>
                </c:pt>
                <c:pt idx="119" formatCode="#,##0">
                  <c:v>886</c:v>
                </c:pt>
                <c:pt idx="120" formatCode="#,##0">
                  <c:v>292</c:v>
                </c:pt>
                <c:pt idx="121" formatCode="#,##0">
                  <c:v>519</c:v>
                </c:pt>
                <c:pt idx="122" formatCode="#,##0">
                  <c:v>278</c:v>
                </c:pt>
                <c:pt idx="123" formatCode="#,##0">
                  <c:v>132</c:v>
                </c:pt>
                <c:pt idx="124" formatCode="#,##0">
                  <c:v>109</c:v>
                </c:pt>
                <c:pt idx="125" formatCode="#,##0">
                  <c:v>71</c:v>
                </c:pt>
                <c:pt idx="126" formatCode="#,##0">
                  <c:v>35</c:v>
                </c:pt>
                <c:pt idx="127" formatCode="#,##0">
                  <c:v>55</c:v>
                </c:pt>
                <c:pt idx="128" formatCode="#,##0">
                  <c:v>22</c:v>
                </c:pt>
                <c:pt idx="129" formatCode="#,##0">
                  <c:v>11</c:v>
                </c:pt>
                <c:pt idx="130" formatCode="#,##0">
                  <c:v>26</c:v>
                </c:pt>
                <c:pt idx="131" formatCode="#,##0">
                  <c:v>14</c:v>
                </c:pt>
                <c:pt idx="132">
                  <c:v>54</c:v>
                </c:pt>
                <c:pt idx="133">
                  <c:v>14</c:v>
                </c:pt>
                <c:pt idx="134">
                  <c:v>33</c:v>
                </c:pt>
                <c:pt idx="135">
                  <c:v>10</c:v>
                </c:pt>
                <c:pt idx="136">
                  <c:v>227</c:v>
                </c:pt>
                <c:pt idx="137">
                  <c:v>392</c:v>
                </c:pt>
                <c:pt idx="138">
                  <c:v>637</c:v>
                </c:pt>
                <c:pt idx="139">
                  <c:v>829</c:v>
                </c:pt>
                <c:pt idx="140">
                  <c:v>100</c:v>
                </c:pt>
                <c:pt idx="141">
                  <c:v>403</c:v>
                </c:pt>
                <c:pt idx="142">
                  <c:v>320</c:v>
                </c:pt>
                <c:pt idx="143">
                  <c:v>231</c:v>
                </c:pt>
                <c:pt idx="144">
                  <c:v>8</c:v>
                </c:pt>
                <c:pt idx="145">
                  <c:v>8</c:v>
                </c:pt>
                <c:pt idx="146">
                  <c:v>0</c:v>
                </c:pt>
                <c:pt idx="147">
                  <c:v>46</c:v>
                </c:pt>
                <c:pt idx="148">
                  <c:v>4</c:v>
                </c:pt>
                <c:pt idx="149">
                  <c:v>13</c:v>
                </c:pt>
                <c:pt idx="150">
                  <c:v>29</c:v>
                </c:pt>
                <c:pt idx="151">
                  <c:v>4</c:v>
                </c:pt>
                <c:pt idx="152">
                  <c:v>19</c:v>
                </c:pt>
                <c:pt idx="153">
                  <c:v>2</c:v>
                </c:pt>
                <c:pt idx="154">
                  <c:v>47</c:v>
                </c:pt>
                <c:pt idx="155">
                  <c:v>1</c:v>
                </c:pt>
                <c:pt idx="156">
                  <c:v>22</c:v>
                </c:pt>
                <c:pt idx="157">
                  <c:v>11</c:v>
                </c:pt>
                <c:pt idx="158">
                  <c:v>7</c:v>
                </c:pt>
                <c:pt idx="159">
                  <c:v>5</c:v>
                </c:pt>
                <c:pt idx="160">
                  <c:v>9</c:v>
                </c:pt>
                <c:pt idx="161">
                  <c:v>4</c:v>
                </c:pt>
                <c:pt idx="162">
                  <c:v>51</c:v>
                </c:pt>
                <c:pt idx="163">
                  <c:v>25</c:v>
                </c:pt>
                <c:pt idx="164">
                  <c:v>2</c:v>
                </c:pt>
                <c:pt idx="165">
                  <c:v>5</c:v>
                </c:pt>
                <c:pt idx="166">
                  <c:v>18</c:v>
                </c:pt>
                <c:pt idx="167">
                  <c:v>42</c:v>
                </c:pt>
                <c:pt idx="168">
                  <c:v>1</c:v>
                </c:pt>
                <c:pt idx="169">
                  <c:v>1</c:v>
                </c:pt>
                <c:pt idx="17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6EC-4A49-929D-C0F19DDEEB3F}"/>
            </c:ext>
          </c:extLst>
        </c:ser>
        <c:ser>
          <c:idx val="7"/>
          <c:order val="1"/>
          <c:tx>
            <c:strRef>
              <c:f>'9 - Datos 2'!$C$1</c:f>
              <c:strCache>
                <c:ptCount val="1"/>
                <c:pt idx="0">
                  <c:v>Denuncias Salud</c:v>
                </c:pt>
              </c:strCache>
            </c:strRef>
          </c:tx>
          <c:spPr>
            <a:solidFill>
              <a:srgbClr val="CDC35B">
                <a:alpha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'9 - Datos 2'!$A$2:$A$172</c:f>
              <c:numCache>
                <c:formatCode>d\-mmm</c:formatCode>
                <c:ptCount val="171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44926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  <c:pt idx="124">
                  <c:v>44813</c:v>
                </c:pt>
                <c:pt idx="125">
                  <c:v>44820</c:v>
                </c:pt>
                <c:pt idx="126">
                  <c:v>44827</c:v>
                </c:pt>
                <c:pt idx="127">
                  <c:v>44834</c:v>
                </c:pt>
                <c:pt idx="128">
                  <c:v>44840</c:v>
                </c:pt>
                <c:pt idx="129">
                  <c:v>44848</c:v>
                </c:pt>
                <c:pt idx="130">
                  <c:v>44855</c:v>
                </c:pt>
                <c:pt idx="131">
                  <c:v>44862</c:v>
                </c:pt>
                <c:pt idx="132">
                  <c:v>44869</c:v>
                </c:pt>
                <c:pt idx="133">
                  <c:v>44876</c:v>
                </c:pt>
                <c:pt idx="134">
                  <c:v>44883</c:v>
                </c:pt>
                <c:pt idx="135">
                  <c:v>44890</c:v>
                </c:pt>
                <c:pt idx="136">
                  <c:v>44897</c:v>
                </c:pt>
                <c:pt idx="137">
                  <c:v>44902</c:v>
                </c:pt>
                <c:pt idx="138">
                  <c:v>44911</c:v>
                </c:pt>
                <c:pt idx="139">
                  <c:v>44918</c:v>
                </c:pt>
                <c:pt idx="140">
                  <c:v>44925</c:v>
                </c:pt>
                <c:pt idx="141">
                  <c:v>44932</c:v>
                </c:pt>
                <c:pt idx="142">
                  <c:v>44939</c:v>
                </c:pt>
                <c:pt idx="143">
                  <c:v>44946</c:v>
                </c:pt>
                <c:pt idx="144">
                  <c:v>44953</c:v>
                </c:pt>
                <c:pt idx="145">
                  <c:v>44960</c:v>
                </c:pt>
                <c:pt idx="146">
                  <c:v>44967</c:v>
                </c:pt>
                <c:pt idx="147">
                  <c:v>44974</c:v>
                </c:pt>
                <c:pt idx="148">
                  <c:v>44981</c:v>
                </c:pt>
                <c:pt idx="149">
                  <c:v>44988</c:v>
                </c:pt>
                <c:pt idx="150">
                  <c:v>44995</c:v>
                </c:pt>
                <c:pt idx="151">
                  <c:v>45002</c:v>
                </c:pt>
                <c:pt idx="152">
                  <c:v>45008</c:v>
                </c:pt>
                <c:pt idx="153">
                  <c:v>45016</c:v>
                </c:pt>
                <c:pt idx="154">
                  <c:v>45021</c:v>
                </c:pt>
                <c:pt idx="155">
                  <c:v>45030</c:v>
                </c:pt>
                <c:pt idx="156">
                  <c:v>45037</c:v>
                </c:pt>
                <c:pt idx="157">
                  <c:v>45044</c:v>
                </c:pt>
                <c:pt idx="158">
                  <c:v>45051</c:v>
                </c:pt>
                <c:pt idx="159">
                  <c:v>45058</c:v>
                </c:pt>
                <c:pt idx="160">
                  <c:v>45065</c:v>
                </c:pt>
                <c:pt idx="161">
                  <c:v>45070</c:v>
                </c:pt>
                <c:pt idx="162">
                  <c:v>45079</c:v>
                </c:pt>
                <c:pt idx="163">
                  <c:v>45086</c:v>
                </c:pt>
                <c:pt idx="164">
                  <c:v>45093</c:v>
                </c:pt>
                <c:pt idx="165">
                  <c:v>45100</c:v>
                </c:pt>
                <c:pt idx="166">
                  <c:v>45107</c:v>
                </c:pt>
                <c:pt idx="167">
                  <c:v>45114</c:v>
                </c:pt>
                <c:pt idx="168">
                  <c:v>45121</c:v>
                </c:pt>
                <c:pt idx="169">
                  <c:v>45128</c:v>
                </c:pt>
                <c:pt idx="170">
                  <c:v>45135</c:v>
                </c:pt>
              </c:numCache>
            </c:numRef>
          </c:cat>
          <c:val>
            <c:numRef>
              <c:f>'9 - Datos 2'!$C$2:$C$172</c:f>
              <c:numCache>
                <c:formatCode>General</c:formatCode>
                <c:ptCount val="171"/>
                <c:pt idx="0">
                  <c:v>191</c:v>
                </c:pt>
                <c:pt idx="1">
                  <c:v>122</c:v>
                </c:pt>
                <c:pt idx="2">
                  <c:v>140</c:v>
                </c:pt>
                <c:pt idx="3">
                  <c:v>114</c:v>
                </c:pt>
                <c:pt idx="4">
                  <c:v>124</c:v>
                </c:pt>
                <c:pt idx="5">
                  <c:v>176</c:v>
                </c:pt>
                <c:pt idx="6">
                  <c:v>321</c:v>
                </c:pt>
                <c:pt idx="7">
                  <c:v>520</c:v>
                </c:pt>
                <c:pt idx="8">
                  <c:v>552</c:v>
                </c:pt>
                <c:pt idx="9">
                  <c:v>850</c:v>
                </c:pt>
                <c:pt idx="10">
                  <c:v>957</c:v>
                </c:pt>
                <c:pt idx="11" formatCode="#,##0">
                  <c:v>1096</c:v>
                </c:pt>
                <c:pt idx="12" formatCode="#,##0">
                  <c:v>1571</c:v>
                </c:pt>
                <c:pt idx="13" formatCode="#,##0">
                  <c:v>2119</c:v>
                </c:pt>
                <c:pt idx="14" formatCode="#,##0">
                  <c:v>2538</c:v>
                </c:pt>
                <c:pt idx="15" formatCode="#,##0">
                  <c:v>2798</c:v>
                </c:pt>
                <c:pt idx="16" formatCode="#,##0">
                  <c:v>2370</c:v>
                </c:pt>
                <c:pt idx="17" formatCode="#,##0">
                  <c:v>1909</c:v>
                </c:pt>
                <c:pt idx="18" formatCode="#,##0">
                  <c:v>2586</c:v>
                </c:pt>
                <c:pt idx="19" formatCode="#,##0">
                  <c:v>2036</c:v>
                </c:pt>
                <c:pt idx="20" formatCode="#,##0">
                  <c:v>2701</c:v>
                </c:pt>
                <c:pt idx="21" formatCode="#,##0">
                  <c:v>2359</c:v>
                </c:pt>
                <c:pt idx="22" formatCode="#,##0">
                  <c:v>2505</c:v>
                </c:pt>
                <c:pt idx="23" formatCode="#,##0">
                  <c:v>2455</c:v>
                </c:pt>
                <c:pt idx="24" formatCode="#,##0">
                  <c:v>2055</c:v>
                </c:pt>
                <c:pt idx="25" formatCode="#,##0">
                  <c:v>1924</c:v>
                </c:pt>
                <c:pt idx="26" formatCode="#,##0">
                  <c:v>2213</c:v>
                </c:pt>
                <c:pt idx="27" formatCode="#,##0">
                  <c:v>1708</c:v>
                </c:pt>
                <c:pt idx="28" formatCode="#,##0">
                  <c:v>1469</c:v>
                </c:pt>
                <c:pt idx="29" formatCode="#,##0">
                  <c:v>1229</c:v>
                </c:pt>
                <c:pt idx="30" formatCode="#,##0">
                  <c:v>1083</c:v>
                </c:pt>
                <c:pt idx="31">
                  <c:v>760</c:v>
                </c:pt>
                <c:pt idx="32">
                  <c:v>770</c:v>
                </c:pt>
                <c:pt idx="33">
                  <c:v>417</c:v>
                </c:pt>
                <c:pt idx="34">
                  <c:v>684</c:v>
                </c:pt>
                <c:pt idx="35">
                  <c:v>399</c:v>
                </c:pt>
                <c:pt idx="36">
                  <c:v>706</c:v>
                </c:pt>
                <c:pt idx="37" formatCode="#,##0">
                  <c:v>1040</c:v>
                </c:pt>
                <c:pt idx="38">
                  <c:v>871</c:v>
                </c:pt>
                <c:pt idx="39">
                  <c:v>832</c:v>
                </c:pt>
                <c:pt idx="40">
                  <c:v>736</c:v>
                </c:pt>
                <c:pt idx="41">
                  <c:v>636</c:v>
                </c:pt>
                <c:pt idx="42">
                  <c:v>605</c:v>
                </c:pt>
                <c:pt idx="43">
                  <c:v>341</c:v>
                </c:pt>
                <c:pt idx="44">
                  <c:v>432</c:v>
                </c:pt>
                <c:pt idx="45">
                  <c:v>356</c:v>
                </c:pt>
                <c:pt idx="46">
                  <c:v>388</c:v>
                </c:pt>
                <c:pt idx="47">
                  <c:v>353</c:v>
                </c:pt>
                <c:pt idx="48">
                  <c:v>335</c:v>
                </c:pt>
                <c:pt idx="49">
                  <c:v>343</c:v>
                </c:pt>
                <c:pt idx="50">
                  <c:v>810</c:v>
                </c:pt>
                <c:pt idx="51" formatCode="#,##0">
                  <c:v>1102</c:v>
                </c:pt>
                <c:pt idx="52" formatCode="#,##0">
                  <c:v>1090</c:v>
                </c:pt>
                <c:pt idx="53" formatCode="#,##0">
                  <c:v>1115</c:v>
                </c:pt>
                <c:pt idx="54" formatCode="#,##0">
                  <c:v>1044</c:v>
                </c:pt>
                <c:pt idx="55">
                  <c:v>911</c:v>
                </c:pt>
                <c:pt idx="56" formatCode="#,##0">
                  <c:v>1251</c:v>
                </c:pt>
                <c:pt idx="57" formatCode="#,##0">
                  <c:v>1024</c:v>
                </c:pt>
                <c:pt idx="58" formatCode="#,##0">
                  <c:v>1312</c:v>
                </c:pt>
                <c:pt idx="59" formatCode="#,##0">
                  <c:v>1194</c:v>
                </c:pt>
                <c:pt idx="60">
                  <c:v>970</c:v>
                </c:pt>
                <c:pt idx="61">
                  <c:v>846</c:v>
                </c:pt>
                <c:pt idx="62">
                  <c:v>728</c:v>
                </c:pt>
                <c:pt idx="63">
                  <c:v>601</c:v>
                </c:pt>
                <c:pt idx="64">
                  <c:v>644</c:v>
                </c:pt>
                <c:pt idx="65">
                  <c:v>517</c:v>
                </c:pt>
                <c:pt idx="66">
                  <c:v>560</c:v>
                </c:pt>
                <c:pt idx="67">
                  <c:v>441</c:v>
                </c:pt>
                <c:pt idx="68">
                  <c:v>470</c:v>
                </c:pt>
                <c:pt idx="69">
                  <c:v>296</c:v>
                </c:pt>
                <c:pt idx="70">
                  <c:v>266</c:v>
                </c:pt>
                <c:pt idx="71">
                  <c:v>178</c:v>
                </c:pt>
                <c:pt idx="72">
                  <c:v>186</c:v>
                </c:pt>
                <c:pt idx="73">
                  <c:v>115</c:v>
                </c:pt>
                <c:pt idx="74">
                  <c:v>78</c:v>
                </c:pt>
                <c:pt idx="75">
                  <c:v>67</c:v>
                </c:pt>
                <c:pt idx="76">
                  <c:v>21</c:v>
                </c:pt>
                <c:pt idx="77">
                  <c:v>60</c:v>
                </c:pt>
                <c:pt idx="78">
                  <c:v>68</c:v>
                </c:pt>
                <c:pt idx="79">
                  <c:v>55</c:v>
                </c:pt>
                <c:pt idx="80">
                  <c:v>58</c:v>
                </c:pt>
                <c:pt idx="81">
                  <c:v>93</c:v>
                </c:pt>
                <c:pt idx="82">
                  <c:v>79</c:v>
                </c:pt>
                <c:pt idx="83">
                  <c:v>88</c:v>
                </c:pt>
                <c:pt idx="84">
                  <c:v>139</c:v>
                </c:pt>
                <c:pt idx="85">
                  <c:v>134</c:v>
                </c:pt>
                <c:pt idx="86">
                  <c:v>181</c:v>
                </c:pt>
                <c:pt idx="87">
                  <c:v>247</c:v>
                </c:pt>
                <c:pt idx="88">
                  <c:v>949</c:v>
                </c:pt>
                <c:pt idx="89" formatCode="#,##0">
                  <c:v>2616</c:v>
                </c:pt>
                <c:pt idx="90" formatCode="#,##0">
                  <c:v>4664</c:v>
                </c:pt>
                <c:pt idx="91" formatCode="#,##0">
                  <c:v>5926</c:v>
                </c:pt>
                <c:pt idx="92" formatCode="#,##0">
                  <c:v>4581</c:v>
                </c:pt>
                <c:pt idx="93" formatCode="#,##0">
                  <c:v>2089</c:v>
                </c:pt>
                <c:pt idx="94" formatCode="#,##0">
                  <c:v>1164</c:v>
                </c:pt>
                <c:pt idx="95">
                  <c:v>837</c:v>
                </c:pt>
                <c:pt idx="96">
                  <c:v>516</c:v>
                </c:pt>
                <c:pt idx="97">
                  <c:v>240</c:v>
                </c:pt>
                <c:pt idx="98">
                  <c:v>250</c:v>
                </c:pt>
                <c:pt idx="99">
                  <c:v>155</c:v>
                </c:pt>
                <c:pt idx="100">
                  <c:v>139</c:v>
                </c:pt>
                <c:pt idx="101">
                  <c:v>90</c:v>
                </c:pt>
                <c:pt idx="102">
                  <c:v>142</c:v>
                </c:pt>
                <c:pt idx="103">
                  <c:v>114</c:v>
                </c:pt>
                <c:pt idx="104">
                  <c:v>101</c:v>
                </c:pt>
                <c:pt idx="105">
                  <c:v>96</c:v>
                </c:pt>
                <c:pt idx="106">
                  <c:v>149</c:v>
                </c:pt>
                <c:pt idx="107">
                  <c:v>237</c:v>
                </c:pt>
                <c:pt idx="108">
                  <c:v>556</c:v>
                </c:pt>
                <c:pt idx="109">
                  <c:v>537</c:v>
                </c:pt>
                <c:pt idx="110">
                  <c:v>584</c:v>
                </c:pt>
                <c:pt idx="111">
                  <c:v>486</c:v>
                </c:pt>
                <c:pt idx="112">
                  <c:v>343</c:v>
                </c:pt>
                <c:pt idx="113">
                  <c:v>353</c:v>
                </c:pt>
                <c:pt idx="114">
                  <c:v>429</c:v>
                </c:pt>
                <c:pt idx="115">
                  <c:v>304</c:v>
                </c:pt>
                <c:pt idx="116">
                  <c:v>320</c:v>
                </c:pt>
                <c:pt idx="117">
                  <c:v>299</c:v>
                </c:pt>
                <c:pt idx="118">
                  <c:v>365</c:v>
                </c:pt>
                <c:pt idx="119" formatCode="#,##0">
                  <c:v>328</c:v>
                </c:pt>
                <c:pt idx="120" formatCode="#,##0">
                  <c:v>254</c:v>
                </c:pt>
                <c:pt idx="121" formatCode="#,##0">
                  <c:v>228</c:v>
                </c:pt>
                <c:pt idx="122" formatCode="#,##0">
                  <c:v>124</c:v>
                </c:pt>
                <c:pt idx="123" formatCode="#,##0">
                  <c:v>90</c:v>
                </c:pt>
                <c:pt idx="124" formatCode="#,##0">
                  <c:v>307</c:v>
                </c:pt>
                <c:pt idx="125" formatCode="#,##0">
                  <c:v>97</c:v>
                </c:pt>
                <c:pt idx="126" formatCode="#,##0">
                  <c:v>94</c:v>
                </c:pt>
                <c:pt idx="127" formatCode="#,##0">
                  <c:v>70</c:v>
                </c:pt>
                <c:pt idx="128" formatCode="#,##0">
                  <c:v>14</c:v>
                </c:pt>
                <c:pt idx="129" formatCode="#,##0">
                  <c:v>37</c:v>
                </c:pt>
                <c:pt idx="130" formatCode="#,##0">
                  <c:v>20</c:v>
                </c:pt>
                <c:pt idx="131" formatCode="#,##0">
                  <c:v>12</c:v>
                </c:pt>
                <c:pt idx="132">
                  <c:v>98</c:v>
                </c:pt>
                <c:pt idx="133">
                  <c:v>19</c:v>
                </c:pt>
                <c:pt idx="134">
                  <c:v>28</c:v>
                </c:pt>
                <c:pt idx="135">
                  <c:v>43</c:v>
                </c:pt>
                <c:pt idx="136">
                  <c:v>250</c:v>
                </c:pt>
                <c:pt idx="137">
                  <c:v>366</c:v>
                </c:pt>
                <c:pt idx="138">
                  <c:v>865</c:v>
                </c:pt>
                <c:pt idx="139">
                  <c:v>672</c:v>
                </c:pt>
                <c:pt idx="140" formatCode="#,##0">
                  <c:v>366</c:v>
                </c:pt>
                <c:pt idx="141" formatCode="#,##0">
                  <c:v>381</c:v>
                </c:pt>
                <c:pt idx="142" formatCode="#,##0">
                  <c:v>158</c:v>
                </c:pt>
                <c:pt idx="143" formatCode="#,##0">
                  <c:v>66</c:v>
                </c:pt>
                <c:pt idx="144" formatCode="#,##0">
                  <c:v>23</c:v>
                </c:pt>
                <c:pt idx="145" formatCode="#,##0">
                  <c:v>1</c:v>
                </c:pt>
                <c:pt idx="146" formatCode="#,##0">
                  <c:v>0</c:v>
                </c:pt>
                <c:pt idx="147">
                  <c:v>43</c:v>
                </c:pt>
                <c:pt idx="148">
                  <c:v>1</c:v>
                </c:pt>
                <c:pt idx="149">
                  <c:v>1</c:v>
                </c:pt>
                <c:pt idx="150">
                  <c:v>4</c:v>
                </c:pt>
                <c:pt idx="151">
                  <c:v>4</c:v>
                </c:pt>
                <c:pt idx="152">
                  <c:v>10</c:v>
                </c:pt>
                <c:pt idx="153">
                  <c:v>0</c:v>
                </c:pt>
                <c:pt idx="154">
                  <c:v>6</c:v>
                </c:pt>
                <c:pt idx="155">
                  <c:v>0</c:v>
                </c:pt>
                <c:pt idx="156">
                  <c:v>6</c:v>
                </c:pt>
                <c:pt idx="157">
                  <c:v>4</c:v>
                </c:pt>
                <c:pt idx="158">
                  <c:v>3</c:v>
                </c:pt>
                <c:pt idx="159">
                  <c:v>0</c:v>
                </c:pt>
                <c:pt idx="160">
                  <c:v>12</c:v>
                </c:pt>
                <c:pt idx="161">
                  <c:v>1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22</c:v>
                </c:pt>
                <c:pt idx="168">
                  <c:v>1</c:v>
                </c:pt>
                <c:pt idx="169">
                  <c:v>5</c:v>
                </c:pt>
                <c:pt idx="17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6EC-4A49-929D-C0F19DDEEB3F}"/>
            </c:ext>
          </c:extLst>
        </c:ser>
        <c:ser>
          <c:idx val="8"/>
          <c:order val="2"/>
          <c:tx>
            <c:strRef>
              <c:f>'9 - Datos 2'!$D$1</c:f>
              <c:strCache>
                <c:ptCount val="1"/>
                <c:pt idx="0">
                  <c:v>Denuncias Total</c:v>
                </c:pt>
              </c:strCache>
            </c:strRef>
          </c:tx>
          <c:spPr>
            <a:solidFill>
              <a:srgbClr val="7F7F7F">
                <a:alpha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CA8-47C4-8AC3-02145592E31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CA8-47C4-8AC3-02145592E3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CA8-47C4-8AC3-02145592E31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CA8-47C4-8AC3-02145592E31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CA8-47C4-8AC3-02145592E31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CA8-47C4-8AC3-02145592E31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CA8-47C4-8AC3-02145592E31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CA8-47C4-8AC3-02145592E31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38-4F13-B8B9-5D632B4B3F2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38-4F13-B8B9-5D632B4B3F2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6-400B-A2A7-A8C31B65EC2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00-427F-AAD0-C2C050BD3C4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0-424E-9B0E-7D4285F421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00-427F-AAD0-C2C050BD3C4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CA8-47C4-8AC3-02145592E31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CA8-47C4-8AC3-02145592E31F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CA8-47C4-8AC3-02145592E31F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CA8-47C4-8AC3-02145592E31F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CA8-47C4-8AC3-02145592E31F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CA8-47C4-8AC3-02145592E31F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CA8-47C4-8AC3-02145592E31F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CA8-47C4-8AC3-02145592E31F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CA8-47C4-8AC3-02145592E31F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CA8-47C4-8AC3-02145592E31F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CA8-47C4-8AC3-02145592E31F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A8-47C4-8AC3-02145592E31F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CA8-47C4-8AC3-02145592E31F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CA8-47C4-8AC3-02145592E31F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CA8-47C4-8AC3-02145592E31F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A8-47C4-8AC3-02145592E31F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CA8-47C4-8AC3-02145592E31F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CA8-47C4-8AC3-02145592E31F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A8-47C4-8AC3-02145592E31F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A8-47C4-8AC3-02145592E31F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EC-4876-8AC0-78D8C1884DBB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A8-47C4-8AC3-02145592E31F}"/>
                </c:ext>
              </c:extLst>
            </c:dLbl>
            <c:dLbl>
              <c:idx val="58"/>
              <c:layout>
                <c:manualLayout>
                  <c:x val="-9.202896327802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9E-44DD-AE30-343CDB7A354D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A8-47C4-8AC3-02145592E31F}"/>
                </c:ext>
              </c:extLst>
            </c:dLbl>
            <c:dLbl>
              <c:idx val="63"/>
              <c:layout>
                <c:manualLayout>
                  <c:x val="-3.0807104910806154E-3"/>
                  <c:y val="2.0987250162898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38-4F13-B8B9-5D632B4B3F2A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A8-47C4-8AC3-02145592E31F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61-45D3-9453-95460A205344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3F-4084-8A20-90A4F5C8202E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A8-47C4-8AC3-02145592E31F}"/>
                </c:ext>
              </c:extLst>
            </c:dLbl>
            <c:dLbl>
              <c:idx val="69"/>
              <c:layout>
                <c:manualLayout>
                  <c:x val="-5.1378181280349019E-3"/>
                  <c:y val="2.0770398616658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F5-4BA9-84D1-FB2DDE327A8D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CA8-47C4-8AC3-02145592E31F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66-400B-A2A7-A8C31B65EC2D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C-40B2-9035-1A4C05C29F2F}"/>
                </c:ext>
              </c:extLst>
            </c:dLbl>
            <c:dLbl>
              <c:idx val="74"/>
              <c:layout>
                <c:manualLayout>
                  <c:x val="0"/>
                  <c:y val="8.3011581749738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C-40B2-9035-1A4C05C29F2F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A8-47C4-8AC3-02145592E31F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CA8-47C4-8AC3-02145592E31F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CA8-47C4-8AC3-02145592E31F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A8-47C4-8AC3-02145592E31F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CE-4955-8F92-F21CA903703E}"/>
                </c:ext>
              </c:extLst>
            </c:dLbl>
            <c:dLbl>
              <c:idx val="82"/>
              <c:layout>
                <c:manualLayout>
                  <c:x val="-2.0450880728452208E-3"/>
                  <c:y val="6.2258696485913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CE-4955-8F92-F21CA903703E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D8-48D3-A0FD-F5AFC6E2D9E9}"/>
                </c:ext>
              </c:extLst>
            </c:dLbl>
            <c:dLbl>
              <c:idx val="84"/>
              <c:layout>
                <c:manualLayout>
                  <c:x val="-3.0676321092676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D8-48D3-A0FD-F5AFC6E2D9E9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DCA8-47C4-8AC3-02145592E31F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CA8-47C4-8AC3-02145592E31F}"/>
                </c:ext>
              </c:extLst>
            </c:dLbl>
            <c:dLbl>
              <c:idx val="87"/>
              <c:layout>
                <c:manualLayout>
                  <c:x val="-3.0676321092676065E-3"/>
                  <c:y val="-4.446993735524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0-424E-9B0E-7D4285F42157}"/>
                </c:ext>
              </c:extLst>
            </c:dLbl>
            <c:dLbl>
              <c:idx val="89"/>
              <c:layout>
                <c:manualLayout>
                  <c:x val="-9.2028948458555363E-3"/>
                  <c:y val="1.077667953702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2F-4823-8BC7-2579685C898D}"/>
                </c:ext>
              </c:extLst>
            </c:dLbl>
            <c:dLbl>
              <c:idx val="91"/>
              <c:layout>
                <c:manualLayout>
                  <c:x val="-1.32930692626074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0D-41D0-B081-2F39E3565CF5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81-43A2-B0E1-A53EDB636A8D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81-43A2-B0E1-A53EDB636A8D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81-43A2-B0E1-A53EDB636A8D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74-47D3-9186-5393676E0F07}"/>
                </c:ext>
              </c:extLst>
            </c:dLbl>
            <c:dLbl>
              <c:idx val="99"/>
              <c:layout>
                <c:manualLayout>
                  <c:x val="-2.0450875788626832E-3"/>
                  <c:y val="-4.3106732779498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74-47D3-9186-5393676E0F07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0A-4030-A694-DA1B572B5B5F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0A-4030-A694-DA1B572B5B5F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50-449E-8A54-7747947967D6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F2-4019-A9AE-7DD11E4BA608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2-4019-A9AE-7DD11E4BA608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2.9745798834557729E-2"/>
                      <c:h val="3.94102455878816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4B-4D21-858E-EBD089945509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84-4F96-8E85-D190F619798C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85-409A-998C-A4CF0CAECF16}"/>
                </c:ext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85-409A-998C-A4CF0CAECF16}"/>
                </c:ext>
              </c:extLst>
            </c:dLbl>
            <c:dLbl>
              <c:idx val="109"/>
              <c:layout>
                <c:manualLayout>
                  <c:x val="-7.1578065260195414E-3"/>
                  <c:y val="-2.1553366389748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85-409A-998C-A4CF0CAECF16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F3-4364-9223-1BB5C58F3DF6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02-411A-8DFA-0BC928F28749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BE-4953-BEE9-62AF40683ACB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BE-4953-BEE9-62AF40683ACB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86-4A75-979A-8B7436BC50E1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EF-4A73-AF79-42152BC6327C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A-4B77-A1A5-6DD7F9400AA8}"/>
                </c:ext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A-4B77-A1A5-6DD7F9400AA8}"/>
                </c:ext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A8-47C4-8AC3-02145592E31F}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A8-47C4-8AC3-02145592E31F}"/>
                </c:ext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A8-47C4-8AC3-02145592E31F}"/>
                </c:ext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2.8352879687258338E-2"/>
                      <c:h val="5.4063653170147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CA8-47C4-8AC3-02145592E31F}"/>
                </c:ext>
              </c:extLst>
            </c:dLbl>
            <c:dLbl>
              <c:idx val="1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16-4AC9-8474-D1BDFDE63C1F}"/>
                </c:ext>
              </c:extLst>
            </c:dLbl>
            <c:dLbl>
              <c:idx val="1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16-4AC9-8474-D1BDFDE63C1F}"/>
                </c:ext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16-4AC9-8474-D1BDFDE63C1F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49-449D-A065-1EA78F790F91}"/>
                </c:ext>
              </c:extLst>
            </c:dLbl>
            <c:dLbl>
              <c:idx val="1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49-449D-A065-1EA78F790F91}"/>
                </c:ext>
              </c:extLst>
            </c:dLbl>
            <c:dLbl>
              <c:idx val="1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49-449D-A065-1EA78F790F91}"/>
                </c:ext>
              </c:extLst>
            </c:dLbl>
            <c:dLbl>
              <c:idx val="1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49-449D-A065-1EA78F790F91}"/>
                </c:ext>
              </c:extLst>
            </c:dLbl>
            <c:dLbl>
              <c:idx val="1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84-48E0-BE9A-495B32C2EF27}"/>
                </c:ext>
              </c:extLst>
            </c:dLbl>
            <c:dLbl>
              <c:idx val="1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84-48E0-BE9A-495B32C2EF27}"/>
                </c:ext>
              </c:extLst>
            </c:dLbl>
            <c:dLbl>
              <c:idx val="1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84-48E0-BE9A-495B32C2EF27}"/>
                </c:ext>
              </c:extLst>
            </c:dLbl>
            <c:dLbl>
              <c:idx val="1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84-48E0-BE9A-495B32C2EF27}"/>
                </c:ext>
              </c:extLst>
            </c:dLbl>
            <c:dLbl>
              <c:idx val="1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84-48E0-BE9A-495B32C2EF27}"/>
                </c:ext>
              </c:extLst>
            </c:dLbl>
            <c:dLbl>
              <c:idx val="1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84-48E0-BE9A-495B32C2EF27}"/>
                </c:ext>
              </c:extLst>
            </c:dLbl>
            <c:dLbl>
              <c:idx val="1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32-4E85-ADB2-B8B72737F04F}"/>
                </c:ext>
              </c:extLst>
            </c:dLbl>
            <c:dLbl>
              <c:idx val="1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2-4E85-ADB2-B8B72737F04F}"/>
                </c:ext>
              </c:extLst>
            </c:dLbl>
            <c:dLbl>
              <c:idx val="144"/>
              <c:layout>
                <c:manualLayout>
                  <c:x val="9.96062494372639E-4"/>
                  <c:y val="-3.085242580234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32-4E85-ADB2-B8B72737F04F}"/>
                </c:ext>
              </c:extLst>
            </c:dLbl>
            <c:dLbl>
              <c:idx val="1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2-4E85-ADB2-B8B72737F04F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03-4E8A-A703-39B9A8D7C84C}"/>
                </c:ext>
              </c:extLst>
            </c:dLbl>
            <c:dLbl>
              <c:idx val="1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03-4E8A-A703-39B9A8D7C84C}"/>
                </c:ext>
              </c:extLst>
            </c:dLbl>
            <c:dLbl>
              <c:idx val="1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03-4E8A-A703-39B9A8D7C84C}"/>
                </c:ext>
              </c:extLst>
            </c:dLbl>
            <c:dLbl>
              <c:idx val="1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03-4E8A-A703-39B9A8D7C84C}"/>
                </c:ext>
              </c:extLst>
            </c:dLbl>
            <c:dLbl>
              <c:idx val="1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03-4E8A-A703-39B9A8D7C84C}"/>
                </c:ext>
              </c:extLst>
            </c:dLbl>
            <c:dLbl>
              <c:idx val="1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25-4AB0-9DDC-089CD203C60B}"/>
                </c:ext>
              </c:extLst>
            </c:dLbl>
            <c:dLbl>
              <c:idx val="1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25-4AB0-9DDC-089CD203C60B}"/>
                </c:ext>
              </c:extLst>
            </c:dLbl>
            <c:dLbl>
              <c:idx val="1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25-4AB0-9DDC-089CD203C60B}"/>
                </c:ext>
              </c:extLst>
            </c:dLbl>
            <c:dLbl>
              <c:idx val="1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5-4AB0-9DDC-089CD203C60B}"/>
                </c:ext>
              </c:extLst>
            </c:dLbl>
            <c:dLbl>
              <c:idx val="1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5-4AB0-9DDC-089CD203C60B}"/>
                </c:ext>
              </c:extLst>
            </c:dLbl>
            <c:dLbl>
              <c:idx val="1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25-4AB0-9DDC-089CD203C60B}"/>
                </c:ext>
              </c:extLst>
            </c:dLbl>
            <c:dLbl>
              <c:idx val="1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25-4AB0-9DDC-089CD203C60B}"/>
                </c:ext>
              </c:extLst>
            </c:dLbl>
            <c:dLbl>
              <c:idx val="1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25-4AB0-9DDC-089CD203C60B}"/>
                </c:ext>
              </c:extLst>
            </c:dLbl>
            <c:dLbl>
              <c:idx val="1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B8-42E9-97BD-15040F72FA8A}"/>
                </c:ext>
              </c:extLst>
            </c:dLbl>
            <c:dLbl>
              <c:idx val="1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B8-42E9-97BD-15040F72FA8A}"/>
                </c:ext>
              </c:extLst>
            </c:dLbl>
            <c:dLbl>
              <c:idx val="1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B8-42E9-97BD-15040F72FA8A}"/>
                </c:ext>
              </c:extLst>
            </c:dLbl>
            <c:dLbl>
              <c:idx val="1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8-42E9-97BD-15040F72FA8A}"/>
                </c:ext>
              </c:extLst>
            </c:dLbl>
            <c:dLbl>
              <c:idx val="1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B8-42E9-97BD-15040F72FA8A}"/>
                </c:ext>
              </c:extLst>
            </c:dLbl>
            <c:dLbl>
              <c:idx val="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B8-42E9-97BD-15040F72FA8A}"/>
                </c:ext>
              </c:extLst>
            </c:dLbl>
            <c:dLbl>
              <c:idx val="170"/>
              <c:layout>
                <c:manualLayout>
                  <c:x val="-3.0942383170983437E-3"/>
                  <c:y val="-6.355402091778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B8-42E9-97BD-15040F72FA8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'9 - Datos 2'!$A$2:$A$172</c:f>
              <c:numCache>
                <c:formatCode>d\-mmm</c:formatCode>
                <c:ptCount val="171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44926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  <c:pt idx="124">
                  <c:v>44813</c:v>
                </c:pt>
                <c:pt idx="125">
                  <c:v>44820</c:v>
                </c:pt>
                <c:pt idx="126">
                  <c:v>44827</c:v>
                </c:pt>
                <c:pt idx="127">
                  <c:v>44834</c:v>
                </c:pt>
                <c:pt idx="128">
                  <c:v>44840</c:v>
                </c:pt>
                <c:pt idx="129">
                  <c:v>44848</c:v>
                </c:pt>
                <c:pt idx="130">
                  <c:v>44855</c:v>
                </c:pt>
                <c:pt idx="131">
                  <c:v>44862</c:v>
                </c:pt>
                <c:pt idx="132">
                  <c:v>44869</c:v>
                </c:pt>
                <c:pt idx="133">
                  <c:v>44876</c:v>
                </c:pt>
                <c:pt idx="134">
                  <c:v>44883</c:v>
                </c:pt>
                <c:pt idx="135">
                  <c:v>44890</c:v>
                </c:pt>
                <c:pt idx="136">
                  <c:v>44897</c:v>
                </c:pt>
                <c:pt idx="137">
                  <c:v>44902</c:v>
                </c:pt>
                <c:pt idx="138">
                  <c:v>44911</c:v>
                </c:pt>
                <c:pt idx="139">
                  <c:v>44918</c:v>
                </c:pt>
                <c:pt idx="140">
                  <c:v>44925</c:v>
                </c:pt>
                <c:pt idx="141">
                  <c:v>44932</c:v>
                </c:pt>
                <c:pt idx="142">
                  <c:v>44939</c:v>
                </c:pt>
                <c:pt idx="143">
                  <c:v>44946</c:v>
                </c:pt>
                <c:pt idx="144">
                  <c:v>44953</c:v>
                </c:pt>
                <c:pt idx="145">
                  <c:v>44960</c:v>
                </c:pt>
                <c:pt idx="146">
                  <c:v>44967</c:v>
                </c:pt>
                <c:pt idx="147">
                  <c:v>44974</c:v>
                </c:pt>
                <c:pt idx="148">
                  <c:v>44981</c:v>
                </c:pt>
                <c:pt idx="149">
                  <c:v>44988</c:v>
                </c:pt>
                <c:pt idx="150">
                  <c:v>44995</c:v>
                </c:pt>
                <c:pt idx="151">
                  <c:v>45002</c:v>
                </c:pt>
                <c:pt idx="152">
                  <c:v>45008</c:v>
                </c:pt>
                <c:pt idx="153">
                  <c:v>45016</c:v>
                </c:pt>
                <c:pt idx="154">
                  <c:v>45021</c:v>
                </c:pt>
                <c:pt idx="155">
                  <c:v>45030</c:v>
                </c:pt>
                <c:pt idx="156">
                  <c:v>45037</c:v>
                </c:pt>
                <c:pt idx="157">
                  <c:v>45044</c:v>
                </c:pt>
                <c:pt idx="158">
                  <c:v>45051</c:v>
                </c:pt>
                <c:pt idx="159">
                  <c:v>45058</c:v>
                </c:pt>
                <c:pt idx="160">
                  <c:v>45065</c:v>
                </c:pt>
                <c:pt idx="161">
                  <c:v>45070</c:v>
                </c:pt>
                <c:pt idx="162">
                  <c:v>45079</c:v>
                </c:pt>
                <c:pt idx="163">
                  <c:v>45086</c:v>
                </c:pt>
                <c:pt idx="164">
                  <c:v>45093</c:v>
                </c:pt>
                <c:pt idx="165">
                  <c:v>45100</c:v>
                </c:pt>
                <c:pt idx="166">
                  <c:v>45107</c:v>
                </c:pt>
                <c:pt idx="167">
                  <c:v>45114</c:v>
                </c:pt>
                <c:pt idx="168">
                  <c:v>45121</c:v>
                </c:pt>
                <c:pt idx="169">
                  <c:v>45128</c:v>
                </c:pt>
                <c:pt idx="170">
                  <c:v>45135</c:v>
                </c:pt>
              </c:numCache>
            </c:numRef>
          </c:cat>
          <c:val>
            <c:numRef>
              <c:f>'9 - Datos 2'!$D$2:$D$172</c:f>
              <c:numCache>
                <c:formatCode>General</c:formatCode>
                <c:ptCount val="171"/>
                <c:pt idx="0">
                  <c:v>295</c:v>
                </c:pt>
                <c:pt idx="1">
                  <c:v>186</c:v>
                </c:pt>
                <c:pt idx="2">
                  <c:v>225</c:v>
                </c:pt>
                <c:pt idx="3">
                  <c:v>221</c:v>
                </c:pt>
                <c:pt idx="4">
                  <c:v>341</c:v>
                </c:pt>
                <c:pt idx="5">
                  <c:v>563</c:v>
                </c:pt>
                <c:pt idx="6">
                  <c:v>815</c:v>
                </c:pt>
                <c:pt idx="7" formatCode="#,##0">
                  <c:v>1308</c:v>
                </c:pt>
                <c:pt idx="8" formatCode="#,##0">
                  <c:v>1498</c:v>
                </c:pt>
                <c:pt idx="9" formatCode="#,##0">
                  <c:v>2557</c:v>
                </c:pt>
                <c:pt idx="10" formatCode="#,##0">
                  <c:v>2883</c:v>
                </c:pt>
                <c:pt idx="11" formatCode="#,##0">
                  <c:v>3377</c:v>
                </c:pt>
                <c:pt idx="12" formatCode="#,##0">
                  <c:v>4929</c:v>
                </c:pt>
                <c:pt idx="13" formatCode="#,##0">
                  <c:v>6190</c:v>
                </c:pt>
                <c:pt idx="14" formatCode="#,##0">
                  <c:v>7844</c:v>
                </c:pt>
                <c:pt idx="15" formatCode="#,##0">
                  <c:v>9658</c:v>
                </c:pt>
                <c:pt idx="16" formatCode="#,##0">
                  <c:v>10497</c:v>
                </c:pt>
                <c:pt idx="17" formatCode="#,##0">
                  <c:v>8901</c:v>
                </c:pt>
                <c:pt idx="18" formatCode="#,##0">
                  <c:v>10861</c:v>
                </c:pt>
                <c:pt idx="19" formatCode="#,##0">
                  <c:v>9920</c:v>
                </c:pt>
                <c:pt idx="20" formatCode="#,##0">
                  <c:v>12088</c:v>
                </c:pt>
                <c:pt idx="21" formatCode="#,##0">
                  <c:v>10623</c:v>
                </c:pt>
                <c:pt idx="22" formatCode="#,##0">
                  <c:v>10471</c:v>
                </c:pt>
                <c:pt idx="23" formatCode="#,##0">
                  <c:v>9543</c:v>
                </c:pt>
                <c:pt idx="24" formatCode="#,##0">
                  <c:v>8663</c:v>
                </c:pt>
                <c:pt idx="25" formatCode="#,##0">
                  <c:v>7304</c:v>
                </c:pt>
                <c:pt idx="26" formatCode="#,##0">
                  <c:v>9014</c:v>
                </c:pt>
                <c:pt idx="27" formatCode="#,##0">
                  <c:v>7398</c:v>
                </c:pt>
                <c:pt idx="28" formatCode="#,##0">
                  <c:v>6167</c:v>
                </c:pt>
                <c:pt idx="29" formatCode="#,##0">
                  <c:v>5537</c:v>
                </c:pt>
                <c:pt idx="30" formatCode="#,##0">
                  <c:v>4780</c:v>
                </c:pt>
                <c:pt idx="31" formatCode="#,##0">
                  <c:v>3790</c:v>
                </c:pt>
                <c:pt idx="32" formatCode="#,##0">
                  <c:v>3438</c:v>
                </c:pt>
                <c:pt idx="33" formatCode="#,##0">
                  <c:v>1891</c:v>
                </c:pt>
                <c:pt idx="34" formatCode="#,##0">
                  <c:v>3035</c:v>
                </c:pt>
                <c:pt idx="35" formatCode="#,##0">
                  <c:v>1757</c:v>
                </c:pt>
                <c:pt idx="36" formatCode="#,##0">
                  <c:v>3118</c:v>
                </c:pt>
                <c:pt idx="37" formatCode="#,##0">
                  <c:v>4608</c:v>
                </c:pt>
                <c:pt idx="38" formatCode="#,##0">
                  <c:v>3958</c:v>
                </c:pt>
                <c:pt idx="39" formatCode="#,##0">
                  <c:v>2692</c:v>
                </c:pt>
                <c:pt idx="40" formatCode="#,##0">
                  <c:v>2765</c:v>
                </c:pt>
                <c:pt idx="41" formatCode="#,##0">
                  <c:v>3097</c:v>
                </c:pt>
                <c:pt idx="42" formatCode="#,##0">
                  <c:v>3340</c:v>
                </c:pt>
                <c:pt idx="43" formatCode="#,##0">
                  <c:v>2029</c:v>
                </c:pt>
                <c:pt idx="44" formatCode="#,##0">
                  <c:v>3144</c:v>
                </c:pt>
                <c:pt idx="45" formatCode="#,##0">
                  <c:v>2777</c:v>
                </c:pt>
                <c:pt idx="46" formatCode="#,##0">
                  <c:v>2853</c:v>
                </c:pt>
                <c:pt idx="47" formatCode="#,##0">
                  <c:v>2820</c:v>
                </c:pt>
                <c:pt idx="48" formatCode="#,##0">
                  <c:v>3106</c:v>
                </c:pt>
                <c:pt idx="49" formatCode="#,##0">
                  <c:v>3519</c:v>
                </c:pt>
                <c:pt idx="50" formatCode="#,##0">
                  <c:v>8407</c:v>
                </c:pt>
                <c:pt idx="51" formatCode="#,##0">
                  <c:v>10405</c:v>
                </c:pt>
                <c:pt idx="52" formatCode="#,##0">
                  <c:v>12835</c:v>
                </c:pt>
                <c:pt idx="53" formatCode="#,##0">
                  <c:v>12567</c:v>
                </c:pt>
                <c:pt idx="54" formatCode="#,##0">
                  <c:v>12483</c:v>
                </c:pt>
                <c:pt idx="55" formatCode="#,##0">
                  <c:v>11553</c:v>
                </c:pt>
                <c:pt idx="56" formatCode="#,##0">
                  <c:v>14309</c:v>
                </c:pt>
                <c:pt idx="57" formatCode="#,##0">
                  <c:v>12575</c:v>
                </c:pt>
                <c:pt idx="58" formatCode="#,##0">
                  <c:v>17860</c:v>
                </c:pt>
                <c:pt idx="59" formatCode="#,##0">
                  <c:v>15677</c:v>
                </c:pt>
                <c:pt idx="60" formatCode="#,##0">
                  <c:v>12092</c:v>
                </c:pt>
                <c:pt idx="61" formatCode="#,##0">
                  <c:v>8657</c:v>
                </c:pt>
                <c:pt idx="62" formatCode="#,##0">
                  <c:v>9683</c:v>
                </c:pt>
                <c:pt idx="63" formatCode="#,##0">
                  <c:v>6978</c:v>
                </c:pt>
                <c:pt idx="64" formatCode="#,##0">
                  <c:v>7692</c:v>
                </c:pt>
                <c:pt idx="65" formatCode="#,##0">
                  <c:v>5869</c:v>
                </c:pt>
                <c:pt idx="66" formatCode="#,##0">
                  <c:v>5213</c:v>
                </c:pt>
                <c:pt idx="67" formatCode="#,##0">
                  <c:v>4162</c:v>
                </c:pt>
                <c:pt idx="68" formatCode="#,##0">
                  <c:v>3555</c:v>
                </c:pt>
                <c:pt idx="69" formatCode="#,##0">
                  <c:v>2814</c:v>
                </c:pt>
                <c:pt idx="70" formatCode="#,##0">
                  <c:v>2602</c:v>
                </c:pt>
                <c:pt idx="71" formatCode="#,##0">
                  <c:v>1739</c:v>
                </c:pt>
                <c:pt idx="72" formatCode="#,##0">
                  <c:v>1299</c:v>
                </c:pt>
                <c:pt idx="73">
                  <c:v>921</c:v>
                </c:pt>
                <c:pt idx="74">
                  <c:v>902</c:v>
                </c:pt>
                <c:pt idx="75">
                  <c:v>594</c:v>
                </c:pt>
                <c:pt idx="76">
                  <c:v>268</c:v>
                </c:pt>
                <c:pt idx="77">
                  <c:v>373</c:v>
                </c:pt>
                <c:pt idx="78">
                  <c:v>576</c:v>
                </c:pt>
                <c:pt idx="79">
                  <c:v>525</c:v>
                </c:pt>
                <c:pt idx="80">
                  <c:v>512</c:v>
                </c:pt>
                <c:pt idx="81">
                  <c:v>562</c:v>
                </c:pt>
                <c:pt idx="82">
                  <c:v>731</c:v>
                </c:pt>
                <c:pt idx="83">
                  <c:v>726</c:v>
                </c:pt>
                <c:pt idx="84">
                  <c:v>938</c:v>
                </c:pt>
                <c:pt idx="85">
                  <c:v>903</c:v>
                </c:pt>
                <c:pt idx="86" formatCode="#,##0">
                  <c:v>1647</c:v>
                </c:pt>
                <c:pt idx="87" formatCode="#,##0">
                  <c:v>2285</c:v>
                </c:pt>
                <c:pt idx="88" formatCode="#,##0">
                  <c:v>6121</c:v>
                </c:pt>
                <c:pt idx="89" formatCode="#,##0">
                  <c:v>10291</c:v>
                </c:pt>
                <c:pt idx="90" formatCode="#,##0">
                  <c:v>9016</c:v>
                </c:pt>
                <c:pt idx="91" formatCode="#,##0">
                  <c:v>17942</c:v>
                </c:pt>
                <c:pt idx="92" formatCode="#,##0">
                  <c:v>12311</c:v>
                </c:pt>
                <c:pt idx="93" formatCode="#,##0">
                  <c:v>5368</c:v>
                </c:pt>
                <c:pt idx="94" formatCode="#,##0">
                  <c:v>3170</c:v>
                </c:pt>
                <c:pt idx="95" formatCode="#,##0">
                  <c:v>2193</c:v>
                </c:pt>
                <c:pt idx="96" formatCode="#,##0">
                  <c:v>1329</c:v>
                </c:pt>
                <c:pt idx="97">
                  <c:v>979</c:v>
                </c:pt>
                <c:pt idx="98">
                  <c:v>757</c:v>
                </c:pt>
                <c:pt idx="99">
                  <c:v>780</c:v>
                </c:pt>
                <c:pt idx="100">
                  <c:v>571</c:v>
                </c:pt>
                <c:pt idx="101">
                  <c:v>538</c:v>
                </c:pt>
                <c:pt idx="102">
                  <c:v>759</c:v>
                </c:pt>
                <c:pt idx="103">
                  <c:v>379</c:v>
                </c:pt>
                <c:pt idx="104">
                  <c:v>532</c:v>
                </c:pt>
                <c:pt idx="105">
                  <c:v>456</c:v>
                </c:pt>
                <c:pt idx="106">
                  <c:v>456</c:v>
                </c:pt>
                <c:pt idx="107">
                  <c:v>650</c:v>
                </c:pt>
                <c:pt idx="108" formatCode="#,##0">
                  <c:v>1214</c:v>
                </c:pt>
                <c:pt idx="109" formatCode="#,##0">
                  <c:v>1173</c:v>
                </c:pt>
                <c:pt idx="110" formatCode="#,##0">
                  <c:v>1251</c:v>
                </c:pt>
                <c:pt idx="111">
                  <c:v>979</c:v>
                </c:pt>
                <c:pt idx="112">
                  <c:v>740</c:v>
                </c:pt>
                <c:pt idx="113">
                  <c:v>725</c:v>
                </c:pt>
                <c:pt idx="114">
                  <c:v>742</c:v>
                </c:pt>
                <c:pt idx="115">
                  <c:v>674</c:v>
                </c:pt>
                <c:pt idx="116">
                  <c:v>754</c:v>
                </c:pt>
                <c:pt idx="117">
                  <c:v>713</c:v>
                </c:pt>
                <c:pt idx="118">
                  <c:v>843</c:v>
                </c:pt>
                <c:pt idx="119" formatCode="#,##0">
                  <c:v>1214</c:v>
                </c:pt>
                <c:pt idx="120" formatCode="#,##0">
                  <c:v>546</c:v>
                </c:pt>
                <c:pt idx="121" formatCode="#,##0">
                  <c:v>747</c:v>
                </c:pt>
                <c:pt idx="122" formatCode="#,##0">
                  <c:v>402</c:v>
                </c:pt>
                <c:pt idx="123" formatCode="#,##0">
                  <c:v>222</c:v>
                </c:pt>
                <c:pt idx="124" formatCode="#,##0">
                  <c:v>416</c:v>
                </c:pt>
                <c:pt idx="125" formatCode="#,##0">
                  <c:v>168</c:v>
                </c:pt>
                <c:pt idx="126" formatCode="#,##0">
                  <c:v>129</c:v>
                </c:pt>
                <c:pt idx="127" formatCode="#,##0">
                  <c:v>125</c:v>
                </c:pt>
                <c:pt idx="128" formatCode="#,##0">
                  <c:v>36</c:v>
                </c:pt>
                <c:pt idx="129" formatCode="#,##0">
                  <c:v>48</c:v>
                </c:pt>
                <c:pt idx="130" formatCode="#,##0">
                  <c:v>46</c:v>
                </c:pt>
                <c:pt idx="131" formatCode="#,##0">
                  <c:v>26</c:v>
                </c:pt>
                <c:pt idx="132">
                  <c:v>152</c:v>
                </c:pt>
                <c:pt idx="133">
                  <c:v>33</c:v>
                </c:pt>
                <c:pt idx="134">
                  <c:v>61</c:v>
                </c:pt>
                <c:pt idx="135">
                  <c:v>53</c:v>
                </c:pt>
                <c:pt idx="136">
                  <c:v>477</c:v>
                </c:pt>
                <c:pt idx="137">
                  <c:v>758</c:v>
                </c:pt>
                <c:pt idx="138">
                  <c:v>1502</c:v>
                </c:pt>
                <c:pt idx="139">
                  <c:v>1501</c:v>
                </c:pt>
                <c:pt idx="140">
                  <c:v>466</c:v>
                </c:pt>
                <c:pt idx="141">
                  <c:v>784</c:v>
                </c:pt>
                <c:pt idx="142">
                  <c:v>478</c:v>
                </c:pt>
                <c:pt idx="143">
                  <c:v>297</c:v>
                </c:pt>
                <c:pt idx="144">
                  <c:v>31</c:v>
                </c:pt>
                <c:pt idx="145">
                  <c:v>9</c:v>
                </c:pt>
                <c:pt idx="146">
                  <c:v>0</c:v>
                </c:pt>
                <c:pt idx="147">
                  <c:v>89</c:v>
                </c:pt>
                <c:pt idx="148">
                  <c:v>5</c:v>
                </c:pt>
                <c:pt idx="149">
                  <c:v>14</c:v>
                </c:pt>
                <c:pt idx="150">
                  <c:v>33</c:v>
                </c:pt>
                <c:pt idx="151">
                  <c:v>8</c:v>
                </c:pt>
                <c:pt idx="152">
                  <c:v>29</c:v>
                </c:pt>
                <c:pt idx="153">
                  <c:v>2</c:v>
                </c:pt>
                <c:pt idx="154">
                  <c:v>53</c:v>
                </c:pt>
                <c:pt idx="155">
                  <c:v>1</c:v>
                </c:pt>
                <c:pt idx="156">
                  <c:v>28</c:v>
                </c:pt>
                <c:pt idx="157">
                  <c:v>15</c:v>
                </c:pt>
                <c:pt idx="158">
                  <c:v>10</c:v>
                </c:pt>
                <c:pt idx="159">
                  <c:v>5</c:v>
                </c:pt>
                <c:pt idx="160">
                  <c:v>21</c:v>
                </c:pt>
                <c:pt idx="161">
                  <c:v>5</c:v>
                </c:pt>
                <c:pt idx="162">
                  <c:v>51</c:v>
                </c:pt>
                <c:pt idx="163">
                  <c:v>25</c:v>
                </c:pt>
                <c:pt idx="164">
                  <c:v>2</c:v>
                </c:pt>
                <c:pt idx="165">
                  <c:v>5</c:v>
                </c:pt>
                <c:pt idx="166">
                  <c:v>18</c:v>
                </c:pt>
                <c:pt idx="167">
                  <c:v>64</c:v>
                </c:pt>
                <c:pt idx="168">
                  <c:v>2</c:v>
                </c:pt>
                <c:pt idx="169">
                  <c:v>6</c:v>
                </c:pt>
                <c:pt idx="17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6EC-4A49-929D-C0F19DDE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416568"/>
        <c:axId val="443423232"/>
        <c:extLst/>
      </c:barChart>
      <c:catAx>
        <c:axId val="44341656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43423232"/>
        <c:crosses val="autoZero"/>
        <c:auto val="0"/>
        <c:lblAlgn val="ctr"/>
        <c:lblOffset val="100"/>
        <c:noMultiLvlLbl val="0"/>
      </c:catAx>
      <c:valAx>
        <c:axId val="443423232"/>
        <c:scaling>
          <c:orientation val="minMax"/>
          <c:max val="1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43416568"/>
        <c:crosses val="autoZero"/>
        <c:crossBetween val="between"/>
        <c:minorUnit val="4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9060695813180715"/>
          <c:y val="7.8159478699274684E-2"/>
          <c:w val="0.19195801925393932"/>
          <c:h val="0.24147661769007478"/>
        </c:manualLayout>
      </c:layout>
      <c:overlay val="0"/>
      <c:spPr>
        <a:noFill/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n-lt"/>
        </a:defRPr>
      </a:pPr>
      <a:endParaRPr lang="es-A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594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135813" y="0"/>
            <a:ext cx="5459412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C292-68F9-4853-B14D-CA9773BCC826}" type="datetimeFigureOut">
              <a:rPr lang="es-AR" smtClean="0"/>
              <a:t>9/8/2023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946150"/>
            <a:ext cx="424815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60475" y="3640138"/>
            <a:ext cx="10077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4594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135813" y="7183438"/>
            <a:ext cx="5459412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BC7E4-A704-4CF1-9D13-42BF99D93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154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C7E4-A704-4CF1-9D13-42BF99D93756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438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BC7E4-A704-4CF1-9D13-42BF99D93756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413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5356" y="2344483"/>
            <a:ext cx="1071403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90712" y="4235196"/>
            <a:ext cx="882332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66140" y="2013259"/>
            <a:ext cx="5354320" cy="47985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77940" y="2013259"/>
            <a:ext cx="5354320" cy="47985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3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7781" y="402652"/>
            <a:ext cx="10866120" cy="146180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7782" y="1853949"/>
            <a:ext cx="5329713" cy="908592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425" indent="0">
              <a:buNone/>
              <a:defRPr sz="2067" b="1"/>
            </a:lvl2pPr>
            <a:lvl3pPr marL="944850" indent="0">
              <a:buNone/>
              <a:defRPr sz="1860" b="1"/>
            </a:lvl3pPr>
            <a:lvl4pPr marL="1417274" indent="0">
              <a:buNone/>
              <a:defRPr sz="1653" b="1"/>
            </a:lvl4pPr>
            <a:lvl5pPr marL="1889699" indent="0">
              <a:buNone/>
              <a:defRPr sz="1653" b="1"/>
            </a:lvl5pPr>
            <a:lvl6pPr marL="2362124" indent="0">
              <a:buNone/>
              <a:defRPr sz="1653" b="1"/>
            </a:lvl6pPr>
            <a:lvl7pPr marL="2834549" indent="0">
              <a:buNone/>
              <a:defRPr sz="1653" b="1"/>
            </a:lvl7pPr>
            <a:lvl8pPr marL="3306973" indent="0">
              <a:buNone/>
              <a:defRPr sz="1653" b="1"/>
            </a:lvl8pPr>
            <a:lvl9pPr marL="3779398" indent="0">
              <a:buNone/>
              <a:defRPr sz="165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67782" y="2762541"/>
            <a:ext cx="5329713" cy="40632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77940" y="1853949"/>
            <a:ext cx="5355961" cy="908592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425" indent="0">
              <a:buNone/>
              <a:defRPr sz="2067" b="1"/>
            </a:lvl2pPr>
            <a:lvl3pPr marL="944850" indent="0">
              <a:buNone/>
              <a:defRPr sz="1860" b="1"/>
            </a:lvl3pPr>
            <a:lvl4pPr marL="1417274" indent="0">
              <a:buNone/>
              <a:defRPr sz="1653" b="1"/>
            </a:lvl4pPr>
            <a:lvl5pPr marL="1889699" indent="0">
              <a:buNone/>
              <a:defRPr sz="1653" b="1"/>
            </a:lvl5pPr>
            <a:lvl6pPr marL="2362124" indent="0">
              <a:buNone/>
              <a:defRPr sz="1653" b="1"/>
            </a:lvl6pPr>
            <a:lvl7pPr marL="2834549" indent="0">
              <a:buNone/>
              <a:defRPr sz="1653" b="1"/>
            </a:lvl7pPr>
            <a:lvl8pPr marL="3306973" indent="0">
              <a:buNone/>
              <a:defRPr sz="1653" b="1"/>
            </a:lvl8pPr>
            <a:lvl9pPr marL="3779398" indent="0">
              <a:buNone/>
              <a:defRPr sz="165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77940" y="2762541"/>
            <a:ext cx="5355961" cy="40632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9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7781" y="504190"/>
            <a:ext cx="4063312" cy="1764665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5961" y="1088911"/>
            <a:ext cx="6377940" cy="5374525"/>
          </a:xfrm>
        </p:spPr>
        <p:txBody>
          <a:bodyPr/>
          <a:lstStyle>
            <a:lvl1pPr>
              <a:defRPr sz="3307"/>
            </a:lvl1pPr>
            <a:lvl2pPr>
              <a:defRPr sz="2893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67781" y="2268855"/>
            <a:ext cx="4063312" cy="4203335"/>
          </a:xfrm>
        </p:spPr>
        <p:txBody>
          <a:bodyPr/>
          <a:lstStyle>
            <a:lvl1pPr marL="0" indent="0">
              <a:buNone/>
              <a:defRPr sz="1653"/>
            </a:lvl1pPr>
            <a:lvl2pPr marL="472425" indent="0">
              <a:buNone/>
              <a:defRPr sz="1447"/>
            </a:lvl2pPr>
            <a:lvl3pPr marL="944850" indent="0">
              <a:buNone/>
              <a:defRPr sz="1240"/>
            </a:lvl3pPr>
            <a:lvl4pPr marL="1417274" indent="0">
              <a:buNone/>
              <a:defRPr sz="1033"/>
            </a:lvl4pPr>
            <a:lvl5pPr marL="1889699" indent="0">
              <a:buNone/>
              <a:defRPr sz="1033"/>
            </a:lvl5pPr>
            <a:lvl6pPr marL="2362124" indent="0">
              <a:buNone/>
              <a:defRPr sz="1033"/>
            </a:lvl6pPr>
            <a:lvl7pPr marL="2834549" indent="0">
              <a:buNone/>
              <a:defRPr sz="1033"/>
            </a:lvl7pPr>
            <a:lvl8pPr marL="3306973" indent="0">
              <a:buNone/>
              <a:defRPr sz="1033"/>
            </a:lvl8pPr>
            <a:lvl9pPr marL="3779398" indent="0">
              <a:buNone/>
              <a:defRPr sz="103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5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7781" y="504190"/>
            <a:ext cx="4063312" cy="1764665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355961" y="1088911"/>
            <a:ext cx="6377940" cy="5374525"/>
          </a:xfrm>
        </p:spPr>
        <p:txBody>
          <a:bodyPr/>
          <a:lstStyle>
            <a:lvl1pPr marL="0" indent="0">
              <a:buNone/>
              <a:defRPr sz="3307"/>
            </a:lvl1pPr>
            <a:lvl2pPr marL="472425" indent="0">
              <a:buNone/>
              <a:defRPr sz="2893"/>
            </a:lvl2pPr>
            <a:lvl3pPr marL="944850" indent="0">
              <a:buNone/>
              <a:defRPr sz="2480"/>
            </a:lvl3pPr>
            <a:lvl4pPr marL="1417274" indent="0">
              <a:buNone/>
              <a:defRPr sz="2067"/>
            </a:lvl4pPr>
            <a:lvl5pPr marL="1889699" indent="0">
              <a:buNone/>
              <a:defRPr sz="2067"/>
            </a:lvl5pPr>
            <a:lvl6pPr marL="2362124" indent="0">
              <a:buNone/>
              <a:defRPr sz="2067"/>
            </a:lvl6pPr>
            <a:lvl7pPr marL="2834549" indent="0">
              <a:buNone/>
              <a:defRPr sz="2067"/>
            </a:lvl7pPr>
            <a:lvl8pPr marL="3306973" indent="0">
              <a:buNone/>
              <a:defRPr sz="2067"/>
            </a:lvl8pPr>
            <a:lvl9pPr marL="3779398" indent="0">
              <a:buNone/>
              <a:defRPr sz="2067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67781" y="2268855"/>
            <a:ext cx="4063312" cy="4203335"/>
          </a:xfrm>
        </p:spPr>
        <p:txBody>
          <a:bodyPr/>
          <a:lstStyle>
            <a:lvl1pPr marL="0" indent="0">
              <a:buNone/>
              <a:defRPr sz="1653"/>
            </a:lvl1pPr>
            <a:lvl2pPr marL="472425" indent="0">
              <a:buNone/>
              <a:defRPr sz="1447"/>
            </a:lvl2pPr>
            <a:lvl3pPr marL="944850" indent="0">
              <a:buNone/>
              <a:defRPr sz="1240"/>
            </a:lvl3pPr>
            <a:lvl4pPr marL="1417274" indent="0">
              <a:buNone/>
              <a:defRPr sz="1033"/>
            </a:lvl4pPr>
            <a:lvl5pPr marL="1889699" indent="0">
              <a:buNone/>
              <a:defRPr sz="1033"/>
            </a:lvl5pPr>
            <a:lvl6pPr marL="2362124" indent="0">
              <a:buNone/>
              <a:defRPr sz="1033"/>
            </a:lvl6pPr>
            <a:lvl7pPr marL="2834549" indent="0">
              <a:buNone/>
              <a:defRPr sz="1033"/>
            </a:lvl7pPr>
            <a:lvl8pPr marL="3306973" indent="0">
              <a:buNone/>
              <a:defRPr sz="1033"/>
            </a:lvl8pPr>
            <a:lvl9pPr marL="3779398" indent="0">
              <a:buNone/>
              <a:defRPr sz="103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15730" y="402652"/>
            <a:ext cx="2716530" cy="64091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66140" y="402652"/>
            <a:ext cx="7992110" cy="6409166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28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16"/>
                </a:lnTo>
                <a:lnTo>
                  <a:pt x="179997" y="540016"/>
                </a:lnTo>
                <a:lnTo>
                  <a:pt x="179997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12937" y="2570133"/>
            <a:ext cx="4080510" cy="3825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47296" y="2492580"/>
            <a:ext cx="5437505" cy="415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02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16"/>
                </a:lnTo>
                <a:lnTo>
                  <a:pt x="179997" y="540016"/>
                </a:lnTo>
                <a:lnTo>
                  <a:pt x="179997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12937" y="2570133"/>
            <a:ext cx="4080510" cy="3825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47296" y="2492580"/>
            <a:ext cx="5437505" cy="415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379665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4D5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80035"/>
            <a:ext cx="180340" cy="7199630"/>
          </a:xfrm>
          <a:custGeom>
            <a:avLst/>
            <a:gdLst/>
            <a:ahLst/>
            <a:cxnLst/>
            <a:rect l="l" t="t" r="r" b="b"/>
            <a:pathLst>
              <a:path w="180340" h="7199630">
                <a:moveTo>
                  <a:pt x="0" y="7199630"/>
                </a:moveTo>
                <a:lnTo>
                  <a:pt x="179997" y="7199630"/>
                </a:lnTo>
                <a:lnTo>
                  <a:pt x="179997" y="0"/>
                </a:lnTo>
                <a:lnTo>
                  <a:pt x="0" y="0"/>
                </a:lnTo>
                <a:lnTo>
                  <a:pt x="0" y="7199630"/>
                </a:lnTo>
                <a:close/>
              </a:path>
            </a:pathLst>
          </a:custGeom>
          <a:solidFill>
            <a:srgbClr val="4D5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4D5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410719" y="179819"/>
            <a:ext cx="189865" cy="7200265"/>
          </a:xfrm>
          <a:custGeom>
            <a:avLst/>
            <a:gdLst/>
            <a:ahLst/>
            <a:cxnLst/>
            <a:rect l="l" t="t" r="r" b="b"/>
            <a:pathLst>
              <a:path w="189865" h="7200265">
                <a:moveTo>
                  <a:pt x="189280" y="0"/>
                </a:moveTo>
                <a:lnTo>
                  <a:pt x="0" y="0"/>
                </a:lnTo>
                <a:lnTo>
                  <a:pt x="0" y="7199998"/>
                </a:lnTo>
                <a:lnTo>
                  <a:pt x="189280" y="7199998"/>
                </a:lnTo>
                <a:lnTo>
                  <a:pt x="189280" y="0"/>
                </a:lnTo>
                <a:close/>
              </a:path>
            </a:pathLst>
          </a:custGeom>
          <a:solidFill>
            <a:srgbClr val="4D5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30237" y="7033450"/>
            <a:ext cx="2899092" cy="276999"/>
          </a:xfrm>
        </p:spPr>
        <p:txBody>
          <a:bodyPr/>
          <a:lstStyle/>
          <a:p>
            <a:fld id="{3688099B-EB94-442E-98B2-A55DF8AC669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285615" y="7033450"/>
            <a:ext cx="403352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2119532" y="7106498"/>
            <a:ext cx="207645" cy="184666"/>
          </a:xfrm>
        </p:spPr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0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4800" y="1237717"/>
            <a:ext cx="9448800" cy="2632992"/>
          </a:xfrm>
        </p:spPr>
        <p:txBody>
          <a:bodyPr anchor="b"/>
          <a:lstStyle>
            <a:lvl1pPr algn="ctr">
              <a:defRPr sz="6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4800" y="3972247"/>
            <a:ext cx="9448800" cy="1825938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425" indent="0" algn="ctr">
              <a:buNone/>
              <a:defRPr sz="2067"/>
            </a:lvl2pPr>
            <a:lvl3pPr marL="944850" indent="0" algn="ctr">
              <a:buNone/>
              <a:defRPr sz="1860"/>
            </a:lvl3pPr>
            <a:lvl4pPr marL="1417274" indent="0" algn="ctr">
              <a:buNone/>
              <a:defRPr sz="1653"/>
            </a:lvl4pPr>
            <a:lvl5pPr marL="1889699" indent="0" algn="ctr">
              <a:buNone/>
              <a:defRPr sz="1653"/>
            </a:lvl5pPr>
            <a:lvl6pPr marL="2362124" indent="0" algn="ctr">
              <a:buNone/>
              <a:defRPr sz="1653"/>
            </a:lvl6pPr>
            <a:lvl7pPr marL="2834549" indent="0" algn="ctr">
              <a:buNone/>
              <a:defRPr sz="1653"/>
            </a:lvl7pPr>
            <a:lvl8pPr marL="3306973" indent="0" algn="ctr">
              <a:buNone/>
              <a:defRPr sz="1653"/>
            </a:lvl8pPr>
            <a:lvl9pPr marL="3779398" indent="0" algn="ctr">
              <a:buNone/>
              <a:defRPr sz="1653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578" y="1885462"/>
            <a:ext cx="10866120" cy="3145935"/>
          </a:xfrm>
        </p:spPr>
        <p:txBody>
          <a:bodyPr anchor="b"/>
          <a:lstStyle>
            <a:lvl1pPr>
              <a:defRPr sz="6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59578" y="5061158"/>
            <a:ext cx="10866120" cy="1654373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425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4850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274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4pPr>
            <a:lvl5pPr marL="188969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5pPr>
            <a:lvl6pPr marL="2362124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6pPr>
            <a:lvl7pPr marL="283454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7pPr>
            <a:lvl8pPr marL="330697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8pPr>
            <a:lvl9pPr marL="3779398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5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252" y="271197"/>
            <a:ext cx="1202424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303" y="2069673"/>
            <a:ext cx="10894143" cy="4348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85615" y="7033450"/>
            <a:ext cx="40335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0237" y="7033450"/>
            <a:ext cx="289909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119532" y="7106498"/>
            <a:ext cx="207645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66140" y="402652"/>
            <a:ext cx="1086612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6140" y="2013259"/>
            <a:ext cx="10866120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66140" y="7009642"/>
            <a:ext cx="283464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099B-EB94-442E-98B2-A55DF8AC669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73220" y="7009642"/>
            <a:ext cx="425196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897620" y="7009642"/>
            <a:ext cx="283464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6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</p:sldLayoutIdLst>
  <p:txStyles>
    <p:titleStyle>
      <a:lvl1pPr algn="l" defTabSz="944850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12" indent="-236212" algn="l" defTabSz="944850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2893" kern="1200">
          <a:solidFill>
            <a:schemeClr val="tx1"/>
          </a:solidFill>
          <a:latin typeface="+mn-lt"/>
          <a:ea typeface="+mn-ea"/>
          <a:cs typeface="+mn-cs"/>
        </a:defRPr>
      </a:lvl1pPr>
      <a:lvl2pPr marL="708637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062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487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5911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336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0761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186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5610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425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4850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274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89699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124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4549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6973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79398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chart" Target="../charts/chart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63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iglobalunion.org/node/41286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1568201"/>
            <a:ext cx="4430395" cy="3025775"/>
          </a:xfrm>
          <a:custGeom>
            <a:avLst/>
            <a:gdLst/>
            <a:ahLst/>
            <a:cxnLst/>
            <a:rect l="l" t="t" r="r" b="b"/>
            <a:pathLst>
              <a:path w="4430395" h="3025775">
                <a:moveTo>
                  <a:pt x="4430166" y="0"/>
                </a:moveTo>
                <a:lnTo>
                  <a:pt x="0" y="0"/>
                </a:lnTo>
                <a:lnTo>
                  <a:pt x="0" y="3025394"/>
                </a:lnTo>
                <a:lnTo>
                  <a:pt x="1155768" y="3025394"/>
                </a:lnTo>
                <a:lnTo>
                  <a:pt x="4430166" y="4"/>
                </a:lnTo>
                <a:close/>
              </a:path>
            </a:pathLst>
          </a:custGeom>
          <a:solidFill>
            <a:srgbClr val="003C5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4016" y="5432911"/>
            <a:ext cx="8916035" cy="880110"/>
          </a:xfrm>
          <a:custGeom>
            <a:avLst/>
            <a:gdLst/>
            <a:ahLst/>
            <a:cxnLst/>
            <a:rect l="l" t="t" r="r" b="b"/>
            <a:pathLst>
              <a:path w="8916035" h="880110">
                <a:moveTo>
                  <a:pt x="8915983" y="0"/>
                </a:moveTo>
                <a:lnTo>
                  <a:pt x="767328" y="0"/>
                </a:lnTo>
                <a:lnTo>
                  <a:pt x="0" y="879570"/>
                </a:lnTo>
                <a:lnTo>
                  <a:pt x="8915983" y="879570"/>
                </a:lnTo>
                <a:lnTo>
                  <a:pt x="8915983" y="0"/>
                </a:lnTo>
                <a:close/>
              </a:path>
            </a:pathLst>
          </a:custGeom>
          <a:solidFill>
            <a:srgbClr val="C7BE49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529027"/>
            <a:ext cx="6104255" cy="2903220"/>
          </a:xfrm>
          <a:custGeom>
            <a:avLst/>
            <a:gdLst/>
            <a:ahLst/>
            <a:cxnLst/>
            <a:rect l="l" t="t" r="r" b="b"/>
            <a:pathLst>
              <a:path w="6104255" h="2903220">
                <a:moveTo>
                  <a:pt x="3571511" y="0"/>
                </a:moveTo>
                <a:lnTo>
                  <a:pt x="0" y="0"/>
                </a:lnTo>
                <a:lnTo>
                  <a:pt x="0" y="2902788"/>
                </a:lnTo>
                <a:lnTo>
                  <a:pt x="6103937" y="2902788"/>
                </a:lnTo>
                <a:lnTo>
                  <a:pt x="3571511" y="0"/>
                </a:lnTo>
                <a:close/>
              </a:path>
            </a:pathLst>
          </a:custGeom>
          <a:solidFill>
            <a:srgbClr val="C7BE4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716237"/>
            <a:ext cx="7614284" cy="2903220"/>
          </a:xfrm>
          <a:custGeom>
            <a:avLst/>
            <a:gdLst/>
            <a:ahLst/>
            <a:cxnLst/>
            <a:rect l="l" t="t" r="r" b="b"/>
            <a:pathLst>
              <a:path w="7614284" h="2903220">
                <a:moveTo>
                  <a:pt x="7613718" y="0"/>
                </a:moveTo>
                <a:lnTo>
                  <a:pt x="0" y="0"/>
                </a:lnTo>
                <a:lnTo>
                  <a:pt x="0" y="2902788"/>
                </a:lnTo>
                <a:lnTo>
                  <a:pt x="5081287" y="2902788"/>
                </a:lnTo>
                <a:lnTo>
                  <a:pt x="7613718" y="0"/>
                </a:lnTo>
                <a:close/>
              </a:path>
            </a:pathLst>
          </a:custGeom>
          <a:solidFill>
            <a:srgbClr val="004F65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716237"/>
            <a:ext cx="5487035" cy="2903220"/>
          </a:xfrm>
          <a:custGeom>
            <a:avLst/>
            <a:gdLst/>
            <a:ahLst/>
            <a:cxnLst/>
            <a:rect l="l" t="t" r="r" b="b"/>
            <a:pathLst>
              <a:path w="5487035" h="2903220">
                <a:moveTo>
                  <a:pt x="5486539" y="0"/>
                </a:moveTo>
                <a:lnTo>
                  <a:pt x="0" y="0"/>
                </a:lnTo>
                <a:lnTo>
                  <a:pt x="0" y="2902788"/>
                </a:lnTo>
                <a:lnTo>
                  <a:pt x="2954098" y="2902788"/>
                </a:lnTo>
                <a:lnTo>
                  <a:pt x="5486539" y="2"/>
                </a:lnTo>
                <a:close/>
              </a:path>
            </a:pathLst>
          </a:custGeom>
          <a:solidFill>
            <a:srgbClr val="488484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3206" y="4022530"/>
            <a:ext cx="365760" cy="574040"/>
          </a:xfrm>
          <a:custGeom>
            <a:avLst/>
            <a:gdLst/>
            <a:ahLst/>
            <a:cxnLst/>
            <a:rect l="l" t="t" r="r" b="b"/>
            <a:pathLst>
              <a:path w="365759" h="574039">
                <a:moveTo>
                  <a:pt x="183235" y="0"/>
                </a:moveTo>
                <a:lnTo>
                  <a:pt x="131320" y="5574"/>
                </a:lnTo>
                <a:lnTo>
                  <a:pt x="86651" y="21662"/>
                </a:lnTo>
                <a:lnTo>
                  <a:pt x="50207" y="47307"/>
                </a:lnTo>
                <a:lnTo>
                  <a:pt x="22966" y="81554"/>
                </a:lnTo>
                <a:lnTo>
                  <a:pt x="5904" y="123448"/>
                </a:lnTo>
                <a:lnTo>
                  <a:pt x="0" y="172034"/>
                </a:lnTo>
                <a:lnTo>
                  <a:pt x="0" y="400075"/>
                </a:lnTo>
                <a:lnTo>
                  <a:pt x="5904" y="449052"/>
                </a:lnTo>
                <a:lnTo>
                  <a:pt x="22966" y="491319"/>
                </a:lnTo>
                <a:lnTo>
                  <a:pt x="50207" y="525897"/>
                </a:lnTo>
                <a:lnTo>
                  <a:pt x="86651" y="551807"/>
                </a:lnTo>
                <a:lnTo>
                  <a:pt x="131320" y="568071"/>
                </a:lnTo>
                <a:lnTo>
                  <a:pt x="183235" y="573709"/>
                </a:lnTo>
                <a:lnTo>
                  <a:pt x="234536" y="568137"/>
                </a:lnTo>
                <a:lnTo>
                  <a:pt x="278900" y="552073"/>
                </a:lnTo>
                <a:lnTo>
                  <a:pt x="301620" y="536092"/>
                </a:lnTo>
                <a:lnTo>
                  <a:pt x="183235" y="536092"/>
                </a:lnTo>
                <a:lnTo>
                  <a:pt x="136021" y="529877"/>
                </a:lnTo>
                <a:lnTo>
                  <a:pt x="97025" y="512101"/>
                </a:lnTo>
                <a:lnTo>
                  <a:pt x="67552" y="484070"/>
                </a:lnTo>
                <a:lnTo>
                  <a:pt x="48909" y="447089"/>
                </a:lnTo>
                <a:lnTo>
                  <a:pt x="42405" y="402462"/>
                </a:lnTo>
                <a:lnTo>
                  <a:pt x="42523" y="169621"/>
                </a:lnTo>
                <a:lnTo>
                  <a:pt x="48909" y="125891"/>
                </a:lnTo>
                <a:lnTo>
                  <a:pt x="67552" y="89108"/>
                </a:lnTo>
                <a:lnTo>
                  <a:pt x="97025" y="61314"/>
                </a:lnTo>
                <a:lnTo>
                  <a:pt x="136021" y="43736"/>
                </a:lnTo>
                <a:lnTo>
                  <a:pt x="183235" y="37604"/>
                </a:lnTo>
                <a:lnTo>
                  <a:pt x="302182" y="37604"/>
                </a:lnTo>
                <a:lnTo>
                  <a:pt x="278900" y="21398"/>
                </a:lnTo>
                <a:lnTo>
                  <a:pt x="234536" y="5508"/>
                </a:lnTo>
                <a:lnTo>
                  <a:pt x="183235" y="0"/>
                </a:lnTo>
                <a:close/>
              </a:path>
              <a:path w="365759" h="574039">
                <a:moveTo>
                  <a:pt x="332854" y="393674"/>
                </a:moveTo>
                <a:lnTo>
                  <a:pt x="326466" y="393674"/>
                </a:lnTo>
                <a:lnTo>
                  <a:pt x="323265" y="396874"/>
                </a:lnTo>
                <a:lnTo>
                  <a:pt x="323265" y="402462"/>
                </a:lnTo>
                <a:lnTo>
                  <a:pt x="316767" y="447089"/>
                </a:lnTo>
                <a:lnTo>
                  <a:pt x="298170" y="484070"/>
                </a:lnTo>
                <a:lnTo>
                  <a:pt x="268818" y="512101"/>
                </a:lnTo>
                <a:lnTo>
                  <a:pt x="230058" y="529877"/>
                </a:lnTo>
                <a:lnTo>
                  <a:pt x="183235" y="536092"/>
                </a:lnTo>
                <a:lnTo>
                  <a:pt x="301620" y="536092"/>
                </a:lnTo>
                <a:lnTo>
                  <a:pt x="315263" y="526495"/>
                </a:lnTo>
                <a:lnTo>
                  <a:pt x="342556" y="492382"/>
                </a:lnTo>
                <a:lnTo>
                  <a:pt x="359714" y="450712"/>
                </a:lnTo>
                <a:lnTo>
                  <a:pt x="365671" y="402462"/>
                </a:lnTo>
                <a:lnTo>
                  <a:pt x="365671" y="396074"/>
                </a:lnTo>
                <a:lnTo>
                  <a:pt x="361670" y="394474"/>
                </a:lnTo>
                <a:lnTo>
                  <a:pt x="356069" y="394474"/>
                </a:lnTo>
                <a:lnTo>
                  <a:pt x="332854" y="393674"/>
                </a:lnTo>
                <a:close/>
              </a:path>
              <a:path w="365759" h="574039">
                <a:moveTo>
                  <a:pt x="302182" y="37604"/>
                </a:moveTo>
                <a:lnTo>
                  <a:pt x="183235" y="37604"/>
                </a:lnTo>
                <a:lnTo>
                  <a:pt x="230058" y="43736"/>
                </a:lnTo>
                <a:lnTo>
                  <a:pt x="268818" y="61314"/>
                </a:lnTo>
                <a:lnTo>
                  <a:pt x="298170" y="89108"/>
                </a:lnTo>
                <a:lnTo>
                  <a:pt x="316767" y="125891"/>
                </a:lnTo>
                <a:lnTo>
                  <a:pt x="323147" y="169621"/>
                </a:lnTo>
                <a:lnTo>
                  <a:pt x="323265" y="178434"/>
                </a:lnTo>
                <a:lnTo>
                  <a:pt x="326466" y="180035"/>
                </a:lnTo>
                <a:lnTo>
                  <a:pt x="332854" y="180035"/>
                </a:lnTo>
                <a:lnTo>
                  <a:pt x="356069" y="179222"/>
                </a:lnTo>
                <a:lnTo>
                  <a:pt x="361670" y="179222"/>
                </a:lnTo>
                <a:lnTo>
                  <a:pt x="365671" y="175234"/>
                </a:lnTo>
                <a:lnTo>
                  <a:pt x="365671" y="169621"/>
                </a:lnTo>
                <a:lnTo>
                  <a:pt x="359714" y="121778"/>
                </a:lnTo>
                <a:lnTo>
                  <a:pt x="342556" y="80489"/>
                </a:lnTo>
                <a:lnTo>
                  <a:pt x="315263" y="46710"/>
                </a:lnTo>
                <a:lnTo>
                  <a:pt x="302182" y="37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8857" y="4022526"/>
            <a:ext cx="371475" cy="573405"/>
          </a:xfrm>
          <a:custGeom>
            <a:avLst/>
            <a:gdLst/>
            <a:ahLst/>
            <a:cxnLst/>
            <a:rect l="l" t="t" r="r" b="b"/>
            <a:pathLst>
              <a:path w="371475" h="573404">
                <a:moveTo>
                  <a:pt x="184848" y="0"/>
                </a:moveTo>
                <a:lnTo>
                  <a:pt x="132535" y="5897"/>
                </a:lnTo>
                <a:lnTo>
                  <a:pt x="87490" y="22909"/>
                </a:lnTo>
                <a:lnTo>
                  <a:pt x="50714" y="50012"/>
                </a:lnTo>
                <a:lnTo>
                  <a:pt x="23206" y="86183"/>
                </a:lnTo>
                <a:lnTo>
                  <a:pt x="5968" y="130398"/>
                </a:lnTo>
                <a:lnTo>
                  <a:pt x="93" y="180835"/>
                </a:lnTo>
                <a:lnTo>
                  <a:pt x="0" y="391274"/>
                </a:lnTo>
                <a:lnTo>
                  <a:pt x="5968" y="442511"/>
                </a:lnTo>
                <a:lnTo>
                  <a:pt x="23206" y="486726"/>
                </a:lnTo>
                <a:lnTo>
                  <a:pt x="50714" y="522897"/>
                </a:lnTo>
                <a:lnTo>
                  <a:pt x="87490" y="549999"/>
                </a:lnTo>
                <a:lnTo>
                  <a:pt x="132535" y="567011"/>
                </a:lnTo>
                <a:lnTo>
                  <a:pt x="184848" y="572909"/>
                </a:lnTo>
                <a:lnTo>
                  <a:pt x="237551" y="567011"/>
                </a:lnTo>
                <a:lnTo>
                  <a:pt x="282964" y="549999"/>
                </a:lnTo>
                <a:lnTo>
                  <a:pt x="302002" y="536092"/>
                </a:lnTo>
                <a:lnTo>
                  <a:pt x="184848" y="536092"/>
                </a:lnTo>
                <a:lnTo>
                  <a:pt x="137156" y="529494"/>
                </a:lnTo>
                <a:lnTo>
                  <a:pt x="97723" y="510569"/>
                </a:lnTo>
                <a:lnTo>
                  <a:pt x="67893" y="480622"/>
                </a:lnTo>
                <a:lnTo>
                  <a:pt x="49010" y="440955"/>
                </a:lnTo>
                <a:lnTo>
                  <a:pt x="42417" y="392874"/>
                </a:lnTo>
                <a:lnTo>
                  <a:pt x="42417" y="180835"/>
                </a:lnTo>
                <a:lnTo>
                  <a:pt x="49010" y="133059"/>
                </a:lnTo>
                <a:lnTo>
                  <a:pt x="67893" y="93428"/>
                </a:lnTo>
                <a:lnTo>
                  <a:pt x="97723" y="63362"/>
                </a:lnTo>
                <a:lnTo>
                  <a:pt x="137156" y="44280"/>
                </a:lnTo>
                <a:lnTo>
                  <a:pt x="184848" y="37604"/>
                </a:lnTo>
                <a:lnTo>
                  <a:pt x="303080" y="37604"/>
                </a:lnTo>
                <a:lnTo>
                  <a:pt x="282964" y="22909"/>
                </a:lnTo>
                <a:lnTo>
                  <a:pt x="237551" y="5897"/>
                </a:lnTo>
                <a:lnTo>
                  <a:pt x="184848" y="0"/>
                </a:lnTo>
                <a:close/>
              </a:path>
              <a:path w="371475" h="573404">
                <a:moveTo>
                  <a:pt x="303080" y="37604"/>
                </a:moveTo>
                <a:lnTo>
                  <a:pt x="184848" y="37604"/>
                </a:lnTo>
                <a:lnTo>
                  <a:pt x="233008" y="44280"/>
                </a:lnTo>
                <a:lnTo>
                  <a:pt x="272872" y="63362"/>
                </a:lnTo>
                <a:lnTo>
                  <a:pt x="303058" y="93428"/>
                </a:lnTo>
                <a:lnTo>
                  <a:pt x="322184" y="133059"/>
                </a:lnTo>
                <a:lnTo>
                  <a:pt x="328866" y="180835"/>
                </a:lnTo>
                <a:lnTo>
                  <a:pt x="328866" y="392874"/>
                </a:lnTo>
                <a:lnTo>
                  <a:pt x="322184" y="440955"/>
                </a:lnTo>
                <a:lnTo>
                  <a:pt x="303058" y="480622"/>
                </a:lnTo>
                <a:lnTo>
                  <a:pt x="272872" y="510569"/>
                </a:lnTo>
                <a:lnTo>
                  <a:pt x="233008" y="529494"/>
                </a:lnTo>
                <a:lnTo>
                  <a:pt x="184848" y="536092"/>
                </a:lnTo>
                <a:lnTo>
                  <a:pt x="302002" y="536092"/>
                </a:lnTo>
                <a:lnTo>
                  <a:pt x="320065" y="522897"/>
                </a:lnTo>
                <a:lnTo>
                  <a:pt x="347831" y="486726"/>
                </a:lnTo>
                <a:lnTo>
                  <a:pt x="365241" y="442511"/>
                </a:lnTo>
                <a:lnTo>
                  <a:pt x="371271" y="391274"/>
                </a:lnTo>
                <a:lnTo>
                  <a:pt x="371177" y="180835"/>
                </a:lnTo>
                <a:lnTo>
                  <a:pt x="365241" y="130398"/>
                </a:lnTo>
                <a:lnTo>
                  <a:pt x="347831" y="86183"/>
                </a:lnTo>
                <a:lnTo>
                  <a:pt x="320065" y="50012"/>
                </a:lnTo>
                <a:lnTo>
                  <a:pt x="303080" y="37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45719" y="4028926"/>
            <a:ext cx="408305" cy="560705"/>
          </a:xfrm>
          <a:custGeom>
            <a:avLst/>
            <a:gdLst/>
            <a:ahLst/>
            <a:cxnLst/>
            <a:rect l="l" t="t" r="r" b="b"/>
            <a:pathLst>
              <a:path w="408305" h="560704">
                <a:moveTo>
                  <a:pt x="41617" y="0"/>
                </a:moveTo>
                <a:lnTo>
                  <a:pt x="4000" y="0"/>
                </a:lnTo>
                <a:lnTo>
                  <a:pt x="0" y="4013"/>
                </a:lnTo>
                <a:lnTo>
                  <a:pt x="2400" y="11201"/>
                </a:lnTo>
                <a:lnTo>
                  <a:pt x="179235" y="552107"/>
                </a:lnTo>
                <a:lnTo>
                  <a:pt x="180835" y="556907"/>
                </a:lnTo>
                <a:lnTo>
                  <a:pt x="184035" y="560108"/>
                </a:lnTo>
                <a:lnTo>
                  <a:pt x="223240" y="560108"/>
                </a:lnTo>
                <a:lnTo>
                  <a:pt x="226440" y="556907"/>
                </a:lnTo>
                <a:lnTo>
                  <a:pt x="228041" y="552107"/>
                </a:lnTo>
                <a:lnTo>
                  <a:pt x="246175" y="496887"/>
                </a:lnTo>
                <a:lnTo>
                  <a:pt x="202438" y="496887"/>
                </a:lnTo>
                <a:lnTo>
                  <a:pt x="201637" y="494499"/>
                </a:lnTo>
                <a:lnTo>
                  <a:pt x="46418" y="8000"/>
                </a:lnTo>
                <a:lnTo>
                  <a:pt x="44818" y="3200"/>
                </a:lnTo>
                <a:lnTo>
                  <a:pt x="41617" y="0"/>
                </a:lnTo>
                <a:close/>
              </a:path>
              <a:path w="408305" h="560704">
                <a:moveTo>
                  <a:pt x="404075" y="0"/>
                </a:moveTo>
                <a:lnTo>
                  <a:pt x="368071" y="0"/>
                </a:lnTo>
                <a:lnTo>
                  <a:pt x="364871" y="3200"/>
                </a:lnTo>
                <a:lnTo>
                  <a:pt x="363270" y="8000"/>
                </a:lnTo>
                <a:lnTo>
                  <a:pt x="206438" y="494499"/>
                </a:lnTo>
                <a:lnTo>
                  <a:pt x="205638" y="496887"/>
                </a:lnTo>
                <a:lnTo>
                  <a:pt x="246175" y="496887"/>
                </a:lnTo>
                <a:lnTo>
                  <a:pt x="405676" y="11201"/>
                </a:lnTo>
                <a:lnTo>
                  <a:pt x="408076" y="4013"/>
                </a:lnTo>
                <a:lnTo>
                  <a:pt x="404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4580" y="4028927"/>
            <a:ext cx="0" cy="560705"/>
          </a:xfrm>
          <a:custGeom>
            <a:avLst/>
            <a:gdLst/>
            <a:ahLst/>
            <a:cxnLst/>
            <a:rect l="l" t="t" r="r" b="b"/>
            <a:pathLst>
              <a:path h="560704">
                <a:moveTo>
                  <a:pt x="0" y="0"/>
                </a:moveTo>
                <a:lnTo>
                  <a:pt x="0" y="560108"/>
                </a:lnTo>
              </a:path>
            </a:pathLst>
          </a:custGeom>
          <a:ln w="424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69806" y="4028926"/>
            <a:ext cx="360680" cy="560705"/>
          </a:xfrm>
          <a:custGeom>
            <a:avLst/>
            <a:gdLst/>
            <a:ahLst/>
            <a:cxnLst/>
            <a:rect l="l" t="t" r="r" b="b"/>
            <a:pathLst>
              <a:path w="360680" h="560704">
                <a:moveTo>
                  <a:pt x="193636" y="0"/>
                </a:moveTo>
                <a:lnTo>
                  <a:pt x="4000" y="0"/>
                </a:lnTo>
                <a:lnTo>
                  <a:pt x="0" y="4013"/>
                </a:lnTo>
                <a:lnTo>
                  <a:pt x="0" y="556107"/>
                </a:lnTo>
                <a:lnTo>
                  <a:pt x="4000" y="560108"/>
                </a:lnTo>
                <a:lnTo>
                  <a:pt x="193636" y="560108"/>
                </a:lnTo>
                <a:lnTo>
                  <a:pt x="241524" y="555411"/>
                </a:lnTo>
                <a:lnTo>
                  <a:pt x="282299" y="541734"/>
                </a:lnTo>
                <a:lnTo>
                  <a:pt x="311061" y="522503"/>
                </a:lnTo>
                <a:lnTo>
                  <a:pt x="44005" y="522503"/>
                </a:lnTo>
                <a:lnTo>
                  <a:pt x="42405" y="520903"/>
                </a:lnTo>
                <a:lnTo>
                  <a:pt x="42405" y="39204"/>
                </a:lnTo>
                <a:lnTo>
                  <a:pt x="44005" y="37604"/>
                </a:lnTo>
                <a:lnTo>
                  <a:pt x="311054" y="37604"/>
                </a:lnTo>
                <a:lnTo>
                  <a:pt x="282299" y="18375"/>
                </a:lnTo>
                <a:lnTo>
                  <a:pt x="241524" y="4697"/>
                </a:lnTo>
                <a:lnTo>
                  <a:pt x="193636" y="0"/>
                </a:lnTo>
                <a:close/>
              </a:path>
              <a:path w="360680" h="560704">
                <a:moveTo>
                  <a:pt x="311054" y="37604"/>
                </a:moveTo>
                <a:lnTo>
                  <a:pt x="196037" y="37604"/>
                </a:lnTo>
                <a:lnTo>
                  <a:pt x="246768" y="45745"/>
                </a:lnTo>
                <a:lnTo>
                  <a:pt x="285048" y="69114"/>
                </a:lnTo>
                <a:lnTo>
                  <a:pt x="309226" y="106136"/>
                </a:lnTo>
                <a:lnTo>
                  <a:pt x="317652" y="155232"/>
                </a:lnTo>
                <a:lnTo>
                  <a:pt x="317652" y="404876"/>
                </a:lnTo>
                <a:lnTo>
                  <a:pt x="308776" y="453976"/>
                </a:lnTo>
                <a:lnTo>
                  <a:pt x="284448" y="490997"/>
                </a:lnTo>
                <a:lnTo>
                  <a:pt x="246318" y="514364"/>
                </a:lnTo>
                <a:lnTo>
                  <a:pt x="196037" y="522503"/>
                </a:lnTo>
                <a:lnTo>
                  <a:pt x="311061" y="522503"/>
                </a:lnTo>
                <a:lnTo>
                  <a:pt x="315252" y="519701"/>
                </a:lnTo>
                <a:lnTo>
                  <a:pt x="339669" y="489932"/>
                </a:lnTo>
                <a:lnTo>
                  <a:pt x="354842" y="453050"/>
                </a:lnTo>
                <a:lnTo>
                  <a:pt x="360057" y="409676"/>
                </a:lnTo>
                <a:lnTo>
                  <a:pt x="360057" y="150431"/>
                </a:lnTo>
                <a:lnTo>
                  <a:pt x="354842" y="107062"/>
                </a:lnTo>
                <a:lnTo>
                  <a:pt x="339669" y="70181"/>
                </a:lnTo>
                <a:lnTo>
                  <a:pt x="315252" y="40411"/>
                </a:lnTo>
                <a:lnTo>
                  <a:pt x="311054" y="37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16249" y="4337391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643" y="0"/>
                </a:lnTo>
              </a:path>
            </a:pathLst>
          </a:custGeom>
          <a:ln w="376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3490" y="4028931"/>
            <a:ext cx="146685" cy="560705"/>
          </a:xfrm>
          <a:custGeom>
            <a:avLst/>
            <a:gdLst/>
            <a:ahLst/>
            <a:cxnLst/>
            <a:rect l="l" t="t" r="r" b="b"/>
            <a:pathLst>
              <a:path w="146685" h="560704">
                <a:moveTo>
                  <a:pt x="146418" y="46405"/>
                </a:moveTo>
                <a:lnTo>
                  <a:pt x="101612" y="46405"/>
                </a:lnTo>
                <a:lnTo>
                  <a:pt x="104012" y="47205"/>
                </a:lnTo>
                <a:lnTo>
                  <a:pt x="104012" y="556094"/>
                </a:lnTo>
                <a:lnTo>
                  <a:pt x="108013" y="560108"/>
                </a:lnTo>
                <a:lnTo>
                  <a:pt x="142417" y="560108"/>
                </a:lnTo>
                <a:lnTo>
                  <a:pt x="146418" y="556094"/>
                </a:lnTo>
                <a:lnTo>
                  <a:pt x="146418" y="46405"/>
                </a:lnTo>
                <a:close/>
              </a:path>
              <a:path w="146685" h="560704">
                <a:moveTo>
                  <a:pt x="142417" y="0"/>
                </a:moveTo>
                <a:lnTo>
                  <a:pt x="106413" y="0"/>
                </a:lnTo>
                <a:lnTo>
                  <a:pt x="102412" y="800"/>
                </a:lnTo>
                <a:lnTo>
                  <a:pt x="98412" y="3200"/>
                </a:lnTo>
                <a:lnTo>
                  <a:pt x="6400" y="53619"/>
                </a:lnTo>
                <a:lnTo>
                  <a:pt x="2400" y="56007"/>
                </a:lnTo>
                <a:lnTo>
                  <a:pt x="0" y="60807"/>
                </a:lnTo>
                <a:lnTo>
                  <a:pt x="0" y="88023"/>
                </a:lnTo>
                <a:lnTo>
                  <a:pt x="4800" y="91224"/>
                </a:lnTo>
                <a:lnTo>
                  <a:pt x="11201" y="88023"/>
                </a:lnTo>
                <a:lnTo>
                  <a:pt x="100012" y="47205"/>
                </a:lnTo>
                <a:lnTo>
                  <a:pt x="101612" y="46405"/>
                </a:lnTo>
                <a:lnTo>
                  <a:pt x="146418" y="46405"/>
                </a:lnTo>
                <a:lnTo>
                  <a:pt x="146418" y="4000"/>
                </a:lnTo>
                <a:lnTo>
                  <a:pt x="142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24348" y="4022537"/>
            <a:ext cx="306705" cy="573405"/>
          </a:xfrm>
          <a:custGeom>
            <a:avLst/>
            <a:gdLst/>
            <a:ahLst/>
            <a:cxnLst/>
            <a:rect l="l" t="t" r="r" b="b"/>
            <a:pathLst>
              <a:path w="306704" h="573404">
                <a:moveTo>
                  <a:pt x="50372" y="421678"/>
                </a:moveTo>
                <a:lnTo>
                  <a:pt x="15967" y="421678"/>
                </a:lnTo>
                <a:lnTo>
                  <a:pt x="11967" y="425665"/>
                </a:lnTo>
                <a:lnTo>
                  <a:pt x="11967" y="437680"/>
                </a:lnTo>
                <a:lnTo>
                  <a:pt x="18733" y="482773"/>
                </a:lnTo>
                <a:lnTo>
                  <a:pt x="38057" y="520186"/>
                </a:lnTo>
                <a:lnTo>
                  <a:pt x="68482" y="548573"/>
                </a:lnTo>
                <a:lnTo>
                  <a:pt x="108549" y="566592"/>
                </a:lnTo>
                <a:lnTo>
                  <a:pt x="156798" y="572896"/>
                </a:lnTo>
                <a:lnTo>
                  <a:pt x="205847" y="566534"/>
                </a:lnTo>
                <a:lnTo>
                  <a:pt x="247138" y="548112"/>
                </a:lnTo>
                <a:lnTo>
                  <a:pt x="260934" y="535292"/>
                </a:lnTo>
                <a:lnTo>
                  <a:pt x="156798" y="535292"/>
                </a:lnTo>
                <a:lnTo>
                  <a:pt x="115135" y="527991"/>
                </a:lnTo>
                <a:lnTo>
                  <a:pt x="82777" y="507487"/>
                </a:lnTo>
                <a:lnTo>
                  <a:pt x="61823" y="475879"/>
                </a:lnTo>
                <a:lnTo>
                  <a:pt x="54372" y="435267"/>
                </a:lnTo>
                <a:lnTo>
                  <a:pt x="54372" y="424065"/>
                </a:lnTo>
                <a:lnTo>
                  <a:pt x="50372" y="421678"/>
                </a:lnTo>
                <a:close/>
              </a:path>
              <a:path w="306704" h="573404">
                <a:moveTo>
                  <a:pt x="306416" y="296049"/>
                </a:moveTo>
                <a:lnTo>
                  <a:pt x="264011" y="296049"/>
                </a:lnTo>
                <a:lnTo>
                  <a:pt x="264011" y="428866"/>
                </a:lnTo>
                <a:lnTo>
                  <a:pt x="255810" y="473179"/>
                </a:lnTo>
                <a:lnTo>
                  <a:pt x="233207" y="506687"/>
                </a:lnTo>
                <a:lnTo>
                  <a:pt x="199203" y="527891"/>
                </a:lnTo>
                <a:lnTo>
                  <a:pt x="156798" y="535292"/>
                </a:lnTo>
                <a:lnTo>
                  <a:pt x="260934" y="535292"/>
                </a:lnTo>
                <a:lnTo>
                  <a:pt x="278867" y="518628"/>
                </a:lnTo>
                <a:lnTo>
                  <a:pt x="299228" y="479080"/>
                </a:lnTo>
                <a:lnTo>
                  <a:pt x="306416" y="430466"/>
                </a:lnTo>
                <a:lnTo>
                  <a:pt x="306416" y="296049"/>
                </a:lnTo>
                <a:close/>
              </a:path>
              <a:path w="306704" h="573404">
                <a:moveTo>
                  <a:pt x="151197" y="0"/>
                </a:moveTo>
                <a:lnTo>
                  <a:pt x="100146" y="7200"/>
                </a:lnTo>
                <a:lnTo>
                  <a:pt x="59674" y="27603"/>
                </a:lnTo>
                <a:lnTo>
                  <a:pt x="29557" y="59407"/>
                </a:lnTo>
                <a:lnTo>
                  <a:pt x="9566" y="100812"/>
                </a:lnTo>
                <a:lnTo>
                  <a:pt x="453" y="154031"/>
                </a:lnTo>
                <a:lnTo>
                  <a:pt x="0" y="175221"/>
                </a:lnTo>
                <a:lnTo>
                  <a:pt x="10" y="178422"/>
                </a:lnTo>
                <a:lnTo>
                  <a:pt x="2966" y="225939"/>
                </a:lnTo>
                <a:lnTo>
                  <a:pt x="31882" y="298850"/>
                </a:lnTo>
                <a:lnTo>
                  <a:pt x="60874" y="328053"/>
                </a:lnTo>
                <a:lnTo>
                  <a:pt x="99621" y="346455"/>
                </a:lnTo>
                <a:lnTo>
                  <a:pt x="148797" y="352856"/>
                </a:lnTo>
                <a:lnTo>
                  <a:pt x="181701" y="350206"/>
                </a:lnTo>
                <a:lnTo>
                  <a:pt x="211604" y="341255"/>
                </a:lnTo>
                <a:lnTo>
                  <a:pt x="237908" y="324503"/>
                </a:lnTo>
                <a:lnTo>
                  <a:pt x="245756" y="315252"/>
                </a:lnTo>
                <a:lnTo>
                  <a:pt x="153597" y="315252"/>
                </a:lnTo>
                <a:lnTo>
                  <a:pt x="115387" y="309549"/>
                </a:lnTo>
                <a:lnTo>
                  <a:pt x="63348" y="269673"/>
                </a:lnTo>
                <a:lnTo>
                  <a:pt x="47096" y="228578"/>
                </a:lnTo>
                <a:lnTo>
                  <a:pt x="42415" y="178422"/>
                </a:lnTo>
                <a:lnTo>
                  <a:pt x="42406" y="175221"/>
                </a:lnTo>
                <a:lnTo>
                  <a:pt x="42808" y="157319"/>
                </a:lnTo>
                <a:lnTo>
                  <a:pt x="48771" y="116814"/>
                </a:lnTo>
                <a:lnTo>
                  <a:pt x="87578" y="57507"/>
                </a:lnTo>
                <a:lnTo>
                  <a:pt x="152797" y="38404"/>
                </a:lnTo>
                <a:lnTo>
                  <a:pt x="256378" y="38404"/>
                </a:lnTo>
                <a:lnTo>
                  <a:pt x="246409" y="28103"/>
                </a:lnTo>
                <a:lnTo>
                  <a:pt x="203678" y="7263"/>
                </a:lnTo>
                <a:lnTo>
                  <a:pt x="151197" y="0"/>
                </a:lnTo>
                <a:close/>
              </a:path>
              <a:path w="306704" h="573404">
                <a:moveTo>
                  <a:pt x="256378" y="38404"/>
                </a:moveTo>
                <a:lnTo>
                  <a:pt x="152797" y="38404"/>
                </a:lnTo>
                <a:lnTo>
                  <a:pt x="192014" y="44355"/>
                </a:lnTo>
                <a:lnTo>
                  <a:pt x="222906" y="60807"/>
                </a:lnTo>
                <a:lnTo>
                  <a:pt x="257610" y="116814"/>
                </a:lnTo>
                <a:lnTo>
                  <a:pt x="263686" y="156757"/>
                </a:lnTo>
                <a:lnTo>
                  <a:pt x="264011" y="175221"/>
                </a:lnTo>
                <a:lnTo>
                  <a:pt x="263561" y="194667"/>
                </a:lnTo>
                <a:lnTo>
                  <a:pt x="256810" y="238442"/>
                </a:lnTo>
                <a:lnTo>
                  <a:pt x="221706" y="293644"/>
                </a:lnTo>
                <a:lnTo>
                  <a:pt x="153597" y="315252"/>
                </a:lnTo>
                <a:lnTo>
                  <a:pt x="245756" y="315252"/>
                </a:lnTo>
                <a:lnTo>
                  <a:pt x="260010" y="298449"/>
                </a:lnTo>
                <a:lnTo>
                  <a:pt x="261611" y="296049"/>
                </a:lnTo>
                <a:lnTo>
                  <a:pt x="306416" y="296049"/>
                </a:lnTo>
                <a:lnTo>
                  <a:pt x="306369" y="175221"/>
                </a:lnTo>
                <a:lnTo>
                  <a:pt x="302703" y="124079"/>
                </a:lnTo>
                <a:lnTo>
                  <a:pt x="278338" y="61095"/>
                </a:lnTo>
                <a:lnTo>
                  <a:pt x="256378" y="38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2248" y="4718550"/>
            <a:ext cx="142659" cy="21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111" y="4718550"/>
            <a:ext cx="179235" cy="213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0842" y="4718251"/>
            <a:ext cx="335914" cy="213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7770" y="4718555"/>
            <a:ext cx="150583" cy="213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68127" y="4718550"/>
            <a:ext cx="158216" cy="213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6575" y="4718550"/>
            <a:ext cx="171615" cy="213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6136" y="4718556"/>
            <a:ext cx="144487" cy="213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70365" y="4718550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5">
                <a:moveTo>
                  <a:pt x="0" y="0"/>
                </a:moveTo>
                <a:lnTo>
                  <a:pt x="0" y="213385"/>
                </a:lnTo>
              </a:path>
            </a:pathLst>
          </a:custGeom>
          <a:ln w="35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19435" y="4718550"/>
            <a:ext cx="179235" cy="2133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91000" y="4718556"/>
            <a:ext cx="144487" cy="213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71439" y="4718550"/>
            <a:ext cx="158216" cy="213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34780" y="4718556"/>
            <a:ext cx="144487" cy="213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15221" y="4718550"/>
            <a:ext cx="142659" cy="21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41687" y="4716124"/>
            <a:ext cx="152717" cy="2182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47738" y="4718550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5">
                <a:moveTo>
                  <a:pt x="0" y="0"/>
                </a:moveTo>
                <a:lnTo>
                  <a:pt x="0" y="213385"/>
                </a:lnTo>
              </a:path>
            </a:pathLst>
          </a:custGeom>
          <a:ln w="35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1379" y="4716124"/>
            <a:ext cx="152717" cy="2182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73897" y="4718548"/>
            <a:ext cx="155778" cy="2133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2258" y="4718556"/>
            <a:ext cx="144487" cy="2133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42712" y="4718550"/>
            <a:ext cx="171627" cy="2133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45706" y="4718550"/>
            <a:ext cx="179235" cy="2133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2250" y="5061455"/>
            <a:ext cx="150583" cy="213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0616" y="5061456"/>
            <a:ext cx="144487" cy="213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2009" y="5061153"/>
            <a:ext cx="152730" cy="2136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96539" y="5061450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5">
                <a:moveTo>
                  <a:pt x="0" y="0"/>
                </a:moveTo>
                <a:lnTo>
                  <a:pt x="0" y="213385"/>
                </a:lnTo>
              </a:path>
            </a:pathLst>
          </a:custGeom>
          <a:ln w="35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58709" y="5061456"/>
            <a:ext cx="144487" cy="213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30616" y="5059024"/>
            <a:ext cx="152717" cy="2182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13805" y="5059021"/>
            <a:ext cx="152412" cy="2182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98509" y="5059018"/>
            <a:ext cx="155155" cy="218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4437" y="5059024"/>
            <a:ext cx="152717" cy="2182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3758" y="5061455"/>
            <a:ext cx="150583" cy="213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22123" y="5061456"/>
            <a:ext cx="144487" cy="213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02564" y="5061450"/>
            <a:ext cx="142659" cy="21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25677" y="5061448"/>
            <a:ext cx="155765" cy="2133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14037" y="5061153"/>
            <a:ext cx="152730" cy="2136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94792" y="5061450"/>
            <a:ext cx="179235" cy="2133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05395" y="5061449"/>
            <a:ext cx="150495" cy="213995"/>
          </a:xfrm>
          <a:custGeom>
            <a:avLst/>
            <a:gdLst/>
            <a:ahLst/>
            <a:cxnLst/>
            <a:rect l="l" t="t" r="r" b="b"/>
            <a:pathLst>
              <a:path w="150495" h="213995">
                <a:moveTo>
                  <a:pt x="78041" y="0"/>
                </a:moveTo>
                <a:lnTo>
                  <a:pt x="1828" y="0"/>
                </a:lnTo>
                <a:lnTo>
                  <a:pt x="0" y="1841"/>
                </a:lnTo>
                <a:lnTo>
                  <a:pt x="0" y="211556"/>
                </a:lnTo>
                <a:lnTo>
                  <a:pt x="1828" y="213385"/>
                </a:lnTo>
                <a:lnTo>
                  <a:pt x="80479" y="213385"/>
                </a:lnTo>
                <a:lnTo>
                  <a:pt x="108102" y="209761"/>
                </a:lnTo>
                <a:lnTo>
                  <a:pt x="130238" y="198793"/>
                </a:lnTo>
                <a:lnTo>
                  <a:pt x="143142" y="182600"/>
                </a:lnTo>
                <a:lnTo>
                  <a:pt x="35979" y="182600"/>
                </a:lnTo>
                <a:lnTo>
                  <a:pt x="35369" y="181978"/>
                </a:lnTo>
                <a:lnTo>
                  <a:pt x="35369" y="119811"/>
                </a:lnTo>
                <a:lnTo>
                  <a:pt x="36283" y="119189"/>
                </a:lnTo>
                <a:lnTo>
                  <a:pt x="138523" y="119189"/>
                </a:lnTo>
                <a:lnTo>
                  <a:pt x="133176" y="112884"/>
                </a:lnTo>
                <a:lnTo>
                  <a:pt x="119799" y="104254"/>
                </a:lnTo>
                <a:lnTo>
                  <a:pt x="118275" y="103644"/>
                </a:lnTo>
                <a:lnTo>
                  <a:pt x="118275" y="102438"/>
                </a:lnTo>
                <a:lnTo>
                  <a:pt x="119799" y="101815"/>
                </a:lnTo>
                <a:lnTo>
                  <a:pt x="131543" y="94481"/>
                </a:lnTo>
                <a:lnTo>
                  <a:pt x="135566" y="89928"/>
                </a:lnTo>
                <a:lnTo>
                  <a:pt x="35979" y="89928"/>
                </a:lnTo>
                <a:lnTo>
                  <a:pt x="35369" y="89319"/>
                </a:lnTo>
                <a:lnTo>
                  <a:pt x="35369" y="31089"/>
                </a:lnTo>
                <a:lnTo>
                  <a:pt x="35979" y="30492"/>
                </a:lnTo>
                <a:lnTo>
                  <a:pt x="141392" y="30492"/>
                </a:lnTo>
                <a:lnTo>
                  <a:pt x="128752" y="13946"/>
                </a:lnTo>
                <a:lnTo>
                  <a:pt x="106983" y="3429"/>
                </a:lnTo>
                <a:lnTo>
                  <a:pt x="78041" y="0"/>
                </a:lnTo>
                <a:close/>
              </a:path>
              <a:path w="150495" h="213995">
                <a:moveTo>
                  <a:pt x="138523" y="119189"/>
                </a:moveTo>
                <a:lnTo>
                  <a:pt x="79870" y="119189"/>
                </a:lnTo>
                <a:lnTo>
                  <a:pt x="94476" y="121356"/>
                </a:lnTo>
                <a:lnTo>
                  <a:pt x="105511" y="127609"/>
                </a:lnTo>
                <a:lnTo>
                  <a:pt x="112488" y="137577"/>
                </a:lnTo>
                <a:lnTo>
                  <a:pt x="114922" y="150888"/>
                </a:lnTo>
                <a:lnTo>
                  <a:pt x="112541" y="164073"/>
                </a:lnTo>
                <a:lnTo>
                  <a:pt x="105702" y="174059"/>
                </a:lnTo>
                <a:lnTo>
                  <a:pt x="94862" y="180388"/>
                </a:lnTo>
                <a:lnTo>
                  <a:pt x="80479" y="182600"/>
                </a:lnTo>
                <a:lnTo>
                  <a:pt x="143142" y="182600"/>
                </a:lnTo>
                <a:lnTo>
                  <a:pt x="144945" y="180338"/>
                </a:lnTo>
                <a:lnTo>
                  <a:pt x="150279" y="154254"/>
                </a:lnTo>
                <a:lnTo>
                  <a:pt x="148388" y="137908"/>
                </a:lnTo>
                <a:lnTo>
                  <a:pt x="142697" y="124110"/>
                </a:lnTo>
                <a:lnTo>
                  <a:pt x="138523" y="119189"/>
                </a:lnTo>
                <a:close/>
              </a:path>
              <a:path w="150495" h="213995">
                <a:moveTo>
                  <a:pt x="141392" y="30492"/>
                </a:moveTo>
                <a:lnTo>
                  <a:pt x="78041" y="30492"/>
                </a:lnTo>
                <a:lnTo>
                  <a:pt x="92600" y="32592"/>
                </a:lnTo>
                <a:lnTo>
                  <a:pt x="103530" y="38608"/>
                </a:lnTo>
                <a:lnTo>
                  <a:pt x="110402" y="48109"/>
                </a:lnTo>
                <a:lnTo>
                  <a:pt x="112788" y="60667"/>
                </a:lnTo>
                <a:lnTo>
                  <a:pt x="110402" y="72955"/>
                </a:lnTo>
                <a:lnTo>
                  <a:pt x="103530" y="82156"/>
                </a:lnTo>
                <a:lnTo>
                  <a:pt x="92600" y="87928"/>
                </a:lnTo>
                <a:lnTo>
                  <a:pt x="78041" y="89928"/>
                </a:lnTo>
                <a:lnTo>
                  <a:pt x="135566" y="89928"/>
                </a:lnTo>
                <a:lnTo>
                  <a:pt x="140144" y="84747"/>
                </a:lnTo>
                <a:lnTo>
                  <a:pt x="145430" y="72497"/>
                </a:lnTo>
                <a:lnTo>
                  <a:pt x="147231" y="57619"/>
                </a:lnTo>
                <a:lnTo>
                  <a:pt x="142463" y="31895"/>
                </a:lnTo>
                <a:lnTo>
                  <a:pt x="141392" y="30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71830" y="5061450"/>
            <a:ext cx="179705" cy="213995"/>
          </a:xfrm>
          <a:custGeom>
            <a:avLst/>
            <a:gdLst/>
            <a:ahLst/>
            <a:cxnLst/>
            <a:rect l="l" t="t" r="r" b="b"/>
            <a:pathLst>
              <a:path w="179704" h="213995">
                <a:moveTo>
                  <a:pt x="110032" y="0"/>
                </a:moveTo>
                <a:lnTo>
                  <a:pt x="68884" y="0"/>
                </a:lnTo>
                <a:lnTo>
                  <a:pt x="67056" y="1231"/>
                </a:lnTo>
                <a:lnTo>
                  <a:pt x="66141" y="3975"/>
                </a:lnTo>
                <a:lnTo>
                  <a:pt x="901" y="207898"/>
                </a:lnTo>
                <a:lnTo>
                  <a:pt x="0" y="211251"/>
                </a:lnTo>
                <a:lnTo>
                  <a:pt x="1511" y="213385"/>
                </a:lnTo>
                <a:lnTo>
                  <a:pt x="35356" y="213385"/>
                </a:lnTo>
                <a:lnTo>
                  <a:pt x="37185" y="212166"/>
                </a:lnTo>
                <a:lnTo>
                  <a:pt x="38100" y="209410"/>
                </a:lnTo>
                <a:lnTo>
                  <a:pt x="47548" y="178028"/>
                </a:lnTo>
                <a:lnTo>
                  <a:pt x="47853" y="176809"/>
                </a:lnTo>
                <a:lnTo>
                  <a:pt x="48768" y="176504"/>
                </a:lnTo>
                <a:lnTo>
                  <a:pt x="168229" y="176504"/>
                </a:lnTo>
                <a:lnTo>
                  <a:pt x="159310" y="148755"/>
                </a:lnTo>
                <a:lnTo>
                  <a:pt x="57302" y="148755"/>
                </a:lnTo>
                <a:lnTo>
                  <a:pt x="56692" y="148145"/>
                </a:lnTo>
                <a:lnTo>
                  <a:pt x="56997" y="146621"/>
                </a:lnTo>
                <a:lnTo>
                  <a:pt x="88392" y="42989"/>
                </a:lnTo>
                <a:lnTo>
                  <a:pt x="89001" y="41465"/>
                </a:lnTo>
                <a:lnTo>
                  <a:pt x="124826" y="41465"/>
                </a:lnTo>
                <a:lnTo>
                  <a:pt x="112776" y="3975"/>
                </a:lnTo>
                <a:lnTo>
                  <a:pt x="111861" y="1231"/>
                </a:lnTo>
                <a:lnTo>
                  <a:pt x="110032" y="0"/>
                </a:lnTo>
                <a:close/>
              </a:path>
              <a:path w="179704" h="213995">
                <a:moveTo>
                  <a:pt x="168229" y="176504"/>
                </a:moveTo>
                <a:lnTo>
                  <a:pt x="130467" y="176504"/>
                </a:lnTo>
                <a:lnTo>
                  <a:pt x="131368" y="176809"/>
                </a:lnTo>
                <a:lnTo>
                  <a:pt x="131673" y="178028"/>
                </a:lnTo>
                <a:lnTo>
                  <a:pt x="141122" y="209410"/>
                </a:lnTo>
                <a:lnTo>
                  <a:pt x="142049" y="212166"/>
                </a:lnTo>
                <a:lnTo>
                  <a:pt x="143865" y="213385"/>
                </a:lnTo>
                <a:lnTo>
                  <a:pt x="177711" y="213385"/>
                </a:lnTo>
                <a:lnTo>
                  <a:pt x="179235" y="211251"/>
                </a:lnTo>
                <a:lnTo>
                  <a:pt x="178320" y="207898"/>
                </a:lnTo>
                <a:lnTo>
                  <a:pt x="168229" y="176504"/>
                </a:lnTo>
                <a:close/>
              </a:path>
              <a:path w="179704" h="213995">
                <a:moveTo>
                  <a:pt x="124826" y="41465"/>
                </a:moveTo>
                <a:lnTo>
                  <a:pt x="90220" y="41465"/>
                </a:lnTo>
                <a:lnTo>
                  <a:pt x="90830" y="42989"/>
                </a:lnTo>
                <a:lnTo>
                  <a:pt x="122224" y="146621"/>
                </a:lnTo>
                <a:lnTo>
                  <a:pt x="122542" y="148145"/>
                </a:lnTo>
                <a:lnTo>
                  <a:pt x="121920" y="148755"/>
                </a:lnTo>
                <a:lnTo>
                  <a:pt x="159310" y="148755"/>
                </a:lnTo>
                <a:lnTo>
                  <a:pt x="124826" y="41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69015" y="5061456"/>
            <a:ext cx="150495" cy="215900"/>
          </a:xfrm>
          <a:custGeom>
            <a:avLst/>
            <a:gdLst/>
            <a:ahLst/>
            <a:cxnLst/>
            <a:rect l="l" t="t" r="r" b="b"/>
            <a:pathLst>
              <a:path w="150495" h="215900">
                <a:moveTo>
                  <a:pt x="33540" y="131991"/>
                </a:moveTo>
                <a:lnTo>
                  <a:pt x="1828" y="131991"/>
                </a:lnTo>
                <a:lnTo>
                  <a:pt x="0" y="133819"/>
                </a:lnTo>
                <a:lnTo>
                  <a:pt x="0" y="148450"/>
                </a:lnTo>
                <a:lnTo>
                  <a:pt x="5415" y="176079"/>
                </a:lnTo>
                <a:lnTo>
                  <a:pt x="20689" y="197338"/>
                </a:lnTo>
                <a:lnTo>
                  <a:pt x="44368" y="210997"/>
                </a:lnTo>
                <a:lnTo>
                  <a:pt x="74993" y="215823"/>
                </a:lnTo>
                <a:lnTo>
                  <a:pt x="105611" y="210997"/>
                </a:lnTo>
                <a:lnTo>
                  <a:pt x="129286" y="197338"/>
                </a:lnTo>
                <a:lnTo>
                  <a:pt x="137912" y="185331"/>
                </a:lnTo>
                <a:lnTo>
                  <a:pt x="74993" y="185331"/>
                </a:lnTo>
                <a:lnTo>
                  <a:pt x="58772" y="182654"/>
                </a:lnTo>
                <a:lnTo>
                  <a:pt x="46266" y="175120"/>
                </a:lnTo>
                <a:lnTo>
                  <a:pt x="38217" y="163471"/>
                </a:lnTo>
                <a:lnTo>
                  <a:pt x="35369" y="148450"/>
                </a:lnTo>
                <a:lnTo>
                  <a:pt x="35369" y="133819"/>
                </a:lnTo>
                <a:lnTo>
                  <a:pt x="33540" y="131991"/>
                </a:lnTo>
                <a:close/>
              </a:path>
              <a:path w="150495" h="215900">
                <a:moveTo>
                  <a:pt x="148145" y="0"/>
                </a:moveTo>
                <a:lnTo>
                  <a:pt x="116446" y="0"/>
                </a:lnTo>
                <a:lnTo>
                  <a:pt x="114617" y="1828"/>
                </a:lnTo>
                <a:lnTo>
                  <a:pt x="114617" y="148450"/>
                </a:lnTo>
                <a:lnTo>
                  <a:pt x="111769" y="163471"/>
                </a:lnTo>
                <a:lnTo>
                  <a:pt x="103720" y="175120"/>
                </a:lnTo>
                <a:lnTo>
                  <a:pt x="91214" y="182654"/>
                </a:lnTo>
                <a:lnTo>
                  <a:pt x="74993" y="185331"/>
                </a:lnTo>
                <a:lnTo>
                  <a:pt x="137912" y="185331"/>
                </a:lnTo>
                <a:lnTo>
                  <a:pt x="144559" y="176079"/>
                </a:lnTo>
                <a:lnTo>
                  <a:pt x="149974" y="148450"/>
                </a:lnTo>
                <a:lnTo>
                  <a:pt x="149974" y="1828"/>
                </a:lnTo>
                <a:lnTo>
                  <a:pt x="148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55541" y="5059018"/>
            <a:ext cx="155168" cy="2188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355600" y="6764893"/>
            <a:ext cx="247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AGOSTO 2023</a:t>
            </a:r>
          </a:p>
        </p:txBody>
      </p:sp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9EA1D9A-984F-4285-95D5-6A21760B545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382106"/>
            <a:ext cx="1447800" cy="9657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DENUNCIAS SEMANALES. </a:t>
            </a:r>
            <a:r>
              <a:rPr lang="es-MX" sz="2480" spc="62" dirty="0">
                <a:solidFill>
                  <a:schemeClr val="bg1"/>
                </a:solidFill>
                <a:latin typeface="Calibri"/>
                <a:cs typeface="Calibri"/>
              </a:rPr>
              <a:t>COVID A ART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aphicFrame>
        <p:nvGraphicFramePr>
          <p:cNvPr id="1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61779"/>
              </p:ext>
            </p:extLst>
          </p:nvPr>
        </p:nvGraphicFramePr>
        <p:xfrm>
          <a:off x="612559" y="1888275"/>
          <a:ext cx="11558988" cy="518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66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4850"/>
            <a:endParaRPr lang="en-US" sz="186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 defTabSz="944850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 defTabSz="944850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prstClr val="white"/>
                  </a:solidFill>
                  <a:latin typeface="Calibri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 defTabSz="944850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prstClr val="white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prstClr val="white"/>
                </a:solidFill>
                <a:latin typeface="Calibri"/>
                <a:cs typeface="Calibri"/>
              </a:rPr>
              <a:t>DENUNCIAS RECIBIDAS. </a:t>
            </a:r>
            <a:r>
              <a:rPr lang="es-MX" sz="2480" spc="62" dirty="0">
                <a:solidFill>
                  <a:prstClr val="white"/>
                </a:solidFill>
                <a:latin typeface="Calibri"/>
                <a:cs typeface="Calibri"/>
              </a:rPr>
              <a:t>2020 - 2022</a:t>
            </a:r>
            <a:endParaRPr lang="es-MX" sz="2067" dirty="0">
              <a:solidFill>
                <a:prstClr val="white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173618" y="1378990"/>
            <a:ext cx="4129715" cy="5375652"/>
            <a:chOff x="7716312" y="1577238"/>
            <a:chExt cx="4440553" cy="5780271"/>
          </a:xfrm>
        </p:grpSpPr>
        <p:sp>
          <p:nvSpPr>
            <p:cNvPr id="111" name="object 6"/>
            <p:cNvSpPr txBox="1"/>
            <p:nvPr/>
          </p:nvSpPr>
          <p:spPr>
            <a:xfrm>
              <a:off x="8179226" y="1698905"/>
              <a:ext cx="2661285" cy="899677"/>
            </a:xfrm>
            <a:prstGeom prst="rect">
              <a:avLst/>
            </a:prstGeom>
          </p:spPr>
          <p:txBody>
            <a:bodyPr vert="horz" wrap="square" lIns="0" tIns="124672" rIns="0" bIns="0" rtlCol="0">
              <a:spAutoFit/>
            </a:bodyPr>
            <a:lstStyle/>
            <a:p>
              <a:pPr marL="13123" defTabSz="944850">
                <a:spcBef>
                  <a:spcPts val="982"/>
                </a:spcBef>
              </a:pPr>
              <a:r>
                <a:rPr sz="1860" spc="-21" dirty="0">
                  <a:solidFill>
                    <a:srgbClr val="57585B"/>
                  </a:solidFill>
                  <a:latin typeface="Calibri"/>
                  <a:cs typeface="Calibri"/>
                </a:rPr>
                <a:t>Teletrabajo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defTabSz="944850">
                <a:spcBef>
                  <a:spcPts val="878"/>
                </a:spcBef>
              </a:pP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Logística</a:t>
              </a:r>
              <a:r>
                <a:rPr sz="1860" spc="11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lang="es-AR"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atención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2" name="object 7"/>
            <p:cNvSpPr txBox="1"/>
            <p:nvPr/>
          </p:nvSpPr>
          <p:spPr>
            <a:xfrm>
              <a:off x="8179226" y="2616352"/>
              <a:ext cx="1618550" cy="332284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defTabSz="944850">
                <a:spcBef>
                  <a:spcPts val="103"/>
                </a:spcBef>
              </a:pPr>
              <a:r>
                <a:rPr sz="1860" spc="-10" dirty="0">
                  <a:solidFill>
                    <a:srgbClr val="57585B"/>
                  </a:solidFill>
                  <a:latin typeface="Calibri"/>
                  <a:cs typeface="Calibri"/>
                </a:rPr>
                <a:t>Telemedicina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3" name="object 8"/>
            <p:cNvSpPr txBox="1"/>
            <p:nvPr/>
          </p:nvSpPr>
          <p:spPr>
            <a:xfrm>
              <a:off x="8179225" y="3044547"/>
              <a:ext cx="2737484" cy="322025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defTabSz="944850">
                <a:spcBef>
                  <a:spcPts val="103"/>
                </a:spcBef>
              </a:pPr>
              <a:r>
                <a:rPr sz="1860" spc="10" dirty="0" err="1">
                  <a:solidFill>
                    <a:srgbClr val="57585B"/>
                  </a:solidFill>
                  <a:latin typeface="Calibri"/>
                  <a:cs typeface="Calibri"/>
                </a:rPr>
                <a:t>Rehabilitación</a:t>
              </a:r>
              <a:r>
                <a:rPr sz="1860" spc="8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lang="es-AR"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distancia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4" name="object 9"/>
            <p:cNvSpPr txBox="1"/>
            <p:nvPr/>
          </p:nvSpPr>
          <p:spPr>
            <a:xfrm>
              <a:off x="8179228" y="3473095"/>
              <a:ext cx="2661284" cy="332284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defTabSz="944850">
                <a:spcBef>
                  <a:spcPts val="103"/>
                </a:spcBef>
              </a:pP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apa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5" dirty="0">
                  <a:solidFill>
                    <a:srgbClr val="57585B"/>
                  </a:solidFill>
                  <a:latin typeface="Calibri"/>
                  <a:cs typeface="Calibri"/>
                </a:rPr>
                <a:t>t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ó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60" spc="-57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46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46" dirty="0">
                  <a:solidFill>
                    <a:srgbClr val="57585B"/>
                  </a:solidFill>
                  <a:latin typeface="Calibri"/>
                  <a:cs typeface="Calibri"/>
                </a:rPr>
                <a:t>CA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5" name="object 10"/>
            <p:cNvSpPr txBox="1"/>
            <p:nvPr/>
          </p:nvSpPr>
          <p:spPr>
            <a:xfrm>
              <a:off x="8179225" y="3823616"/>
              <a:ext cx="3977640" cy="1183800"/>
            </a:xfrm>
            <a:prstGeom prst="rect">
              <a:avLst/>
            </a:prstGeom>
          </p:spPr>
          <p:txBody>
            <a:bodyPr vert="horz" wrap="square" lIns="0" tIns="125984" rIns="0" bIns="0" rtlCol="0">
              <a:spAutoFit/>
            </a:bodyPr>
            <a:lstStyle/>
            <a:p>
              <a:pPr marL="13123" defTabSz="944850">
                <a:spcBef>
                  <a:spcPts val="992"/>
                </a:spcBef>
              </a:pPr>
              <a:r>
                <a:rPr sz="1860" spc="-5" dirty="0">
                  <a:solidFill>
                    <a:srgbClr val="57585B"/>
                  </a:solidFill>
                  <a:latin typeface="Calibri"/>
                  <a:cs typeface="Calibri"/>
                </a:rPr>
                <a:t>Nuevos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protocolos</a:t>
              </a:r>
              <a:r>
                <a:rPr sz="1860" spc="13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60" spc="-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prestadores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marR="5249" defTabSz="944850">
                <a:lnSpc>
                  <a:spcPts val="1860"/>
                </a:lnSpc>
                <a:spcBef>
                  <a:spcPts val="1266"/>
                </a:spcBef>
              </a:pP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as</a:t>
              </a: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8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-103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-118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60" spc="-93" dirty="0">
                  <a:solidFill>
                    <a:srgbClr val="57585B"/>
                  </a:solidFill>
                  <a:latin typeface="Calibri"/>
                  <a:cs typeface="Calibri"/>
                </a:rPr>
                <a:t>V</a:t>
              </a:r>
              <a:r>
                <a:rPr sz="1860" spc="-88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-93" dirty="0">
                  <a:solidFill>
                    <a:srgbClr val="57585B"/>
                  </a:solidFill>
                  <a:latin typeface="Calibri"/>
                  <a:cs typeface="Calibri"/>
                </a:rPr>
                <a:t>D</a:t>
              </a:r>
              <a:r>
                <a:rPr sz="1860" spc="-88" dirty="0">
                  <a:solidFill>
                    <a:srgbClr val="57585B"/>
                  </a:solidFill>
                  <a:latin typeface="Calibri"/>
                  <a:cs typeface="Calibri"/>
                </a:rPr>
                <a:t>-1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9</a:t>
              </a:r>
              <a:r>
                <a:rPr sz="1860" spc="-176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60" spc="-10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5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m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60" spc="5" dirty="0">
                  <a:solidFill>
                    <a:srgbClr val="57585B"/>
                  </a:solidFill>
                  <a:latin typeface="Calibri"/>
                  <a:cs typeface="Calibri"/>
                </a:rPr>
                <a:t>t</a:t>
              </a:r>
              <a:r>
                <a:rPr sz="1860" spc="-5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,</a:t>
              </a:r>
              <a:r>
                <a:rPr sz="1860" spc="-11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0" dirty="0">
                  <a:solidFill>
                    <a:srgbClr val="57585B"/>
                  </a:solidFill>
                  <a:latin typeface="Calibri"/>
                  <a:cs typeface="Calibri"/>
                </a:rPr>
                <a:t>sup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-31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60" spc="10" dirty="0">
                  <a:solidFill>
                    <a:srgbClr val="57585B"/>
                  </a:solidFill>
                  <a:latin typeface="Calibri"/>
                  <a:cs typeface="Calibri"/>
                </a:rPr>
                <a:t>and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o  </a:t>
              </a: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casos</a:t>
              </a:r>
              <a:r>
                <a:rPr sz="1860" spc="-67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habituales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6" name="object 11"/>
            <p:cNvSpPr txBox="1"/>
            <p:nvPr/>
          </p:nvSpPr>
          <p:spPr>
            <a:xfrm>
              <a:off x="8179225" y="5223366"/>
              <a:ext cx="3683000" cy="2134143"/>
            </a:xfrm>
            <a:prstGeom prst="rect">
              <a:avLst/>
            </a:prstGeom>
          </p:spPr>
          <p:txBody>
            <a:bodyPr vert="horz" wrap="square" lIns="0" tIns="143044" rIns="0" bIns="0" rtlCol="0">
              <a:spAutoFit/>
            </a:bodyPr>
            <a:lstStyle/>
            <a:p>
              <a:pPr marL="13123" defTabSz="944850">
                <a:spcBef>
                  <a:spcPts val="1126"/>
                </a:spcBef>
              </a:pPr>
              <a:r>
                <a:rPr sz="2067" b="1" spc="26" dirty="0">
                  <a:solidFill>
                    <a:srgbClr val="D4CE79"/>
                  </a:solidFill>
                  <a:latin typeface="Calibri"/>
                  <a:cs typeface="Calibri"/>
                </a:rPr>
                <a:t>COMISIONES</a:t>
              </a:r>
              <a:r>
                <a:rPr sz="2067" b="1" spc="15" dirty="0">
                  <a:solidFill>
                    <a:srgbClr val="D4CE79"/>
                  </a:solidFill>
                  <a:latin typeface="Calibri"/>
                  <a:cs typeface="Calibri"/>
                </a:rPr>
                <a:t> </a:t>
              </a:r>
              <a:r>
                <a:rPr sz="2067" b="1" spc="26" dirty="0">
                  <a:solidFill>
                    <a:srgbClr val="D4CE79"/>
                  </a:solidFill>
                  <a:latin typeface="Calibri"/>
                  <a:cs typeface="Calibri"/>
                </a:rPr>
                <a:t>MÉDICAS</a:t>
              </a:r>
              <a:endParaRPr sz="2067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marR="5249" defTabSz="944850">
                <a:lnSpc>
                  <a:spcPts val="1860"/>
                </a:lnSpc>
                <a:spcBef>
                  <a:spcPts val="1286"/>
                </a:spcBef>
              </a:pP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Homologaciones</a:t>
              </a:r>
              <a:r>
                <a:rPr sz="1860" spc="9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pendientes</a:t>
              </a:r>
              <a:r>
                <a:rPr sz="1860" spc="139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resueltas </a:t>
              </a:r>
              <a:r>
                <a:rPr sz="1860" spc="-403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sz="1860" spc="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-10" dirty="0">
                  <a:solidFill>
                    <a:srgbClr val="57585B"/>
                  </a:solidFill>
                  <a:latin typeface="Calibri"/>
                  <a:cs typeface="Calibri"/>
                </a:rPr>
                <a:t>manera</a:t>
              </a:r>
              <a:r>
                <a:rPr sz="1860" spc="-8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virtual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marR="122699" defTabSz="944850">
                <a:lnSpc>
                  <a:spcPct val="86400"/>
                </a:lnSpc>
                <a:spcBef>
                  <a:spcPts val="1033"/>
                </a:spcBef>
              </a:pP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Aud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11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méd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72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r>
                <a:rPr sz="1860" spc="5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esen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l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77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y 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aud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67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sz="1860" spc="-11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homo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l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60" spc="-10" dirty="0">
                  <a:solidFill>
                    <a:srgbClr val="57585B"/>
                  </a:solidFill>
                  <a:latin typeface="Calibri"/>
                  <a:cs typeface="Calibri"/>
                </a:rPr>
                <a:t>g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ó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60" spc="-103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v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rt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ua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le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  en</a:t>
              </a:r>
              <a:r>
                <a:rPr sz="1860" spc="-13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-41" dirty="0">
                  <a:solidFill>
                    <a:srgbClr val="57585B"/>
                  </a:solidFill>
                  <a:latin typeface="Calibri"/>
                  <a:cs typeface="Calibri"/>
                </a:rPr>
                <a:t>D</a:t>
              </a:r>
              <a:r>
                <a:rPr sz="1860" spc="-3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-41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46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7" name="object 12"/>
            <p:cNvSpPr/>
            <p:nvPr/>
          </p:nvSpPr>
          <p:spPr>
            <a:xfrm>
              <a:off x="7938052" y="48485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1" y="0"/>
                  </a:lnTo>
                </a:path>
              </a:pathLst>
            </a:custGeom>
            <a:ln w="26111">
              <a:solidFill>
                <a:srgbClr val="338B8E"/>
              </a:solidFill>
            </a:ln>
          </p:spPr>
          <p:txBody>
            <a:bodyPr wrap="square" lIns="0" tIns="0" rIns="0" bIns="0" rtlCol="0"/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object 13"/>
            <p:cNvSpPr/>
            <p:nvPr/>
          </p:nvSpPr>
          <p:spPr>
            <a:xfrm>
              <a:off x="8069496" y="5166894"/>
              <a:ext cx="3763010" cy="0"/>
            </a:xfrm>
            <a:custGeom>
              <a:avLst/>
              <a:gdLst/>
              <a:ahLst/>
              <a:cxnLst/>
              <a:rect l="l" t="t" r="r" b="b"/>
              <a:pathLst>
                <a:path w="3763009">
                  <a:moveTo>
                    <a:pt x="0" y="0"/>
                  </a:moveTo>
                  <a:lnTo>
                    <a:pt x="3762629" y="0"/>
                  </a:lnTo>
                </a:path>
              </a:pathLst>
            </a:custGeom>
            <a:ln w="26111">
              <a:solidFill>
                <a:srgbClr val="338B8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object 14"/>
            <p:cNvSpPr/>
            <p:nvPr/>
          </p:nvSpPr>
          <p:spPr>
            <a:xfrm>
              <a:off x="11897403" y="48485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1" y="0"/>
                  </a:lnTo>
                </a:path>
              </a:pathLst>
            </a:custGeom>
            <a:ln w="26111">
              <a:solidFill>
                <a:srgbClr val="338B8E"/>
              </a:solidFill>
            </a:ln>
          </p:spPr>
          <p:txBody>
            <a:bodyPr wrap="square" lIns="0" tIns="0" rIns="0" bIns="0" rtlCol="0"/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0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1893774"/>
              <a:ext cx="77913" cy="138125"/>
            </a:xfrm>
            <a:prstGeom prst="rect">
              <a:avLst/>
            </a:prstGeom>
          </p:spPr>
        </p:pic>
        <p:pic>
          <p:nvPicPr>
            <p:cNvPr id="121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2285569"/>
              <a:ext cx="77913" cy="138125"/>
            </a:xfrm>
            <a:prstGeom prst="rect">
              <a:avLst/>
            </a:prstGeom>
          </p:spPr>
        </p:pic>
        <p:pic>
          <p:nvPicPr>
            <p:cNvPr id="122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8503" y="2742769"/>
              <a:ext cx="77913" cy="138125"/>
            </a:xfrm>
            <a:prstGeom prst="rect">
              <a:avLst/>
            </a:prstGeom>
          </p:spPr>
        </p:pic>
        <p:pic>
          <p:nvPicPr>
            <p:cNvPr id="123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3185745"/>
              <a:ext cx="77913" cy="138125"/>
            </a:xfrm>
            <a:prstGeom prst="rect">
              <a:avLst/>
            </a:prstGeom>
          </p:spPr>
        </p:pic>
        <p:pic>
          <p:nvPicPr>
            <p:cNvPr id="124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3580969"/>
              <a:ext cx="77913" cy="138125"/>
            </a:xfrm>
            <a:prstGeom prst="rect">
              <a:avLst/>
            </a:prstGeom>
          </p:spPr>
        </p:pic>
        <p:pic>
          <p:nvPicPr>
            <p:cNvPr id="125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4038169"/>
              <a:ext cx="77913" cy="138125"/>
            </a:xfrm>
            <a:prstGeom prst="rect">
              <a:avLst/>
            </a:prstGeom>
          </p:spPr>
        </p:pic>
        <p:pic>
          <p:nvPicPr>
            <p:cNvPr id="126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8503" y="4404945"/>
              <a:ext cx="77913" cy="138125"/>
            </a:xfrm>
            <a:prstGeom prst="rect">
              <a:avLst/>
            </a:prstGeom>
          </p:spPr>
        </p:pic>
        <p:pic>
          <p:nvPicPr>
            <p:cNvPr id="127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8503" y="5882209"/>
              <a:ext cx="77913" cy="138125"/>
            </a:xfrm>
            <a:prstGeom prst="rect">
              <a:avLst/>
            </a:prstGeom>
          </p:spPr>
        </p:pic>
        <p:pic>
          <p:nvPicPr>
            <p:cNvPr id="128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6476569"/>
              <a:ext cx="77913" cy="138125"/>
            </a:xfrm>
            <a:prstGeom prst="rect">
              <a:avLst/>
            </a:prstGeom>
          </p:spPr>
        </p:pic>
        <p:grpSp>
          <p:nvGrpSpPr>
            <p:cNvPr id="129" name="object 24"/>
            <p:cNvGrpSpPr/>
            <p:nvPr/>
          </p:nvGrpSpPr>
          <p:grpSpPr>
            <a:xfrm>
              <a:off x="7716312" y="1577238"/>
              <a:ext cx="518795" cy="5755640"/>
              <a:chOff x="7823200" y="1182369"/>
              <a:chExt cx="518795" cy="5755640"/>
            </a:xfrm>
          </p:grpSpPr>
          <p:sp>
            <p:nvSpPr>
              <p:cNvPr id="130" name="object 25"/>
              <p:cNvSpPr/>
              <p:nvPr/>
            </p:nvSpPr>
            <p:spPr>
              <a:xfrm>
                <a:off x="7823200" y="6929069"/>
                <a:ext cx="518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18795">
                    <a:moveTo>
                      <a:pt x="0" y="0"/>
                    </a:moveTo>
                    <a:lnTo>
                      <a:pt x="518414" y="0"/>
                    </a:lnTo>
                  </a:path>
                </a:pathLst>
              </a:custGeom>
              <a:ln w="17780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pPr defTabSz="944850"/>
                <a:endParaRPr sz="186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object 26"/>
              <p:cNvSpPr/>
              <p:nvPr/>
            </p:nvSpPr>
            <p:spPr>
              <a:xfrm>
                <a:off x="7831582" y="1199514"/>
                <a:ext cx="0" cy="5720080"/>
              </a:xfrm>
              <a:custGeom>
                <a:avLst/>
                <a:gdLst/>
                <a:ahLst/>
                <a:cxnLst/>
                <a:rect l="l" t="t" r="r" b="b"/>
                <a:pathLst>
                  <a:path h="5720080">
                    <a:moveTo>
                      <a:pt x="0" y="0"/>
                    </a:moveTo>
                    <a:lnTo>
                      <a:pt x="0" y="5719978"/>
                    </a:lnTo>
                  </a:path>
                </a:pathLst>
              </a:custGeom>
              <a:ln w="16751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pPr defTabSz="944850"/>
                <a:endParaRPr sz="186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object 27"/>
              <p:cNvSpPr/>
              <p:nvPr/>
            </p:nvSpPr>
            <p:spPr>
              <a:xfrm>
                <a:off x="7823200" y="1190624"/>
                <a:ext cx="264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4795">
                    <a:moveTo>
                      <a:pt x="0" y="0"/>
                    </a:moveTo>
                    <a:lnTo>
                      <a:pt x="264414" y="0"/>
                    </a:lnTo>
                  </a:path>
                </a:pathLst>
              </a:custGeom>
              <a:ln w="16510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pPr defTabSz="944850"/>
                <a:endParaRPr sz="186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aphicFrame>
        <p:nvGraphicFramePr>
          <p:cNvPr id="13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09507"/>
              </p:ext>
            </p:extLst>
          </p:nvPr>
        </p:nvGraphicFramePr>
        <p:xfrm>
          <a:off x="0" y="1856710"/>
          <a:ext cx="8156726" cy="52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4" name="TextBox 4"/>
          <p:cNvSpPr txBox="1"/>
          <p:nvPr/>
        </p:nvSpPr>
        <p:spPr>
          <a:xfrm>
            <a:off x="251249" y="6823151"/>
            <a:ext cx="6302539" cy="317368"/>
          </a:xfrm>
          <a:prstGeom prst="rect">
            <a:avLst/>
          </a:prstGeom>
          <a:noFill/>
        </p:spPr>
        <p:txBody>
          <a:bodyPr wrap="square" lIns="82549" tIns="41274" rIns="82549" bIns="41274" rtlCol="0">
            <a:spAutoFit/>
          </a:bodyPr>
          <a:lstStyle/>
          <a:p>
            <a:pPr defTabSz="825485">
              <a:defRPr/>
            </a:pPr>
            <a:r>
              <a:rPr lang="es-AR" sz="1447" dirty="0">
                <a:solidFill>
                  <a:srgbClr val="E7E6E6">
                    <a:lumMod val="50000"/>
                  </a:srgbClr>
                </a:solidFill>
                <a:latin typeface="Calibri Light"/>
                <a:cs typeface="Calibri" panose="020F0502020204030204" pitchFamily="34" charset="0"/>
              </a:rPr>
              <a:t>Información estimada a partir de datos UART y SRT.</a:t>
            </a:r>
          </a:p>
        </p:txBody>
      </p:sp>
    </p:spTree>
    <p:extLst>
      <p:ext uri="{BB962C8B-B14F-4D97-AF65-F5344CB8AC3E}">
        <p14:creationId xmlns:p14="http://schemas.microsoft.com/office/powerpoint/2010/main" val="788517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11922780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DENUNCIAS CASOS POR COVID COMO EP NO LISTADA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907728" y="4434970"/>
            <a:ext cx="10680947" cy="2541286"/>
            <a:chOff x="233912" y="3463250"/>
            <a:chExt cx="10277359" cy="2459309"/>
          </a:xfrm>
        </p:grpSpPr>
        <p:sp>
          <p:nvSpPr>
            <p:cNvPr id="18" name="TextBox 2"/>
            <p:cNvSpPr txBox="1"/>
            <p:nvPr/>
          </p:nvSpPr>
          <p:spPr>
            <a:xfrm>
              <a:off x="504287" y="3899835"/>
              <a:ext cx="10006984" cy="2022724"/>
            </a:xfrm>
            <a:prstGeom prst="rect">
              <a:avLst/>
            </a:prstGeom>
            <a:noFill/>
          </p:spPr>
          <p:txBody>
            <a:bodyPr wrap="square" lIns="85685" tIns="42843" rIns="85685" bIns="42843" rtlCol="0">
              <a:spAutoFit/>
            </a:bodyPr>
            <a:lstStyle/>
            <a:p>
              <a:pPr marL="321438" lvl="1" indent="-321438" defTabSz="856847">
                <a:buClr>
                  <a:srgbClr val="173245"/>
                </a:buClr>
                <a:buSzPct val="70000"/>
                <a:buFont typeface="Wingdings" pitchFamily="2" charset="2"/>
                <a:buChar char="§"/>
                <a:defRPr/>
              </a:pPr>
              <a:r>
                <a:rPr lang="es-MX" sz="186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 diferencia de la mayoría de los países del mundo, Argentina no sólo brinda cobertura a trabajadores que están en la primera línea, sino a </a:t>
              </a:r>
              <a:r>
                <a:rPr lang="es-MX" sz="2377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todos aquellos trabajadores que asisten a sus lugares de trabajo</a:t>
              </a:r>
            </a:p>
            <a:p>
              <a:pPr marL="0" lvl="1" defTabSz="856847">
                <a:buClr>
                  <a:srgbClr val="173245"/>
                </a:buClr>
                <a:buSzPct val="70000"/>
                <a:defRPr/>
              </a:pPr>
              <a:endParaRPr lang="es-MX" sz="1860" u="sng" spc="46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endParaRPr>
            </a:p>
            <a:p>
              <a:pPr marL="321438" lvl="1" indent="-321438" defTabSz="856847">
                <a:buClr>
                  <a:srgbClr val="173245"/>
                </a:buClr>
                <a:buSzPct val="70000"/>
                <a:buFont typeface="Wingdings" pitchFamily="2" charset="2"/>
                <a:buChar char="§"/>
                <a:defRPr/>
              </a:pPr>
              <a:r>
                <a:rPr lang="es-MX" sz="186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Según un estudio realizado por UNI global Unión y la Confederación Sindical Internacional (CSI), Argentina se ubica con </a:t>
              </a:r>
              <a:r>
                <a:rPr lang="es-MX" sz="2377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la cobertura más completa</a:t>
              </a:r>
              <a:r>
                <a:rPr lang="es-MX" sz="237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</a:t>
              </a:r>
              <a:r>
                <a:rPr lang="es-MX" sz="186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para cada trabajador.</a:t>
              </a:r>
              <a:endParaRPr lang="es-AR" sz="186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bject 14"/>
            <p:cNvSpPr txBox="1"/>
            <p:nvPr/>
          </p:nvSpPr>
          <p:spPr>
            <a:xfrm>
              <a:off x="233912" y="3463250"/>
              <a:ext cx="6561836" cy="331566"/>
            </a:xfrm>
            <a:prstGeom prst="rect">
              <a:avLst/>
            </a:prstGeom>
          </p:spPr>
          <p:txBody>
            <a:bodyPr vert="horz" wrap="square" lIns="0" tIns="13780" rIns="0" bIns="0" rtlCol="0">
              <a:spAutoFit/>
            </a:bodyPr>
            <a:lstStyle/>
            <a:p>
              <a:pPr marL="13123">
                <a:spcBef>
                  <a:spcPts val="108"/>
                </a:spcBef>
              </a:pPr>
              <a:r>
                <a:rPr lang="es-AR" sz="2067" b="1" spc="67" dirty="0">
                  <a:solidFill>
                    <a:srgbClr val="437071"/>
                  </a:solidFill>
                  <a:cs typeface="Calibri"/>
                </a:rPr>
                <a:t>COBERTURA EN ARGENTINA</a:t>
              </a:r>
              <a:endParaRPr sz="2067" dirty="0">
                <a:solidFill>
                  <a:srgbClr val="437071"/>
                </a:solidFill>
                <a:cs typeface="Tahoma"/>
              </a:endParaRPr>
            </a:p>
          </p:txBody>
        </p:sp>
      </p:grpSp>
      <p:graphicFrame>
        <p:nvGraphicFramePr>
          <p:cNvPr id="3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628408"/>
              </p:ext>
            </p:extLst>
          </p:nvPr>
        </p:nvGraphicFramePr>
        <p:xfrm>
          <a:off x="806265" y="1852053"/>
          <a:ext cx="10782410" cy="2331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8545">
                  <a:extLst>
                    <a:ext uri="{9D8B030D-6E8A-4147-A177-3AD203B41FA5}">
                      <a16:colId xmlns:a16="http://schemas.microsoft.com/office/drawing/2014/main" val="794228388"/>
                    </a:ext>
                  </a:extLst>
                </a:gridCol>
                <a:gridCol w="172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5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509">
                <a:tc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257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spc="13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Al 01 / 08 / 2023</a:t>
                      </a: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900" b="1" kern="1200" spc="13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Al 01 / 08 / 2023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R w="762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17">
                <a:tc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8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TRABAJADORES CUBIERTOS</a:t>
                      </a: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9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Denuncias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1900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9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Fallecidos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1900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9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Denuncias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1900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900" b="1" spc="12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Fallecidos</a:t>
                      </a:r>
                      <a:r>
                        <a:rPr lang="es-AR" sz="19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190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124714"/>
                  </a:ext>
                </a:extLst>
              </a:tr>
              <a:tr h="453984">
                <a:tc>
                  <a:txBody>
                    <a:bodyPr/>
                    <a:lstStyle/>
                    <a:p>
                      <a:pPr marL="381000" lvl="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800" b="1" spc="75" baseline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 SALUD</a:t>
                      </a: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431.964</a:t>
                      </a:r>
                      <a:endParaRPr lang="es-AR" sz="19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3.811</a:t>
                      </a: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9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80%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3296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9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91 %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3296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53430"/>
                  </a:ext>
                </a:extLst>
              </a:tr>
              <a:tr h="453975">
                <a:tc>
                  <a:txBody>
                    <a:bodyPr/>
                    <a:lstStyle/>
                    <a:p>
                      <a:pPr marL="37655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8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109.799</a:t>
                      </a:r>
                      <a:endParaRPr lang="es-AR" sz="19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  <a:r>
                        <a:rPr lang="es-AR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9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20%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80278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9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80278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77995"/>
                  </a:ext>
                </a:extLst>
              </a:tr>
              <a:tr h="424866">
                <a:tc>
                  <a:txBody>
                    <a:bodyPr/>
                    <a:lstStyle/>
                    <a:p>
                      <a:pPr marL="33464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541.763</a:t>
                      </a:r>
                      <a:endParaRPr sz="19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87258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4.167</a:t>
                      </a:r>
                      <a:endParaRPr sz="19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87258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9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100 %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87257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9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87257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4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97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296" y="612220"/>
            <a:ext cx="2756535" cy="594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0"/>
              </a:spcBef>
            </a:pPr>
            <a:r>
              <a:rPr sz="2200" b="1" spc="-5" dirty="0">
                <a:solidFill>
                  <a:srgbClr val="6D6E71"/>
                </a:solidFill>
                <a:latin typeface="Calibri"/>
                <a:cs typeface="Calibri"/>
              </a:rPr>
              <a:t>CAMBIO </a:t>
            </a:r>
            <a:r>
              <a:rPr sz="2200" b="1" spc="204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r>
              <a:rPr sz="2200" b="1" spc="-8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200" b="1" spc="55" dirty="0">
                <a:solidFill>
                  <a:srgbClr val="6D6E71"/>
                </a:solidFill>
                <a:latin typeface="Calibri"/>
                <a:cs typeface="Calibri"/>
              </a:rPr>
              <a:t>EVOLUCIÓN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</a:pPr>
            <a:r>
              <a:rPr sz="1650" spc="25" dirty="0">
                <a:solidFill>
                  <a:srgbClr val="6D6E71"/>
                </a:solidFill>
                <a:latin typeface="Tahoma"/>
                <a:cs typeface="Tahoma"/>
              </a:rPr>
              <a:t>PERMANENTE</a:t>
            </a:r>
            <a:endParaRPr sz="165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23604" y="6854649"/>
            <a:ext cx="9147175" cy="422275"/>
          </a:xfrm>
          <a:custGeom>
            <a:avLst/>
            <a:gdLst/>
            <a:ahLst/>
            <a:cxnLst/>
            <a:rect l="l" t="t" r="r" b="b"/>
            <a:pathLst>
              <a:path w="9147175" h="422275">
                <a:moveTo>
                  <a:pt x="9023019" y="0"/>
                </a:moveTo>
                <a:lnTo>
                  <a:pt x="59842" y="29464"/>
                </a:lnTo>
                <a:lnTo>
                  <a:pt x="0" y="422059"/>
                </a:lnTo>
                <a:lnTo>
                  <a:pt x="9146565" y="422059"/>
                </a:lnTo>
                <a:lnTo>
                  <a:pt x="9023019" y="0"/>
                </a:lnTo>
                <a:close/>
              </a:path>
            </a:pathLst>
          </a:custGeom>
          <a:solidFill>
            <a:srgbClr val="E3D99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61982" y="6942628"/>
            <a:ext cx="88779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90" dirty="0">
                <a:solidFill>
                  <a:srgbClr val="5F5D45"/>
                </a:solidFill>
                <a:latin typeface="Calibri"/>
                <a:cs typeface="Calibri"/>
              </a:rPr>
              <a:t>Una </a:t>
            </a:r>
            <a:r>
              <a:rPr sz="1500" b="1" spc="135" dirty="0">
                <a:solidFill>
                  <a:srgbClr val="5F5D45"/>
                </a:solidFill>
                <a:latin typeface="Calibri"/>
                <a:cs typeface="Calibri"/>
              </a:rPr>
              <a:t>vez </a:t>
            </a:r>
            <a:r>
              <a:rPr sz="1500" b="1" spc="160" dirty="0">
                <a:solidFill>
                  <a:srgbClr val="5F5D45"/>
                </a:solidFill>
                <a:latin typeface="Calibri"/>
                <a:cs typeface="Calibri"/>
              </a:rPr>
              <a:t>más </a:t>
            </a:r>
            <a:r>
              <a:rPr sz="1500" b="1" spc="150" dirty="0">
                <a:solidFill>
                  <a:srgbClr val="5F5D45"/>
                </a:solidFill>
                <a:latin typeface="Calibri"/>
                <a:cs typeface="Calibri"/>
              </a:rPr>
              <a:t>las </a:t>
            </a:r>
            <a:r>
              <a:rPr sz="1500" b="1" spc="180" dirty="0">
                <a:solidFill>
                  <a:srgbClr val="5F5D45"/>
                </a:solidFill>
                <a:latin typeface="Calibri"/>
                <a:cs typeface="Calibri"/>
              </a:rPr>
              <a:t>ART </a:t>
            </a:r>
            <a:r>
              <a:rPr sz="1500" b="1" spc="50" dirty="0">
                <a:solidFill>
                  <a:srgbClr val="5F5D45"/>
                </a:solidFill>
                <a:latin typeface="Calibri"/>
                <a:cs typeface="Calibri"/>
              </a:rPr>
              <a:t>a </a:t>
            </a:r>
            <a:r>
              <a:rPr sz="1500" b="1" spc="85" dirty="0">
                <a:solidFill>
                  <a:srgbClr val="5F5D45"/>
                </a:solidFill>
                <a:latin typeface="Calibri"/>
                <a:cs typeface="Calibri"/>
              </a:rPr>
              <a:t>la </a:t>
            </a:r>
            <a:r>
              <a:rPr sz="1500" b="1" spc="130" dirty="0">
                <a:solidFill>
                  <a:srgbClr val="5F5D45"/>
                </a:solidFill>
                <a:latin typeface="Calibri"/>
                <a:cs typeface="Calibri"/>
              </a:rPr>
              <a:t>altura </a:t>
            </a:r>
            <a:r>
              <a:rPr sz="1500" b="1" spc="105" dirty="0">
                <a:solidFill>
                  <a:srgbClr val="5F5D45"/>
                </a:solidFill>
                <a:latin typeface="Calibri"/>
                <a:cs typeface="Calibri"/>
              </a:rPr>
              <a:t>de </a:t>
            </a:r>
            <a:r>
              <a:rPr sz="1500" b="1" spc="150" dirty="0">
                <a:solidFill>
                  <a:srgbClr val="5F5D45"/>
                </a:solidFill>
                <a:latin typeface="Calibri"/>
                <a:cs typeface="Calibri"/>
              </a:rPr>
              <a:t>las </a:t>
            </a:r>
            <a:r>
              <a:rPr sz="1500" b="1" spc="190" dirty="0">
                <a:solidFill>
                  <a:srgbClr val="5F5D45"/>
                </a:solidFill>
                <a:latin typeface="Calibri"/>
                <a:cs typeface="Calibri"/>
              </a:rPr>
              <a:t>circunstancias </a:t>
            </a:r>
            <a:r>
              <a:rPr sz="1500" spc="-60" dirty="0">
                <a:solidFill>
                  <a:srgbClr val="5F5D45"/>
                </a:solidFill>
                <a:latin typeface="Tahoma"/>
                <a:cs typeface="Tahoma"/>
              </a:rPr>
              <a:t>y </a:t>
            </a:r>
            <a:r>
              <a:rPr sz="1500" spc="70" dirty="0">
                <a:solidFill>
                  <a:srgbClr val="5F5D45"/>
                </a:solidFill>
                <a:latin typeface="Tahoma"/>
                <a:cs typeface="Tahoma"/>
              </a:rPr>
              <a:t>su </a:t>
            </a:r>
            <a:r>
              <a:rPr sz="1500" spc="125" dirty="0">
                <a:solidFill>
                  <a:srgbClr val="5F5D45"/>
                </a:solidFill>
                <a:latin typeface="Tahoma"/>
                <a:cs typeface="Tahoma"/>
              </a:rPr>
              <a:t>consolidación </a:t>
            </a:r>
            <a:r>
              <a:rPr sz="1500" spc="105" dirty="0">
                <a:solidFill>
                  <a:srgbClr val="5F5D45"/>
                </a:solidFill>
                <a:latin typeface="Tahoma"/>
                <a:cs typeface="Tahoma"/>
              </a:rPr>
              <a:t>como</a:t>
            </a:r>
            <a:r>
              <a:rPr sz="1500" spc="150" dirty="0">
                <a:solidFill>
                  <a:srgbClr val="5F5D45"/>
                </a:solidFill>
                <a:latin typeface="Tahoma"/>
                <a:cs typeface="Tahoma"/>
              </a:rPr>
              <a:t> </a:t>
            </a:r>
            <a:r>
              <a:rPr sz="1500" spc="125" dirty="0">
                <a:solidFill>
                  <a:srgbClr val="5F5D45"/>
                </a:solidFill>
                <a:latin typeface="Tahoma"/>
                <a:cs typeface="Tahoma"/>
              </a:rPr>
              <a:t>aspiracional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1587" y="612217"/>
            <a:ext cx="2675890" cy="594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0"/>
              </a:spcBef>
            </a:pPr>
            <a:r>
              <a:rPr sz="2200" b="1" spc="60" dirty="0">
                <a:solidFill>
                  <a:srgbClr val="6D6E71"/>
                </a:solidFill>
                <a:latin typeface="Calibri"/>
                <a:cs typeface="Calibri"/>
              </a:rPr>
              <a:t>REVOLUCIÓN</a:t>
            </a:r>
            <a:r>
              <a:rPr sz="2200" b="1" spc="-5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200" b="1" spc="80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</a:pPr>
            <a:r>
              <a:rPr sz="1650" spc="-20" dirty="0">
                <a:solidFill>
                  <a:srgbClr val="6D6E71"/>
                </a:solidFill>
                <a:latin typeface="Tahoma"/>
                <a:cs typeface="Tahoma"/>
              </a:rPr>
              <a:t>Y </a:t>
            </a:r>
            <a:r>
              <a:rPr sz="1650" spc="-5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1650" spc="4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1650" spc="-409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140" y="1539651"/>
            <a:ext cx="5565775" cy="3765774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1600" b="1" spc="70" dirty="0">
                <a:solidFill>
                  <a:srgbClr val="CEC45E"/>
                </a:solidFill>
                <a:latin typeface="Calibri"/>
                <a:cs typeface="Calibri"/>
              </a:rPr>
              <a:t>SERVICIOS</a:t>
            </a:r>
            <a:r>
              <a:rPr sz="1600" b="1" spc="-50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155" dirty="0">
                <a:solidFill>
                  <a:srgbClr val="CEC45E"/>
                </a:solidFill>
                <a:latin typeface="Calibri"/>
                <a:cs typeface="Calibri"/>
              </a:rPr>
              <a:t>Y</a:t>
            </a:r>
            <a:r>
              <a:rPr sz="1600" b="1" spc="-45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35" dirty="0">
                <a:solidFill>
                  <a:srgbClr val="CEC45E"/>
                </a:solidFill>
                <a:latin typeface="Calibri"/>
                <a:cs typeface="Calibri"/>
              </a:rPr>
              <a:t>ATENCIÓN</a:t>
            </a:r>
            <a:r>
              <a:rPr sz="1600" b="1" spc="-45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75" dirty="0">
                <a:solidFill>
                  <a:srgbClr val="CEC45E"/>
                </a:solidFill>
                <a:latin typeface="Calibri"/>
                <a:cs typeface="Calibri"/>
              </a:rPr>
              <a:t>EN</a:t>
            </a:r>
            <a:r>
              <a:rPr sz="1600" b="1" spc="-45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20" dirty="0">
                <a:solidFill>
                  <a:srgbClr val="CEC45E"/>
                </a:solidFill>
                <a:latin typeface="Calibri"/>
                <a:cs typeface="Calibri"/>
              </a:rPr>
              <a:t>PRIMER</a:t>
            </a:r>
            <a:r>
              <a:rPr sz="1600" b="1" spc="-45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55" dirty="0">
                <a:solidFill>
                  <a:srgbClr val="CEC45E"/>
                </a:solidFill>
                <a:latin typeface="Calibri"/>
                <a:cs typeface="Calibri"/>
              </a:rPr>
              <a:t>LUGAR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ts val="2200"/>
              </a:lnSpc>
              <a:spcBef>
                <a:spcPts val="120"/>
              </a:spcBef>
            </a:pP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Veloz </a:t>
            </a:r>
            <a:r>
              <a:rPr sz="1600" spc="10" dirty="0">
                <a:solidFill>
                  <a:srgbClr val="58595B"/>
                </a:solidFill>
                <a:latin typeface="+mj-lt"/>
                <a:cs typeface="Tahoma"/>
              </a:rPr>
              <a:t>giro </a:t>
            </a:r>
            <a:r>
              <a:rPr sz="1600" spc="-20" dirty="0">
                <a:solidFill>
                  <a:srgbClr val="58595B"/>
                </a:solidFill>
                <a:latin typeface="+mj-lt"/>
                <a:cs typeface="Tahoma"/>
              </a:rPr>
              <a:t>a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trabajo remoto, </a:t>
            </a:r>
            <a:r>
              <a:rPr sz="1600" spc="5" dirty="0">
                <a:solidFill>
                  <a:srgbClr val="58595B"/>
                </a:solidFill>
                <a:latin typeface="+mj-lt"/>
                <a:cs typeface="Tahoma"/>
              </a:rPr>
              <a:t>rearmado </a:t>
            </a:r>
            <a:r>
              <a:rPr sz="1600" spc="20" dirty="0">
                <a:solidFill>
                  <a:srgbClr val="58595B"/>
                </a:solidFill>
                <a:latin typeface="+mj-lt"/>
                <a:cs typeface="Tahoma"/>
              </a:rPr>
              <a:t>logístico, métodos </a:t>
            </a:r>
            <a:r>
              <a:rPr sz="1600" spc="5" dirty="0">
                <a:solidFill>
                  <a:srgbClr val="58595B"/>
                </a:solidFill>
                <a:latin typeface="+mj-lt"/>
                <a:cs typeface="Tahoma"/>
              </a:rPr>
              <a:t>de </a:t>
            </a:r>
            <a:r>
              <a:rPr sz="1600" spc="10" dirty="0">
                <a:solidFill>
                  <a:srgbClr val="58595B"/>
                </a:solidFill>
                <a:latin typeface="+mj-lt"/>
                <a:cs typeface="Tahoma"/>
              </a:rPr>
              <a:t>atención  </a:t>
            </a:r>
            <a:r>
              <a:rPr sz="1600" spc="5" dirty="0">
                <a:solidFill>
                  <a:srgbClr val="58595B"/>
                </a:solidFill>
                <a:latin typeface="+mj-lt"/>
                <a:cs typeface="Tahoma"/>
              </a:rPr>
              <a:t>virtuales</a:t>
            </a:r>
            <a:r>
              <a:rPr sz="1600" spc="-21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15" dirty="0">
                <a:solidFill>
                  <a:srgbClr val="58595B"/>
                </a:solidFill>
                <a:latin typeface="+mj-lt"/>
                <a:cs typeface="Tahoma"/>
              </a:rPr>
              <a:t>para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responder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+mj-lt"/>
                <a:cs typeface="Tahoma"/>
              </a:rPr>
              <a:t>a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15" dirty="0">
                <a:solidFill>
                  <a:srgbClr val="58595B"/>
                </a:solidFill>
                <a:latin typeface="+mj-lt"/>
                <a:cs typeface="Tahoma"/>
              </a:rPr>
              <a:t>los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b="1" spc="100" dirty="0">
                <a:solidFill>
                  <a:srgbClr val="007C7F"/>
                </a:solidFill>
                <a:latin typeface="+mj-lt"/>
                <a:cs typeface="Calibri"/>
              </a:rPr>
              <a:t>900</a:t>
            </a:r>
            <a:r>
              <a:rPr sz="1600" b="1" spc="-225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20" dirty="0">
                <a:solidFill>
                  <a:srgbClr val="007C7F"/>
                </a:solidFill>
                <a:latin typeface="+mj-lt"/>
                <a:cs typeface="Calibri"/>
              </a:rPr>
              <a:t>mil</a:t>
            </a:r>
            <a:r>
              <a:rPr sz="1600" b="1" spc="-120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empleadores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55" dirty="0">
                <a:solidFill>
                  <a:srgbClr val="58595B"/>
                </a:solidFill>
                <a:latin typeface="+mj-lt"/>
                <a:cs typeface="Tahoma"/>
              </a:rPr>
              <a:t>y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+mj-lt"/>
                <a:cs typeface="Tahoma"/>
              </a:rPr>
              <a:t>a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15" dirty="0">
                <a:solidFill>
                  <a:srgbClr val="58595B"/>
                </a:solidFill>
                <a:latin typeface="+mj-lt"/>
                <a:cs typeface="Tahoma"/>
              </a:rPr>
              <a:t>los</a:t>
            </a:r>
            <a:r>
              <a:rPr sz="1600" spc="-21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lang="es-AR" sz="1600" spc="-21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b="1" spc="45" dirty="0">
                <a:solidFill>
                  <a:srgbClr val="007C7F"/>
                </a:solidFill>
                <a:latin typeface="+mj-lt"/>
                <a:cs typeface="Calibri"/>
              </a:rPr>
              <a:t>9</a:t>
            </a:r>
            <a:r>
              <a:rPr sz="1600" b="1" spc="-170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45" dirty="0">
                <a:solidFill>
                  <a:srgbClr val="007C7F"/>
                </a:solidFill>
                <a:latin typeface="+mj-lt"/>
                <a:cs typeface="Calibri"/>
              </a:rPr>
              <a:t>millones  </a:t>
            </a:r>
            <a:r>
              <a:rPr sz="1600" spc="-5" dirty="0">
                <a:solidFill>
                  <a:srgbClr val="58595B"/>
                </a:solidFill>
                <a:latin typeface="+mj-lt"/>
                <a:cs typeface="Tahoma"/>
              </a:rPr>
              <a:t>de</a:t>
            </a:r>
            <a:r>
              <a:rPr sz="1600" spc="-7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5" dirty="0">
                <a:solidFill>
                  <a:srgbClr val="58595B"/>
                </a:solidFill>
                <a:latin typeface="+mj-lt"/>
                <a:cs typeface="Tahoma"/>
              </a:rPr>
              <a:t>trabajadores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25" dirty="0">
                <a:solidFill>
                  <a:srgbClr val="58595B"/>
                </a:solidFill>
                <a:latin typeface="+mj-lt"/>
                <a:cs typeface="Tahoma"/>
              </a:rPr>
              <a:t>bajo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cobertura.</a:t>
            </a:r>
            <a:r>
              <a:rPr sz="1600" spc="-7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b="1" spc="85" dirty="0">
                <a:solidFill>
                  <a:srgbClr val="007C7F"/>
                </a:solidFill>
                <a:latin typeface="+mj-lt"/>
                <a:cs typeface="Calibri"/>
              </a:rPr>
              <a:t>Activas</a:t>
            </a:r>
            <a:r>
              <a:rPr sz="1600" b="1" spc="65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150" dirty="0">
                <a:solidFill>
                  <a:srgbClr val="007C7F"/>
                </a:solidFill>
                <a:latin typeface="+mj-lt"/>
                <a:cs typeface="Calibri"/>
              </a:rPr>
              <a:t>24</a:t>
            </a:r>
            <a:r>
              <a:rPr sz="1600" b="1" spc="-285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130" dirty="0">
                <a:solidFill>
                  <a:srgbClr val="007C7F"/>
                </a:solidFill>
                <a:latin typeface="+mj-lt"/>
                <a:cs typeface="Calibri"/>
              </a:rPr>
              <a:t>x</a:t>
            </a:r>
            <a:r>
              <a:rPr sz="1600" b="1" spc="-135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-40" dirty="0">
                <a:solidFill>
                  <a:srgbClr val="007C7F"/>
                </a:solidFill>
                <a:latin typeface="+mj-lt"/>
                <a:cs typeface="Calibri"/>
              </a:rPr>
              <a:t>7</a:t>
            </a:r>
            <a:r>
              <a:rPr sz="1600" spc="-40" dirty="0">
                <a:solidFill>
                  <a:srgbClr val="58595B"/>
                </a:solidFill>
                <a:latin typeface="+mj-lt"/>
                <a:cs typeface="Tahoma"/>
              </a:rPr>
              <a:t>,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10" dirty="0">
                <a:solidFill>
                  <a:srgbClr val="58595B"/>
                </a:solidFill>
                <a:latin typeface="+mj-lt"/>
                <a:cs typeface="Tahoma"/>
              </a:rPr>
              <a:t>las</a:t>
            </a:r>
            <a:r>
              <a:rPr sz="1600" spc="-7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+mj-lt"/>
                <a:cs typeface="Tahoma"/>
              </a:rPr>
              <a:t>ART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55" dirty="0">
                <a:solidFill>
                  <a:srgbClr val="58595B"/>
                </a:solidFill>
                <a:latin typeface="+mj-lt"/>
                <a:cs typeface="Tahoma"/>
              </a:rPr>
              <a:t>y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5" dirty="0">
                <a:solidFill>
                  <a:srgbClr val="58595B"/>
                </a:solidFill>
                <a:latin typeface="+mj-lt"/>
                <a:cs typeface="Tahoma"/>
              </a:rPr>
              <a:t>su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5" dirty="0">
                <a:solidFill>
                  <a:srgbClr val="58595B"/>
                </a:solidFill>
                <a:latin typeface="+mj-lt"/>
                <a:cs typeface="Tahoma"/>
              </a:rPr>
              <a:t>enorme  red</a:t>
            </a:r>
            <a:r>
              <a:rPr sz="1600" spc="-1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continuaron</a:t>
            </a:r>
            <a:r>
              <a:rPr sz="1600" spc="-16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15" dirty="0">
                <a:solidFill>
                  <a:srgbClr val="58595B"/>
                </a:solidFill>
                <a:latin typeface="+mj-lt"/>
                <a:cs typeface="Tahoma"/>
              </a:rPr>
              <a:t>con</a:t>
            </a:r>
            <a:r>
              <a:rPr sz="1600" spc="-16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20" dirty="0">
                <a:solidFill>
                  <a:srgbClr val="58595B"/>
                </a:solidFill>
                <a:latin typeface="+mj-lt"/>
                <a:cs typeface="Tahoma"/>
              </a:rPr>
              <a:t>sus</a:t>
            </a:r>
            <a:r>
              <a:rPr sz="1600" spc="-16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20" dirty="0">
                <a:solidFill>
                  <a:srgbClr val="58595B"/>
                </a:solidFill>
                <a:latin typeface="+mj-lt"/>
                <a:cs typeface="Tahoma"/>
              </a:rPr>
              <a:t>servicios.</a:t>
            </a:r>
            <a:endParaRPr lang="es-ES" sz="1000" b="1" spc="35" dirty="0">
              <a:solidFill>
                <a:srgbClr val="808285"/>
              </a:solidFill>
              <a:cs typeface="Calibri"/>
            </a:endParaRPr>
          </a:p>
          <a:p>
            <a:pPr marL="12700" marR="76835" algn="just">
              <a:lnSpc>
                <a:spcPts val="2200"/>
              </a:lnSpc>
              <a:spcBef>
                <a:spcPts val="120"/>
              </a:spcBef>
            </a:pPr>
            <a:endParaRPr lang="es-ES" sz="1200" b="1" spc="35" dirty="0">
              <a:solidFill>
                <a:srgbClr val="808285"/>
              </a:solidFill>
              <a:cs typeface="Calibri"/>
            </a:endParaRPr>
          </a:p>
          <a:p>
            <a:pPr marL="12700" marR="76835" algn="just">
              <a:lnSpc>
                <a:spcPts val="2200"/>
              </a:lnSpc>
              <a:spcBef>
                <a:spcPts val="120"/>
              </a:spcBef>
            </a:pPr>
            <a:r>
              <a:rPr lang="es-ES" sz="1600" b="1" spc="35" dirty="0">
                <a:solidFill>
                  <a:srgbClr val="808285"/>
                </a:solidFill>
                <a:cs typeface="Calibri"/>
              </a:rPr>
              <a:t>SUMAR </a:t>
            </a:r>
            <a:r>
              <a:rPr lang="es-ES" sz="1600" b="1" spc="60" dirty="0">
                <a:solidFill>
                  <a:srgbClr val="808285"/>
                </a:solidFill>
                <a:cs typeface="Calibri"/>
              </a:rPr>
              <a:t>ATENCIÓN </a:t>
            </a:r>
            <a:r>
              <a:rPr lang="es-ES" sz="1600" b="1" spc="50" dirty="0">
                <a:solidFill>
                  <a:srgbClr val="808285"/>
                </a:solidFill>
                <a:cs typeface="Calibri"/>
              </a:rPr>
              <a:t>POR </a:t>
            </a:r>
            <a:r>
              <a:rPr lang="es-ES" sz="1600" b="1" spc="25" dirty="0">
                <a:solidFill>
                  <a:srgbClr val="808285"/>
                </a:solidFill>
                <a:cs typeface="Calibri"/>
              </a:rPr>
              <a:t>COVID </a:t>
            </a:r>
            <a:r>
              <a:rPr lang="es-ES" sz="1600" b="1" spc="100" dirty="0">
                <a:solidFill>
                  <a:srgbClr val="808285"/>
                </a:solidFill>
                <a:cs typeface="Calibri"/>
              </a:rPr>
              <a:t>PARA </a:t>
            </a:r>
            <a:r>
              <a:rPr lang="es-ES" sz="1600" b="1" spc="135" dirty="0">
                <a:solidFill>
                  <a:srgbClr val="808285"/>
                </a:solidFill>
                <a:cs typeface="Calibri"/>
              </a:rPr>
              <a:t>TRABAJADORES</a:t>
            </a:r>
            <a:r>
              <a:rPr lang="es-ES" sz="1600" b="1" spc="-210" dirty="0">
                <a:solidFill>
                  <a:srgbClr val="808285"/>
                </a:solidFill>
                <a:cs typeface="Calibri"/>
              </a:rPr>
              <a:t> </a:t>
            </a:r>
            <a:r>
              <a:rPr lang="es-ES" sz="1600" b="1" spc="80" dirty="0">
                <a:solidFill>
                  <a:srgbClr val="808285"/>
                </a:solidFill>
                <a:cs typeface="Calibri"/>
              </a:rPr>
              <a:t>DE </a:t>
            </a:r>
            <a:r>
              <a:rPr lang="es-ES" sz="1600" b="1" spc="195" dirty="0">
                <a:solidFill>
                  <a:srgbClr val="808285"/>
                </a:solidFill>
                <a:cs typeface="Calibri"/>
              </a:rPr>
              <a:t>LA  </a:t>
            </a:r>
            <a:r>
              <a:rPr lang="es-ES" sz="1600" b="1" spc="114" dirty="0">
                <a:solidFill>
                  <a:srgbClr val="808285"/>
                </a:solidFill>
                <a:cs typeface="Calibri"/>
              </a:rPr>
              <a:t>SALUD </a:t>
            </a:r>
            <a:r>
              <a:rPr lang="es-ES" sz="1600" b="1" spc="155" dirty="0">
                <a:solidFill>
                  <a:srgbClr val="808285"/>
                </a:solidFill>
                <a:cs typeface="Calibri"/>
              </a:rPr>
              <a:t>Y</a:t>
            </a:r>
            <a:r>
              <a:rPr lang="es-ES" sz="1600" b="1" spc="-80" dirty="0">
                <a:solidFill>
                  <a:srgbClr val="808285"/>
                </a:solidFill>
                <a:cs typeface="Calibri"/>
              </a:rPr>
              <a:t> </a:t>
            </a:r>
            <a:r>
              <a:rPr lang="es-ES" sz="1600" b="1" spc="160" dirty="0">
                <a:solidFill>
                  <a:srgbClr val="808285"/>
                </a:solidFill>
                <a:cs typeface="Calibri"/>
              </a:rPr>
              <a:t>ESENCIALES</a:t>
            </a:r>
            <a:endParaRPr lang="es-ES" sz="1600" dirty="0">
              <a:cs typeface="Calibri"/>
            </a:endParaRPr>
          </a:p>
          <a:p>
            <a:pPr marL="12700" marR="5080" algn="just">
              <a:lnSpc>
                <a:spcPts val="2200"/>
              </a:lnSpc>
              <a:spcBef>
                <a:spcPts val="120"/>
              </a:spcBef>
            </a:pPr>
            <a:r>
              <a:rPr lang="es-ES" sz="1600" spc="15" dirty="0">
                <a:solidFill>
                  <a:srgbClr val="58595B"/>
                </a:solidFill>
                <a:cs typeface="Tahoma"/>
              </a:rPr>
              <a:t>El </a:t>
            </a:r>
            <a:r>
              <a:rPr lang="es-ES" sz="1600" spc="-60" dirty="0">
                <a:solidFill>
                  <a:srgbClr val="58595B"/>
                </a:solidFill>
                <a:cs typeface="Tahoma"/>
              </a:rPr>
              <a:t>DNU </a:t>
            </a:r>
            <a:r>
              <a:rPr lang="es-ES" sz="1600" spc="-50" dirty="0">
                <a:solidFill>
                  <a:srgbClr val="58595B"/>
                </a:solidFill>
                <a:cs typeface="Tahoma"/>
              </a:rPr>
              <a:t>367/2020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llevó </a:t>
            </a:r>
            <a:r>
              <a:rPr lang="es-ES" sz="1600" spc="-45" dirty="0">
                <a:solidFill>
                  <a:srgbClr val="58595B"/>
                </a:solidFill>
                <a:cs typeface="Tahoma"/>
              </a:rPr>
              <a:t>a </a:t>
            </a:r>
            <a:r>
              <a:rPr lang="es-ES" sz="1600" spc="-15" dirty="0">
                <a:solidFill>
                  <a:srgbClr val="58595B"/>
                </a:solidFill>
                <a:cs typeface="Tahoma"/>
              </a:rPr>
              <a:t>configurar </a:t>
            </a:r>
            <a:r>
              <a:rPr lang="es-ES" sz="1600" spc="-50" dirty="0">
                <a:solidFill>
                  <a:srgbClr val="58595B"/>
                </a:solidFill>
                <a:cs typeface="Tahoma"/>
              </a:rPr>
              <a:t>una </a:t>
            </a:r>
            <a:r>
              <a:rPr lang="es-ES" sz="1600" b="1" dirty="0">
                <a:solidFill>
                  <a:srgbClr val="58595B"/>
                </a:solidFill>
                <a:cs typeface="Calibri"/>
              </a:rPr>
              <a:t>nueva </a:t>
            </a:r>
            <a:r>
              <a:rPr lang="es-ES" sz="1600" b="1" spc="20" dirty="0">
                <a:solidFill>
                  <a:srgbClr val="58595B"/>
                </a:solidFill>
                <a:cs typeface="Calibri"/>
              </a:rPr>
              <a:t>arquitectura </a:t>
            </a:r>
            <a:r>
              <a:rPr lang="es-ES" sz="1600" b="1" spc="15" dirty="0">
                <a:solidFill>
                  <a:srgbClr val="58595B"/>
                </a:solidFill>
                <a:cs typeface="Calibri"/>
              </a:rPr>
              <a:t>para atender </a:t>
            </a:r>
            <a:r>
              <a:rPr lang="es-ES" sz="1600" b="1" dirty="0">
                <a:solidFill>
                  <a:srgbClr val="58595B"/>
                </a:solidFill>
                <a:cs typeface="Calibri"/>
              </a:rPr>
              <a:t>una</a:t>
            </a:r>
            <a:r>
              <a:rPr lang="es-ES" sz="1600" b="1" spc="-45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b="1" spc="15" dirty="0">
                <a:solidFill>
                  <a:srgbClr val="007C7F"/>
                </a:solidFill>
                <a:cs typeface="Calibri"/>
              </a:rPr>
              <a:t>patología</a:t>
            </a:r>
            <a:r>
              <a:rPr lang="es-ES" sz="1600" b="1" spc="-50" dirty="0">
                <a:solidFill>
                  <a:srgbClr val="007C7F"/>
                </a:solidFill>
                <a:cs typeface="Calibri"/>
              </a:rPr>
              <a:t> </a:t>
            </a:r>
            <a:r>
              <a:rPr lang="es-ES" sz="1600" b="1" spc="-10" dirty="0">
                <a:solidFill>
                  <a:srgbClr val="007C7F"/>
                </a:solidFill>
                <a:cs typeface="Calibri"/>
              </a:rPr>
              <a:t>nueva</a:t>
            </a:r>
            <a:r>
              <a:rPr lang="es-ES" sz="1600" spc="-10" dirty="0">
                <a:solidFill>
                  <a:srgbClr val="58595B"/>
                </a:solidFill>
                <a:cs typeface="Tahoma"/>
              </a:rPr>
              <a:t>,</a:t>
            </a:r>
            <a:r>
              <a:rPr lang="es-ES" sz="1600" spc="-15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20" dirty="0">
                <a:solidFill>
                  <a:srgbClr val="58595B"/>
                </a:solidFill>
                <a:cs typeface="Tahoma"/>
              </a:rPr>
              <a:t>totalmente</a:t>
            </a:r>
            <a:r>
              <a:rPr lang="es-ES" sz="1600" spc="-16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b="1" spc="15" dirty="0">
                <a:solidFill>
                  <a:srgbClr val="007C7F"/>
                </a:solidFill>
                <a:cs typeface="Calibri"/>
              </a:rPr>
              <a:t>ajena</a:t>
            </a:r>
            <a:r>
              <a:rPr lang="es-ES" sz="1600" b="1" spc="-50" dirty="0">
                <a:solidFill>
                  <a:srgbClr val="007C7F"/>
                </a:solidFill>
                <a:cs typeface="Calibri"/>
              </a:rPr>
              <a:t> </a:t>
            </a:r>
            <a:r>
              <a:rPr lang="es-ES" sz="1600" spc="-75" dirty="0">
                <a:solidFill>
                  <a:srgbClr val="58595B"/>
                </a:solidFill>
                <a:cs typeface="Tahoma"/>
              </a:rPr>
              <a:t>y</a:t>
            </a:r>
            <a:r>
              <a:rPr lang="es-ES" sz="1600" spc="-190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b="1" spc="30" dirty="0">
                <a:solidFill>
                  <a:srgbClr val="007C7F"/>
                </a:solidFill>
                <a:cs typeface="Calibri"/>
              </a:rPr>
              <a:t>extraña</a:t>
            </a:r>
            <a:r>
              <a:rPr lang="es-ES" sz="1600" b="1" spc="-50" dirty="0">
                <a:solidFill>
                  <a:srgbClr val="007C7F"/>
                </a:solidFill>
                <a:cs typeface="Calibri"/>
              </a:rPr>
              <a:t>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al</a:t>
            </a:r>
            <a:r>
              <a:rPr lang="es-ES" sz="1600" spc="-16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10" dirty="0">
                <a:solidFill>
                  <a:srgbClr val="58595B"/>
                </a:solidFill>
                <a:cs typeface="Tahoma"/>
              </a:rPr>
              <a:t>Sistema</a:t>
            </a:r>
            <a:r>
              <a:rPr lang="es-ES" sz="1600" spc="-170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de</a:t>
            </a:r>
            <a:r>
              <a:rPr lang="es-ES" sz="1600" spc="-16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dirty="0">
                <a:solidFill>
                  <a:srgbClr val="58595B"/>
                </a:solidFill>
                <a:cs typeface="Tahoma"/>
              </a:rPr>
              <a:t>Ries</a:t>
            </a:r>
            <a:r>
              <a:rPr lang="es-ES" sz="1600" spc="-35" dirty="0">
                <a:solidFill>
                  <a:srgbClr val="58595B"/>
                </a:solidFill>
                <a:cs typeface="Tahoma"/>
              </a:rPr>
              <a:t>gos </a:t>
            </a:r>
            <a:r>
              <a:rPr lang="es-ES" sz="1600" spc="-40" dirty="0">
                <a:solidFill>
                  <a:srgbClr val="58595B"/>
                </a:solidFill>
                <a:cs typeface="Tahoma"/>
              </a:rPr>
              <a:t>del </a:t>
            </a:r>
            <a:r>
              <a:rPr lang="es-ES" sz="1600" spc="-75" dirty="0">
                <a:solidFill>
                  <a:srgbClr val="58595B"/>
                </a:solidFill>
                <a:cs typeface="Tahoma"/>
              </a:rPr>
              <a:t>Trabajo. </a:t>
            </a:r>
            <a:r>
              <a:rPr lang="es-ES" sz="1600" spc="-35" dirty="0">
                <a:solidFill>
                  <a:srgbClr val="58595B"/>
                </a:solidFill>
                <a:cs typeface="Tahoma"/>
              </a:rPr>
              <a:t>Contrataciones,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capacitaciones, </a:t>
            </a:r>
            <a:r>
              <a:rPr lang="es-ES" sz="1600" spc="-20" dirty="0">
                <a:solidFill>
                  <a:srgbClr val="58595B"/>
                </a:solidFill>
                <a:cs typeface="Tahoma"/>
              </a:rPr>
              <a:t>disposición </a:t>
            </a:r>
            <a:r>
              <a:rPr lang="es-ES" sz="1600" spc="-50" dirty="0">
                <a:solidFill>
                  <a:srgbClr val="58595B"/>
                </a:solidFill>
                <a:cs typeface="Tahoma"/>
              </a:rPr>
              <a:t>de </a:t>
            </a:r>
            <a:r>
              <a:rPr lang="es-ES" sz="1600" b="1" spc="35" dirty="0">
                <a:solidFill>
                  <a:srgbClr val="58595B"/>
                </a:solidFill>
                <a:cs typeface="Calibri"/>
              </a:rPr>
              <a:t>espacios </a:t>
            </a:r>
            <a:r>
              <a:rPr lang="es-ES" sz="1600" b="1" spc="40" dirty="0">
                <a:solidFill>
                  <a:srgbClr val="58595B"/>
                </a:solidFill>
                <a:cs typeface="Calibri"/>
              </a:rPr>
              <a:t>específicos</a:t>
            </a:r>
            <a:r>
              <a:rPr lang="es-ES" sz="1600" b="1" spc="-60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b="1" spc="-10" dirty="0">
                <a:solidFill>
                  <a:srgbClr val="58595B"/>
                </a:solidFill>
                <a:cs typeface="Calibri"/>
              </a:rPr>
              <a:t>en</a:t>
            </a:r>
            <a:r>
              <a:rPr lang="es-ES" sz="1600" b="1" spc="-55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b="1" spc="-10" dirty="0">
                <a:solidFill>
                  <a:srgbClr val="58595B"/>
                </a:solidFill>
                <a:cs typeface="Calibri"/>
              </a:rPr>
              <a:t>tiempo</a:t>
            </a:r>
            <a:r>
              <a:rPr lang="es-ES" sz="1600" b="1" spc="-55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b="1" spc="10" dirty="0">
                <a:solidFill>
                  <a:srgbClr val="58595B"/>
                </a:solidFill>
                <a:cs typeface="Calibri"/>
              </a:rPr>
              <a:t>récord</a:t>
            </a:r>
            <a:r>
              <a:rPr lang="es-ES" sz="1600" b="1" spc="-55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spc="-55" dirty="0">
                <a:solidFill>
                  <a:srgbClr val="58595B"/>
                </a:solidFill>
                <a:cs typeface="Tahoma"/>
              </a:rPr>
              <a:t>que</a:t>
            </a:r>
            <a:r>
              <a:rPr lang="es-ES" sz="1600" spc="-17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35" dirty="0">
                <a:solidFill>
                  <a:srgbClr val="58595B"/>
                </a:solidFill>
                <a:cs typeface="Tahoma"/>
              </a:rPr>
              <a:t>permitieran</a:t>
            </a:r>
            <a:r>
              <a:rPr lang="es-ES" sz="1600" spc="-17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el</a:t>
            </a:r>
            <a:r>
              <a:rPr lang="es-ES" sz="1600" spc="-17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35" dirty="0">
                <a:solidFill>
                  <a:srgbClr val="58595B"/>
                </a:solidFill>
                <a:cs typeface="Tahoma"/>
              </a:rPr>
              <a:t>tratamiento</a:t>
            </a:r>
            <a:r>
              <a:rPr lang="es-ES" sz="1600" spc="-17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55" dirty="0">
                <a:solidFill>
                  <a:srgbClr val="58595B"/>
                </a:solidFill>
                <a:cs typeface="Tahoma"/>
              </a:rPr>
              <a:t>en</a:t>
            </a:r>
            <a:r>
              <a:rPr lang="es-ES" sz="1600" spc="8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40" dirty="0">
                <a:solidFill>
                  <a:srgbClr val="58595B"/>
                </a:solidFill>
                <a:cs typeface="Tahoma"/>
              </a:rPr>
              <a:t>aislamiento.</a:t>
            </a:r>
            <a:endParaRPr lang="es-AR" sz="1600" spc="20" dirty="0">
              <a:solidFill>
                <a:srgbClr val="58595B"/>
              </a:solidFill>
              <a:latin typeface="+mj-lt"/>
              <a:cs typeface="Tahoma"/>
            </a:endParaRPr>
          </a:p>
        </p:txBody>
      </p:sp>
      <p:grpSp>
        <p:nvGrpSpPr>
          <p:cNvPr id="72" name="71 Grupo"/>
          <p:cNvGrpSpPr/>
          <p:nvPr/>
        </p:nvGrpSpPr>
        <p:grpSpPr>
          <a:xfrm>
            <a:off x="315002" y="1392566"/>
            <a:ext cx="269198" cy="3989059"/>
            <a:chOff x="355600" y="1452448"/>
            <a:chExt cx="269198" cy="3989059"/>
          </a:xfrm>
        </p:grpSpPr>
        <p:sp>
          <p:nvSpPr>
            <p:cNvPr id="13" name="object 13"/>
            <p:cNvSpPr/>
            <p:nvPr/>
          </p:nvSpPr>
          <p:spPr>
            <a:xfrm>
              <a:off x="355600" y="3099003"/>
              <a:ext cx="259397" cy="45719"/>
            </a:xfrm>
            <a:custGeom>
              <a:avLst/>
              <a:gdLst/>
              <a:ahLst/>
              <a:cxnLst/>
              <a:rect l="l" t="t" r="r" b="b"/>
              <a:pathLst>
                <a:path w="518794">
                  <a:moveTo>
                    <a:pt x="0" y="0"/>
                  </a:moveTo>
                  <a:lnTo>
                    <a:pt x="518426" y="0"/>
                  </a:lnTo>
                </a:path>
              </a:pathLst>
            </a:custGeom>
            <a:ln w="19050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3974" y="1461339"/>
              <a:ext cx="45719" cy="1628139"/>
            </a:xfrm>
            <a:custGeom>
              <a:avLst/>
              <a:gdLst/>
              <a:ahLst/>
              <a:cxnLst/>
              <a:rect l="l" t="t" r="r" b="b"/>
              <a:pathLst>
                <a:path h="1628139">
                  <a:moveTo>
                    <a:pt x="0" y="0"/>
                  </a:moveTo>
                  <a:lnTo>
                    <a:pt x="0" y="1628140"/>
                  </a:lnTo>
                </a:path>
              </a:pathLst>
            </a:custGeom>
            <a:ln w="16751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600" y="1452448"/>
              <a:ext cx="259397" cy="45719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26" y="0"/>
                  </a:lnTo>
                </a:path>
              </a:pathLst>
            </a:custGeom>
            <a:ln w="17779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0003" y="5441507"/>
              <a:ext cx="264795" cy="0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26" y="0"/>
                  </a:lnTo>
                </a:path>
              </a:pathLst>
            </a:custGeom>
            <a:ln w="190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8377" y="3346331"/>
              <a:ext cx="45719" cy="2095176"/>
            </a:xfrm>
            <a:custGeom>
              <a:avLst/>
              <a:gdLst/>
              <a:ahLst/>
              <a:cxnLst/>
              <a:rect l="l" t="t" r="r" b="b"/>
              <a:pathLst>
                <a:path h="1930400">
                  <a:moveTo>
                    <a:pt x="0" y="0"/>
                  </a:moveTo>
                  <a:lnTo>
                    <a:pt x="0" y="1930400"/>
                  </a:lnTo>
                </a:path>
              </a:pathLst>
            </a:custGeom>
            <a:ln w="1675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 flipV="1">
              <a:off x="360003" y="3291087"/>
              <a:ext cx="259397" cy="45719"/>
            </a:xfrm>
            <a:custGeom>
              <a:avLst/>
              <a:gdLst/>
              <a:ahLst/>
              <a:cxnLst/>
              <a:rect l="l" t="t" r="r" b="b"/>
              <a:pathLst>
                <a:path w="518794">
                  <a:moveTo>
                    <a:pt x="0" y="0"/>
                  </a:moveTo>
                  <a:lnTo>
                    <a:pt x="518426" y="0"/>
                  </a:lnTo>
                </a:path>
              </a:pathLst>
            </a:custGeom>
            <a:ln w="190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72 Grupo"/>
          <p:cNvGrpSpPr/>
          <p:nvPr/>
        </p:nvGrpSpPr>
        <p:grpSpPr>
          <a:xfrm>
            <a:off x="5994400" y="1373505"/>
            <a:ext cx="301769" cy="4008120"/>
            <a:chOff x="6017592" y="1419224"/>
            <a:chExt cx="301769" cy="4008120"/>
          </a:xfrm>
        </p:grpSpPr>
        <p:sp>
          <p:nvSpPr>
            <p:cNvPr id="16" name="object 16"/>
            <p:cNvSpPr/>
            <p:nvPr/>
          </p:nvSpPr>
          <p:spPr>
            <a:xfrm>
              <a:off x="6017604" y="3099004"/>
              <a:ext cx="264795" cy="0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26" y="0"/>
                  </a:lnTo>
                </a:path>
              </a:pathLst>
            </a:custGeom>
            <a:ln w="19050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73655" y="1461339"/>
              <a:ext cx="0" cy="1628139"/>
            </a:xfrm>
            <a:custGeom>
              <a:avLst/>
              <a:gdLst/>
              <a:ahLst/>
              <a:cxnLst/>
              <a:rect l="l" t="t" r="r" b="b"/>
              <a:pathLst>
                <a:path h="1628139">
                  <a:moveTo>
                    <a:pt x="0" y="0"/>
                  </a:moveTo>
                  <a:lnTo>
                    <a:pt x="0" y="1628140"/>
                  </a:lnTo>
                </a:path>
              </a:pathLst>
            </a:custGeom>
            <a:ln w="16751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 flipV="1">
              <a:off x="6034394" y="1419224"/>
              <a:ext cx="239250" cy="45719"/>
            </a:xfrm>
            <a:custGeom>
              <a:avLst/>
              <a:gdLst/>
              <a:ahLst/>
              <a:cxnLst/>
              <a:rect l="l" t="t" r="r" b="b"/>
              <a:pathLst>
                <a:path w="518795">
                  <a:moveTo>
                    <a:pt x="0" y="0"/>
                  </a:moveTo>
                  <a:lnTo>
                    <a:pt x="518426" y="0"/>
                  </a:lnTo>
                </a:path>
              </a:pathLst>
            </a:custGeom>
            <a:ln w="17779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 flipV="1">
              <a:off x="6017592" y="5381625"/>
              <a:ext cx="264795" cy="45719"/>
            </a:xfrm>
            <a:custGeom>
              <a:avLst/>
              <a:gdLst/>
              <a:ahLst/>
              <a:cxnLst/>
              <a:rect l="l" t="t" r="r" b="b"/>
              <a:pathLst>
                <a:path w="518795">
                  <a:moveTo>
                    <a:pt x="0" y="0"/>
                  </a:moveTo>
                  <a:lnTo>
                    <a:pt x="518426" y="0"/>
                  </a:lnTo>
                </a:path>
              </a:pathLst>
            </a:custGeom>
            <a:ln w="190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73642" y="3346330"/>
              <a:ext cx="45719" cy="2081014"/>
            </a:xfrm>
            <a:custGeom>
              <a:avLst/>
              <a:gdLst/>
              <a:ahLst/>
              <a:cxnLst/>
              <a:rect l="l" t="t" r="r" b="b"/>
              <a:pathLst>
                <a:path h="1930400">
                  <a:moveTo>
                    <a:pt x="0" y="0"/>
                  </a:moveTo>
                  <a:lnTo>
                    <a:pt x="0" y="1930400"/>
                  </a:lnTo>
                </a:path>
              </a:pathLst>
            </a:custGeom>
            <a:ln w="1675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17592" y="3336806"/>
              <a:ext cx="264795" cy="0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26" y="0"/>
                  </a:lnTo>
                </a:path>
              </a:pathLst>
            </a:custGeom>
            <a:ln w="190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999733" y="3924933"/>
            <a:ext cx="5591810" cy="26827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76835" algn="just">
              <a:lnSpc>
                <a:spcPts val="2200"/>
              </a:lnSpc>
              <a:spcBef>
                <a:spcPts val="120"/>
              </a:spcBef>
            </a:pPr>
            <a:endParaRPr sz="1600" dirty="0">
              <a:latin typeface="+mj-lt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6962" y="5537466"/>
            <a:ext cx="5984240" cy="500380"/>
          </a:xfrm>
          <a:custGeom>
            <a:avLst/>
            <a:gdLst/>
            <a:ahLst/>
            <a:cxnLst/>
            <a:rect l="l" t="t" r="r" b="b"/>
            <a:pathLst>
              <a:path w="5984240" h="500379">
                <a:moveTo>
                  <a:pt x="5729689" y="0"/>
                </a:moveTo>
                <a:lnTo>
                  <a:pt x="0" y="0"/>
                </a:lnTo>
                <a:lnTo>
                  <a:pt x="0" y="500265"/>
                </a:lnTo>
                <a:lnTo>
                  <a:pt x="5983681" y="500265"/>
                </a:lnTo>
                <a:lnTo>
                  <a:pt x="5729689" y="0"/>
                </a:lnTo>
                <a:close/>
              </a:path>
            </a:pathLst>
          </a:custGeom>
          <a:solidFill>
            <a:srgbClr val="D1C66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82 Grupo"/>
          <p:cNvGrpSpPr/>
          <p:nvPr/>
        </p:nvGrpSpPr>
        <p:grpSpPr>
          <a:xfrm>
            <a:off x="50800" y="5537466"/>
            <a:ext cx="5895340" cy="1098474"/>
            <a:chOff x="50800" y="5537466"/>
            <a:chExt cx="5895340" cy="1098474"/>
          </a:xfrm>
        </p:grpSpPr>
        <p:sp>
          <p:nvSpPr>
            <p:cNvPr id="26" name="object 26"/>
            <p:cNvSpPr txBox="1"/>
            <p:nvPr/>
          </p:nvSpPr>
          <p:spPr>
            <a:xfrm>
              <a:off x="747650" y="6179692"/>
              <a:ext cx="1406525" cy="42735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12700" marR="5080">
                <a:lnSpc>
                  <a:spcPct val="102600"/>
                </a:lnSpc>
                <a:spcBef>
                  <a:spcPts val="60"/>
                </a:spcBef>
              </a:pPr>
              <a:r>
                <a:rPr sz="1300" spc="-20" dirty="0">
                  <a:solidFill>
                    <a:srgbClr val="6D6E71"/>
                  </a:solidFill>
                  <a:latin typeface="Tahoma"/>
                  <a:cs typeface="Tahoma"/>
                </a:rPr>
                <a:t>Alivios </a:t>
              </a:r>
              <a:r>
                <a:rPr sz="1300" spc="-80" dirty="0">
                  <a:solidFill>
                    <a:srgbClr val="6D6E71"/>
                  </a:solidFill>
                  <a:latin typeface="Tahoma"/>
                  <a:cs typeface="Tahoma"/>
                </a:rPr>
                <a:t>y </a:t>
              </a:r>
              <a:r>
                <a:rPr sz="1300" spc="-40" dirty="0">
                  <a:solidFill>
                    <a:srgbClr val="6D6E71"/>
                  </a:solidFill>
                  <a:latin typeface="Tahoma"/>
                  <a:cs typeface="Tahoma"/>
                </a:rPr>
                <a:t>agravantes  </a:t>
              </a:r>
              <a:r>
                <a:rPr sz="1300" spc="-45" dirty="0">
                  <a:solidFill>
                    <a:srgbClr val="6D6E71"/>
                  </a:solidFill>
                  <a:latin typeface="Tahoma"/>
                  <a:cs typeface="Tahoma"/>
                </a:rPr>
                <a:t>en </a:t>
              </a:r>
              <a:r>
                <a:rPr sz="1300" spc="-35" dirty="0">
                  <a:solidFill>
                    <a:srgbClr val="6D6E71"/>
                  </a:solidFill>
                  <a:latin typeface="Tahoma"/>
                  <a:cs typeface="Tahoma"/>
                </a:rPr>
                <a:t>materia</a:t>
              </a:r>
              <a:r>
                <a:rPr sz="1300" spc="-320" dirty="0">
                  <a:solidFill>
                    <a:srgbClr val="6D6E71"/>
                  </a:solidFill>
                  <a:latin typeface="Tahoma"/>
                  <a:cs typeface="Tahoma"/>
                </a:rPr>
                <a:t> </a:t>
              </a:r>
              <a:r>
                <a:rPr sz="1300" spc="-15" dirty="0">
                  <a:solidFill>
                    <a:srgbClr val="6D6E71"/>
                  </a:solidFill>
                  <a:latin typeface="Tahoma"/>
                  <a:cs typeface="Tahoma"/>
                </a:rPr>
                <a:t>siniestral</a:t>
              </a:r>
              <a:endParaRPr sz="1300" dirty="0">
                <a:latin typeface="Tahoma"/>
                <a:cs typeface="Tahoma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2523763" y="6192735"/>
              <a:ext cx="1571625" cy="42735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12700" marR="5080">
                <a:lnSpc>
                  <a:spcPct val="102600"/>
                </a:lnSpc>
                <a:spcBef>
                  <a:spcPts val="60"/>
                </a:spcBef>
              </a:pPr>
              <a:r>
                <a:rPr sz="1300" spc="-15" dirty="0">
                  <a:solidFill>
                    <a:srgbClr val="6D6E71"/>
                  </a:solidFill>
                  <a:latin typeface="Tahoma"/>
                  <a:cs typeface="Tahoma"/>
                </a:rPr>
                <a:t>Litigiosidad</a:t>
              </a:r>
              <a:r>
                <a:rPr sz="1300" spc="-170" dirty="0">
                  <a:solidFill>
                    <a:srgbClr val="6D6E71"/>
                  </a:solidFill>
                  <a:latin typeface="Tahoma"/>
                  <a:cs typeface="Tahoma"/>
                </a:rPr>
                <a:t> </a:t>
              </a:r>
              <a:r>
                <a:rPr sz="1300" spc="-35" dirty="0">
                  <a:solidFill>
                    <a:srgbClr val="6D6E71"/>
                  </a:solidFill>
                  <a:latin typeface="Tahoma"/>
                  <a:cs typeface="Tahoma"/>
                </a:rPr>
                <a:t>contenida,  </a:t>
              </a:r>
              <a:r>
                <a:rPr sz="1300" spc="-50" dirty="0">
                  <a:solidFill>
                    <a:srgbClr val="6D6E71"/>
                  </a:solidFill>
                  <a:latin typeface="Tahoma"/>
                  <a:cs typeface="Tahoma"/>
                </a:rPr>
                <a:t>rauda </a:t>
              </a:r>
              <a:r>
                <a:rPr sz="1300" spc="-45" dirty="0">
                  <a:solidFill>
                    <a:srgbClr val="6D6E71"/>
                  </a:solidFill>
                  <a:latin typeface="Tahoma"/>
                  <a:cs typeface="Tahoma"/>
                </a:rPr>
                <a:t>para</a:t>
              </a:r>
              <a:r>
                <a:rPr sz="1300" spc="-285" dirty="0">
                  <a:solidFill>
                    <a:srgbClr val="6D6E71"/>
                  </a:solidFill>
                  <a:latin typeface="Tahoma"/>
                  <a:cs typeface="Tahoma"/>
                </a:rPr>
                <a:t> </a:t>
              </a:r>
              <a:r>
                <a:rPr sz="1300" spc="-30" dirty="0">
                  <a:solidFill>
                    <a:srgbClr val="6D6E71"/>
                  </a:solidFill>
                  <a:latin typeface="Tahoma"/>
                  <a:cs typeface="Tahoma"/>
                </a:rPr>
                <a:t>disparar</a:t>
              </a:r>
              <a:endParaRPr sz="1300" dirty="0">
                <a:latin typeface="Tahoma"/>
                <a:cs typeface="Tahoma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4439467" y="6208585"/>
              <a:ext cx="1501775" cy="42735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12700" marR="5080">
                <a:lnSpc>
                  <a:spcPct val="102600"/>
                </a:lnSpc>
                <a:spcBef>
                  <a:spcPts val="60"/>
                </a:spcBef>
              </a:pPr>
              <a:r>
                <a:rPr sz="1300" spc="-30" dirty="0">
                  <a:solidFill>
                    <a:srgbClr val="6D6E71"/>
                  </a:solidFill>
                  <a:latin typeface="Tahoma"/>
                  <a:cs typeface="Tahoma"/>
                </a:rPr>
                <a:t>Delicado </a:t>
              </a:r>
              <a:r>
                <a:rPr sz="1300" spc="-50" dirty="0">
                  <a:solidFill>
                    <a:srgbClr val="6D6E71"/>
                  </a:solidFill>
                  <a:latin typeface="Tahoma"/>
                  <a:cs typeface="Tahoma"/>
                </a:rPr>
                <a:t>panorama  </a:t>
              </a:r>
              <a:r>
                <a:rPr sz="1300" spc="-20" dirty="0">
                  <a:solidFill>
                    <a:srgbClr val="6D6E71"/>
                  </a:solidFill>
                  <a:latin typeface="Tahoma"/>
                  <a:cs typeface="Tahoma"/>
                </a:rPr>
                <a:t>económico</a:t>
              </a:r>
              <a:r>
                <a:rPr sz="1300" spc="-220" dirty="0">
                  <a:solidFill>
                    <a:srgbClr val="6D6E71"/>
                  </a:solidFill>
                  <a:latin typeface="Tahoma"/>
                  <a:cs typeface="Tahoma"/>
                </a:rPr>
                <a:t> </a:t>
              </a:r>
              <a:r>
                <a:rPr sz="1300" spc="-20" dirty="0">
                  <a:solidFill>
                    <a:srgbClr val="6D6E71"/>
                  </a:solidFill>
                  <a:latin typeface="Tahoma"/>
                  <a:cs typeface="Tahoma"/>
                </a:rPr>
                <a:t>financiero</a:t>
              </a:r>
              <a:endParaRPr sz="1300" dirty="0">
                <a:latin typeface="Tahoma"/>
                <a:cs typeface="Tahoma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0800" y="5537466"/>
              <a:ext cx="5895340" cy="500380"/>
            </a:xfrm>
            <a:custGeom>
              <a:avLst/>
              <a:gdLst/>
              <a:ahLst/>
              <a:cxnLst/>
              <a:rect l="l" t="t" r="r" b="b"/>
              <a:pathLst>
                <a:path w="5895340" h="500379">
                  <a:moveTo>
                    <a:pt x="5640789" y="0"/>
                  </a:moveTo>
                  <a:lnTo>
                    <a:pt x="0" y="0"/>
                  </a:lnTo>
                  <a:lnTo>
                    <a:pt x="0" y="500265"/>
                  </a:lnTo>
                  <a:lnTo>
                    <a:pt x="5894781" y="500265"/>
                  </a:lnTo>
                  <a:lnTo>
                    <a:pt x="5640789" y="0"/>
                  </a:lnTo>
                  <a:close/>
                </a:path>
              </a:pathLst>
            </a:custGeom>
            <a:solidFill>
              <a:srgbClr val="D1C66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114214" y="5598984"/>
              <a:ext cx="2991485" cy="3606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200" spc="-45" dirty="0">
                  <a:solidFill>
                    <a:srgbClr val="FFFFFF"/>
                  </a:solidFill>
                  <a:latin typeface="Tahoma"/>
                  <a:cs typeface="Tahoma"/>
                </a:rPr>
                <a:t>Todo</a:t>
              </a:r>
              <a:r>
                <a:rPr sz="2200" spc="-19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20" dirty="0">
                  <a:solidFill>
                    <a:srgbClr val="FFFFFF"/>
                  </a:solidFill>
                  <a:latin typeface="Tahoma"/>
                  <a:cs typeface="Tahoma"/>
                </a:rPr>
                <a:t>ello</a:t>
              </a:r>
              <a:r>
                <a:rPr sz="2200" spc="-18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-20" dirty="0">
                  <a:solidFill>
                    <a:srgbClr val="FFFFFF"/>
                  </a:solidFill>
                  <a:latin typeface="Tahoma"/>
                  <a:cs typeface="Tahoma"/>
                </a:rPr>
                <a:t>en</a:t>
              </a:r>
              <a:r>
                <a:rPr sz="2200" spc="-18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15" dirty="0">
                  <a:solidFill>
                    <a:srgbClr val="FFFFFF"/>
                  </a:solidFill>
                  <a:latin typeface="Tahoma"/>
                  <a:cs typeface="Tahoma"/>
                </a:rPr>
                <a:t>el</a:t>
              </a:r>
              <a:r>
                <a:rPr sz="2200" spc="-18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20" dirty="0">
                  <a:solidFill>
                    <a:srgbClr val="FFFFFF"/>
                  </a:solidFill>
                  <a:latin typeface="Tahoma"/>
                  <a:cs typeface="Tahoma"/>
                </a:rPr>
                <a:t>marco</a:t>
              </a:r>
              <a:r>
                <a:rPr sz="2200" spc="-18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10" dirty="0">
                  <a:solidFill>
                    <a:srgbClr val="FFFFFF"/>
                  </a:solidFill>
                  <a:latin typeface="Tahoma"/>
                  <a:cs typeface="Tahoma"/>
                </a:rPr>
                <a:t>de</a:t>
              </a:r>
              <a:endParaRPr sz="2200" dirty="0">
                <a:latin typeface="Tahoma"/>
                <a:cs typeface="Tahoma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92290" y="5616667"/>
              <a:ext cx="326390" cy="336550"/>
            </a:xfrm>
            <a:custGeom>
              <a:avLst/>
              <a:gdLst/>
              <a:ahLst/>
              <a:cxnLst/>
              <a:rect l="l" t="t" r="r" b="b"/>
              <a:pathLst>
                <a:path w="326390" h="336550">
                  <a:moveTo>
                    <a:pt x="163055" y="0"/>
                  </a:moveTo>
                  <a:lnTo>
                    <a:pt x="119707" y="6004"/>
                  </a:lnTo>
                  <a:lnTo>
                    <a:pt x="80756" y="22950"/>
                  </a:lnTo>
                  <a:lnTo>
                    <a:pt x="47756" y="49234"/>
                  </a:lnTo>
                  <a:lnTo>
                    <a:pt x="22261" y="83255"/>
                  </a:lnTo>
                  <a:lnTo>
                    <a:pt x="5824" y="123410"/>
                  </a:lnTo>
                  <a:lnTo>
                    <a:pt x="0" y="168097"/>
                  </a:lnTo>
                  <a:lnTo>
                    <a:pt x="5824" y="212783"/>
                  </a:lnTo>
                  <a:lnTo>
                    <a:pt x="22261" y="252938"/>
                  </a:lnTo>
                  <a:lnTo>
                    <a:pt x="47756" y="286959"/>
                  </a:lnTo>
                  <a:lnTo>
                    <a:pt x="80756" y="313244"/>
                  </a:lnTo>
                  <a:lnTo>
                    <a:pt x="119707" y="330189"/>
                  </a:lnTo>
                  <a:lnTo>
                    <a:pt x="163055" y="336194"/>
                  </a:lnTo>
                  <a:lnTo>
                    <a:pt x="206402" y="330189"/>
                  </a:lnTo>
                  <a:lnTo>
                    <a:pt x="245353" y="313244"/>
                  </a:lnTo>
                  <a:lnTo>
                    <a:pt x="278353" y="286959"/>
                  </a:lnTo>
                  <a:lnTo>
                    <a:pt x="303849" y="252938"/>
                  </a:lnTo>
                  <a:lnTo>
                    <a:pt x="320286" y="212783"/>
                  </a:lnTo>
                  <a:lnTo>
                    <a:pt x="326110" y="168097"/>
                  </a:lnTo>
                  <a:lnTo>
                    <a:pt x="320286" y="123410"/>
                  </a:lnTo>
                  <a:lnTo>
                    <a:pt x="303849" y="83255"/>
                  </a:lnTo>
                  <a:lnTo>
                    <a:pt x="278353" y="49234"/>
                  </a:lnTo>
                  <a:lnTo>
                    <a:pt x="245353" y="22950"/>
                  </a:lnTo>
                  <a:lnTo>
                    <a:pt x="206402" y="6004"/>
                  </a:lnTo>
                  <a:lnTo>
                    <a:pt x="163055" y="0"/>
                  </a:lnTo>
                  <a:close/>
                </a:path>
              </a:pathLst>
            </a:custGeom>
            <a:solidFill>
              <a:srgbClr val="E3D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9125" y="5700715"/>
              <a:ext cx="152387" cy="1681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3747" y="6340576"/>
              <a:ext cx="152387" cy="1681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31253" y="6340576"/>
              <a:ext cx="152387" cy="1681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49319" y="6340576"/>
              <a:ext cx="152387" cy="1681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6864287" y="1438217"/>
            <a:ext cx="2519045" cy="396240"/>
          </a:xfrm>
          <a:custGeom>
            <a:avLst/>
            <a:gdLst/>
            <a:ahLst/>
            <a:cxnLst/>
            <a:rect l="l" t="t" r="r" b="b"/>
            <a:pathLst>
              <a:path w="2519045" h="396239">
                <a:moveTo>
                  <a:pt x="2518587" y="0"/>
                </a:moveTo>
                <a:lnTo>
                  <a:pt x="0" y="0"/>
                </a:lnTo>
                <a:lnTo>
                  <a:pt x="0" y="396011"/>
                </a:lnTo>
                <a:lnTo>
                  <a:pt x="2285288" y="396011"/>
                </a:lnTo>
                <a:lnTo>
                  <a:pt x="2518587" y="0"/>
                </a:lnTo>
                <a:close/>
              </a:path>
            </a:pathLst>
          </a:custGeom>
          <a:solidFill>
            <a:srgbClr val="90B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973218" y="1488699"/>
            <a:ext cx="213550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" dirty="0">
                <a:solidFill>
                  <a:srgbClr val="FFFFFF"/>
                </a:solidFill>
                <a:latin typeface="Century Gothic"/>
                <a:cs typeface="Century Gothic"/>
              </a:rPr>
              <a:t>EN </a:t>
            </a:r>
            <a:r>
              <a:rPr sz="1700" spc="-105" dirty="0">
                <a:solidFill>
                  <a:srgbClr val="FFFFFF"/>
                </a:solidFill>
                <a:latin typeface="Century Gothic"/>
                <a:cs typeface="Century Gothic"/>
              </a:rPr>
              <a:t>TODAS </a:t>
            </a:r>
            <a:r>
              <a:rPr sz="1700" spc="60" dirty="0">
                <a:solidFill>
                  <a:srgbClr val="FFFFFF"/>
                </a:solidFill>
                <a:latin typeface="Century Gothic"/>
                <a:cs typeface="Century Gothic"/>
              </a:rPr>
              <a:t>LAS</a:t>
            </a:r>
            <a:r>
              <a:rPr sz="1700" spc="-3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ÁREAS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41" name="40 Grupo"/>
          <p:cNvGrpSpPr/>
          <p:nvPr/>
        </p:nvGrpSpPr>
        <p:grpSpPr>
          <a:xfrm>
            <a:off x="6775382" y="2384021"/>
            <a:ext cx="495908" cy="4100829"/>
            <a:chOff x="6775382" y="2384021"/>
            <a:chExt cx="495908" cy="4100829"/>
          </a:xfrm>
        </p:grpSpPr>
        <p:sp>
          <p:nvSpPr>
            <p:cNvPr id="44" name="object 44"/>
            <p:cNvSpPr/>
            <p:nvPr/>
          </p:nvSpPr>
          <p:spPr>
            <a:xfrm>
              <a:off x="7263035" y="2384021"/>
              <a:ext cx="8255" cy="4100829"/>
            </a:xfrm>
            <a:custGeom>
              <a:avLst/>
              <a:gdLst/>
              <a:ahLst/>
              <a:cxnLst/>
              <a:rect l="l" t="t" r="r" b="b"/>
              <a:pathLst>
                <a:path w="8254" h="4100829">
                  <a:moveTo>
                    <a:pt x="0" y="0"/>
                  </a:moveTo>
                  <a:lnTo>
                    <a:pt x="7962" y="4100309"/>
                  </a:lnTo>
                </a:path>
              </a:pathLst>
            </a:custGeom>
            <a:ln w="12699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9" name="38 Grupo"/>
            <p:cNvGrpSpPr/>
            <p:nvPr/>
          </p:nvGrpSpPr>
          <p:grpSpPr>
            <a:xfrm>
              <a:off x="6775383" y="3357801"/>
              <a:ext cx="323228" cy="320599"/>
              <a:chOff x="6775383" y="3357801"/>
              <a:chExt cx="323228" cy="320599"/>
            </a:xfrm>
          </p:grpSpPr>
          <p:sp>
            <p:nvSpPr>
              <p:cNvPr id="45" name="object 45"/>
              <p:cNvSpPr/>
              <p:nvPr/>
            </p:nvSpPr>
            <p:spPr>
              <a:xfrm flipV="1">
                <a:off x="6775383" y="3357801"/>
                <a:ext cx="323228" cy="320599"/>
              </a:xfrm>
              <a:custGeom>
                <a:avLst/>
                <a:gdLst/>
                <a:ahLst/>
                <a:cxnLst/>
                <a:rect l="l" t="t" r="r" b="b"/>
                <a:pathLst>
                  <a:path w="323215" h="323214">
                    <a:moveTo>
                      <a:pt x="161518" y="0"/>
                    </a:moveTo>
                    <a:lnTo>
                      <a:pt x="118580" y="5769"/>
                    </a:lnTo>
                    <a:lnTo>
                      <a:pt x="79996" y="22051"/>
                    </a:lnTo>
                    <a:lnTo>
                      <a:pt x="47307" y="47305"/>
                    </a:lnTo>
                    <a:lnTo>
                      <a:pt x="22051" y="79993"/>
                    </a:lnTo>
                    <a:lnTo>
                      <a:pt x="5769" y="118573"/>
                    </a:lnTo>
                    <a:lnTo>
                      <a:pt x="0" y="161505"/>
                    </a:lnTo>
                    <a:lnTo>
                      <a:pt x="5769" y="204439"/>
                    </a:lnTo>
                    <a:lnTo>
                      <a:pt x="22051" y="243022"/>
                    </a:lnTo>
                    <a:lnTo>
                      <a:pt x="47307" y="275712"/>
                    </a:lnTo>
                    <a:lnTo>
                      <a:pt x="79996" y="300969"/>
                    </a:lnTo>
                    <a:lnTo>
                      <a:pt x="118580" y="317254"/>
                    </a:lnTo>
                    <a:lnTo>
                      <a:pt x="161518" y="323024"/>
                    </a:lnTo>
                    <a:lnTo>
                      <a:pt x="204455" y="317254"/>
                    </a:lnTo>
                    <a:lnTo>
                      <a:pt x="243037" y="300969"/>
                    </a:lnTo>
                    <a:lnTo>
                      <a:pt x="275723" y="275712"/>
                    </a:lnTo>
                    <a:lnTo>
                      <a:pt x="300975" y="243022"/>
                    </a:lnTo>
                    <a:lnTo>
                      <a:pt x="317255" y="204439"/>
                    </a:lnTo>
                    <a:lnTo>
                      <a:pt x="323024" y="161505"/>
                    </a:lnTo>
                    <a:lnTo>
                      <a:pt x="317255" y="118573"/>
                    </a:lnTo>
                    <a:lnTo>
                      <a:pt x="300975" y="79993"/>
                    </a:lnTo>
                    <a:lnTo>
                      <a:pt x="275723" y="47305"/>
                    </a:lnTo>
                    <a:lnTo>
                      <a:pt x="243037" y="22051"/>
                    </a:lnTo>
                    <a:lnTo>
                      <a:pt x="204455" y="5769"/>
                    </a:lnTo>
                    <a:lnTo>
                      <a:pt x="161518" y="0"/>
                    </a:lnTo>
                    <a:close/>
                  </a:path>
                </a:pathLst>
              </a:custGeom>
              <a:solidFill>
                <a:srgbClr val="80828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6853312" y="3611446"/>
                <a:ext cx="1352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5254">
                    <a:moveTo>
                      <a:pt x="0" y="0"/>
                    </a:moveTo>
                    <a:lnTo>
                      <a:pt x="135039" y="0"/>
                    </a:lnTo>
                  </a:path>
                </a:pathLst>
              </a:custGeom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6853312" y="3439996"/>
                <a:ext cx="3619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11429">
                    <a:moveTo>
                      <a:pt x="0" y="11429"/>
                    </a:moveTo>
                    <a:lnTo>
                      <a:pt x="35585" y="11429"/>
                    </a:lnTo>
                    <a:lnTo>
                      <a:pt x="35585" y="0"/>
                    </a:lnTo>
                    <a:lnTo>
                      <a:pt x="0" y="0"/>
                    </a:lnTo>
                    <a:lnTo>
                      <a:pt x="0" y="114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6883728" y="3419676"/>
                <a:ext cx="571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20320">
                    <a:moveTo>
                      <a:pt x="0" y="20319"/>
                    </a:moveTo>
                    <a:lnTo>
                      <a:pt x="5168" y="20319"/>
                    </a:lnTo>
                    <a:lnTo>
                      <a:pt x="5168" y="0"/>
                    </a:lnTo>
                    <a:lnTo>
                      <a:pt x="0" y="0"/>
                    </a:lnTo>
                    <a:lnTo>
                      <a:pt x="0" y="203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1" name="80 Grupo"/>
              <p:cNvGrpSpPr/>
              <p:nvPr/>
            </p:nvGrpSpPr>
            <p:grpSpPr>
              <a:xfrm>
                <a:off x="6858468" y="3417136"/>
                <a:ext cx="160515" cy="189230"/>
                <a:chOff x="6858468" y="3413145"/>
                <a:chExt cx="160515" cy="189230"/>
              </a:xfrm>
            </p:grpSpPr>
            <p:sp>
              <p:nvSpPr>
                <p:cNvPr id="47" name="object 47"/>
                <p:cNvSpPr/>
                <p:nvPr/>
              </p:nvSpPr>
              <p:spPr>
                <a:xfrm>
                  <a:off x="6858468" y="3447435"/>
                  <a:ext cx="0" cy="154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54939">
                      <a:moveTo>
                        <a:pt x="0" y="0"/>
                      </a:moveTo>
                      <a:lnTo>
                        <a:pt x="0" y="154939"/>
                      </a:lnTo>
                    </a:path>
                  </a:pathLst>
                </a:custGeom>
                <a:ln w="10312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" name="object 50"/>
                <p:cNvSpPr/>
                <p:nvPr/>
              </p:nvSpPr>
              <p:spPr>
                <a:xfrm>
                  <a:off x="6883728" y="3413145"/>
                  <a:ext cx="13525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54">
                      <a:moveTo>
                        <a:pt x="0" y="0"/>
                      </a:moveTo>
                      <a:lnTo>
                        <a:pt x="135039" y="0"/>
                      </a:lnTo>
                    </a:path>
                  </a:pathLst>
                </a:custGeom>
                <a:ln w="507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" name="object 51"/>
                <p:cNvSpPr/>
                <p:nvPr/>
              </p:nvSpPr>
              <p:spPr>
                <a:xfrm>
                  <a:off x="6883728" y="3583325"/>
                  <a:ext cx="13525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54">
                      <a:moveTo>
                        <a:pt x="0" y="0"/>
                      </a:moveTo>
                      <a:lnTo>
                        <a:pt x="135039" y="0"/>
                      </a:lnTo>
                    </a:path>
                  </a:pathLst>
                </a:custGeom>
                <a:ln w="507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52"/>
                <p:cNvSpPr/>
                <p:nvPr/>
              </p:nvSpPr>
              <p:spPr>
                <a:xfrm>
                  <a:off x="6886313" y="3447435"/>
                  <a:ext cx="0" cy="1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33350">
                      <a:moveTo>
                        <a:pt x="0" y="0"/>
                      </a:moveTo>
                      <a:lnTo>
                        <a:pt x="0" y="133350"/>
                      </a:lnTo>
                    </a:path>
                  </a:pathLst>
                </a:custGeom>
                <a:ln w="5168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53"/>
                <p:cNvSpPr/>
                <p:nvPr/>
              </p:nvSpPr>
              <p:spPr>
                <a:xfrm>
                  <a:off x="7016189" y="3415507"/>
                  <a:ext cx="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65735">
                      <a:moveTo>
                        <a:pt x="0" y="0"/>
                      </a:moveTo>
                      <a:lnTo>
                        <a:pt x="0" y="165277"/>
                      </a:lnTo>
                    </a:path>
                  </a:pathLst>
                </a:custGeom>
                <a:ln w="5156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4" name="object 54"/>
                <p:cNvSpPr/>
                <p:nvPr/>
              </p:nvSpPr>
              <p:spPr>
                <a:xfrm>
                  <a:off x="6920076" y="3445755"/>
                  <a:ext cx="62865" cy="1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5" h="10795">
                      <a:moveTo>
                        <a:pt x="62356" y="10312"/>
                      </a:moveTo>
                      <a:lnTo>
                        <a:pt x="62356" y="0"/>
                      </a:lnTo>
                      <a:lnTo>
                        <a:pt x="0" y="0"/>
                      </a:lnTo>
                      <a:lnTo>
                        <a:pt x="0" y="10312"/>
                      </a:lnTo>
                      <a:lnTo>
                        <a:pt x="62356" y="103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5" name="object 55"/>
              <p:cNvSpPr/>
              <p:nvPr/>
            </p:nvSpPr>
            <p:spPr>
              <a:xfrm>
                <a:off x="6920076" y="3555364"/>
                <a:ext cx="6286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10795">
                    <a:moveTo>
                      <a:pt x="62356" y="10312"/>
                    </a:moveTo>
                    <a:lnTo>
                      <a:pt x="62356" y="0"/>
                    </a:lnTo>
                    <a:lnTo>
                      <a:pt x="0" y="0"/>
                    </a:lnTo>
                    <a:lnTo>
                      <a:pt x="0" y="10312"/>
                    </a:lnTo>
                    <a:lnTo>
                      <a:pt x="62356" y="103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6920076" y="3486482"/>
                <a:ext cx="6286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10795">
                    <a:moveTo>
                      <a:pt x="62356" y="10312"/>
                    </a:moveTo>
                    <a:lnTo>
                      <a:pt x="62356" y="0"/>
                    </a:lnTo>
                    <a:lnTo>
                      <a:pt x="0" y="0"/>
                    </a:lnTo>
                    <a:lnTo>
                      <a:pt x="0" y="10312"/>
                    </a:lnTo>
                    <a:lnTo>
                      <a:pt x="62356" y="103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7" name="object 57"/>
            <p:cNvSpPr/>
            <p:nvPr/>
          </p:nvSpPr>
          <p:spPr>
            <a:xfrm>
              <a:off x="6775395" y="2620201"/>
              <a:ext cx="323024" cy="323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" name="39 Grupo"/>
            <p:cNvGrpSpPr/>
            <p:nvPr/>
          </p:nvGrpSpPr>
          <p:grpSpPr>
            <a:xfrm>
              <a:off x="6775395" y="4144010"/>
              <a:ext cx="323215" cy="323215"/>
              <a:chOff x="6775395" y="4144010"/>
              <a:chExt cx="323215" cy="323215"/>
            </a:xfrm>
          </p:grpSpPr>
          <p:sp>
            <p:nvSpPr>
              <p:cNvPr id="58" name="object 58"/>
              <p:cNvSpPr/>
              <p:nvPr/>
            </p:nvSpPr>
            <p:spPr>
              <a:xfrm>
                <a:off x="6775395" y="4144010"/>
                <a:ext cx="323215" cy="323215"/>
              </a:xfrm>
              <a:custGeom>
                <a:avLst/>
                <a:gdLst/>
                <a:ahLst/>
                <a:cxnLst/>
                <a:rect l="l" t="t" r="r" b="b"/>
                <a:pathLst>
                  <a:path w="323215" h="323214">
                    <a:moveTo>
                      <a:pt x="161518" y="0"/>
                    </a:moveTo>
                    <a:lnTo>
                      <a:pt x="118580" y="5769"/>
                    </a:lnTo>
                    <a:lnTo>
                      <a:pt x="79996" y="22051"/>
                    </a:lnTo>
                    <a:lnTo>
                      <a:pt x="47307" y="47307"/>
                    </a:lnTo>
                    <a:lnTo>
                      <a:pt x="22051" y="79996"/>
                    </a:lnTo>
                    <a:lnTo>
                      <a:pt x="5769" y="118580"/>
                    </a:lnTo>
                    <a:lnTo>
                      <a:pt x="0" y="161518"/>
                    </a:lnTo>
                    <a:lnTo>
                      <a:pt x="5769" y="204451"/>
                    </a:lnTo>
                    <a:lnTo>
                      <a:pt x="22051" y="243031"/>
                    </a:lnTo>
                    <a:lnTo>
                      <a:pt x="47307" y="275718"/>
                    </a:lnTo>
                    <a:lnTo>
                      <a:pt x="79996" y="300973"/>
                    </a:lnTo>
                    <a:lnTo>
                      <a:pt x="118580" y="317254"/>
                    </a:lnTo>
                    <a:lnTo>
                      <a:pt x="161518" y="323024"/>
                    </a:lnTo>
                    <a:lnTo>
                      <a:pt x="204455" y="317254"/>
                    </a:lnTo>
                    <a:lnTo>
                      <a:pt x="243037" y="300973"/>
                    </a:lnTo>
                    <a:lnTo>
                      <a:pt x="275723" y="275718"/>
                    </a:lnTo>
                    <a:lnTo>
                      <a:pt x="300975" y="243031"/>
                    </a:lnTo>
                    <a:lnTo>
                      <a:pt x="317255" y="204451"/>
                    </a:lnTo>
                    <a:lnTo>
                      <a:pt x="323024" y="161518"/>
                    </a:lnTo>
                    <a:lnTo>
                      <a:pt x="317255" y="118580"/>
                    </a:lnTo>
                    <a:lnTo>
                      <a:pt x="300975" y="79996"/>
                    </a:lnTo>
                    <a:lnTo>
                      <a:pt x="275723" y="47307"/>
                    </a:lnTo>
                    <a:lnTo>
                      <a:pt x="243037" y="22051"/>
                    </a:lnTo>
                    <a:lnTo>
                      <a:pt x="204455" y="5769"/>
                    </a:lnTo>
                    <a:lnTo>
                      <a:pt x="161518" y="0"/>
                    </a:lnTo>
                    <a:close/>
                  </a:path>
                </a:pathLst>
              </a:custGeom>
              <a:solidFill>
                <a:srgbClr val="80828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6831476" y="4189155"/>
                <a:ext cx="228146" cy="20187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0" name="object 60"/>
            <p:cNvSpPr/>
            <p:nvPr/>
          </p:nvSpPr>
          <p:spPr>
            <a:xfrm>
              <a:off x="6775382" y="5900650"/>
              <a:ext cx="323037" cy="3230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75382" y="5000625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4">
                  <a:moveTo>
                    <a:pt x="161518" y="0"/>
                  </a:moveTo>
                  <a:lnTo>
                    <a:pt x="118584" y="5770"/>
                  </a:lnTo>
                  <a:lnTo>
                    <a:pt x="80002" y="22054"/>
                  </a:lnTo>
                  <a:lnTo>
                    <a:pt x="47312" y="47312"/>
                  </a:lnTo>
                  <a:lnTo>
                    <a:pt x="22054" y="80002"/>
                  </a:lnTo>
                  <a:lnTo>
                    <a:pt x="5770" y="118584"/>
                  </a:lnTo>
                  <a:lnTo>
                    <a:pt x="0" y="161518"/>
                  </a:lnTo>
                  <a:lnTo>
                    <a:pt x="5770" y="204452"/>
                  </a:lnTo>
                  <a:lnTo>
                    <a:pt x="22054" y="243034"/>
                  </a:lnTo>
                  <a:lnTo>
                    <a:pt x="47312" y="275724"/>
                  </a:lnTo>
                  <a:lnTo>
                    <a:pt x="80002" y="300982"/>
                  </a:lnTo>
                  <a:lnTo>
                    <a:pt x="118584" y="317266"/>
                  </a:lnTo>
                  <a:lnTo>
                    <a:pt x="161518" y="323037"/>
                  </a:lnTo>
                  <a:lnTo>
                    <a:pt x="204461" y="317266"/>
                  </a:lnTo>
                  <a:lnTo>
                    <a:pt x="243046" y="300982"/>
                  </a:lnTo>
                  <a:lnTo>
                    <a:pt x="275734" y="275724"/>
                  </a:lnTo>
                  <a:lnTo>
                    <a:pt x="300988" y="243034"/>
                  </a:lnTo>
                  <a:lnTo>
                    <a:pt x="317268" y="204452"/>
                  </a:lnTo>
                  <a:lnTo>
                    <a:pt x="323037" y="161518"/>
                  </a:lnTo>
                  <a:lnTo>
                    <a:pt x="317268" y="118584"/>
                  </a:lnTo>
                  <a:lnTo>
                    <a:pt x="300988" y="80002"/>
                  </a:lnTo>
                  <a:lnTo>
                    <a:pt x="275734" y="47312"/>
                  </a:lnTo>
                  <a:lnTo>
                    <a:pt x="243046" y="22054"/>
                  </a:lnTo>
                  <a:lnTo>
                    <a:pt x="204461" y="5770"/>
                  </a:lnTo>
                  <a:lnTo>
                    <a:pt x="16151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12470" y="5051559"/>
              <a:ext cx="250358" cy="1912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6510201" y="540004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-19050" y="317"/>
                </a:moveTo>
                <a:lnTo>
                  <a:pt x="19050" y="317"/>
                </a:lnTo>
              </a:path>
            </a:pathLst>
          </a:custGeom>
          <a:ln w="38100">
            <a:solidFill>
              <a:srgbClr val="C7B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10201" y="692503"/>
            <a:ext cx="0" cy="5742940"/>
          </a:xfrm>
          <a:custGeom>
            <a:avLst/>
            <a:gdLst/>
            <a:ahLst/>
            <a:cxnLst/>
            <a:rect l="l" t="t" r="r" b="b"/>
            <a:pathLst>
              <a:path h="5742940">
                <a:moveTo>
                  <a:pt x="0" y="0"/>
                </a:moveTo>
                <a:lnTo>
                  <a:pt x="0" y="5742927"/>
                </a:lnTo>
              </a:path>
            </a:pathLst>
          </a:custGeom>
          <a:ln w="38100">
            <a:solidFill>
              <a:srgbClr val="C7BE4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10201" y="6511372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-19050" y="317"/>
                </a:moveTo>
                <a:lnTo>
                  <a:pt x="19050" y="317"/>
                </a:lnTo>
              </a:path>
            </a:pathLst>
          </a:custGeom>
          <a:ln w="38100">
            <a:solidFill>
              <a:srgbClr val="C7B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03483" y="1609801"/>
            <a:ext cx="1997075" cy="504190"/>
          </a:xfrm>
          <a:custGeom>
            <a:avLst/>
            <a:gdLst/>
            <a:ahLst/>
            <a:cxnLst/>
            <a:rect l="l" t="t" r="r" b="b"/>
            <a:pathLst>
              <a:path w="1997075" h="504189">
                <a:moveTo>
                  <a:pt x="1996515" y="0"/>
                </a:moveTo>
                <a:lnTo>
                  <a:pt x="142239" y="0"/>
                </a:lnTo>
                <a:lnTo>
                  <a:pt x="0" y="248953"/>
                </a:lnTo>
                <a:lnTo>
                  <a:pt x="142247" y="503998"/>
                </a:lnTo>
                <a:lnTo>
                  <a:pt x="1996515" y="503998"/>
                </a:lnTo>
                <a:lnTo>
                  <a:pt x="1996515" y="0"/>
                </a:lnTo>
                <a:close/>
              </a:path>
            </a:pathLst>
          </a:custGeom>
          <a:solidFill>
            <a:srgbClr val="D1C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477553" y="1648313"/>
            <a:ext cx="198755" cy="427355"/>
          </a:xfrm>
          <a:custGeom>
            <a:avLst/>
            <a:gdLst/>
            <a:ahLst/>
            <a:cxnLst/>
            <a:rect l="l" t="t" r="r" b="b"/>
            <a:pathLst>
              <a:path w="198754" h="427355">
                <a:moveTo>
                  <a:pt x="198526" y="0"/>
                </a:moveTo>
                <a:lnTo>
                  <a:pt x="120497" y="0"/>
                </a:lnTo>
                <a:lnTo>
                  <a:pt x="0" y="212090"/>
                </a:lnTo>
                <a:lnTo>
                  <a:pt x="120497" y="426961"/>
                </a:lnTo>
                <a:lnTo>
                  <a:pt x="198526" y="426961"/>
                </a:lnTo>
                <a:lnTo>
                  <a:pt x="78028" y="212090"/>
                </a:lnTo>
                <a:lnTo>
                  <a:pt x="198526" y="0"/>
                </a:lnTo>
                <a:close/>
              </a:path>
            </a:pathLst>
          </a:custGeom>
          <a:solidFill>
            <a:srgbClr val="D1C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827022" y="1636617"/>
            <a:ext cx="1541780" cy="4095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i="1" spc="-60" dirty="0">
                <a:solidFill>
                  <a:srgbClr val="FFFFFF"/>
                </a:solidFill>
                <a:latin typeface="Lucida Sans"/>
                <a:cs typeface="Lucida Sans"/>
              </a:rPr>
              <a:t>#</a:t>
            </a:r>
            <a:r>
              <a:rPr sz="2500" i="1" spc="-5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i="1" spc="180" dirty="0">
                <a:solidFill>
                  <a:srgbClr val="FFFFFF"/>
                </a:solidFill>
                <a:latin typeface="Calibri"/>
                <a:cs typeface="Calibri"/>
              </a:rPr>
              <a:t>NUEVOS</a:t>
            </a:r>
            <a:r>
              <a:rPr sz="2500" b="1" i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xfrm>
            <a:off x="12119532" y="7106498"/>
            <a:ext cx="20764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200" b="0" i="0" kern="1200">
                <a:solidFill>
                  <a:srgbClr val="8A8C8E"/>
                </a:solidFill>
                <a:latin typeface="Microsoft Yi Baiti"/>
                <a:ea typeface="+mn-ea"/>
                <a:cs typeface="Microsoft Yi Bait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s-AR" smtClean="0"/>
              <a:pPr marL="103505">
                <a:lnSpc>
                  <a:spcPct val="100000"/>
                </a:lnSpc>
                <a:spcBef>
                  <a:spcPts val="5"/>
                </a:spcBef>
              </a:pPr>
              <a:t>13</a:t>
            </a:fld>
            <a:endParaRPr dirty="0"/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9638452" y="275698"/>
            <a:ext cx="26758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0" dirty="0">
                <a:solidFill>
                  <a:srgbClr val="C7BE49"/>
                </a:solidFill>
                <a:latin typeface="Arial Narrow"/>
              </a:rPr>
              <a:t>IMPACTO COVID-19</a:t>
            </a:r>
          </a:p>
        </p:txBody>
      </p:sp>
      <p:graphicFrame>
        <p:nvGraphicFramePr>
          <p:cNvPr id="84" name="83 Tabla"/>
          <p:cNvGraphicFramePr>
            <a:graphicFrameLocks noGrp="1"/>
          </p:cNvGraphicFramePr>
          <p:nvPr/>
        </p:nvGraphicFramePr>
        <p:xfrm>
          <a:off x="7366000" y="2412877"/>
          <a:ext cx="4953000" cy="4201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864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Asesoramiento</a:t>
                      </a:r>
                      <a:r>
                        <a:rPr lang="es-ES" sz="1800" b="0" spc="-6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s-ES" sz="1800" b="0" spc="-5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en</a:t>
                      </a:r>
                      <a:r>
                        <a:rPr lang="es-ES" sz="1800" b="0" spc="-204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5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tema</a:t>
                      </a:r>
                      <a:r>
                        <a:rPr lang="es-ES" sz="1800" b="0" spc="-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13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COVID</a:t>
                      </a:r>
                      <a:r>
                        <a:rPr lang="es-ES" sz="1800" b="0" spc="-204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 </a:t>
                      </a:r>
                      <a:r>
                        <a:rPr lang="es-ES" sz="1800" b="1" spc="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para</a:t>
                      </a:r>
                      <a:r>
                        <a:rPr lang="es-ES" sz="1800" b="1" spc="-6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s-ES" sz="1800" b="1" spc="1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evitar</a:t>
                      </a:r>
                      <a:r>
                        <a:rPr lang="es-ES" sz="1800" b="1" spc="-6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s-ES" sz="1800" b="1" spc="2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contagios</a:t>
                      </a:r>
                      <a:r>
                        <a:rPr lang="es-ES" sz="1800" b="1" spc="2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, </a:t>
                      </a:r>
                      <a:r>
                        <a:rPr lang="es-ES" sz="1800" b="0" spc="-3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readecuación</a:t>
                      </a:r>
                      <a:r>
                        <a:rPr lang="es-ES" sz="1800" b="0" spc="-204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4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propia</a:t>
                      </a:r>
                      <a:r>
                        <a:rPr lang="es-ES" sz="1800" b="0" spc="-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1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y</a:t>
                      </a:r>
                      <a:r>
                        <a:rPr lang="es-ES" sz="1800" b="0" spc="-204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5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de</a:t>
                      </a:r>
                      <a:r>
                        <a:rPr lang="es-ES" sz="1800" b="0" spc="-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4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proveedores.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64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20" dirty="0">
                          <a:solidFill>
                            <a:srgbClr val="58595B"/>
                          </a:solidFill>
                          <a:cs typeface="Calibri"/>
                        </a:rPr>
                        <a:t>Divulgación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cs typeface="Calibri"/>
                        </a:rPr>
                        <a:t>de los más recientes 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cs typeface="Calibri"/>
                        </a:rPr>
                        <a:t>avances, protocolos, normativas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cs typeface="Calibri"/>
                        </a:rPr>
                        <a:t>y 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cs typeface="Calibri"/>
                        </a:rPr>
                        <a:t>recomendaciones.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2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Atención integral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de los 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trabajadores esenciales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que se hubieran contagiado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.</a:t>
                      </a:r>
                      <a:endParaRPr lang="es-ES" sz="1800" b="0" spc="20" dirty="0">
                        <a:solidFill>
                          <a:srgbClr val="58595B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33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Asesoramiento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, recomendaciones y sugerencias para la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vuelta al trabajo,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en el marco de la nueva normalidad.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63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Patología extraña y ajena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al Sistema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. Atención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de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enfermos/contagiados,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lógica diferente de accidentados.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11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7380265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39"/>
                </a:moveTo>
                <a:lnTo>
                  <a:pt x="12599987" y="180339"/>
                </a:lnTo>
                <a:lnTo>
                  <a:pt x="12599987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6891315"/>
            <a:ext cx="180340" cy="488950"/>
          </a:xfrm>
          <a:custGeom>
            <a:avLst/>
            <a:gdLst/>
            <a:ahLst/>
            <a:cxnLst/>
            <a:rect l="l" t="t" r="r" b="b"/>
            <a:pathLst>
              <a:path w="180340" h="488950">
                <a:moveTo>
                  <a:pt x="0" y="488949"/>
                </a:moveTo>
                <a:lnTo>
                  <a:pt x="179997" y="488949"/>
                </a:lnTo>
                <a:lnTo>
                  <a:pt x="179997" y="0"/>
                </a:lnTo>
                <a:lnTo>
                  <a:pt x="0" y="0"/>
                </a:lnTo>
                <a:lnTo>
                  <a:pt x="0" y="488949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9" y="6891315"/>
            <a:ext cx="180340" cy="488950"/>
          </a:xfrm>
          <a:custGeom>
            <a:avLst/>
            <a:gdLst/>
            <a:ahLst/>
            <a:cxnLst/>
            <a:rect l="l" t="t" r="r" b="b"/>
            <a:pathLst>
              <a:path w="180340" h="488950">
                <a:moveTo>
                  <a:pt x="179984" y="0"/>
                </a:moveTo>
                <a:lnTo>
                  <a:pt x="0" y="0"/>
                </a:lnTo>
                <a:lnTo>
                  <a:pt x="0" y="488683"/>
                </a:lnTo>
                <a:lnTo>
                  <a:pt x="179984" y="488683"/>
                </a:lnTo>
                <a:lnTo>
                  <a:pt x="179984" y="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90550"/>
          </a:xfrm>
          <a:custGeom>
            <a:avLst/>
            <a:gdLst/>
            <a:ahLst/>
            <a:cxnLst/>
            <a:rect l="l" t="t" r="r" b="b"/>
            <a:pathLst>
              <a:path w="180340" h="590550">
                <a:moveTo>
                  <a:pt x="0" y="590549"/>
                </a:moveTo>
                <a:lnTo>
                  <a:pt x="179997" y="590549"/>
                </a:lnTo>
                <a:lnTo>
                  <a:pt x="179997" y="0"/>
                </a:lnTo>
                <a:lnTo>
                  <a:pt x="0" y="0"/>
                </a:lnTo>
                <a:lnTo>
                  <a:pt x="0" y="590549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91820"/>
          </a:xfrm>
          <a:custGeom>
            <a:avLst/>
            <a:gdLst/>
            <a:ahLst/>
            <a:cxnLst/>
            <a:rect l="l" t="t" r="r" b="b"/>
            <a:pathLst>
              <a:path w="180340" h="591820">
                <a:moveTo>
                  <a:pt x="179997" y="0"/>
                </a:moveTo>
                <a:lnTo>
                  <a:pt x="0" y="0"/>
                </a:lnTo>
                <a:lnTo>
                  <a:pt x="0" y="591324"/>
                </a:lnTo>
                <a:lnTo>
                  <a:pt x="179997" y="591324"/>
                </a:lnTo>
                <a:lnTo>
                  <a:pt x="179997" y="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9567" y="2181225"/>
            <a:ext cx="707135" cy="420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800" y="2134527"/>
            <a:ext cx="707124" cy="4419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3800" y="213578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12700" y="317"/>
                </a:moveTo>
                <a:lnTo>
                  <a:pt x="12700" y="317"/>
                </a:lnTo>
              </a:path>
            </a:pathLst>
          </a:custGeom>
          <a:ln w="25400">
            <a:solidFill>
              <a:srgbClr val="33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3800" y="2264078"/>
            <a:ext cx="0" cy="4191000"/>
          </a:xfrm>
          <a:custGeom>
            <a:avLst/>
            <a:gdLst/>
            <a:ahLst/>
            <a:cxnLst/>
            <a:rect l="l" t="t" r="r" b="b"/>
            <a:pathLst>
              <a:path h="4191000">
                <a:moveTo>
                  <a:pt x="0" y="0"/>
                </a:moveTo>
                <a:lnTo>
                  <a:pt x="0" y="4190949"/>
                </a:lnTo>
              </a:path>
            </a:pathLst>
          </a:custGeom>
          <a:ln w="25400">
            <a:solidFill>
              <a:srgbClr val="338C8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3800" y="6518851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2700" y="323"/>
                </a:moveTo>
                <a:lnTo>
                  <a:pt x="12700" y="323"/>
                </a:lnTo>
              </a:path>
            </a:pathLst>
          </a:custGeom>
          <a:ln w="25400">
            <a:solidFill>
              <a:srgbClr val="33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89242" y="213578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12700" y="317"/>
                </a:moveTo>
                <a:lnTo>
                  <a:pt x="12700" y="317"/>
                </a:lnTo>
              </a:path>
            </a:pathLst>
          </a:custGeom>
          <a:ln w="25400">
            <a:solidFill>
              <a:srgbClr val="33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89242" y="2264078"/>
            <a:ext cx="0" cy="4191000"/>
          </a:xfrm>
          <a:custGeom>
            <a:avLst/>
            <a:gdLst/>
            <a:ahLst/>
            <a:cxnLst/>
            <a:rect l="l" t="t" r="r" b="b"/>
            <a:pathLst>
              <a:path h="4191000">
                <a:moveTo>
                  <a:pt x="0" y="0"/>
                </a:moveTo>
                <a:lnTo>
                  <a:pt x="0" y="4190949"/>
                </a:lnTo>
              </a:path>
            </a:pathLst>
          </a:custGeom>
          <a:ln w="25400">
            <a:solidFill>
              <a:srgbClr val="338C8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89242" y="6518851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2700" y="323"/>
                </a:moveTo>
                <a:lnTo>
                  <a:pt x="12700" y="323"/>
                </a:lnTo>
              </a:path>
            </a:pathLst>
          </a:custGeom>
          <a:ln w="25400">
            <a:solidFill>
              <a:srgbClr val="33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7290" y="528744"/>
            <a:ext cx="370649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68137" y="733425"/>
            <a:ext cx="1092835" cy="1094740"/>
          </a:xfrm>
          <a:custGeom>
            <a:avLst/>
            <a:gdLst/>
            <a:ahLst/>
            <a:cxnLst/>
            <a:rect l="l" t="t" r="r" b="b"/>
            <a:pathLst>
              <a:path w="1092834" h="1094739">
                <a:moveTo>
                  <a:pt x="614467" y="807720"/>
                </a:moveTo>
                <a:lnTo>
                  <a:pt x="571755" y="807720"/>
                </a:lnTo>
                <a:lnTo>
                  <a:pt x="576886" y="825500"/>
                </a:lnTo>
                <a:lnTo>
                  <a:pt x="580804" y="839470"/>
                </a:lnTo>
                <a:lnTo>
                  <a:pt x="590494" y="881380"/>
                </a:lnTo>
                <a:lnTo>
                  <a:pt x="594222" y="906780"/>
                </a:lnTo>
                <a:lnTo>
                  <a:pt x="570660" y="915670"/>
                </a:lnTo>
                <a:lnTo>
                  <a:pt x="550259" y="929640"/>
                </a:lnTo>
                <a:lnTo>
                  <a:pt x="534238" y="949960"/>
                </a:lnTo>
                <a:lnTo>
                  <a:pt x="523813" y="974090"/>
                </a:lnTo>
                <a:lnTo>
                  <a:pt x="521157" y="1012190"/>
                </a:lnTo>
                <a:lnTo>
                  <a:pt x="532930" y="1047750"/>
                </a:lnTo>
                <a:lnTo>
                  <a:pt x="556969" y="1075690"/>
                </a:lnTo>
                <a:lnTo>
                  <a:pt x="591110" y="1092200"/>
                </a:lnTo>
                <a:lnTo>
                  <a:pt x="629254" y="1094740"/>
                </a:lnTo>
                <a:lnTo>
                  <a:pt x="664242" y="1083310"/>
                </a:lnTo>
                <a:lnTo>
                  <a:pt x="692264" y="1059180"/>
                </a:lnTo>
                <a:lnTo>
                  <a:pt x="709512" y="1024890"/>
                </a:lnTo>
                <a:lnTo>
                  <a:pt x="712161" y="986790"/>
                </a:lnTo>
                <a:lnTo>
                  <a:pt x="700386" y="952500"/>
                </a:lnTo>
                <a:lnTo>
                  <a:pt x="676349" y="924560"/>
                </a:lnTo>
                <a:lnTo>
                  <a:pt x="642215" y="906780"/>
                </a:lnTo>
                <a:lnTo>
                  <a:pt x="626848" y="904240"/>
                </a:lnTo>
                <a:lnTo>
                  <a:pt x="619228" y="904240"/>
                </a:lnTo>
                <a:lnTo>
                  <a:pt x="617451" y="891540"/>
                </a:lnTo>
                <a:lnTo>
                  <a:pt x="614650" y="850900"/>
                </a:lnTo>
                <a:lnTo>
                  <a:pt x="614431" y="829310"/>
                </a:lnTo>
                <a:lnTo>
                  <a:pt x="614467" y="807720"/>
                </a:lnTo>
                <a:close/>
              </a:path>
              <a:path w="1092834" h="1094739">
                <a:moveTo>
                  <a:pt x="478960" y="732790"/>
                </a:moveTo>
                <a:lnTo>
                  <a:pt x="346254" y="732790"/>
                </a:lnTo>
                <a:lnTo>
                  <a:pt x="372051" y="753110"/>
                </a:lnTo>
                <a:lnTo>
                  <a:pt x="400269" y="770890"/>
                </a:lnTo>
                <a:lnTo>
                  <a:pt x="430756" y="784860"/>
                </a:lnTo>
                <a:lnTo>
                  <a:pt x="463361" y="796290"/>
                </a:lnTo>
                <a:lnTo>
                  <a:pt x="460740" y="805180"/>
                </a:lnTo>
                <a:lnTo>
                  <a:pt x="457702" y="812800"/>
                </a:lnTo>
                <a:lnTo>
                  <a:pt x="454279" y="821690"/>
                </a:lnTo>
                <a:lnTo>
                  <a:pt x="450509" y="830580"/>
                </a:lnTo>
                <a:lnTo>
                  <a:pt x="434802" y="830580"/>
                </a:lnTo>
                <a:lnTo>
                  <a:pt x="420610" y="836930"/>
                </a:lnTo>
                <a:lnTo>
                  <a:pt x="409318" y="847090"/>
                </a:lnTo>
                <a:lnTo>
                  <a:pt x="402312" y="861060"/>
                </a:lnTo>
                <a:lnTo>
                  <a:pt x="401133" y="878840"/>
                </a:lnTo>
                <a:lnTo>
                  <a:pt x="406365" y="894080"/>
                </a:lnTo>
                <a:lnTo>
                  <a:pt x="417048" y="906780"/>
                </a:lnTo>
                <a:lnTo>
                  <a:pt x="432221" y="914400"/>
                </a:lnTo>
                <a:lnTo>
                  <a:pt x="449177" y="915670"/>
                </a:lnTo>
                <a:lnTo>
                  <a:pt x="464725" y="910590"/>
                </a:lnTo>
                <a:lnTo>
                  <a:pt x="477174" y="899160"/>
                </a:lnTo>
                <a:lnTo>
                  <a:pt x="484837" y="883920"/>
                </a:lnTo>
                <a:lnTo>
                  <a:pt x="486274" y="869950"/>
                </a:lnTo>
                <a:lnTo>
                  <a:pt x="483106" y="855980"/>
                </a:lnTo>
                <a:lnTo>
                  <a:pt x="475914" y="844550"/>
                </a:lnTo>
                <a:lnTo>
                  <a:pt x="465279" y="835660"/>
                </a:lnTo>
                <a:lnTo>
                  <a:pt x="468169" y="826770"/>
                </a:lnTo>
                <a:lnTo>
                  <a:pt x="471302" y="817880"/>
                </a:lnTo>
                <a:lnTo>
                  <a:pt x="474573" y="808990"/>
                </a:lnTo>
                <a:lnTo>
                  <a:pt x="477877" y="800100"/>
                </a:lnTo>
                <a:lnTo>
                  <a:pt x="618359" y="800100"/>
                </a:lnTo>
                <a:lnTo>
                  <a:pt x="660763" y="786130"/>
                </a:lnTo>
                <a:lnTo>
                  <a:pt x="703923" y="764540"/>
                </a:lnTo>
                <a:lnTo>
                  <a:pt x="728865" y="746760"/>
                </a:lnTo>
                <a:lnTo>
                  <a:pt x="511986" y="746760"/>
                </a:lnTo>
                <a:lnTo>
                  <a:pt x="491845" y="741680"/>
                </a:lnTo>
                <a:lnTo>
                  <a:pt x="484095" y="737870"/>
                </a:lnTo>
                <a:lnTo>
                  <a:pt x="479254" y="734060"/>
                </a:lnTo>
                <a:lnTo>
                  <a:pt x="478960" y="732790"/>
                </a:lnTo>
                <a:close/>
              </a:path>
              <a:path w="1092834" h="1094739">
                <a:moveTo>
                  <a:pt x="215418" y="750570"/>
                </a:moveTo>
                <a:lnTo>
                  <a:pt x="192716" y="758190"/>
                </a:lnTo>
                <a:lnTo>
                  <a:pt x="174536" y="773430"/>
                </a:lnTo>
                <a:lnTo>
                  <a:pt x="163349" y="795020"/>
                </a:lnTo>
                <a:lnTo>
                  <a:pt x="161622" y="820420"/>
                </a:lnTo>
                <a:lnTo>
                  <a:pt x="169258" y="843280"/>
                </a:lnTo>
                <a:lnTo>
                  <a:pt x="184852" y="861060"/>
                </a:lnTo>
                <a:lnTo>
                  <a:pt x="206999" y="872490"/>
                </a:lnTo>
                <a:lnTo>
                  <a:pt x="231752" y="873760"/>
                </a:lnTo>
                <a:lnTo>
                  <a:pt x="254454" y="866140"/>
                </a:lnTo>
                <a:lnTo>
                  <a:pt x="272634" y="850900"/>
                </a:lnTo>
                <a:lnTo>
                  <a:pt x="283821" y="829310"/>
                </a:lnTo>
                <a:lnTo>
                  <a:pt x="285718" y="817880"/>
                </a:lnTo>
                <a:lnTo>
                  <a:pt x="285861" y="807720"/>
                </a:lnTo>
                <a:lnTo>
                  <a:pt x="284387" y="798830"/>
                </a:lnTo>
                <a:lnTo>
                  <a:pt x="281433" y="788670"/>
                </a:lnTo>
                <a:lnTo>
                  <a:pt x="298234" y="773430"/>
                </a:lnTo>
                <a:lnTo>
                  <a:pt x="315273" y="758190"/>
                </a:lnTo>
                <a:lnTo>
                  <a:pt x="255487" y="758190"/>
                </a:lnTo>
                <a:lnTo>
                  <a:pt x="250750" y="755650"/>
                </a:lnTo>
                <a:lnTo>
                  <a:pt x="245734" y="753110"/>
                </a:lnTo>
                <a:lnTo>
                  <a:pt x="240171" y="751840"/>
                </a:lnTo>
                <a:lnTo>
                  <a:pt x="215418" y="750570"/>
                </a:lnTo>
                <a:close/>
              </a:path>
              <a:path w="1092834" h="1094739">
                <a:moveTo>
                  <a:pt x="842798" y="702310"/>
                </a:moveTo>
                <a:lnTo>
                  <a:pt x="777483" y="702310"/>
                </a:lnTo>
                <a:lnTo>
                  <a:pt x="786919" y="704850"/>
                </a:lnTo>
                <a:lnTo>
                  <a:pt x="791592" y="707390"/>
                </a:lnTo>
                <a:lnTo>
                  <a:pt x="807883" y="715010"/>
                </a:lnTo>
                <a:lnTo>
                  <a:pt x="815921" y="717550"/>
                </a:lnTo>
                <a:lnTo>
                  <a:pt x="823889" y="721360"/>
                </a:lnTo>
                <a:lnTo>
                  <a:pt x="830595" y="725170"/>
                </a:lnTo>
                <a:lnTo>
                  <a:pt x="844338" y="732790"/>
                </a:lnTo>
                <a:lnTo>
                  <a:pt x="851244" y="737870"/>
                </a:lnTo>
                <a:lnTo>
                  <a:pt x="846698" y="744220"/>
                </a:lnTo>
                <a:lnTo>
                  <a:pt x="843078" y="751840"/>
                </a:lnTo>
                <a:lnTo>
                  <a:pt x="840818" y="760730"/>
                </a:lnTo>
                <a:lnTo>
                  <a:pt x="838753" y="789940"/>
                </a:lnTo>
                <a:lnTo>
                  <a:pt x="847912" y="816610"/>
                </a:lnTo>
                <a:lnTo>
                  <a:pt x="866608" y="839470"/>
                </a:lnTo>
                <a:lnTo>
                  <a:pt x="893154" y="852170"/>
                </a:lnTo>
                <a:lnTo>
                  <a:pt x="922824" y="854710"/>
                </a:lnTo>
                <a:lnTo>
                  <a:pt x="950039" y="844550"/>
                </a:lnTo>
                <a:lnTo>
                  <a:pt x="971837" y="826770"/>
                </a:lnTo>
                <a:lnTo>
                  <a:pt x="985255" y="800100"/>
                </a:lnTo>
                <a:lnTo>
                  <a:pt x="987314" y="770890"/>
                </a:lnTo>
                <a:lnTo>
                  <a:pt x="978155" y="742950"/>
                </a:lnTo>
                <a:lnTo>
                  <a:pt x="960562" y="722630"/>
                </a:lnTo>
                <a:lnTo>
                  <a:pt x="864529" y="722630"/>
                </a:lnTo>
                <a:lnTo>
                  <a:pt x="858261" y="717550"/>
                </a:lnTo>
                <a:lnTo>
                  <a:pt x="852167" y="712470"/>
                </a:lnTo>
                <a:lnTo>
                  <a:pt x="846246" y="706120"/>
                </a:lnTo>
                <a:lnTo>
                  <a:pt x="842798" y="702310"/>
                </a:lnTo>
                <a:close/>
              </a:path>
              <a:path w="1092834" h="1094739">
                <a:moveTo>
                  <a:pt x="618359" y="800100"/>
                </a:moveTo>
                <a:lnTo>
                  <a:pt x="477877" y="800100"/>
                </a:lnTo>
                <a:lnTo>
                  <a:pt x="501513" y="805180"/>
                </a:lnTo>
                <a:lnTo>
                  <a:pt x="525097" y="807720"/>
                </a:lnTo>
                <a:lnTo>
                  <a:pt x="548541" y="808990"/>
                </a:lnTo>
                <a:lnTo>
                  <a:pt x="571755" y="807720"/>
                </a:lnTo>
                <a:lnTo>
                  <a:pt x="614467" y="807720"/>
                </a:lnTo>
                <a:lnTo>
                  <a:pt x="614504" y="801370"/>
                </a:lnTo>
                <a:lnTo>
                  <a:pt x="618359" y="800100"/>
                </a:lnTo>
                <a:close/>
              </a:path>
              <a:path w="1092834" h="1094739">
                <a:moveTo>
                  <a:pt x="556741" y="509270"/>
                </a:moveTo>
                <a:lnTo>
                  <a:pt x="191022" y="509270"/>
                </a:lnTo>
                <a:lnTo>
                  <a:pt x="218445" y="514350"/>
                </a:lnTo>
                <a:lnTo>
                  <a:pt x="245315" y="521970"/>
                </a:lnTo>
                <a:lnTo>
                  <a:pt x="251155" y="567690"/>
                </a:lnTo>
                <a:lnTo>
                  <a:pt x="263593" y="610870"/>
                </a:lnTo>
                <a:lnTo>
                  <a:pt x="282237" y="651510"/>
                </a:lnTo>
                <a:lnTo>
                  <a:pt x="306694" y="689610"/>
                </a:lnTo>
                <a:lnTo>
                  <a:pt x="297030" y="703580"/>
                </a:lnTo>
                <a:lnTo>
                  <a:pt x="270902" y="739140"/>
                </a:lnTo>
                <a:lnTo>
                  <a:pt x="255487" y="758190"/>
                </a:lnTo>
                <a:lnTo>
                  <a:pt x="315273" y="758190"/>
                </a:lnTo>
                <a:lnTo>
                  <a:pt x="331597" y="744220"/>
                </a:lnTo>
                <a:lnTo>
                  <a:pt x="346254" y="732790"/>
                </a:lnTo>
                <a:lnTo>
                  <a:pt x="478960" y="732790"/>
                </a:lnTo>
                <a:lnTo>
                  <a:pt x="478080" y="728980"/>
                </a:lnTo>
                <a:lnTo>
                  <a:pt x="480978" y="726440"/>
                </a:lnTo>
                <a:lnTo>
                  <a:pt x="487224" y="723900"/>
                </a:lnTo>
                <a:lnTo>
                  <a:pt x="755846" y="723900"/>
                </a:lnTo>
                <a:lnTo>
                  <a:pt x="777483" y="702310"/>
                </a:lnTo>
                <a:lnTo>
                  <a:pt x="842798" y="702310"/>
                </a:lnTo>
                <a:lnTo>
                  <a:pt x="840500" y="699770"/>
                </a:lnTo>
                <a:lnTo>
                  <a:pt x="834682" y="693420"/>
                </a:lnTo>
                <a:lnTo>
                  <a:pt x="828927" y="687070"/>
                </a:lnTo>
                <a:lnTo>
                  <a:pt x="825139" y="681990"/>
                </a:lnTo>
                <a:lnTo>
                  <a:pt x="651725" y="681990"/>
                </a:lnTo>
                <a:lnTo>
                  <a:pt x="637764" y="680720"/>
                </a:lnTo>
                <a:lnTo>
                  <a:pt x="627355" y="674370"/>
                </a:lnTo>
                <a:lnTo>
                  <a:pt x="621971" y="666750"/>
                </a:lnTo>
                <a:lnTo>
                  <a:pt x="622084" y="665480"/>
                </a:lnTo>
                <a:lnTo>
                  <a:pt x="495430" y="665480"/>
                </a:lnTo>
                <a:lnTo>
                  <a:pt x="456554" y="652780"/>
                </a:lnTo>
                <a:lnTo>
                  <a:pt x="429971" y="622300"/>
                </a:lnTo>
                <a:lnTo>
                  <a:pt x="426727" y="605790"/>
                </a:lnTo>
                <a:lnTo>
                  <a:pt x="431268" y="590550"/>
                </a:lnTo>
                <a:lnTo>
                  <a:pt x="443072" y="581660"/>
                </a:lnTo>
                <a:lnTo>
                  <a:pt x="448603" y="580390"/>
                </a:lnTo>
                <a:lnTo>
                  <a:pt x="302592" y="580390"/>
                </a:lnTo>
                <a:lnTo>
                  <a:pt x="287149" y="544830"/>
                </a:lnTo>
                <a:lnTo>
                  <a:pt x="287747" y="535940"/>
                </a:lnTo>
                <a:lnTo>
                  <a:pt x="289833" y="530860"/>
                </a:lnTo>
                <a:lnTo>
                  <a:pt x="293244" y="527050"/>
                </a:lnTo>
                <a:lnTo>
                  <a:pt x="547622" y="527050"/>
                </a:lnTo>
                <a:lnTo>
                  <a:pt x="548165" y="523240"/>
                </a:lnTo>
                <a:lnTo>
                  <a:pt x="556741" y="509270"/>
                </a:lnTo>
                <a:close/>
              </a:path>
              <a:path w="1092834" h="1094739">
                <a:moveTo>
                  <a:pt x="755846" y="723900"/>
                </a:moveTo>
                <a:lnTo>
                  <a:pt x="495918" y="723900"/>
                </a:lnTo>
                <a:lnTo>
                  <a:pt x="506160" y="725170"/>
                </a:lnTo>
                <a:lnTo>
                  <a:pt x="516056" y="728980"/>
                </a:lnTo>
                <a:lnTo>
                  <a:pt x="523805" y="732790"/>
                </a:lnTo>
                <a:lnTo>
                  <a:pt x="528647" y="736600"/>
                </a:lnTo>
                <a:lnTo>
                  <a:pt x="529820" y="741680"/>
                </a:lnTo>
                <a:lnTo>
                  <a:pt x="526933" y="744220"/>
                </a:lnTo>
                <a:lnTo>
                  <a:pt x="520686" y="746760"/>
                </a:lnTo>
                <a:lnTo>
                  <a:pt x="728865" y="746760"/>
                </a:lnTo>
                <a:lnTo>
                  <a:pt x="743118" y="736600"/>
                </a:lnTo>
                <a:lnTo>
                  <a:pt x="755846" y="723900"/>
                </a:lnTo>
                <a:close/>
              </a:path>
              <a:path w="1092834" h="1094739">
                <a:moveTo>
                  <a:pt x="914322" y="704850"/>
                </a:moveTo>
                <a:lnTo>
                  <a:pt x="896252" y="707390"/>
                </a:lnTo>
                <a:lnTo>
                  <a:pt x="879417" y="713740"/>
                </a:lnTo>
                <a:lnTo>
                  <a:pt x="864529" y="722630"/>
                </a:lnTo>
                <a:lnTo>
                  <a:pt x="960562" y="722630"/>
                </a:lnTo>
                <a:lnTo>
                  <a:pt x="959462" y="721360"/>
                </a:lnTo>
                <a:lnTo>
                  <a:pt x="932918" y="707390"/>
                </a:lnTo>
                <a:lnTo>
                  <a:pt x="914322" y="704850"/>
                </a:lnTo>
                <a:close/>
              </a:path>
              <a:path w="1092834" h="1094739">
                <a:moveTo>
                  <a:pt x="821886" y="631190"/>
                </a:moveTo>
                <a:lnTo>
                  <a:pt x="672291" y="631190"/>
                </a:lnTo>
                <a:lnTo>
                  <a:pt x="686252" y="633730"/>
                </a:lnTo>
                <a:lnTo>
                  <a:pt x="696661" y="638810"/>
                </a:lnTo>
                <a:lnTo>
                  <a:pt x="702045" y="646430"/>
                </a:lnTo>
                <a:lnTo>
                  <a:pt x="701138" y="656590"/>
                </a:lnTo>
                <a:lnTo>
                  <a:pt x="694388" y="665480"/>
                </a:lnTo>
                <a:lnTo>
                  <a:pt x="682898" y="674370"/>
                </a:lnTo>
                <a:lnTo>
                  <a:pt x="667767" y="679450"/>
                </a:lnTo>
                <a:lnTo>
                  <a:pt x="651725" y="681990"/>
                </a:lnTo>
                <a:lnTo>
                  <a:pt x="825139" y="681990"/>
                </a:lnTo>
                <a:lnTo>
                  <a:pt x="823244" y="679450"/>
                </a:lnTo>
                <a:lnTo>
                  <a:pt x="817640" y="673100"/>
                </a:lnTo>
                <a:lnTo>
                  <a:pt x="814173" y="668020"/>
                </a:lnTo>
                <a:lnTo>
                  <a:pt x="810731" y="664210"/>
                </a:lnTo>
                <a:lnTo>
                  <a:pt x="807366" y="659130"/>
                </a:lnTo>
                <a:lnTo>
                  <a:pt x="819268" y="637540"/>
                </a:lnTo>
                <a:lnTo>
                  <a:pt x="821886" y="631190"/>
                </a:lnTo>
                <a:close/>
              </a:path>
              <a:path w="1092834" h="1094739">
                <a:moveTo>
                  <a:pt x="573715" y="577850"/>
                </a:moveTo>
                <a:lnTo>
                  <a:pt x="459665" y="577850"/>
                </a:lnTo>
                <a:lnTo>
                  <a:pt x="478878" y="581660"/>
                </a:lnTo>
                <a:lnTo>
                  <a:pt x="498540" y="590550"/>
                </a:lnTo>
                <a:lnTo>
                  <a:pt x="514909" y="605790"/>
                </a:lnTo>
                <a:lnTo>
                  <a:pt x="525124" y="622300"/>
                </a:lnTo>
                <a:lnTo>
                  <a:pt x="528372" y="638810"/>
                </a:lnTo>
                <a:lnTo>
                  <a:pt x="523838" y="652780"/>
                </a:lnTo>
                <a:lnTo>
                  <a:pt x="512027" y="662940"/>
                </a:lnTo>
                <a:lnTo>
                  <a:pt x="495430" y="665480"/>
                </a:lnTo>
                <a:lnTo>
                  <a:pt x="622084" y="665480"/>
                </a:lnTo>
                <a:lnTo>
                  <a:pt x="656249" y="633730"/>
                </a:lnTo>
                <a:lnTo>
                  <a:pt x="672291" y="631190"/>
                </a:lnTo>
                <a:lnTo>
                  <a:pt x="821886" y="631190"/>
                </a:lnTo>
                <a:lnTo>
                  <a:pt x="829218" y="613410"/>
                </a:lnTo>
                <a:lnTo>
                  <a:pt x="834089" y="599440"/>
                </a:lnTo>
                <a:lnTo>
                  <a:pt x="745542" y="599440"/>
                </a:lnTo>
                <a:lnTo>
                  <a:pt x="735122" y="590550"/>
                </a:lnTo>
                <a:lnTo>
                  <a:pt x="731999" y="582930"/>
                </a:lnTo>
                <a:lnTo>
                  <a:pt x="597473" y="582930"/>
                </a:lnTo>
                <a:lnTo>
                  <a:pt x="578325" y="580390"/>
                </a:lnTo>
                <a:lnTo>
                  <a:pt x="573715" y="577850"/>
                </a:lnTo>
                <a:close/>
              </a:path>
              <a:path w="1092834" h="1094739">
                <a:moveTo>
                  <a:pt x="986676" y="565150"/>
                </a:moveTo>
                <a:lnTo>
                  <a:pt x="843154" y="565150"/>
                </a:lnTo>
                <a:lnTo>
                  <a:pt x="857613" y="567690"/>
                </a:lnTo>
                <a:lnTo>
                  <a:pt x="904292" y="579120"/>
                </a:lnTo>
                <a:lnTo>
                  <a:pt x="930188" y="621030"/>
                </a:lnTo>
                <a:lnTo>
                  <a:pt x="946830" y="623570"/>
                </a:lnTo>
                <a:lnTo>
                  <a:pt x="962939" y="621030"/>
                </a:lnTo>
                <a:lnTo>
                  <a:pt x="976713" y="612140"/>
                </a:lnTo>
                <a:lnTo>
                  <a:pt x="986347" y="598170"/>
                </a:lnTo>
                <a:lnTo>
                  <a:pt x="989780" y="581660"/>
                </a:lnTo>
                <a:lnTo>
                  <a:pt x="986676" y="565150"/>
                </a:lnTo>
                <a:close/>
              </a:path>
              <a:path w="1092834" h="1094739">
                <a:moveTo>
                  <a:pt x="848893" y="496570"/>
                </a:moveTo>
                <a:lnTo>
                  <a:pt x="782626" y="496570"/>
                </a:lnTo>
                <a:lnTo>
                  <a:pt x="793039" y="505460"/>
                </a:lnTo>
                <a:lnTo>
                  <a:pt x="798762" y="519430"/>
                </a:lnTo>
                <a:lnTo>
                  <a:pt x="794590" y="558800"/>
                </a:lnTo>
                <a:lnTo>
                  <a:pt x="772538" y="591820"/>
                </a:lnTo>
                <a:lnTo>
                  <a:pt x="758869" y="599440"/>
                </a:lnTo>
                <a:lnTo>
                  <a:pt x="834089" y="599440"/>
                </a:lnTo>
                <a:lnTo>
                  <a:pt x="837189" y="590550"/>
                </a:lnTo>
                <a:lnTo>
                  <a:pt x="843154" y="565150"/>
                </a:lnTo>
                <a:lnTo>
                  <a:pt x="986676" y="565150"/>
                </a:lnTo>
                <a:lnTo>
                  <a:pt x="983433" y="560070"/>
                </a:lnTo>
                <a:lnTo>
                  <a:pt x="909664" y="560070"/>
                </a:lnTo>
                <a:lnTo>
                  <a:pt x="893178" y="556260"/>
                </a:lnTo>
                <a:lnTo>
                  <a:pt x="876986" y="551180"/>
                </a:lnTo>
                <a:lnTo>
                  <a:pt x="861496" y="546100"/>
                </a:lnTo>
                <a:lnTo>
                  <a:pt x="847117" y="539750"/>
                </a:lnTo>
                <a:lnTo>
                  <a:pt x="848708" y="519430"/>
                </a:lnTo>
                <a:lnTo>
                  <a:pt x="848822" y="514350"/>
                </a:lnTo>
                <a:lnTo>
                  <a:pt x="848893" y="496570"/>
                </a:lnTo>
                <a:close/>
              </a:path>
              <a:path w="1092834" h="1094739">
                <a:moveTo>
                  <a:pt x="82912" y="402590"/>
                </a:moveTo>
                <a:lnTo>
                  <a:pt x="47922" y="414020"/>
                </a:lnTo>
                <a:lnTo>
                  <a:pt x="19899" y="438150"/>
                </a:lnTo>
                <a:lnTo>
                  <a:pt x="2656" y="472440"/>
                </a:lnTo>
                <a:lnTo>
                  <a:pt x="0" y="510540"/>
                </a:lnTo>
                <a:lnTo>
                  <a:pt x="11771" y="544830"/>
                </a:lnTo>
                <a:lnTo>
                  <a:pt x="35806" y="572770"/>
                </a:lnTo>
                <a:lnTo>
                  <a:pt x="69940" y="590550"/>
                </a:lnTo>
                <a:lnTo>
                  <a:pt x="108092" y="593090"/>
                </a:lnTo>
                <a:lnTo>
                  <a:pt x="143083" y="581660"/>
                </a:lnTo>
                <a:lnTo>
                  <a:pt x="188355" y="523240"/>
                </a:lnTo>
                <a:lnTo>
                  <a:pt x="191022" y="509270"/>
                </a:lnTo>
                <a:lnTo>
                  <a:pt x="556741" y="509270"/>
                </a:lnTo>
                <a:lnTo>
                  <a:pt x="557520" y="508000"/>
                </a:lnTo>
                <a:lnTo>
                  <a:pt x="572240" y="496570"/>
                </a:lnTo>
                <a:lnTo>
                  <a:pt x="576897" y="495300"/>
                </a:lnTo>
                <a:lnTo>
                  <a:pt x="450547" y="495300"/>
                </a:lnTo>
                <a:lnTo>
                  <a:pt x="442975" y="490220"/>
                </a:lnTo>
                <a:lnTo>
                  <a:pt x="440669" y="483870"/>
                </a:lnTo>
                <a:lnTo>
                  <a:pt x="190679" y="483870"/>
                </a:lnTo>
                <a:lnTo>
                  <a:pt x="182798" y="457200"/>
                </a:lnTo>
                <a:lnTo>
                  <a:pt x="167994" y="434340"/>
                </a:lnTo>
                <a:lnTo>
                  <a:pt x="147127" y="416560"/>
                </a:lnTo>
                <a:lnTo>
                  <a:pt x="121058" y="405130"/>
                </a:lnTo>
                <a:lnTo>
                  <a:pt x="82912" y="402590"/>
                </a:lnTo>
                <a:close/>
              </a:path>
              <a:path w="1092834" h="1094739">
                <a:moveTo>
                  <a:pt x="848545" y="491490"/>
                </a:moveTo>
                <a:lnTo>
                  <a:pt x="590869" y="491490"/>
                </a:lnTo>
                <a:lnTo>
                  <a:pt x="610015" y="494030"/>
                </a:lnTo>
                <a:lnTo>
                  <a:pt x="626146" y="502920"/>
                </a:lnTo>
                <a:lnTo>
                  <a:pt x="637596" y="516890"/>
                </a:lnTo>
                <a:lnTo>
                  <a:pt x="642698" y="533400"/>
                </a:lnTo>
                <a:lnTo>
                  <a:pt x="640173" y="552450"/>
                </a:lnTo>
                <a:lnTo>
                  <a:pt x="630825" y="567690"/>
                </a:lnTo>
                <a:lnTo>
                  <a:pt x="616107" y="577850"/>
                </a:lnTo>
                <a:lnTo>
                  <a:pt x="597473" y="582930"/>
                </a:lnTo>
                <a:lnTo>
                  <a:pt x="731999" y="582930"/>
                </a:lnTo>
                <a:lnTo>
                  <a:pt x="729396" y="576580"/>
                </a:lnTo>
                <a:lnTo>
                  <a:pt x="728749" y="557530"/>
                </a:lnTo>
                <a:lnTo>
                  <a:pt x="733566" y="537210"/>
                </a:lnTo>
                <a:lnTo>
                  <a:pt x="743184" y="518160"/>
                </a:lnTo>
                <a:lnTo>
                  <a:pt x="755615" y="504190"/>
                </a:lnTo>
                <a:lnTo>
                  <a:pt x="769287" y="496570"/>
                </a:lnTo>
                <a:lnTo>
                  <a:pt x="848893" y="496570"/>
                </a:lnTo>
                <a:lnTo>
                  <a:pt x="848545" y="491490"/>
                </a:lnTo>
                <a:close/>
              </a:path>
              <a:path w="1092834" h="1094739">
                <a:moveTo>
                  <a:pt x="547622" y="527050"/>
                </a:moveTo>
                <a:lnTo>
                  <a:pt x="293244" y="527050"/>
                </a:lnTo>
                <a:lnTo>
                  <a:pt x="297397" y="529590"/>
                </a:lnTo>
                <a:lnTo>
                  <a:pt x="301487" y="533400"/>
                </a:lnTo>
                <a:lnTo>
                  <a:pt x="305053" y="542290"/>
                </a:lnTo>
                <a:lnTo>
                  <a:pt x="307634" y="552450"/>
                </a:lnTo>
                <a:lnTo>
                  <a:pt x="308689" y="562610"/>
                </a:lnTo>
                <a:lnTo>
                  <a:pt x="308094" y="571500"/>
                </a:lnTo>
                <a:lnTo>
                  <a:pt x="306008" y="576580"/>
                </a:lnTo>
                <a:lnTo>
                  <a:pt x="302592" y="580390"/>
                </a:lnTo>
                <a:lnTo>
                  <a:pt x="448603" y="580390"/>
                </a:lnTo>
                <a:lnTo>
                  <a:pt x="459665" y="577850"/>
                </a:lnTo>
                <a:lnTo>
                  <a:pt x="573715" y="577850"/>
                </a:lnTo>
                <a:lnTo>
                  <a:pt x="562189" y="571500"/>
                </a:lnTo>
                <a:lnTo>
                  <a:pt x="550735" y="558800"/>
                </a:lnTo>
                <a:lnTo>
                  <a:pt x="545632" y="541020"/>
                </a:lnTo>
                <a:lnTo>
                  <a:pt x="547622" y="527050"/>
                </a:lnTo>
                <a:close/>
              </a:path>
              <a:path w="1092834" h="1094739">
                <a:moveTo>
                  <a:pt x="948169" y="538480"/>
                </a:moveTo>
                <a:lnTo>
                  <a:pt x="932985" y="541020"/>
                </a:lnTo>
                <a:lnTo>
                  <a:pt x="919662" y="548640"/>
                </a:lnTo>
                <a:lnTo>
                  <a:pt x="909664" y="560070"/>
                </a:lnTo>
                <a:lnTo>
                  <a:pt x="983433" y="560070"/>
                </a:lnTo>
                <a:lnTo>
                  <a:pt x="977758" y="551180"/>
                </a:lnTo>
                <a:lnTo>
                  <a:pt x="963754" y="542290"/>
                </a:lnTo>
                <a:lnTo>
                  <a:pt x="948169" y="538480"/>
                </a:lnTo>
                <a:close/>
              </a:path>
              <a:path w="1092834" h="1094739">
                <a:moveTo>
                  <a:pt x="757913" y="420370"/>
                </a:moveTo>
                <a:lnTo>
                  <a:pt x="477610" y="420370"/>
                </a:lnTo>
                <a:lnTo>
                  <a:pt x="485186" y="426720"/>
                </a:lnTo>
                <a:lnTo>
                  <a:pt x="489342" y="436880"/>
                </a:lnTo>
                <a:lnTo>
                  <a:pt x="479263" y="480060"/>
                </a:lnTo>
                <a:lnTo>
                  <a:pt x="460249" y="495300"/>
                </a:lnTo>
                <a:lnTo>
                  <a:pt x="576897" y="495300"/>
                </a:lnTo>
                <a:lnTo>
                  <a:pt x="590869" y="491490"/>
                </a:lnTo>
                <a:lnTo>
                  <a:pt x="848545" y="491490"/>
                </a:lnTo>
                <a:lnTo>
                  <a:pt x="847415" y="474980"/>
                </a:lnTo>
                <a:lnTo>
                  <a:pt x="844412" y="453390"/>
                </a:lnTo>
                <a:lnTo>
                  <a:pt x="848567" y="452120"/>
                </a:lnTo>
                <a:lnTo>
                  <a:pt x="785052" y="452120"/>
                </a:lnTo>
                <a:lnTo>
                  <a:pt x="775541" y="449580"/>
                </a:lnTo>
                <a:lnTo>
                  <a:pt x="767029" y="441960"/>
                </a:lnTo>
                <a:lnTo>
                  <a:pt x="760429" y="430530"/>
                </a:lnTo>
                <a:lnTo>
                  <a:pt x="757913" y="420370"/>
                </a:lnTo>
                <a:close/>
              </a:path>
              <a:path w="1092834" h="1094739">
                <a:moveTo>
                  <a:pt x="300665" y="264160"/>
                </a:moveTo>
                <a:lnTo>
                  <a:pt x="256745" y="264160"/>
                </a:lnTo>
                <a:lnTo>
                  <a:pt x="261939" y="267970"/>
                </a:lnTo>
                <a:lnTo>
                  <a:pt x="266828" y="271780"/>
                </a:lnTo>
                <a:lnTo>
                  <a:pt x="271210" y="276860"/>
                </a:lnTo>
                <a:lnTo>
                  <a:pt x="280768" y="285750"/>
                </a:lnTo>
                <a:lnTo>
                  <a:pt x="291727" y="297180"/>
                </a:lnTo>
                <a:lnTo>
                  <a:pt x="302257" y="308610"/>
                </a:lnTo>
                <a:lnTo>
                  <a:pt x="310529" y="318770"/>
                </a:lnTo>
                <a:lnTo>
                  <a:pt x="285305" y="355600"/>
                </a:lnTo>
                <a:lnTo>
                  <a:pt x="266181" y="394970"/>
                </a:lnTo>
                <a:lnTo>
                  <a:pt x="253143" y="436880"/>
                </a:lnTo>
                <a:lnTo>
                  <a:pt x="246178" y="478790"/>
                </a:lnTo>
                <a:lnTo>
                  <a:pt x="232358" y="481330"/>
                </a:lnTo>
                <a:lnTo>
                  <a:pt x="218500" y="482600"/>
                </a:lnTo>
                <a:lnTo>
                  <a:pt x="204607" y="482600"/>
                </a:lnTo>
                <a:lnTo>
                  <a:pt x="190679" y="483870"/>
                </a:lnTo>
                <a:lnTo>
                  <a:pt x="440669" y="483870"/>
                </a:lnTo>
                <a:lnTo>
                  <a:pt x="438825" y="478790"/>
                </a:lnTo>
                <a:lnTo>
                  <a:pt x="438370" y="466090"/>
                </a:lnTo>
                <a:lnTo>
                  <a:pt x="441885" y="450850"/>
                </a:lnTo>
                <a:lnTo>
                  <a:pt x="446987" y="440690"/>
                </a:lnTo>
                <a:lnTo>
                  <a:pt x="341860" y="440690"/>
                </a:lnTo>
                <a:lnTo>
                  <a:pt x="332281" y="433070"/>
                </a:lnTo>
                <a:lnTo>
                  <a:pt x="326795" y="421640"/>
                </a:lnTo>
                <a:lnTo>
                  <a:pt x="325790" y="405130"/>
                </a:lnTo>
                <a:lnTo>
                  <a:pt x="329655" y="387350"/>
                </a:lnTo>
                <a:lnTo>
                  <a:pt x="337879" y="372110"/>
                </a:lnTo>
                <a:lnTo>
                  <a:pt x="348761" y="360680"/>
                </a:lnTo>
                <a:lnTo>
                  <a:pt x="360908" y="354330"/>
                </a:lnTo>
                <a:lnTo>
                  <a:pt x="605091" y="354330"/>
                </a:lnTo>
                <a:lnTo>
                  <a:pt x="590810" y="341630"/>
                </a:lnTo>
                <a:lnTo>
                  <a:pt x="582128" y="327660"/>
                </a:lnTo>
                <a:lnTo>
                  <a:pt x="581954" y="314960"/>
                </a:lnTo>
                <a:lnTo>
                  <a:pt x="590710" y="303530"/>
                </a:lnTo>
                <a:lnTo>
                  <a:pt x="606398" y="298450"/>
                </a:lnTo>
                <a:lnTo>
                  <a:pt x="765467" y="298450"/>
                </a:lnTo>
                <a:lnTo>
                  <a:pt x="764391" y="297180"/>
                </a:lnTo>
                <a:lnTo>
                  <a:pt x="750133" y="284480"/>
                </a:lnTo>
                <a:lnTo>
                  <a:pt x="341771" y="284480"/>
                </a:lnTo>
                <a:lnTo>
                  <a:pt x="326839" y="278130"/>
                </a:lnTo>
                <a:lnTo>
                  <a:pt x="309112" y="269240"/>
                </a:lnTo>
                <a:lnTo>
                  <a:pt x="300665" y="264160"/>
                </a:lnTo>
                <a:close/>
              </a:path>
              <a:path w="1092834" h="1094739">
                <a:moveTo>
                  <a:pt x="1088312" y="421640"/>
                </a:moveTo>
                <a:lnTo>
                  <a:pt x="972428" y="421640"/>
                </a:lnTo>
                <a:lnTo>
                  <a:pt x="979014" y="434340"/>
                </a:lnTo>
                <a:lnTo>
                  <a:pt x="988341" y="445770"/>
                </a:lnTo>
                <a:lnTo>
                  <a:pt x="1000135" y="454660"/>
                </a:lnTo>
                <a:lnTo>
                  <a:pt x="1014122" y="459740"/>
                </a:lnTo>
                <a:lnTo>
                  <a:pt x="1038875" y="462280"/>
                </a:lnTo>
                <a:lnTo>
                  <a:pt x="1061577" y="454660"/>
                </a:lnTo>
                <a:lnTo>
                  <a:pt x="1079757" y="438150"/>
                </a:lnTo>
                <a:lnTo>
                  <a:pt x="1088312" y="421640"/>
                </a:lnTo>
                <a:close/>
              </a:path>
              <a:path w="1092834" h="1094739">
                <a:moveTo>
                  <a:pt x="817850" y="373380"/>
                </a:moveTo>
                <a:lnTo>
                  <a:pt x="775057" y="373380"/>
                </a:lnTo>
                <a:lnTo>
                  <a:pt x="784561" y="374650"/>
                </a:lnTo>
                <a:lnTo>
                  <a:pt x="793070" y="382270"/>
                </a:lnTo>
                <a:lnTo>
                  <a:pt x="799673" y="394970"/>
                </a:lnTo>
                <a:lnTo>
                  <a:pt x="803454" y="410210"/>
                </a:lnTo>
                <a:lnTo>
                  <a:pt x="803565" y="425450"/>
                </a:lnTo>
                <a:lnTo>
                  <a:pt x="800140" y="438150"/>
                </a:lnTo>
                <a:lnTo>
                  <a:pt x="793771" y="448310"/>
                </a:lnTo>
                <a:lnTo>
                  <a:pt x="785052" y="452120"/>
                </a:lnTo>
                <a:lnTo>
                  <a:pt x="848567" y="452120"/>
                </a:lnTo>
                <a:lnTo>
                  <a:pt x="873501" y="444500"/>
                </a:lnTo>
                <a:lnTo>
                  <a:pt x="905438" y="435610"/>
                </a:lnTo>
                <a:lnTo>
                  <a:pt x="938866" y="427990"/>
                </a:lnTo>
                <a:lnTo>
                  <a:pt x="972428" y="421640"/>
                </a:lnTo>
                <a:lnTo>
                  <a:pt x="1088312" y="421640"/>
                </a:lnTo>
                <a:lnTo>
                  <a:pt x="1090944" y="416560"/>
                </a:lnTo>
                <a:lnTo>
                  <a:pt x="1091546" y="407670"/>
                </a:lnTo>
                <a:lnTo>
                  <a:pt x="832398" y="407670"/>
                </a:lnTo>
                <a:lnTo>
                  <a:pt x="817850" y="373380"/>
                </a:lnTo>
                <a:close/>
              </a:path>
              <a:path w="1092834" h="1094739">
                <a:moveTo>
                  <a:pt x="605091" y="354330"/>
                </a:moveTo>
                <a:lnTo>
                  <a:pt x="372924" y="354330"/>
                </a:lnTo>
                <a:lnTo>
                  <a:pt x="382498" y="361950"/>
                </a:lnTo>
                <a:lnTo>
                  <a:pt x="387985" y="374650"/>
                </a:lnTo>
                <a:lnTo>
                  <a:pt x="376900" y="424180"/>
                </a:lnTo>
                <a:lnTo>
                  <a:pt x="353875" y="440690"/>
                </a:lnTo>
                <a:lnTo>
                  <a:pt x="446987" y="440690"/>
                </a:lnTo>
                <a:lnTo>
                  <a:pt x="448900" y="436880"/>
                </a:lnTo>
                <a:lnTo>
                  <a:pt x="457957" y="426720"/>
                </a:lnTo>
                <a:lnTo>
                  <a:pt x="467910" y="420370"/>
                </a:lnTo>
                <a:lnTo>
                  <a:pt x="757913" y="420370"/>
                </a:lnTo>
                <a:lnTo>
                  <a:pt x="756655" y="415290"/>
                </a:lnTo>
                <a:lnTo>
                  <a:pt x="756544" y="400050"/>
                </a:lnTo>
                <a:lnTo>
                  <a:pt x="759969" y="387350"/>
                </a:lnTo>
                <a:lnTo>
                  <a:pt x="766338" y="377190"/>
                </a:lnTo>
                <a:lnTo>
                  <a:pt x="775057" y="373380"/>
                </a:lnTo>
                <a:lnTo>
                  <a:pt x="817850" y="373380"/>
                </a:lnTo>
                <a:lnTo>
                  <a:pt x="816773" y="370840"/>
                </a:lnTo>
                <a:lnTo>
                  <a:pt x="650776" y="370840"/>
                </a:lnTo>
                <a:lnTo>
                  <a:pt x="627775" y="365760"/>
                </a:lnTo>
                <a:lnTo>
                  <a:pt x="606519" y="355600"/>
                </a:lnTo>
                <a:lnTo>
                  <a:pt x="605091" y="354330"/>
                </a:lnTo>
                <a:close/>
              </a:path>
              <a:path w="1092834" h="1094739">
                <a:moveTo>
                  <a:pt x="1022528" y="337820"/>
                </a:moveTo>
                <a:lnTo>
                  <a:pt x="981652" y="360680"/>
                </a:lnTo>
                <a:lnTo>
                  <a:pt x="968389" y="394970"/>
                </a:lnTo>
                <a:lnTo>
                  <a:pt x="934069" y="401320"/>
                </a:lnTo>
                <a:lnTo>
                  <a:pt x="898865" y="405130"/>
                </a:lnTo>
                <a:lnTo>
                  <a:pt x="832398" y="407670"/>
                </a:lnTo>
                <a:lnTo>
                  <a:pt x="1091546" y="407670"/>
                </a:lnTo>
                <a:lnTo>
                  <a:pt x="1092664" y="391160"/>
                </a:lnTo>
                <a:lnTo>
                  <a:pt x="1085024" y="369570"/>
                </a:lnTo>
                <a:lnTo>
                  <a:pt x="1069429" y="350520"/>
                </a:lnTo>
                <a:lnTo>
                  <a:pt x="1047282" y="339090"/>
                </a:lnTo>
                <a:lnTo>
                  <a:pt x="1022528" y="337820"/>
                </a:lnTo>
                <a:close/>
              </a:path>
              <a:path w="1092834" h="1094739">
                <a:moveTo>
                  <a:pt x="765467" y="298450"/>
                </a:moveTo>
                <a:lnTo>
                  <a:pt x="626834" y="298450"/>
                </a:lnTo>
                <a:lnTo>
                  <a:pt x="649835" y="304800"/>
                </a:lnTo>
                <a:lnTo>
                  <a:pt x="671095" y="314960"/>
                </a:lnTo>
                <a:lnTo>
                  <a:pt x="686802" y="327660"/>
                </a:lnTo>
                <a:lnTo>
                  <a:pt x="695484" y="341630"/>
                </a:lnTo>
                <a:lnTo>
                  <a:pt x="695669" y="355600"/>
                </a:lnTo>
                <a:lnTo>
                  <a:pt x="686906" y="365760"/>
                </a:lnTo>
                <a:lnTo>
                  <a:pt x="671214" y="370840"/>
                </a:lnTo>
                <a:lnTo>
                  <a:pt x="816773" y="370840"/>
                </a:lnTo>
                <a:lnTo>
                  <a:pt x="815156" y="367030"/>
                </a:lnTo>
                <a:lnTo>
                  <a:pt x="792366" y="330200"/>
                </a:lnTo>
                <a:lnTo>
                  <a:pt x="765467" y="298450"/>
                </a:lnTo>
                <a:close/>
              </a:path>
              <a:path w="1092834" h="1094739">
                <a:moveTo>
                  <a:pt x="461472" y="19050"/>
                </a:moveTo>
                <a:lnTo>
                  <a:pt x="445924" y="24130"/>
                </a:lnTo>
                <a:lnTo>
                  <a:pt x="433471" y="35560"/>
                </a:lnTo>
                <a:lnTo>
                  <a:pt x="425807" y="50800"/>
                </a:lnTo>
                <a:lnTo>
                  <a:pt x="424628" y="67310"/>
                </a:lnTo>
                <a:lnTo>
                  <a:pt x="429858" y="82550"/>
                </a:lnTo>
                <a:lnTo>
                  <a:pt x="440537" y="95250"/>
                </a:lnTo>
                <a:lnTo>
                  <a:pt x="455703" y="102870"/>
                </a:lnTo>
                <a:lnTo>
                  <a:pt x="458802" y="104140"/>
                </a:lnTo>
                <a:lnTo>
                  <a:pt x="464961" y="104140"/>
                </a:lnTo>
                <a:lnTo>
                  <a:pt x="468707" y="132080"/>
                </a:lnTo>
                <a:lnTo>
                  <a:pt x="469548" y="153670"/>
                </a:lnTo>
                <a:lnTo>
                  <a:pt x="469630" y="162560"/>
                </a:lnTo>
                <a:lnTo>
                  <a:pt x="468894" y="186690"/>
                </a:lnTo>
                <a:lnTo>
                  <a:pt x="466968" y="214630"/>
                </a:lnTo>
                <a:lnTo>
                  <a:pt x="432711" y="227330"/>
                </a:lnTo>
                <a:lnTo>
                  <a:pt x="400188" y="242570"/>
                </a:lnTo>
                <a:lnTo>
                  <a:pt x="369756" y="261620"/>
                </a:lnTo>
                <a:lnTo>
                  <a:pt x="341771" y="284480"/>
                </a:lnTo>
                <a:lnTo>
                  <a:pt x="750133" y="284480"/>
                </a:lnTo>
                <a:lnTo>
                  <a:pt x="737301" y="273050"/>
                </a:lnTo>
                <a:lnTo>
                  <a:pt x="436288" y="273050"/>
                </a:lnTo>
                <a:lnTo>
                  <a:pt x="429467" y="270510"/>
                </a:lnTo>
                <a:lnTo>
                  <a:pt x="425667" y="266700"/>
                </a:lnTo>
                <a:lnTo>
                  <a:pt x="425762" y="261620"/>
                </a:lnTo>
                <a:lnTo>
                  <a:pt x="429562" y="255270"/>
                </a:lnTo>
                <a:lnTo>
                  <a:pt x="436421" y="250190"/>
                </a:lnTo>
                <a:lnTo>
                  <a:pt x="445695" y="245110"/>
                </a:lnTo>
                <a:lnTo>
                  <a:pt x="455717" y="242570"/>
                </a:lnTo>
                <a:lnTo>
                  <a:pt x="464612" y="241300"/>
                </a:lnTo>
                <a:lnTo>
                  <a:pt x="599715" y="241300"/>
                </a:lnTo>
                <a:lnTo>
                  <a:pt x="597143" y="238760"/>
                </a:lnTo>
                <a:lnTo>
                  <a:pt x="596152" y="231140"/>
                </a:lnTo>
                <a:lnTo>
                  <a:pt x="601045" y="227330"/>
                </a:lnTo>
                <a:lnTo>
                  <a:pt x="610660" y="226060"/>
                </a:lnTo>
                <a:lnTo>
                  <a:pt x="657258" y="226060"/>
                </a:lnTo>
                <a:lnTo>
                  <a:pt x="641823" y="219710"/>
                </a:lnTo>
                <a:lnTo>
                  <a:pt x="599270" y="209550"/>
                </a:lnTo>
                <a:lnTo>
                  <a:pt x="577156" y="207010"/>
                </a:lnTo>
                <a:lnTo>
                  <a:pt x="509881" y="207010"/>
                </a:lnTo>
                <a:lnTo>
                  <a:pt x="499987" y="180340"/>
                </a:lnTo>
                <a:lnTo>
                  <a:pt x="491563" y="153670"/>
                </a:lnTo>
                <a:lnTo>
                  <a:pt x="485123" y="128270"/>
                </a:lnTo>
                <a:lnTo>
                  <a:pt x="481179" y="101600"/>
                </a:lnTo>
                <a:lnTo>
                  <a:pt x="490278" y="97790"/>
                </a:lnTo>
                <a:lnTo>
                  <a:pt x="498103" y="91440"/>
                </a:lnTo>
                <a:lnTo>
                  <a:pt x="504255" y="82550"/>
                </a:lnTo>
                <a:lnTo>
                  <a:pt x="508332" y="73660"/>
                </a:lnTo>
                <a:lnTo>
                  <a:pt x="509511" y="55880"/>
                </a:lnTo>
                <a:lnTo>
                  <a:pt x="504279" y="40640"/>
                </a:lnTo>
                <a:lnTo>
                  <a:pt x="493596" y="27940"/>
                </a:lnTo>
                <a:lnTo>
                  <a:pt x="478423" y="20320"/>
                </a:lnTo>
                <a:lnTo>
                  <a:pt x="461472" y="19050"/>
                </a:lnTo>
                <a:close/>
              </a:path>
              <a:path w="1092834" h="1094739">
                <a:moveTo>
                  <a:pt x="206960" y="156210"/>
                </a:moveTo>
                <a:lnTo>
                  <a:pt x="184258" y="163830"/>
                </a:lnTo>
                <a:lnTo>
                  <a:pt x="166078" y="179070"/>
                </a:lnTo>
                <a:lnTo>
                  <a:pt x="154891" y="200660"/>
                </a:lnTo>
                <a:lnTo>
                  <a:pt x="153165" y="226060"/>
                </a:lnTo>
                <a:lnTo>
                  <a:pt x="160804" y="248920"/>
                </a:lnTo>
                <a:lnTo>
                  <a:pt x="176399" y="266700"/>
                </a:lnTo>
                <a:lnTo>
                  <a:pt x="198541" y="278130"/>
                </a:lnTo>
                <a:lnTo>
                  <a:pt x="214452" y="280670"/>
                </a:lnTo>
                <a:lnTo>
                  <a:pt x="229876" y="278130"/>
                </a:lnTo>
                <a:lnTo>
                  <a:pt x="244184" y="273050"/>
                </a:lnTo>
                <a:lnTo>
                  <a:pt x="256745" y="264160"/>
                </a:lnTo>
                <a:lnTo>
                  <a:pt x="300665" y="264160"/>
                </a:lnTo>
                <a:lnTo>
                  <a:pt x="290106" y="257810"/>
                </a:lnTo>
                <a:lnTo>
                  <a:pt x="271337" y="245110"/>
                </a:lnTo>
                <a:lnTo>
                  <a:pt x="272924" y="241300"/>
                </a:lnTo>
                <a:lnTo>
                  <a:pt x="274347" y="237490"/>
                </a:lnTo>
                <a:lnTo>
                  <a:pt x="275363" y="234950"/>
                </a:lnTo>
                <a:lnTo>
                  <a:pt x="277083" y="209550"/>
                </a:lnTo>
                <a:lnTo>
                  <a:pt x="269445" y="186690"/>
                </a:lnTo>
                <a:lnTo>
                  <a:pt x="253853" y="168910"/>
                </a:lnTo>
                <a:lnTo>
                  <a:pt x="231713" y="157480"/>
                </a:lnTo>
                <a:lnTo>
                  <a:pt x="206960" y="156210"/>
                </a:lnTo>
                <a:close/>
              </a:path>
              <a:path w="1092834" h="1094739">
                <a:moveTo>
                  <a:pt x="599715" y="241300"/>
                </a:moveTo>
                <a:lnTo>
                  <a:pt x="464612" y="241300"/>
                </a:lnTo>
                <a:lnTo>
                  <a:pt x="471431" y="243840"/>
                </a:lnTo>
                <a:lnTo>
                  <a:pt x="475223" y="247650"/>
                </a:lnTo>
                <a:lnTo>
                  <a:pt x="445181" y="273050"/>
                </a:lnTo>
                <a:lnTo>
                  <a:pt x="737301" y="273050"/>
                </a:lnTo>
                <a:lnTo>
                  <a:pt x="731598" y="267970"/>
                </a:lnTo>
                <a:lnTo>
                  <a:pt x="733409" y="264160"/>
                </a:lnTo>
                <a:lnTo>
                  <a:pt x="656523" y="264160"/>
                </a:lnTo>
                <a:lnTo>
                  <a:pt x="643553" y="262890"/>
                </a:lnTo>
                <a:lnTo>
                  <a:pt x="628588" y="259080"/>
                </a:lnTo>
                <a:lnTo>
                  <a:pt x="614403" y="252730"/>
                </a:lnTo>
                <a:lnTo>
                  <a:pt x="603574" y="245110"/>
                </a:lnTo>
                <a:lnTo>
                  <a:pt x="599715" y="241300"/>
                </a:lnTo>
                <a:close/>
              </a:path>
              <a:path w="1092834" h="1094739">
                <a:moveTo>
                  <a:pt x="657258" y="226060"/>
                </a:moveTo>
                <a:lnTo>
                  <a:pt x="610660" y="226060"/>
                </a:lnTo>
                <a:lnTo>
                  <a:pt x="623636" y="227330"/>
                </a:lnTo>
                <a:lnTo>
                  <a:pt x="638608" y="231140"/>
                </a:lnTo>
                <a:lnTo>
                  <a:pt x="652784" y="237490"/>
                </a:lnTo>
                <a:lnTo>
                  <a:pt x="663605" y="245110"/>
                </a:lnTo>
                <a:lnTo>
                  <a:pt x="670030" y="252730"/>
                </a:lnTo>
                <a:lnTo>
                  <a:pt x="671019" y="259080"/>
                </a:lnTo>
                <a:lnTo>
                  <a:pt x="666134" y="262890"/>
                </a:lnTo>
                <a:lnTo>
                  <a:pt x="656523" y="264160"/>
                </a:lnTo>
                <a:lnTo>
                  <a:pt x="733409" y="264160"/>
                </a:lnTo>
                <a:lnTo>
                  <a:pt x="742466" y="245110"/>
                </a:lnTo>
                <a:lnTo>
                  <a:pt x="747415" y="236220"/>
                </a:lnTo>
                <a:lnTo>
                  <a:pt x="681953" y="236220"/>
                </a:lnTo>
                <a:lnTo>
                  <a:pt x="657258" y="226060"/>
                </a:lnTo>
                <a:close/>
              </a:path>
              <a:path w="1092834" h="1094739">
                <a:moveTo>
                  <a:pt x="807574" y="0"/>
                </a:moveTo>
                <a:lnTo>
                  <a:pt x="772584" y="12700"/>
                </a:lnTo>
                <a:lnTo>
                  <a:pt x="744561" y="36830"/>
                </a:lnTo>
                <a:lnTo>
                  <a:pt x="727318" y="69850"/>
                </a:lnTo>
                <a:lnTo>
                  <a:pt x="723856" y="95250"/>
                </a:lnTo>
                <a:lnTo>
                  <a:pt x="726992" y="120650"/>
                </a:lnTo>
                <a:lnTo>
                  <a:pt x="736089" y="142240"/>
                </a:lnTo>
                <a:lnTo>
                  <a:pt x="750508" y="162560"/>
                </a:lnTo>
                <a:lnTo>
                  <a:pt x="734481" y="181610"/>
                </a:lnTo>
                <a:lnTo>
                  <a:pt x="717478" y="200660"/>
                </a:lnTo>
                <a:lnTo>
                  <a:pt x="699852" y="218440"/>
                </a:lnTo>
                <a:lnTo>
                  <a:pt x="681953" y="236220"/>
                </a:lnTo>
                <a:lnTo>
                  <a:pt x="747415" y="236220"/>
                </a:lnTo>
                <a:lnTo>
                  <a:pt x="765798" y="203200"/>
                </a:lnTo>
                <a:lnTo>
                  <a:pt x="778753" y="182880"/>
                </a:lnTo>
                <a:lnTo>
                  <a:pt x="859976" y="182880"/>
                </a:lnTo>
                <a:lnTo>
                  <a:pt x="867751" y="180340"/>
                </a:lnTo>
                <a:lnTo>
                  <a:pt x="895774" y="156210"/>
                </a:lnTo>
                <a:lnTo>
                  <a:pt x="913017" y="121920"/>
                </a:lnTo>
                <a:lnTo>
                  <a:pt x="915671" y="83820"/>
                </a:lnTo>
                <a:lnTo>
                  <a:pt x="903895" y="48260"/>
                </a:lnTo>
                <a:lnTo>
                  <a:pt x="879856" y="20320"/>
                </a:lnTo>
                <a:lnTo>
                  <a:pt x="845720" y="2540"/>
                </a:lnTo>
                <a:lnTo>
                  <a:pt x="807574" y="0"/>
                </a:lnTo>
                <a:close/>
              </a:path>
              <a:path w="1092834" h="1094739">
                <a:moveTo>
                  <a:pt x="555041" y="204470"/>
                </a:moveTo>
                <a:lnTo>
                  <a:pt x="509881" y="207010"/>
                </a:lnTo>
                <a:lnTo>
                  <a:pt x="577156" y="207010"/>
                </a:lnTo>
                <a:lnTo>
                  <a:pt x="555041" y="204470"/>
                </a:lnTo>
                <a:close/>
              </a:path>
              <a:path w="1092834" h="1094739">
                <a:moveTo>
                  <a:pt x="859976" y="182880"/>
                </a:moveTo>
                <a:lnTo>
                  <a:pt x="778753" y="182880"/>
                </a:lnTo>
                <a:lnTo>
                  <a:pt x="783782" y="185420"/>
                </a:lnTo>
                <a:lnTo>
                  <a:pt x="789040" y="186690"/>
                </a:lnTo>
                <a:lnTo>
                  <a:pt x="794615" y="189230"/>
                </a:lnTo>
                <a:lnTo>
                  <a:pt x="832761" y="191770"/>
                </a:lnTo>
                <a:lnTo>
                  <a:pt x="859976" y="182880"/>
                </a:lnTo>
                <a:close/>
              </a:path>
            </a:pathLst>
          </a:custGeom>
          <a:solidFill>
            <a:srgbClr val="559C9E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96086" y="134759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1" y="2402"/>
                </a:lnTo>
                <a:lnTo>
                  <a:pt x="8948" y="8953"/>
                </a:lnTo>
                <a:lnTo>
                  <a:pt x="2400" y="18666"/>
                </a:lnTo>
                <a:lnTo>
                  <a:pt x="0" y="30556"/>
                </a:lnTo>
                <a:lnTo>
                  <a:pt x="2400" y="42451"/>
                </a:lnTo>
                <a:lnTo>
                  <a:pt x="8948" y="52163"/>
                </a:lnTo>
                <a:lnTo>
                  <a:pt x="18661" y="58711"/>
                </a:lnTo>
                <a:lnTo>
                  <a:pt x="30556" y="61112"/>
                </a:lnTo>
                <a:lnTo>
                  <a:pt x="42445" y="58711"/>
                </a:lnTo>
                <a:lnTo>
                  <a:pt x="52158" y="52163"/>
                </a:lnTo>
                <a:lnTo>
                  <a:pt x="58709" y="42451"/>
                </a:lnTo>
                <a:lnTo>
                  <a:pt x="61112" y="30556"/>
                </a:lnTo>
                <a:lnTo>
                  <a:pt x="58709" y="18666"/>
                </a:lnTo>
                <a:lnTo>
                  <a:pt x="52158" y="8953"/>
                </a:lnTo>
                <a:lnTo>
                  <a:pt x="42445" y="2402"/>
                </a:lnTo>
                <a:lnTo>
                  <a:pt x="30556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6146" y="175579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1" y="2400"/>
                </a:lnTo>
                <a:lnTo>
                  <a:pt x="8948" y="8948"/>
                </a:lnTo>
                <a:lnTo>
                  <a:pt x="2400" y="18661"/>
                </a:lnTo>
                <a:lnTo>
                  <a:pt x="0" y="30556"/>
                </a:lnTo>
                <a:lnTo>
                  <a:pt x="2400" y="42451"/>
                </a:lnTo>
                <a:lnTo>
                  <a:pt x="8948" y="52163"/>
                </a:lnTo>
                <a:lnTo>
                  <a:pt x="18661" y="58711"/>
                </a:lnTo>
                <a:lnTo>
                  <a:pt x="30556" y="61112"/>
                </a:lnTo>
                <a:lnTo>
                  <a:pt x="42445" y="58711"/>
                </a:lnTo>
                <a:lnTo>
                  <a:pt x="52158" y="52163"/>
                </a:lnTo>
                <a:lnTo>
                  <a:pt x="58709" y="42451"/>
                </a:lnTo>
                <a:lnTo>
                  <a:pt x="61112" y="30556"/>
                </a:lnTo>
                <a:lnTo>
                  <a:pt x="58709" y="18661"/>
                </a:lnTo>
                <a:lnTo>
                  <a:pt x="52158" y="8948"/>
                </a:lnTo>
                <a:lnTo>
                  <a:pt x="42445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95249" y="167468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6" y="2400"/>
                </a:lnTo>
                <a:lnTo>
                  <a:pt x="8953" y="8948"/>
                </a:lnTo>
                <a:lnTo>
                  <a:pt x="2402" y="18661"/>
                </a:lnTo>
                <a:lnTo>
                  <a:pt x="0" y="30556"/>
                </a:lnTo>
                <a:lnTo>
                  <a:pt x="2402" y="42443"/>
                </a:lnTo>
                <a:lnTo>
                  <a:pt x="8953" y="52152"/>
                </a:lnTo>
                <a:lnTo>
                  <a:pt x="18666" y="58699"/>
                </a:lnTo>
                <a:lnTo>
                  <a:pt x="30556" y="61099"/>
                </a:lnTo>
                <a:lnTo>
                  <a:pt x="42451" y="58699"/>
                </a:lnTo>
                <a:lnTo>
                  <a:pt x="52163" y="52152"/>
                </a:lnTo>
                <a:lnTo>
                  <a:pt x="58711" y="42443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4571" y="1347654"/>
            <a:ext cx="73266" cy="73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2244" y="137337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23558" y="0"/>
                </a:moveTo>
                <a:lnTo>
                  <a:pt x="15262" y="532"/>
                </a:lnTo>
                <a:lnTo>
                  <a:pt x="8064" y="4086"/>
                </a:lnTo>
                <a:lnTo>
                  <a:pt x="2723" y="10083"/>
                </a:lnTo>
                <a:lnTo>
                  <a:pt x="0" y="17945"/>
                </a:lnTo>
                <a:lnTo>
                  <a:pt x="539" y="26231"/>
                </a:lnTo>
                <a:lnTo>
                  <a:pt x="4095" y="33421"/>
                </a:lnTo>
                <a:lnTo>
                  <a:pt x="10090" y="38756"/>
                </a:lnTo>
                <a:lnTo>
                  <a:pt x="17945" y="41478"/>
                </a:lnTo>
                <a:lnTo>
                  <a:pt x="26240" y="40939"/>
                </a:lnTo>
                <a:lnTo>
                  <a:pt x="33437" y="37384"/>
                </a:lnTo>
                <a:lnTo>
                  <a:pt x="38774" y="31393"/>
                </a:lnTo>
                <a:lnTo>
                  <a:pt x="41490" y="23545"/>
                </a:lnTo>
                <a:lnTo>
                  <a:pt x="40953" y="15251"/>
                </a:lnTo>
                <a:lnTo>
                  <a:pt x="37401" y="8058"/>
                </a:lnTo>
                <a:lnTo>
                  <a:pt x="31411" y="2721"/>
                </a:lnTo>
                <a:lnTo>
                  <a:pt x="23558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4940" y="15726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20929" y="0"/>
                </a:moveTo>
                <a:lnTo>
                  <a:pt x="12778" y="1645"/>
                </a:lnTo>
                <a:lnTo>
                  <a:pt x="6126" y="6130"/>
                </a:lnTo>
                <a:lnTo>
                  <a:pt x="1643" y="12783"/>
                </a:lnTo>
                <a:lnTo>
                  <a:pt x="0" y="20929"/>
                </a:lnTo>
                <a:lnTo>
                  <a:pt x="1643" y="29075"/>
                </a:lnTo>
                <a:lnTo>
                  <a:pt x="6126" y="35728"/>
                </a:lnTo>
                <a:lnTo>
                  <a:pt x="12778" y="40214"/>
                </a:lnTo>
                <a:lnTo>
                  <a:pt x="20929" y="41859"/>
                </a:lnTo>
                <a:lnTo>
                  <a:pt x="29080" y="40214"/>
                </a:lnTo>
                <a:lnTo>
                  <a:pt x="35733" y="35728"/>
                </a:lnTo>
                <a:lnTo>
                  <a:pt x="40215" y="29075"/>
                </a:lnTo>
                <a:lnTo>
                  <a:pt x="41859" y="20929"/>
                </a:lnTo>
                <a:lnTo>
                  <a:pt x="40215" y="12783"/>
                </a:lnTo>
                <a:lnTo>
                  <a:pt x="35733" y="6130"/>
                </a:lnTo>
                <a:lnTo>
                  <a:pt x="29080" y="1645"/>
                </a:lnTo>
                <a:lnTo>
                  <a:pt x="20929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9425" y="166689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20929" y="0"/>
                </a:moveTo>
                <a:lnTo>
                  <a:pt x="12778" y="1643"/>
                </a:lnTo>
                <a:lnTo>
                  <a:pt x="6126" y="6124"/>
                </a:lnTo>
                <a:lnTo>
                  <a:pt x="1643" y="12773"/>
                </a:lnTo>
                <a:lnTo>
                  <a:pt x="0" y="20916"/>
                </a:lnTo>
                <a:lnTo>
                  <a:pt x="1643" y="29068"/>
                </a:lnTo>
                <a:lnTo>
                  <a:pt x="6126" y="35720"/>
                </a:lnTo>
                <a:lnTo>
                  <a:pt x="12778" y="40203"/>
                </a:lnTo>
                <a:lnTo>
                  <a:pt x="20929" y="41846"/>
                </a:lnTo>
                <a:lnTo>
                  <a:pt x="29075" y="40203"/>
                </a:lnTo>
                <a:lnTo>
                  <a:pt x="35728" y="35720"/>
                </a:lnTo>
                <a:lnTo>
                  <a:pt x="40214" y="29068"/>
                </a:lnTo>
                <a:lnTo>
                  <a:pt x="41859" y="20916"/>
                </a:lnTo>
                <a:lnTo>
                  <a:pt x="40214" y="12773"/>
                </a:lnTo>
                <a:lnTo>
                  <a:pt x="35728" y="6124"/>
                </a:lnTo>
                <a:lnTo>
                  <a:pt x="29075" y="1643"/>
                </a:lnTo>
                <a:lnTo>
                  <a:pt x="20929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63597" y="1469771"/>
            <a:ext cx="94195" cy="94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7071" y="1759339"/>
            <a:ext cx="94195" cy="94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2791" y="1440985"/>
            <a:ext cx="94195" cy="94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05495" y="1266825"/>
            <a:ext cx="461645" cy="441959"/>
          </a:xfrm>
          <a:custGeom>
            <a:avLst/>
            <a:gdLst/>
            <a:ahLst/>
            <a:cxnLst/>
            <a:rect l="l" t="t" r="r" b="b"/>
            <a:pathLst>
              <a:path w="461645" h="441960">
                <a:moveTo>
                  <a:pt x="280748" y="360438"/>
                </a:moveTo>
                <a:lnTo>
                  <a:pt x="260286" y="360438"/>
                </a:lnTo>
                <a:lnTo>
                  <a:pt x="264362" y="370160"/>
                </a:lnTo>
                <a:lnTo>
                  <a:pt x="267819" y="379925"/>
                </a:lnTo>
                <a:lnTo>
                  <a:pt x="270657" y="389983"/>
                </a:lnTo>
                <a:lnTo>
                  <a:pt x="272770" y="400278"/>
                </a:lnTo>
                <a:lnTo>
                  <a:pt x="273995" y="410605"/>
                </a:lnTo>
                <a:lnTo>
                  <a:pt x="274339" y="421506"/>
                </a:lnTo>
                <a:lnTo>
                  <a:pt x="273577" y="432093"/>
                </a:lnTo>
                <a:lnTo>
                  <a:pt x="271487" y="441477"/>
                </a:lnTo>
                <a:lnTo>
                  <a:pt x="300609" y="435851"/>
                </a:lnTo>
                <a:lnTo>
                  <a:pt x="284073" y="398094"/>
                </a:lnTo>
                <a:lnTo>
                  <a:pt x="280750" y="369219"/>
                </a:lnTo>
                <a:lnTo>
                  <a:pt x="280748" y="360438"/>
                </a:lnTo>
                <a:close/>
              </a:path>
              <a:path w="461645" h="441960">
                <a:moveTo>
                  <a:pt x="381366" y="290575"/>
                </a:moveTo>
                <a:lnTo>
                  <a:pt x="107264" y="290575"/>
                </a:lnTo>
                <a:lnTo>
                  <a:pt x="117219" y="305203"/>
                </a:lnTo>
                <a:lnTo>
                  <a:pt x="128816" y="318508"/>
                </a:lnTo>
                <a:lnTo>
                  <a:pt x="141907" y="330343"/>
                </a:lnTo>
                <a:lnTo>
                  <a:pt x="156349" y="340563"/>
                </a:lnTo>
                <a:lnTo>
                  <a:pt x="153845" y="353928"/>
                </a:lnTo>
                <a:lnTo>
                  <a:pt x="149745" y="370160"/>
                </a:lnTo>
                <a:lnTo>
                  <a:pt x="143255" y="386440"/>
                </a:lnTo>
                <a:lnTo>
                  <a:pt x="133578" y="399948"/>
                </a:lnTo>
                <a:lnTo>
                  <a:pt x="152438" y="407593"/>
                </a:lnTo>
                <a:lnTo>
                  <a:pt x="164647" y="369219"/>
                </a:lnTo>
                <a:lnTo>
                  <a:pt x="176263" y="350926"/>
                </a:lnTo>
                <a:lnTo>
                  <a:pt x="291098" y="350926"/>
                </a:lnTo>
                <a:lnTo>
                  <a:pt x="301412" y="346602"/>
                </a:lnTo>
                <a:lnTo>
                  <a:pt x="320251" y="335108"/>
                </a:lnTo>
                <a:lnTo>
                  <a:pt x="337101" y="321014"/>
                </a:lnTo>
                <a:lnTo>
                  <a:pt x="351688" y="304596"/>
                </a:lnTo>
                <a:lnTo>
                  <a:pt x="403965" y="304596"/>
                </a:lnTo>
                <a:lnTo>
                  <a:pt x="392990" y="298211"/>
                </a:lnTo>
                <a:lnTo>
                  <a:pt x="381366" y="290575"/>
                </a:lnTo>
                <a:close/>
              </a:path>
              <a:path w="461645" h="441960">
                <a:moveTo>
                  <a:pt x="291098" y="350926"/>
                </a:moveTo>
                <a:lnTo>
                  <a:pt x="176263" y="350926"/>
                </a:lnTo>
                <a:lnTo>
                  <a:pt x="197026" y="358006"/>
                </a:lnTo>
                <a:lnTo>
                  <a:pt x="218212" y="361873"/>
                </a:lnTo>
                <a:lnTo>
                  <a:pt x="239430" y="362645"/>
                </a:lnTo>
                <a:lnTo>
                  <a:pt x="260286" y="360438"/>
                </a:lnTo>
                <a:lnTo>
                  <a:pt x="280748" y="360438"/>
                </a:lnTo>
                <a:lnTo>
                  <a:pt x="280860" y="355218"/>
                </a:lnTo>
                <a:lnTo>
                  <a:pt x="291098" y="350926"/>
                </a:lnTo>
                <a:close/>
              </a:path>
              <a:path w="461645" h="441960">
                <a:moveTo>
                  <a:pt x="403965" y="304596"/>
                </a:moveTo>
                <a:lnTo>
                  <a:pt x="351688" y="304596"/>
                </a:lnTo>
                <a:lnTo>
                  <a:pt x="364574" y="309118"/>
                </a:lnTo>
                <a:lnTo>
                  <a:pt x="380765" y="315323"/>
                </a:lnTo>
                <a:lnTo>
                  <a:pt x="397765" y="322940"/>
                </a:lnTo>
                <a:lnTo>
                  <a:pt x="413080" y="331698"/>
                </a:lnTo>
                <a:lnTo>
                  <a:pt x="422440" y="313613"/>
                </a:lnTo>
                <a:lnTo>
                  <a:pt x="407969" y="306926"/>
                </a:lnTo>
                <a:lnTo>
                  <a:pt x="403965" y="304596"/>
                </a:lnTo>
                <a:close/>
              </a:path>
              <a:path w="461645" h="441960">
                <a:moveTo>
                  <a:pt x="71084" y="153250"/>
                </a:moveTo>
                <a:lnTo>
                  <a:pt x="4178" y="153250"/>
                </a:lnTo>
                <a:lnTo>
                  <a:pt x="8178" y="153644"/>
                </a:lnTo>
                <a:lnTo>
                  <a:pt x="12115" y="154190"/>
                </a:lnTo>
                <a:lnTo>
                  <a:pt x="32573" y="158915"/>
                </a:lnTo>
                <a:lnTo>
                  <a:pt x="52146" y="166525"/>
                </a:lnTo>
                <a:lnTo>
                  <a:pt x="70994" y="176036"/>
                </a:lnTo>
                <a:lnTo>
                  <a:pt x="89281" y="186461"/>
                </a:lnTo>
                <a:lnTo>
                  <a:pt x="86700" y="207529"/>
                </a:lnTo>
                <a:lnTo>
                  <a:pt x="87166" y="228988"/>
                </a:lnTo>
                <a:lnTo>
                  <a:pt x="90784" y="250431"/>
                </a:lnTo>
                <a:lnTo>
                  <a:pt x="97663" y="271449"/>
                </a:lnTo>
                <a:lnTo>
                  <a:pt x="86050" y="279798"/>
                </a:lnTo>
                <a:lnTo>
                  <a:pt x="50673" y="299097"/>
                </a:lnTo>
                <a:lnTo>
                  <a:pt x="31826" y="303517"/>
                </a:lnTo>
                <a:lnTo>
                  <a:pt x="37884" y="317372"/>
                </a:lnTo>
                <a:lnTo>
                  <a:pt x="75149" y="298026"/>
                </a:lnTo>
                <a:lnTo>
                  <a:pt x="107264" y="290575"/>
                </a:lnTo>
                <a:lnTo>
                  <a:pt x="381366" y="290575"/>
                </a:lnTo>
                <a:lnTo>
                  <a:pt x="378804" y="288892"/>
                </a:lnTo>
                <a:lnTo>
                  <a:pt x="366712" y="280390"/>
                </a:lnTo>
                <a:lnTo>
                  <a:pt x="373052" y="265556"/>
                </a:lnTo>
                <a:lnTo>
                  <a:pt x="377771" y="249943"/>
                </a:lnTo>
                <a:lnTo>
                  <a:pt x="380760" y="233657"/>
                </a:lnTo>
                <a:lnTo>
                  <a:pt x="381914" y="216801"/>
                </a:lnTo>
                <a:lnTo>
                  <a:pt x="420332" y="216801"/>
                </a:lnTo>
                <a:lnTo>
                  <a:pt x="420812" y="210800"/>
                </a:lnTo>
                <a:lnTo>
                  <a:pt x="401491" y="210800"/>
                </a:lnTo>
                <a:lnTo>
                  <a:pt x="391218" y="210422"/>
                </a:lnTo>
                <a:lnTo>
                  <a:pt x="381812" y="209461"/>
                </a:lnTo>
                <a:lnTo>
                  <a:pt x="380913" y="197716"/>
                </a:lnTo>
                <a:lnTo>
                  <a:pt x="379117" y="186243"/>
                </a:lnTo>
                <a:lnTo>
                  <a:pt x="376458" y="175083"/>
                </a:lnTo>
                <a:lnTo>
                  <a:pt x="372973" y="164274"/>
                </a:lnTo>
                <a:lnTo>
                  <a:pt x="381685" y="159016"/>
                </a:lnTo>
                <a:lnTo>
                  <a:pt x="97510" y="159016"/>
                </a:lnTo>
                <a:lnTo>
                  <a:pt x="77343" y="154875"/>
                </a:lnTo>
                <a:lnTo>
                  <a:pt x="71084" y="153250"/>
                </a:lnTo>
                <a:close/>
              </a:path>
              <a:path w="461645" h="441960">
                <a:moveTo>
                  <a:pt x="420332" y="216801"/>
                </a:moveTo>
                <a:lnTo>
                  <a:pt x="381914" y="216801"/>
                </a:lnTo>
                <a:lnTo>
                  <a:pt x="391196" y="217378"/>
                </a:lnTo>
                <a:lnTo>
                  <a:pt x="401200" y="218655"/>
                </a:lnTo>
                <a:lnTo>
                  <a:pt x="411026" y="220752"/>
                </a:lnTo>
                <a:lnTo>
                  <a:pt x="419773" y="223786"/>
                </a:lnTo>
                <a:lnTo>
                  <a:pt x="420332" y="216801"/>
                </a:lnTo>
                <a:close/>
              </a:path>
              <a:path w="461645" h="441960">
                <a:moveTo>
                  <a:pt x="420979" y="208711"/>
                </a:moveTo>
                <a:lnTo>
                  <a:pt x="411716" y="210321"/>
                </a:lnTo>
                <a:lnTo>
                  <a:pt x="401491" y="210800"/>
                </a:lnTo>
                <a:lnTo>
                  <a:pt x="420812" y="210800"/>
                </a:lnTo>
                <a:lnTo>
                  <a:pt x="420979" y="208711"/>
                </a:lnTo>
                <a:close/>
              </a:path>
              <a:path w="461645" h="441960">
                <a:moveTo>
                  <a:pt x="131305" y="0"/>
                </a:moveTo>
                <a:lnTo>
                  <a:pt x="112852" y="8597"/>
                </a:lnTo>
                <a:lnTo>
                  <a:pt x="125196" y="26742"/>
                </a:lnTo>
                <a:lnTo>
                  <a:pt x="135353" y="48599"/>
                </a:lnTo>
                <a:lnTo>
                  <a:pt x="143695" y="71623"/>
                </a:lnTo>
                <a:lnTo>
                  <a:pt x="150596" y="93268"/>
                </a:lnTo>
                <a:lnTo>
                  <a:pt x="133922" y="106606"/>
                </a:lnTo>
                <a:lnTo>
                  <a:pt x="119348" y="122180"/>
                </a:lnTo>
                <a:lnTo>
                  <a:pt x="107126" y="139735"/>
                </a:lnTo>
                <a:lnTo>
                  <a:pt x="97510" y="159016"/>
                </a:lnTo>
                <a:lnTo>
                  <a:pt x="381685" y="159016"/>
                </a:lnTo>
                <a:lnTo>
                  <a:pt x="387153" y="155781"/>
                </a:lnTo>
                <a:lnTo>
                  <a:pt x="394855" y="151307"/>
                </a:lnTo>
                <a:lnTo>
                  <a:pt x="407344" y="144983"/>
                </a:lnTo>
                <a:lnTo>
                  <a:pt x="364286" y="144983"/>
                </a:lnTo>
                <a:lnTo>
                  <a:pt x="351368" y="125073"/>
                </a:lnTo>
                <a:lnTo>
                  <a:pt x="335511" y="107543"/>
                </a:lnTo>
                <a:lnTo>
                  <a:pt x="317059" y="92737"/>
                </a:lnTo>
                <a:lnTo>
                  <a:pt x="297429" y="81610"/>
                </a:lnTo>
                <a:lnTo>
                  <a:pt x="170764" y="81610"/>
                </a:lnTo>
                <a:lnTo>
                  <a:pt x="159148" y="63193"/>
                </a:lnTo>
                <a:lnTo>
                  <a:pt x="147215" y="42500"/>
                </a:lnTo>
                <a:lnTo>
                  <a:pt x="137192" y="20959"/>
                </a:lnTo>
                <a:lnTo>
                  <a:pt x="131305" y="0"/>
                </a:lnTo>
                <a:close/>
              </a:path>
              <a:path w="461645" h="441960">
                <a:moveTo>
                  <a:pt x="10414" y="125602"/>
                </a:moveTo>
                <a:lnTo>
                  <a:pt x="0" y="153377"/>
                </a:lnTo>
                <a:lnTo>
                  <a:pt x="4178" y="153250"/>
                </a:lnTo>
                <a:lnTo>
                  <a:pt x="71084" y="153250"/>
                </a:lnTo>
                <a:lnTo>
                  <a:pt x="20091" y="132956"/>
                </a:lnTo>
                <a:lnTo>
                  <a:pt x="13487" y="128447"/>
                </a:lnTo>
                <a:lnTo>
                  <a:pt x="10414" y="125602"/>
                </a:lnTo>
                <a:close/>
              </a:path>
              <a:path w="461645" h="441960">
                <a:moveTo>
                  <a:pt x="449440" y="104051"/>
                </a:moveTo>
                <a:lnTo>
                  <a:pt x="418057" y="126652"/>
                </a:lnTo>
                <a:lnTo>
                  <a:pt x="373529" y="142488"/>
                </a:lnTo>
                <a:lnTo>
                  <a:pt x="364286" y="144983"/>
                </a:lnTo>
                <a:lnTo>
                  <a:pt x="407344" y="144983"/>
                </a:lnTo>
                <a:lnTo>
                  <a:pt x="410076" y="143599"/>
                </a:lnTo>
                <a:lnTo>
                  <a:pt x="427018" y="137021"/>
                </a:lnTo>
                <a:lnTo>
                  <a:pt x="444436" y="132589"/>
                </a:lnTo>
                <a:lnTo>
                  <a:pt x="461086" y="131317"/>
                </a:lnTo>
                <a:lnTo>
                  <a:pt x="449440" y="104051"/>
                </a:lnTo>
                <a:close/>
              </a:path>
              <a:path w="461645" h="441960">
                <a:moveTo>
                  <a:pt x="225056" y="16738"/>
                </a:moveTo>
                <a:lnTo>
                  <a:pt x="209943" y="16738"/>
                </a:lnTo>
                <a:lnTo>
                  <a:pt x="212162" y="29199"/>
                </a:lnTo>
                <a:lnTo>
                  <a:pt x="212728" y="41719"/>
                </a:lnTo>
                <a:lnTo>
                  <a:pt x="212728" y="44189"/>
                </a:lnTo>
                <a:lnTo>
                  <a:pt x="212295" y="56502"/>
                </a:lnTo>
                <a:lnTo>
                  <a:pt x="211239" y="69113"/>
                </a:lnTo>
                <a:lnTo>
                  <a:pt x="200664" y="71166"/>
                </a:lnTo>
                <a:lnTo>
                  <a:pt x="190373" y="73952"/>
                </a:lnTo>
                <a:lnTo>
                  <a:pt x="180395" y="77443"/>
                </a:lnTo>
                <a:lnTo>
                  <a:pt x="170764" y="81610"/>
                </a:lnTo>
                <a:lnTo>
                  <a:pt x="297429" y="81610"/>
                </a:lnTo>
                <a:lnTo>
                  <a:pt x="296354" y="81000"/>
                </a:lnTo>
                <a:lnTo>
                  <a:pt x="296887" y="76060"/>
                </a:lnTo>
                <a:lnTo>
                  <a:pt x="297374" y="72377"/>
                </a:lnTo>
                <a:lnTo>
                  <a:pt x="272630" y="72377"/>
                </a:lnTo>
                <a:lnTo>
                  <a:pt x="260524" y="69668"/>
                </a:lnTo>
                <a:lnTo>
                  <a:pt x="248273" y="67994"/>
                </a:lnTo>
                <a:lnTo>
                  <a:pt x="242989" y="67716"/>
                </a:lnTo>
                <a:lnTo>
                  <a:pt x="223621" y="67716"/>
                </a:lnTo>
                <a:lnTo>
                  <a:pt x="222629" y="55354"/>
                </a:lnTo>
                <a:lnTo>
                  <a:pt x="222243" y="42500"/>
                </a:lnTo>
                <a:lnTo>
                  <a:pt x="222245" y="41719"/>
                </a:lnTo>
                <a:lnTo>
                  <a:pt x="222884" y="28829"/>
                </a:lnTo>
                <a:lnTo>
                  <a:pt x="225056" y="16738"/>
                </a:lnTo>
                <a:close/>
              </a:path>
              <a:path w="461645" h="441960">
                <a:moveTo>
                  <a:pt x="302755" y="3174"/>
                </a:moveTo>
                <a:lnTo>
                  <a:pt x="303022" y="6299"/>
                </a:lnTo>
                <a:lnTo>
                  <a:pt x="302818" y="9245"/>
                </a:lnTo>
                <a:lnTo>
                  <a:pt x="302488" y="12141"/>
                </a:lnTo>
                <a:lnTo>
                  <a:pt x="287299" y="51523"/>
                </a:lnTo>
                <a:lnTo>
                  <a:pt x="272630" y="72377"/>
                </a:lnTo>
                <a:lnTo>
                  <a:pt x="297374" y="72377"/>
                </a:lnTo>
                <a:lnTo>
                  <a:pt x="307601" y="31573"/>
                </a:lnTo>
                <a:lnTo>
                  <a:pt x="321678" y="10655"/>
                </a:lnTo>
                <a:lnTo>
                  <a:pt x="302755" y="3174"/>
                </a:lnTo>
                <a:close/>
              </a:path>
              <a:path w="461645" h="441960">
                <a:moveTo>
                  <a:pt x="235949" y="67346"/>
                </a:moveTo>
                <a:lnTo>
                  <a:pt x="223621" y="67716"/>
                </a:lnTo>
                <a:lnTo>
                  <a:pt x="242989" y="67716"/>
                </a:lnTo>
                <a:lnTo>
                  <a:pt x="235949" y="67346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82626" y="104930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1"/>
                </a:lnTo>
                <a:lnTo>
                  <a:pt x="35431" y="25626"/>
                </a:lnTo>
                <a:lnTo>
                  <a:pt x="36880" y="18440"/>
                </a:lnTo>
                <a:lnTo>
                  <a:pt x="35431" y="11262"/>
                </a:lnTo>
                <a:lnTo>
                  <a:pt x="31480" y="5400"/>
                </a:lnTo>
                <a:lnTo>
                  <a:pt x="25618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4731" y="129573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63229" y="124676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18"/>
                </a:lnTo>
                <a:lnTo>
                  <a:pt x="5400" y="31480"/>
                </a:lnTo>
                <a:lnTo>
                  <a:pt x="11262" y="35431"/>
                </a:lnTo>
                <a:lnTo>
                  <a:pt x="18440" y="36880"/>
                </a:lnTo>
                <a:lnTo>
                  <a:pt x="25618" y="35431"/>
                </a:lnTo>
                <a:lnTo>
                  <a:pt x="31480" y="31480"/>
                </a:lnTo>
                <a:lnTo>
                  <a:pt x="35431" y="25618"/>
                </a:lnTo>
                <a:lnTo>
                  <a:pt x="36880" y="18440"/>
                </a:lnTo>
                <a:lnTo>
                  <a:pt x="35431" y="11262"/>
                </a:lnTo>
                <a:lnTo>
                  <a:pt x="31480" y="5400"/>
                </a:lnTo>
                <a:lnTo>
                  <a:pt x="25618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96406" y="104934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6"/>
                </a:lnTo>
                <a:lnTo>
                  <a:pt x="6480" y="6473"/>
                </a:lnTo>
                <a:lnTo>
                  <a:pt x="1738" y="13501"/>
                </a:lnTo>
                <a:lnTo>
                  <a:pt x="0" y="22110"/>
                </a:lnTo>
                <a:lnTo>
                  <a:pt x="1738" y="30719"/>
                </a:lnTo>
                <a:lnTo>
                  <a:pt x="6480" y="37747"/>
                </a:lnTo>
                <a:lnTo>
                  <a:pt x="13512" y="42484"/>
                </a:lnTo>
                <a:lnTo>
                  <a:pt x="22123" y="44221"/>
                </a:lnTo>
                <a:lnTo>
                  <a:pt x="30727" y="42484"/>
                </a:lnTo>
                <a:lnTo>
                  <a:pt x="37755" y="37747"/>
                </a:lnTo>
                <a:lnTo>
                  <a:pt x="42495" y="30719"/>
                </a:lnTo>
                <a:lnTo>
                  <a:pt x="44234" y="22110"/>
                </a:lnTo>
                <a:lnTo>
                  <a:pt x="42495" y="13501"/>
                </a:lnTo>
                <a:lnTo>
                  <a:pt x="37755" y="6473"/>
                </a:lnTo>
                <a:lnTo>
                  <a:pt x="30727" y="1736"/>
                </a:lnTo>
                <a:lnTo>
                  <a:pt x="2212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45773" y="106393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79" y="4838"/>
                </a:lnTo>
                <a:lnTo>
                  <a:pt x="0" y="18668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69069" y="118518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36340" y="124205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64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64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02634" y="112306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3"/>
                </a:lnTo>
                <a:lnTo>
                  <a:pt x="8328" y="8324"/>
                </a:lnTo>
                <a:lnTo>
                  <a:pt x="2234" y="17359"/>
                </a:lnTo>
                <a:lnTo>
                  <a:pt x="0" y="28422"/>
                </a:lnTo>
                <a:lnTo>
                  <a:pt x="2234" y="39487"/>
                </a:lnTo>
                <a:lnTo>
                  <a:pt x="8328" y="48526"/>
                </a:lnTo>
                <a:lnTo>
                  <a:pt x="17370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73761" y="129787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7"/>
                </a:lnTo>
                <a:lnTo>
                  <a:pt x="8326" y="48526"/>
                </a:lnTo>
                <a:lnTo>
                  <a:pt x="17364" y="54622"/>
                </a:lnTo>
                <a:lnTo>
                  <a:pt x="28435" y="56857"/>
                </a:lnTo>
                <a:lnTo>
                  <a:pt x="39505" y="54622"/>
                </a:lnTo>
                <a:lnTo>
                  <a:pt x="48544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4" y="8324"/>
                </a:lnTo>
                <a:lnTo>
                  <a:pt x="39505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973798" y="110569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27931" y="1067281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50" y="249478"/>
                </a:lnTo>
                <a:lnTo>
                  <a:pt x="166179" y="259689"/>
                </a:lnTo>
                <a:lnTo>
                  <a:pt x="163893" y="266509"/>
                </a:lnTo>
                <a:lnTo>
                  <a:pt x="181483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213" y="175412"/>
                </a:moveTo>
                <a:lnTo>
                  <a:pt x="64744" y="175412"/>
                </a:lnTo>
                <a:lnTo>
                  <a:pt x="70762" y="184243"/>
                </a:lnTo>
                <a:lnTo>
                  <a:pt x="77765" y="192276"/>
                </a:lnTo>
                <a:lnTo>
                  <a:pt x="85668" y="199420"/>
                </a:lnTo>
                <a:lnTo>
                  <a:pt x="94386" y="205587"/>
                </a:lnTo>
                <a:lnTo>
                  <a:pt x="92874" y="213657"/>
                </a:lnTo>
                <a:lnTo>
                  <a:pt x="90400" y="223456"/>
                </a:lnTo>
                <a:lnTo>
                  <a:pt x="86480" y="233283"/>
                </a:lnTo>
                <a:lnTo>
                  <a:pt x="80632" y="241439"/>
                </a:lnTo>
                <a:lnTo>
                  <a:pt x="92024" y="246062"/>
                </a:lnTo>
                <a:lnTo>
                  <a:pt x="91833" y="239801"/>
                </a:lnTo>
                <a:lnTo>
                  <a:pt x="94576" y="232054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25"/>
                </a:lnTo>
                <a:lnTo>
                  <a:pt x="106413" y="211848"/>
                </a:lnTo>
                <a:lnTo>
                  <a:pt x="175728" y="211848"/>
                </a:lnTo>
                <a:lnTo>
                  <a:pt x="181959" y="209238"/>
                </a:lnTo>
                <a:lnTo>
                  <a:pt x="193335" y="202299"/>
                </a:lnTo>
                <a:lnTo>
                  <a:pt x="203506" y="193792"/>
                </a:lnTo>
                <a:lnTo>
                  <a:pt x="212305" y="183883"/>
                </a:lnTo>
                <a:lnTo>
                  <a:pt x="243867" y="183883"/>
                </a:lnTo>
                <a:lnTo>
                  <a:pt x="237239" y="180027"/>
                </a:lnTo>
                <a:lnTo>
                  <a:pt x="230213" y="175412"/>
                </a:lnTo>
                <a:close/>
              </a:path>
              <a:path w="278765" h="266700">
                <a:moveTo>
                  <a:pt x="175728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28" y="211848"/>
                </a:lnTo>
                <a:close/>
              </a:path>
              <a:path w="278765" h="266700">
                <a:moveTo>
                  <a:pt x="243867" y="183883"/>
                </a:moveTo>
                <a:lnTo>
                  <a:pt x="212305" y="183883"/>
                </a:lnTo>
                <a:lnTo>
                  <a:pt x="220089" y="186613"/>
                </a:lnTo>
                <a:lnTo>
                  <a:pt x="229863" y="190355"/>
                </a:lnTo>
                <a:lnTo>
                  <a:pt x="240123" y="194947"/>
                </a:lnTo>
                <a:lnTo>
                  <a:pt x="249364" y="200228"/>
                </a:lnTo>
                <a:lnTo>
                  <a:pt x="255028" y="189331"/>
                </a:lnTo>
                <a:lnTo>
                  <a:pt x="246287" y="185290"/>
                </a:lnTo>
                <a:lnTo>
                  <a:pt x="243867" y="183883"/>
                </a:lnTo>
                <a:close/>
              </a:path>
              <a:path w="278765" h="266700">
                <a:moveTo>
                  <a:pt x="42942" y="92519"/>
                </a:moveTo>
                <a:lnTo>
                  <a:pt x="2527" y="92519"/>
                </a:lnTo>
                <a:lnTo>
                  <a:pt x="4940" y="92760"/>
                </a:lnTo>
                <a:lnTo>
                  <a:pt x="7315" y="93091"/>
                </a:lnTo>
                <a:lnTo>
                  <a:pt x="19664" y="95936"/>
                </a:lnTo>
                <a:lnTo>
                  <a:pt x="31478" y="100531"/>
                </a:lnTo>
                <a:lnTo>
                  <a:pt x="42857" y="106276"/>
                </a:lnTo>
                <a:lnTo>
                  <a:pt x="53898" y="112572"/>
                </a:lnTo>
                <a:lnTo>
                  <a:pt x="52340" y="125282"/>
                </a:lnTo>
                <a:lnTo>
                  <a:pt x="52620" y="138234"/>
                </a:lnTo>
                <a:lnTo>
                  <a:pt x="54804" y="151179"/>
                </a:lnTo>
                <a:lnTo>
                  <a:pt x="58953" y="163868"/>
                </a:lnTo>
                <a:lnTo>
                  <a:pt x="51948" y="168911"/>
                </a:lnTo>
                <a:lnTo>
                  <a:pt x="19215" y="183222"/>
                </a:lnTo>
                <a:lnTo>
                  <a:pt x="22872" y="191592"/>
                </a:lnTo>
                <a:lnTo>
                  <a:pt x="64744" y="175412"/>
                </a:lnTo>
                <a:lnTo>
                  <a:pt x="230213" y="175412"/>
                </a:lnTo>
                <a:lnTo>
                  <a:pt x="228671" y="174399"/>
                </a:lnTo>
                <a:lnTo>
                  <a:pt x="221373" y="169265"/>
                </a:lnTo>
                <a:lnTo>
                  <a:pt x="225206" y="160311"/>
                </a:lnTo>
                <a:lnTo>
                  <a:pt x="228055" y="150883"/>
                </a:lnTo>
                <a:lnTo>
                  <a:pt x="229858" y="141049"/>
                </a:lnTo>
                <a:lnTo>
                  <a:pt x="230555" y="130873"/>
                </a:lnTo>
                <a:lnTo>
                  <a:pt x="253751" y="130873"/>
                </a:lnTo>
                <a:lnTo>
                  <a:pt x="253995" y="127812"/>
                </a:lnTo>
                <a:lnTo>
                  <a:pt x="247319" y="127812"/>
                </a:lnTo>
                <a:lnTo>
                  <a:pt x="237477" y="127381"/>
                </a:lnTo>
                <a:lnTo>
                  <a:pt x="230492" y="126453"/>
                </a:lnTo>
                <a:lnTo>
                  <a:pt x="229953" y="119364"/>
                </a:lnTo>
                <a:lnTo>
                  <a:pt x="228866" y="112436"/>
                </a:lnTo>
                <a:lnTo>
                  <a:pt x="227256" y="105694"/>
                </a:lnTo>
                <a:lnTo>
                  <a:pt x="225145" y="99161"/>
                </a:lnTo>
                <a:lnTo>
                  <a:pt x="230355" y="95986"/>
                </a:lnTo>
                <a:lnTo>
                  <a:pt x="58864" y="95986"/>
                </a:lnTo>
                <a:lnTo>
                  <a:pt x="46688" y="93490"/>
                </a:lnTo>
                <a:lnTo>
                  <a:pt x="42942" y="92519"/>
                </a:lnTo>
                <a:close/>
              </a:path>
              <a:path w="278765" h="266700">
                <a:moveTo>
                  <a:pt x="253751" y="130873"/>
                </a:moveTo>
                <a:lnTo>
                  <a:pt x="230555" y="130873"/>
                </a:lnTo>
                <a:lnTo>
                  <a:pt x="237490" y="131102"/>
                </a:lnTo>
                <a:lnTo>
                  <a:pt x="247053" y="132245"/>
                </a:lnTo>
                <a:lnTo>
                  <a:pt x="253415" y="135089"/>
                </a:lnTo>
                <a:lnTo>
                  <a:pt x="253751" y="130873"/>
                </a:lnTo>
                <a:close/>
              </a:path>
              <a:path w="278765" h="266700">
                <a:moveTo>
                  <a:pt x="254139" y="126009"/>
                </a:moveTo>
                <a:lnTo>
                  <a:pt x="247319" y="127812"/>
                </a:lnTo>
                <a:lnTo>
                  <a:pt x="253995" y="127812"/>
                </a:lnTo>
                <a:lnTo>
                  <a:pt x="254139" y="126009"/>
                </a:lnTo>
                <a:close/>
              </a:path>
              <a:path w="278765" h="266700">
                <a:moveTo>
                  <a:pt x="79273" y="0"/>
                </a:moveTo>
                <a:lnTo>
                  <a:pt x="68122" y="5194"/>
                </a:lnTo>
                <a:lnTo>
                  <a:pt x="75579" y="16144"/>
                </a:lnTo>
                <a:lnTo>
                  <a:pt x="81716" y="29337"/>
                </a:lnTo>
                <a:lnTo>
                  <a:pt x="86755" y="43234"/>
                </a:lnTo>
                <a:lnTo>
                  <a:pt x="90919" y="56299"/>
                </a:lnTo>
                <a:lnTo>
                  <a:pt x="80852" y="64355"/>
                </a:lnTo>
                <a:lnTo>
                  <a:pt x="72053" y="73756"/>
                </a:lnTo>
                <a:lnTo>
                  <a:pt x="64673" y="84350"/>
                </a:lnTo>
                <a:lnTo>
                  <a:pt x="58864" y="95986"/>
                </a:lnTo>
                <a:lnTo>
                  <a:pt x="230355" y="95986"/>
                </a:lnTo>
                <a:lnTo>
                  <a:pt x="232168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9" y="87515"/>
                </a:lnTo>
                <a:lnTo>
                  <a:pt x="219913" y="87515"/>
                </a:lnTo>
                <a:lnTo>
                  <a:pt x="212112" y="75498"/>
                </a:lnTo>
                <a:lnTo>
                  <a:pt x="202542" y="64919"/>
                </a:lnTo>
                <a:lnTo>
                  <a:pt x="191406" y="55983"/>
                </a:lnTo>
                <a:lnTo>
                  <a:pt x="179576" y="49276"/>
                </a:lnTo>
                <a:lnTo>
                  <a:pt x="103085" y="49276"/>
                </a:lnTo>
                <a:lnTo>
                  <a:pt x="96073" y="38151"/>
                </a:lnTo>
                <a:lnTo>
                  <a:pt x="88869" y="25657"/>
                </a:lnTo>
                <a:lnTo>
                  <a:pt x="82820" y="12653"/>
                </a:lnTo>
                <a:lnTo>
                  <a:pt x="79273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42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62" y="83324"/>
                </a:lnTo>
                <a:lnTo>
                  <a:pt x="233222" y="83820"/>
                </a:lnTo>
                <a:lnTo>
                  <a:pt x="228155" y="85344"/>
                </a:lnTo>
                <a:lnTo>
                  <a:pt x="219913" y="87515"/>
                </a:lnTo>
                <a:lnTo>
                  <a:pt x="245919" y="87515"/>
                </a:lnTo>
                <a:lnTo>
                  <a:pt x="247556" y="86687"/>
                </a:lnTo>
                <a:lnTo>
                  <a:pt x="257784" y="82721"/>
                </a:lnTo>
                <a:lnTo>
                  <a:pt x="268298" y="80051"/>
                </a:lnTo>
                <a:lnTo>
                  <a:pt x="278345" y="79286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5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7" y="34112"/>
                </a:lnTo>
                <a:lnTo>
                  <a:pt x="127520" y="41719"/>
                </a:lnTo>
                <a:lnTo>
                  <a:pt x="121136" y="42957"/>
                </a:lnTo>
                <a:lnTo>
                  <a:pt x="114927" y="44640"/>
                </a:lnTo>
                <a:lnTo>
                  <a:pt x="108905" y="46752"/>
                </a:lnTo>
                <a:lnTo>
                  <a:pt x="103085" y="49276"/>
                </a:lnTo>
                <a:lnTo>
                  <a:pt x="179576" y="49276"/>
                </a:lnTo>
                <a:lnTo>
                  <a:pt x="178904" y="48895"/>
                </a:lnTo>
                <a:lnTo>
                  <a:pt x="179235" y="45923"/>
                </a:lnTo>
                <a:lnTo>
                  <a:pt x="179520" y="43688"/>
                </a:lnTo>
                <a:lnTo>
                  <a:pt x="164592" y="43688"/>
                </a:lnTo>
                <a:lnTo>
                  <a:pt x="157278" y="42056"/>
                </a:lnTo>
                <a:lnTo>
                  <a:pt x="149882" y="41044"/>
                </a:lnTo>
                <a:lnTo>
                  <a:pt x="146560" y="40868"/>
                </a:lnTo>
                <a:lnTo>
                  <a:pt x="135001" y="40868"/>
                </a:lnTo>
                <a:lnTo>
                  <a:pt x="134453" y="34112"/>
                </a:lnTo>
                <a:lnTo>
                  <a:pt x="134327" y="31115"/>
                </a:lnTo>
                <a:lnTo>
                  <a:pt x="134166" y="25184"/>
                </a:lnTo>
                <a:lnTo>
                  <a:pt x="134554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5595" y="42392"/>
                </a:lnTo>
                <a:lnTo>
                  <a:pt x="164592" y="43688"/>
                </a:lnTo>
                <a:lnTo>
                  <a:pt x="179520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60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36317" y="984521"/>
            <a:ext cx="193954" cy="180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94703" y="44886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06820" y="69528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1" y="5400"/>
                </a:lnTo>
                <a:lnTo>
                  <a:pt x="25626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75306" y="64630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9"/>
                </a:lnTo>
                <a:lnTo>
                  <a:pt x="5402" y="5402"/>
                </a:lnTo>
                <a:lnTo>
                  <a:pt x="1449" y="11267"/>
                </a:lnTo>
                <a:lnTo>
                  <a:pt x="0" y="18453"/>
                </a:lnTo>
                <a:lnTo>
                  <a:pt x="1449" y="25631"/>
                </a:lnTo>
                <a:lnTo>
                  <a:pt x="5402" y="31492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2" y="5402"/>
                </a:lnTo>
                <a:lnTo>
                  <a:pt x="25631" y="1449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08496" y="44889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10" y="0"/>
                </a:moveTo>
                <a:lnTo>
                  <a:pt x="13501" y="1736"/>
                </a:lnTo>
                <a:lnTo>
                  <a:pt x="6473" y="6473"/>
                </a:lnTo>
                <a:lnTo>
                  <a:pt x="1736" y="13501"/>
                </a:lnTo>
                <a:lnTo>
                  <a:pt x="0" y="22110"/>
                </a:lnTo>
                <a:lnTo>
                  <a:pt x="1736" y="30719"/>
                </a:lnTo>
                <a:lnTo>
                  <a:pt x="6473" y="37747"/>
                </a:lnTo>
                <a:lnTo>
                  <a:pt x="13501" y="42484"/>
                </a:lnTo>
                <a:lnTo>
                  <a:pt x="22110" y="44221"/>
                </a:lnTo>
                <a:lnTo>
                  <a:pt x="30719" y="42484"/>
                </a:lnTo>
                <a:lnTo>
                  <a:pt x="37747" y="37747"/>
                </a:lnTo>
                <a:lnTo>
                  <a:pt x="42484" y="30719"/>
                </a:lnTo>
                <a:lnTo>
                  <a:pt x="44221" y="22110"/>
                </a:lnTo>
                <a:lnTo>
                  <a:pt x="42484" y="13501"/>
                </a:lnTo>
                <a:lnTo>
                  <a:pt x="37747" y="6473"/>
                </a:lnTo>
                <a:lnTo>
                  <a:pt x="30719" y="1736"/>
                </a:lnTo>
                <a:lnTo>
                  <a:pt x="2211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7862" y="46348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8242" y="0"/>
                </a:moveTo>
                <a:lnTo>
                  <a:pt x="1879" y="4838"/>
                </a:lnTo>
                <a:lnTo>
                  <a:pt x="927" y="11747"/>
                </a:lnTo>
                <a:lnTo>
                  <a:pt x="0" y="18669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81159" y="58474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48429" y="64160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14723" y="52262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7"/>
                </a:lnTo>
                <a:lnTo>
                  <a:pt x="8326" y="48526"/>
                </a:lnTo>
                <a:lnTo>
                  <a:pt x="17364" y="54622"/>
                </a:lnTo>
                <a:lnTo>
                  <a:pt x="28435" y="56857"/>
                </a:lnTo>
                <a:lnTo>
                  <a:pt x="39500" y="54622"/>
                </a:lnTo>
                <a:lnTo>
                  <a:pt x="48539" y="48526"/>
                </a:lnTo>
                <a:lnTo>
                  <a:pt x="54635" y="39487"/>
                </a:lnTo>
                <a:lnTo>
                  <a:pt x="56870" y="28422"/>
                </a:lnTo>
                <a:lnTo>
                  <a:pt x="54635" y="17359"/>
                </a:lnTo>
                <a:lnTo>
                  <a:pt x="48539" y="8324"/>
                </a:lnTo>
                <a:lnTo>
                  <a:pt x="39500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85851" y="6974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500"/>
                </a:lnTo>
                <a:lnTo>
                  <a:pt x="8326" y="48539"/>
                </a:lnTo>
                <a:lnTo>
                  <a:pt x="17364" y="54635"/>
                </a:lnTo>
                <a:lnTo>
                  <a:pt x="28435" y="56870"/>
                </a:lnTo>
                <a:lnTo>
                  <a:pt x="39500" y="54635"/>
                </a:lnTo>
                <a:lnTo>
                  <a:pt x="48539" y="48539"/>
                </a:lnTo>
                <a:lnTo>
                  <a:pt x="54635" y="39500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85887" y="50524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0020" y="466834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38" y="249478"/>
                </a:lnTo>
                <a:lnTo>
                  <a:pt x="166166" y="259689"/>
                </a:lnTo>
                <a:lnTo>
                  <a:pt x="163893" y="266509"/>
                </a:lnTo>
                <a:lnTo>
                  <a:pt x="181470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213" y="175412"/>
                </a:moveTo>
                <a:lnTo>
                  <a:pt x="64744" y="175412"/>
                </a:lnTo>
                <a:lnTo>
                  <a:pt x="70760" y="184243"/>
                </a:lnTo>
                <a:lnTo>
                  <a:pt x="77758" y="192276"/>
                </a:lnTo>
                <a:lnTo>
                  <a:pt x="85657" y="199420"/>
                </a:lnTo>
                <a:lnTo>
                  <a:pt x="94373" y="205587"/>
                </a:lnTo>
                <a:lnTo>
                  <a:pt x="92869" y="213657"/>
                </a:lnTo>
                <a:lnTo>
                  <a:pt x="90398" y="223456"/>
                </a:lnTo>
                <a:lnTo>
                  <a:pt x="86479" y="233283"/>
                </a:lnTo>
                <a:lnTo>
                  <a:pt x="80632" y="241439"/>
                </a:lnTo>
                <a:lnTo>
                  <a:pt x="92024" y="246062"/>
                </a:lnTo>
                <a:lnTo>
                  <a:pt x="91833" y="239801"/>
                </a:lnTo>
                <a:lnTo>
                  <a:pt x="94576" y="232054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25"/>
                </a:lnTo>
                <a:lnTo>
                  <a:pt x="106413" y="211848"/>
                </a:lnTo>
                <a:lnTo>
                  <a:pt x="175727" y="211848"/>
                </a:lnTo>
                <a:lnTo>
                  <a:pt x="181957" y="209238"/>
                </a:lnTo>
                <a:lnTo>
                  <a:pt x="193330" y="202298"/>
                </a:lnTo>
                <a:lnTo>
                  <a:pt x="203501" y="193786"/>
                </a:lnTo>
                <a:lnTo>
                  <a:pt x="212305" y="183870"/>
                </a:lnTo>
                <a:lnTo>
                  <a:pt x="243841" y="183870"/>
                </a:lnTo>
                <a:lnTo>
                  <a:pt x="237237" y="180027"/>
                </a:lnTo>
                <a:lnTo>
                  <a:pt x="230213" y="175412"/>
                </a:lnTo>
                <a:close/>
              </a:path>
              <a:path w="278765" h="266700">
                <a:moveTo>
                  <a:pt x="175727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27" y="211848"/>
                </a:lnTo>
                <a:close/>
              </a:path>
              <a:path w="278765" h="266700">
                <a:moveTo>
                  <a:pt x="243841" y="183870"/>
                </a:moveTo>
                <a:lnTo>
                  <a:pt x="212305" y="183870"/>
                </a:lnTo>
                <a:lnTo>
                  <a:pt x="220084" y="186608"/>
                </a:lnTo>
                <a:lnTo>
                  <a:pt x="229858" y="190353"/>
                </a:lnTo>
                <a:lnTo>
                  <a:pt x="240121" y="194946"/>
                </a:lnTo>
                <a:lnTo>
                  <a:pt x="249364" y="200228"/>
                </a:lnTo>
                <a:lnTo>
                  <a:pt x="255016" y="189331"/>
                </a:lnTo>
                <a:lnTo>
                  <a:pt x="246282" y="185290"/>
                </a:lnTo>
                <a:lnTo>
                  <a:pt x="243841" y="183870"/>
                </a:lnTo>
                <a:close/>
              </a:path>
              <a:path w="278765" h="266700">
                <a:moveTo>
                  <a:pt x="42942" y="92519"/>
                </a:moveTo>
                <a:lnTo>
                  <a:pt x="2527" y="92519"/>
                </a:lnTo>
                <a:lnTo>
                  <a:pt x="4927" y="92748"/>
                </a:lnTo>
                <a:lnTo>
                  <a:pt x="7315" y="93091"/>
                </a:lnTo>
                <a:lnTo>
                  <a:pt x="19658" y="95934"/>
                </a:lnTo>
                <a:lnTo>
                  <a:pt x="31473" y="100525"/>
                </a:lnTo>
                <a:lnTo>
                  <a:pt x="42855" y="106265"/>
                </a:lnTo>
                <a:lnTo>
                  <a:pt x="53898" y="112560"/>
                </a:lnTo>
                <a:lnTo>
                  <a:pt x="52340" y="125277"/>
                </a:lnTo>
                <a:lnTo>
                  <a:pt x="52620" y="138233"/>
                </a:lnTo>
                <a:lnTo>
                  <a:pt x="54804" y="151179"/>
                </a:lnTo>
                <a:lnTo>
                  <a:pt x="58953" y="163868"/>
                </a:lnTo>
                <a:lnTo>
                  <a:pt x="51943" y="168911"/>
                </a:lnTo>
                <a:lnTo>
                  <a:pt x="19202" y="183222"/>
                </a:lnTo>
                <a:lnTo>
                  <a:pt x="22872" y="191592"/>
                </a:lnTo>
                <a:lnTo>
                  <a:pt x="64744" y="175412"/>
                </a:lnTo>
                <a:lnTo>
                  <a:pt x="230213" y="175412"/>
                </a:lnTo>
                <a:lnTo>
                  <a:pt x="228671" y="174399"/>
                </a:lnTo>
                <a:lnTo>
                  <a:pt x="221373" y="169265"/>
                </a:lnTo>
                <a:lnTo>
                  <a:pt x="225206" y="160311"/>
                </a:lnTo>
                <a:lnTo>
                  <a:pt x="228055" y="150883"/>
                </a:lnTo>
                <a:lnTo>
                  <a:pt x="229858" y="141049"/>
                </a:lnTo>
                <a:lnTo>
                  <a:pt x="230555" y="130873"/>
                </a:lnTo>
                <a:lnTo>
                  <a:pt x="253738" y="130873"/>
                </a:lnTo>
                <a:lnTo>
                  <a:pt x="253982" y="127812"/>
                </a:lnTo>
                <a:lnTo>
                  <a:pt x="247307" y="127812"/>
                </a:lnTo>
                <a:lnTo>
                  <a:pt x="237464" y="127381"/>
                </a:lnTo>
                <a:lnTo>
                  <a:pt x="230492" y="126453"/>
                </a:lnTo>
                <a:lnTo>
                  <a:pt x="229953" y="119364"/>
                </a:lnTo>
                <a:lnTo>
                  <a:pt x="228866" y="112436"/>
                </a:lnTo>
                <a:lnTo>
                  <a:pt x="227256" y="105694"/>
                </a:lnTo>
                <a:lnTo>
                  <a:pt x="225145" y="99161"/>
                </a:lnTo>
                <a:lnTo>
                  <a:pt x="230346" y="95986"/>
                </a:lnTo>
                <a:lnTo>
                  <a:pt x="58864" y="95986"/>
                </a:lnTo>
                <a:lnTo>
                  <a:pt x="46688" y="93490"/>
                </a:lnTo>
                <a:lnTo>
                  <a:pt x="42942" y="92519"/>
                </a:lnTo>
                <a:close/>
              </a:path>
              <a:path w="278765" h="266700">
                <a:moveTo>
                  <a:pt x="253738" y="130873"/>
                </a:moveTo>
                <a:lnTo>
                  <a:pt x="230555" y="130873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03" y="135089"/>
                </a:lnTo>
                <a:lnTo>
                  <a:pt x="253738" y="130873"/>
                </a:lnTo>
                <a:close/>
              </a:path>
              <a:path w="278765" h="266700">
                <a:moveTo>
                  <a:pt x="254127" y="125996"/>
                </a:moveTo>
                <a:lnTo>
                  <a:pt x="247307" y="127812"/>
                </a:lnTo>
                <a:lnTo>
                  <a:pt x="253982" y="127812"/>
                </a:lnTo>
                <a:lnTo>
                  <a:pt x="254127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94"/>
                </a:lnTo>
                <a:lnTo>
                  <a:pt x="75579" y="16144"/>
                </a:lnTo>
                <a:lnTo>
                  <a:pt x="81714" y="29337"/>
                </a:lnTo>
                <a:lnTo>
                  <a:pt x="86750" y="43234"/>
                </a:lnTo>
                <a:lnTo>
                  <a:pt x="90906" y="56299"/>
                </a:lnTo>
                <a:lnTo>
                  <a:pt x="80845" y="64355"/>
                </a:lnTo>
                <a:lnTo>
                  <a:pt x="72047" y="73756"/>
                </a:lnTo>
                <a:lnTo>
                  <a:pt x="64667" y="84350"/>
                </a:lnTo>
                <a:lnTo>
                  <a:pt x="58864" y="95986"/>
                </a:lnTo>
                <a:lnTo>
                  <a:pt x="230346" y="95986"/>
                </a:lnTo>
                <a:lnTo>
                  <a:pt x="232156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7" y="87515"/>
                </a:lnTo>
                <a:lnTo>
                  <a:pt x="219900" y="87515"/>
                </a:lnTo>
                <a:lnTo>
                  <a:pt x="212107" y="75498"/>
                </a:lnTo>
                <a:lnTo>
                  <a:pt x="202541" y="64919"/>
                </a:lnTo>
                <a:lnTo>
                  <a:pt x="191405" y="55983"/>
                </a:lnTo>
                <a:lnTo>
                  <a:pt x="179576" y="49276"/>
                </a:lnTo>
                <a:lnTo>
                  <a:pt x="103085" y="49276"/>
                </a:lnTo>
                <a:lnTo>
                  <a:pt x="96073" y="38151"/>
                </a:lnTo>
                <a:lnTo>
                  <a:pt x="88868" y="25657"/>
                </a:lnTo>
                <a:lnTo>
                  <a:pt x="82815" y="12653"/>
                </a:lnTo>
                <a:lnTo>
                  <a:pt x="79260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42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50" y="83324"/>
                </a:lnTo>
                <a:lnTo>
                  <a:pt x="233222" y="83807"/>
                </a:lnTo>
                <a:lnTo>
                  <a:pt x="228155" y="85344"/>
                </a:lnTo>
                <a:lnTo>
                  <a:pt x="219900" y="87515"/>
                </a:lnTo>
                <a:lnTo>
                  <a:pt x="245917" y="87515"/>
                </a:lnTo>
                <a:lnTo>
                  <a:pt x="247554" y="86687"/>
                </a:lnTo>
                <a:lnTo>
                  <a:pt x="257779" y="82721"/>
                </a:lnTo>
                <a:lnTo>
                  <a:pt x="268293" y="80051"/>
                </a:lnTo>
                <a:lnTo>
                  <a:pt x="278345" y="79286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4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6" y="42957"/>
                </a:lnTo>
                <a:lnTo>
                  <a:pt x="114927" y="44640"/>
                </a:lnTo>
                <a:lnTo>
                  <a:pt x="108905" y="46752"/>
                </a:lnTo>
                <a:lnTo>
                  <a:pt x="103085" y="49276"/>
                </a:lnTo>
                <a:lnTo>
                  <a:pt x="179576" y="49276"/>
                </a:lnTo>
                <a:lnTo>
                  <a:pt x="178904" y="48895"/>
                </a:lnTo>
                <a:lnTo>
                  <a:pt x="179222" y="45923"/>
                </a:lnTo>
                <a:lnTo>
                  <a:pt x="179513" y="43688"/>
                </a:lnTo>
                <a:lnTo>
                  <a:pt x="164592" y="43688"/>
                </a:lnTo>
                <a:lnTo>
                  <a:pt x="157278" y="42056"/>
                </a:lnTo>
                <a:lnTo>
                  <a:pt x="149882" y="41044"/>
                </a:lnTo>
                <a:lnTo>
                  <a:pt x="146560" y="40868"/>
                </a:lnTo>
                <a:lnTo>
                  <a:pt x="135001" y="40868"/>
                </a:lnTo>
                <a:lnTo>
                  <a:pt x="134450" y="34099"/>
                </a:lnTo>
                <a:lnTo>
                  <a:pt x="134325" y="31115"/>
                </a:lnTo>
                <a:lnTo>
                  <a:pt x="134161" y="25184"/>
                </a:lnTo>
                <a:lnTo>
                  <a:pt x="134549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6573" y="41059"/>
                </a:lnTo>
                <a:lnTo>
                  <a:pt x="164592" y="43688"/>
                </a:lnTo>
                <a:lnTo>
                  <a:pt x="179513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60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71 Grupo"/>
          <p:cNvGrpSpPr/>
          <p:nvPr/>
        </p:nvGrpSpPr>
        <p:grpSpPr>
          <a:xfrm>
            <a:off x="12177189" y="1495425"/>
            <a:ext cx="370411" cy="344884"/>
            <a:chOff x="11864078" y="2044056"/>
            <a:chExt cx="370411" cy="344884"/>
          </a:xfrm>
        </p:grpSpPr>
        <p:sp>
          <p:nvSpPr>
            <p:cNvPr id="54" name="object 54"/>
            <p:cNvSpPr/>
            <p:nvPr/>
          </p:nvSpPr>
          <p:spPr>
            <a:xfrm>
              <a:off x="11954399" y="204405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815" y="0"/>
                  </a:moveTo>
                  <a:lnTo>
                    <a:pt x="12708" y="1638"/>
                  </a:lnTo>
                  <a:lnTo>
                    <a:pt x="6092" y="6105"/>
                  </a:lnTo>
                  <a:lnTo>
                    <a:pt x="1634" y="12730"/>
                  </a:lnTo>
                  <a:lnTo>
                    <a:pt x="0" y="20840"/>
                  </a:lnTo>
                  <a:lnTo>
                    <a:pt x="1634" y="28943"/>
                  </a:lnTo>
                  <a:lnTo>
                    <a:pt x="6092" y="35564"/>
                  </a:lnTo>
                  <a:lnTo>
                    <a:pt x="12708" y="40030"/>
                  </a:lnTo>
                  <a:lnTo>
                    <a:pt x="20815" y="41668"/>
                  </a:lnTo>
                  <a:lnTo>
                    <a:pt x="28931" y="40030"/>
                  </a:lnTo>
                  <a:lnTo>
                    <a:pt x="35555" y="35564"/>
                  </a:lnTo>
                  <a:lnTo>
                    <a:pt x="40019" y="28943"/>
                  </a:lnTo>
                  <a:lnTo>
                    <a:pt x="41655" y="20840"/>
                  </a:lnTo>
                  <a:lnTo>
                    <a:pt x="40019" y="12730"/>
                  </a:lnTo>
                  <a:lnTo>
                    <a:pt x="35555" y="6105"/>
                  </a:lnTo>
                  <a:lnTo>
                    <a:pt x="28931" y="1638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968067" y="2322315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827" y="0"/>
                  </a:moveTo>
                  <a:lnTo>
                    <a:pt x="12719" y="1638"/>
                  </a:lnTo>
                  <a:lnTo>
                    <a:pt x="6099" y="6103"/>
                  </a:lnTo>
                  <a:lnTo>
                    <a:pt x="1636" y="12724"/>
                  </a:lnTo>
                  <a:lnTo>
                    <a:pt x="0" y="20827"/>
                  </a:lnTo>
                  <a:lnTo>
                    <a:pt x="1636" y="28938"/>
                  </a:lnTo>
                  <a:lnTo>
                    <a:pt x="6099" y="35563"/>
                  </a:lnTo>
                  <a:lnTo>
                    <a:pt x="12719" y="40030"/>
                  </a:lnTo>
                  <a:lnTo>
                    <a:pt x="20827" y="41668"/>
                  </a:lnTo>
                  <a:lnTo>
                    <a:pt x="28936" y="40030"/>
                  </a:lnTo>
                  <a:lnTo>
                    <a:pt x="35556" y="35563"/>
                  </a:lnTo>
                  <a:lnTo>
                    <a:pt x="40019" y="28938"/>
                  </a:lnTo>
                  <a:lnTo>
                    <a:pt x="41655" y="20827"/>
                  </a:lnTo>
                  <a:lnTo>
                    <a:pt x="40019" y="12724"/>
                  </a:lnTo>
                  <a:lnTo>
                    <a:pt x="35556" y="6103"/>
                  </a:lnTo>
                  <a:lnTo>
                    <a:pt x="28936" y="1638"/>
                  </a:lnTo>
                  <a:lnTo>
                    <a:pt x="20827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158330" y="226701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815" y="0"/>
                  </a:moveTo>
                  <a:lnTo>
                    <a:pt x="12714" y="1638"/>
                  </a:lnTo>
                  <a:lnTo>
                    <a:pt x="6097" y="6105"/>
                  </a:lnTo>
                  <a:lnTo>
                    <a:pt x="1636" y="12730"/>
                  </a:lnTo>
                  <a:lnTo>
                    <a:pt x="0" y="20840"/>
                  </a:lnTo>
                  <a:lnTo>
                    <a:pt x="1636" y="28943"/>
                  </a:lnTo>
                  <a:lnTo>
                    <a:pt x="6097" y="35564"/>
                  </a:lnTo>
                  <a:lnTo>
                    <a:pt x="12714" y="40030"/>
                  </a:lnTo>
                  <a:lnTo>
                    <a:pt x="20815" y="41668"/>
                  </a:lnTo>
                  <a:lnTo>
                    <a:pt x="28931" y="40030"/>
                  </a:lnTo>
                  <a:lnTo>
                    <a:pt x="35555" y="35564"/>
                  </a:lnTo>
                  <a:lnTo>
                    <a:pt x="40019" y="28943"/>
                  </a:lnTo>
                  <a:lnTo>
                    <a:pt x="41655" y="20840"/>
                  </a:lnTo>
                  <a:lnTo>
                    <a:pt x="40019" y="12730"/>
                  </a:lnTo>
                  <a:lnTo>
                    <a:pt x="35555" y="6105"/>
                  </a:lnTo>
                  <a:lnTo>
                    <a:pt x="28931" y="1638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082866" y="2044095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24980" y="0"/>
                  </a:moveTo>
                  <a:lnTo>
                    <a:pt x="15259" y="1963"/>
                  </a:lnTo>
                  <a:lnTo>
                    <a:pt x="7318" y="7318"/>
                  </a:lnTo>
                  <a:lnTo>
                    <a:pt x="1963" y="15259"/>
                  </a:lnTo>
                  <a:lnTo>
                    <a:pt x="0" y="24980"/>
                  </a:lnTo>
                  <a:lnTo>
                    <a:pt x="1963" y="34700"/>
                  </a:lnTo>
                  <a:lnTo>
                    <a:pt x="7318" y="42637"/>
                  </a:lnTo>
                  <a:lnTo>
                    <a:pt x="15259" y="47987"/>
                  </a:lnTo>
                  <a:lnTo>
                    <a:pt x="24980" y="49949"/>
                  </a:lnTo>
                  <a:lnTo>
                    <a:pt x="34700" y="47987"/>
                  </a:lnTo>
                  <a:lnTo>
                    <a:pt x="42637" y="42637"/>
                  </a:lnTo>
                  <a:lnTo>
                    <a:pt x="47987" y="34700"/>
                  </a:lnTo>
                  <a:lnTo>
                    <a:pt x="49949" y="24980"/>
                  </a:lnTo>
                  <a:lnTo>
                    <a:pt x="47987" y="15259"/>
                  </a:lnTo>
                  <a:lnTo>
                    <a:pt x="42637" y="7318"/>
                  </a:lnTo>
                  <a:lnTo>
                    <a:pt x="34700" y="1963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025703" y="2060564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9309" y="0"/>
                  </a:moveTo>
                  <a:lnTo>
                    <a:pt x="2108" y="5486"/>
                  </a:lnTo>
                  <a:lnTo>
                    <a:pt x="0" y="21094"/>
                  </a:lnTo>
                  <a:lnTo>
                    <a:pt x="5486" y="28295"/>
                  </a:lnTo>
                  <a:lnTo>
                    <a:pt x="21107" y="30403"/>
                  </a:lnTo>
                  <a:lnTo>
                    <a:pt x="28282" y="24917"/>
                  </a:lnTo>
                  <a:lnTo>
                    <a:pt x="30391" y="9309"/>
                  </a:lnTo>
                  <a:lnTo>
                    <a:pt x="24917" y="2108"/>
                  </a:lnTo>
                  <a:lnTo>
                    <a:pt x="9309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164926" y="219750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8" y="0"/>
                  </a:moveTo>
                  <a:lnTo>
                    <a:pt x="6388" y="0"/>
                  </a:lnTo>
                  <a:lnTo>
                    <a:pt x="0" y="6388"/>
                  </a:lnTo>
                  <a:lnTo>
                    <a:pt x="0" y="22148"/>
                  </a:lnTo>
                  <a:lnTo>
                    <a:pt x="6388" y="28536"/>
                  </a:lnTo>
                  <a:lnTo>
                    <a:pt x="22148" y="28536"/>
                  </a:lnTo>
                  <a:lnTo>
                    <a:pt x="28536" y="22148"/>
                  </a:lnTo>
                  <a:lnTo>
                    <a:pt x="28536" y="6388"/>
                  </a:lnTo>
                  <a:lnTo>
                    <a:pt x="22148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902133" y="226171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8" y="0"/>
                  </a:moveTo>
                  <a:lnTo>
                    <a:pt x="6388" y="0"/>
                  </a:lnTo>
                  <a:lnTo>
                    <a:pt x="0" y="6388"/>
                  </a:lnTo>
                  <a:lnTo>
                    <a:pt x="0" y="22148"/>
                  </a:lnTo>
                  <a:lnTo>
                    <a:pt x="6388" y="28536"/>
                  </a:lnTo>
                  <a:lnTo>
                    <a:pt x="22148" y="28536"/>
                  </a:lnTo>
                  <a:lnTo>
                    <a:pt x="28536" y="22148"/>
                  </a:lnTo>
                  <a:lnTo>
                    <a:pt x="28536" y="6388"/>
                  </a:lnTo>
                  <a:lnTo>
                    <a:pt x="22148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864078" y="2127346"/>
              <a:ext cx="64211" cy="641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057306" y="2324742"/>
              <a:ext cx="64223" cy="641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170278" y="2107726"/>
              <a:ext cx="64211" cy="641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892631" y="2064363"/>
              <a:ext cx="314325" cy="300990"/>
            </a:xfrm>
            <a:custGeom>
              <a:avLst/>
              <a:gdLst/>
              <a:ahLst/>
              <a:cxnLst/>
              <a:rect l="l" t="t" r="r" b="b"/>
              <a:pathLst>
                <a:path w="314325" h="300989">
                  <a:moveTo>
                    <a:pt x="191387" y="245706"/>
                  </a:moveTo>
                  <a:lnTo>
                    <a:pt x="177444" y="245706"/>
                  </a:lnTo>
                  <a:lnTo>
                    <a:pt x="180214" y="252320"/>
                  </a:lnTo>
                  <a:lnTo>
                    <a:pt x="182575" y="258983"/>
                  </a:lnTo>
                  <a:lnTo>
                    <a:pt x="184513" y="265839"/>
                  </a:lnTo>
                  <a:lnTo>
                    <a:pt x="185953" y="272859"/>
                  </a:lnTo>
                  <a:lnTo>
                    <a:pt x="186782" y="279897"/>
                  </a:lnTo>
                  <a:lnTo>
                    <a:pt x="187015" y="287326"/>
                  </a:lnTo>
                  <a:lnTo>
                    <a:pt x="186498" y="294538"/>
                  </a:lnTo>
                  <a:lnTo>
                    <a:pt x="185077" y="300926"/>
                  </a:lnTo>
                  <a:lnTo>
                    <a:pt x="204927" y="297103"/>
                  </a:lnTo>
                  <a:lnTo>
                    <a:pt x="191576" y="256792"/>
                  </a:lnTo>
                  <a:lnTo>
                    <a:pt x="191409" y="252276"/>
                  </a:lnTo>
                  <a:lnTo>
                    <a:pt x="191387" y="245706"/>
                  </a:lnTo>
                  <a:close/>
                </a:path>
                <a:path w="314325" h="300989">
                  <a:moveTo>
                    <a:pt x="259963" y="198069"/>
                  </a:moveTo>
                  <a:lnTo>
                    <a:pt x="73126" y="198069"/>
                  </a:lnTo>
                  <a:lnTo>
                    <a:pt x="79910" y="208047"/>
                  </a:lnTo>
                  <a:lnTo>
                    <a:pt x="87815" y="217116"/>
                  </a:lnTo>
                  <a:lnTo>
                    <a:pt x="96742" y="225179"/>
                  </a:lnTo>
                  <a:lnTo>
                    <a:pt x="106591" y="232143"/>
                  </a:lnTo>
                  <a:lnTo>
                    <a:pt x="104884" y="241255"/>
                  </a:lnTo>
                  <a:lnTo>
                    <a:pt x="102088" y="252320"/>
                  </a:lnTo>
                  <a:lnTo>
                    <a:pt x="97664" y="263418"/>
                  </a:lnTo>
                  <a:lnTo>
                    <a:pt x="91071" y="272630"/>
                  </a:lnTo>
                  <a:lnTo>
                    <a:pt x="103924" y="277837"/>
                  </a:lnTo>
                  <a:lnTo>
                    <a:pt x="103708" y="270763"/>
                  </a:lnTo>
                  <a:lnTo>
                    <a:pt x="106807" y="262026"/>
                  </a:lnTo>
                  <a:lnTo>
                    <a:pt x="110083" y="255587"/>
                  </a:lnTo>
                  <a:lnTo>
                    <a:pt x="112293" y="251167"/>
                  </a:lnTo>
                  <a:lnTo>
                    <a:pt x="117703" y="242912"/>
                  </a:lnTo>
                  <a:lnTo>
                    <a:pt x="120167" y="239217"/>
                  </a:lnTo>
                  <a:lnTo>
                    <a:pt x="198435" y="239217"/>
                  </a:lnTo>
                  <a:lnTo>
                    <a:pt x="205476" y="236266"/>
                  </a:lnTo>
                  <a:lnTo>
                    <a:pt x="218316" y="228433"/>
                  </a:lnTo>
                  <a:lnTo>
                    <a:pt x="229798" y="218826"/>
                  </a:lnTo>
                  <a:lnTo>
                    <a:pt x="239737" y="207632"/>
                  </a:lnTo>
                  <a:lnTo>
                    <a:pt x="275371" y="207632"/>
                  </a:lnTo>
                  <a:lnTo>
                    <a:pt x="267889" y="203279"/>
                  </a:lnTo>
                  <a:lnTo>
                    <a:pt x="259963" y="198069"/>
                  </a:lnTo>
                  <a:close/>
                </a:path>
                <a:path w="314325" h="300989">
                  <a:moveTo>
                    <a:pt x="198435" y="239217"/>
                  </a:moveTo>
                  <a:lnTo>
                    <a:pt x="120167" y="239217"/>
                  </a:lnTo>
                  <a:lnTo>
                    <a:pt x="134317" y="244040"/>
                  </a:lnTo>
                  <a:lnTo>
                    <a:pt x="148758" y="246676"/>
                  </a:lnTo>
                  <a:lnTo>
                    <a:pt x="163222" y="247205"/>
                  </a:lnTo>
                  <a:lnTo>
                    <a:pt x="177444" y="245706"/>
                  </a:lnTo>
                  <a:lnTo>
                    <a:pt x="191387" y="245706"/>
                  </a:lnTo>
                  <a:lnTo>
                    <a:pt x="191465" y="242138"/>
                  </a:lnTo>
                  <a:lnTo>
                    <a:pt x="198435" y="239217"/>
                  </a:lnTo>
                  <a:close/>
                </a:path>
                <a:path w="314325" h="300989">
                  <a:moveTo>
                    <a:pt x="275371" y="207632"/>
                  </a:moveTo>
                  <a:lnTo>
                    <a:pt x="239737" y="207632"/>
                  </a:lnTo>
                  <a:lnTo>
                    <a:pt x="248519" y="210716"/>
                  </a:lnTo>
                  <a:lnTo>
                    <a:pt x="259557" y="214947"/>
                  </a:lnTo>
                  <a:lnTo>
                    <a:pt x="271150" y="220141"/>
                  </a:lnTo>
                  <a:lnTo>
                    <a:pt x="281597" y="226110"/>
                  </a:lnTo>
                  <a:lnTo>
                    <a:pt x="287972" y="213779"/>
                  </a:lnTo>
                  <a:lnTo>
                    <a:pt x="278102" y="209220"/>
                  </a:lnTo>
                  <a:lnTo>
                    <a:pt x="275371" y="207632"/>
                  </a:lnTo>
                  <a:close/>
                </a:path>
                <a:path w="314325" h="300989">
                  <a:moveTo>
                    <a:pt x="48493" y="104470"/>
                  </a:moveTo>
                  <a:lnTo>
                    <a:pt x="2870" y="104470"/>
                  </a:lnTo>
                  <a:lnTo>
                    <a:pt x="5575" y="104736"/>
                  </a:lnTo>
                  <a:lnTo>
                    <a:pt x="8267" y="105105"/>
                  </a:lnTo>
                  <a:lnTo>
                    <a:pt x="22209" y="108324"/>
                  </a:lnTo>
                  <a:lnTo>
                    <a:pt x="35550" y="113512"/>
                  </a:lnTo>
                  <a:lnTo>
                    <a:pt x="48401" y="119996"/>
                  </a:lnTo>
                  <a:lnTo>
                    <a:pt x="60871" y="127101"/>
                  </a:lnTo>
                  <a:lnTo>
                    <a:pt x="59113" y="141463"/>
                  </a:lnTo>
                  <a:lnTo>
                    <a:pt x="59432" y="156092"/>
                  </a:lnTo>
                  <a:lnTo>
                    <a:pt x="61899" y="170707"/>
                  </a:lnTo>
                  <a:lnTo>
                    <a:pt x="66586" y="185026"/>
                  </a:lnTo>
                  <a:lnTo>
                    <a:pt x="58672" y="190718"/>
                  </a:lnTo>
                  <a:lnTo>
                    <a:pt x="21704" y="206895"/>
                  </a:lnTo>
                  <a:lnTo>
                    <a:pt x="25831" y="216331"/>
                  </a:lnTo>
                  <a:lnTo>
                    <a:pt x="62072" y="200330"/>
                  </a:lnTo>
                  <a:lnTo>
                    <a:pt x="73126" y="198069"/>
                  </a:lnTo>
                  <a:lnTo>
                    <a:pt x="259963" y="198069"/>
                  </a:lnTo>
                  <a:lnTo>
                    <a:pt x="258220" y="196923"/>
                  </a:lnTo>
                  <a:lnTo>
                    <a:pt x="249986" y="191122"/>
                  </a:lnTo>
                  <a:lnTo>
                    <a:pt x="254306" y="181017"/>
                  </a:lnTo>
                  <a:lnTo>
                    <a:pt x="257521" y="170375"/>
                  </a:lnTo>
                  <a:lnTo>
                    <a:pt x="259559" y="159273"/>
                  </a:lnTo>
                  <a:lnTo>
                    <a:pt x="260350" y="147789"/>
                  </a:lnTo>
                  <a:lnTo>
                    <a:pt x="286531" y="147789"/>
                  </a:lnTo>
                  <a:lnTo>
                    <a:pt x="286865" y="143690"/>
                  </a:lnTo>
                  <a:lnTo>
                    <a:pt x="273689" y="143690"/>
                  </a:lnTo>
                  <a:lnTo>
                    <a:pt x="266684" y="143433"/>
                  </a:lnTo>
                  <a:lnTo>
                    <a:pt x="260273" y="142773"/>
                  </a:lnTo>
                  <a:lnTo>
                    <a:pt x="259663" y="134776"/>
                  </a:lnTo>
                  <a:lnTo>
                    <a:pt x="258440" y="126960"/>
                  </a:lnTo>
                  <a:lnTo>
                    <a:pt x="256628" y="119350"/>
                  </a:lnTo>
                  <a:lnTo>
                    <a:pt x="254254" y="111975"/>
                  </a:lnTo>
                  <a:lnTo>
                    <a:pt x="260125" y="108394"/>
                  </a:lnTo>
                  <a:lnTo>
                    <a:pt x="66471" y="108394"/>
                  </a:lnTo>
                  <a:lnTo>
                    <a:pt x="52727" y="105568"/>
                  </a:lnTo>
                  <a:lnTo>
                    <a:pt x="48493" y="104470"/>
                  </a:lnTo>
                  <a:close/>
                </a:path>
                <a:path w="314325" h="300989">
                  <a:moveTo>
                    <a:pt x="286531" y="147789"/>
                  </a:moveTo>
                  <a:lnTo>
                    <a:pt x="260350" y="147789"/>
                  </a:lnTo>
                  <a:lnTo>
                    <a:pt x="266671" y="148176"/>
                  </a:lnTo>
                  <a:lnTo>
                    <a:pt x="273489" y="149045"/>
                  </a:lnTo>
                  <a:lnTo>
                    <a:pt x="280186" y="150474"/>
                  </a:lnTo>
                  <a:lnTo>
                    <a:pt x="286143" y="152539"/>
                  </a:lnTo>
                  <a:lnTo>
                    <a:pt x="286531" y="147789"/>
                  </a:lnTo>
                  <a:close/>
                </a:path>
                <a:path w="314325" h="300989">
                  <a:moveTo>
                    <a:pt x="286981" y="142265"/>
                  </a:moveTo>
                  <a:lnTo>
                    <a:pt x="280663" y="143362"/>
                  </a:lnTo>
                  <a:lnTo>
                    <a:pt x="273689" y="143690"/>
                  </a:lnTo>
                  <a:lnTo>
                    <a:pt x="286865" y="143690"/>
                  </a:lnTo>
                  <a:lnTo>
                    <a:pt x="286981" y="142265"/>
                  </a:lnTo>
                  <a:close/>
                </a:path>
                <a:path w="314325" h="300989">
                  <a:moveTo>
                    <a:pt x="89509" y="0"/>
                  </a:moveTo>
                  <a:lnTo>
                    <a:pt x="76949" y="5854"/>
                  </a:lnTo>
                  <a:lnTo>
                    <a:pt x="85359" y="18222"/>
                  </a:lnTo>
                  <a:lnTo>
                    <a:pt x="92279" y="33120"/>
                  </a:lnTo>
                  <a:lnTo>
                    <a:pt x="97964" y="48815"/>
                  </a:lnTo>
                  <a:lnTo>
                    <a:pt x="102666" y="63576"/>
                  </a:lnTo>
                  <a:lnTo>
                    <a:pt x="91296" y="72665"/>
                  </a:lnTo>
                  <a:lnTo>
                    <a:pt x="81359" y="83280"/>
                  </a:lnTo>
                  <a:lnTo>
                    <a:pt x="73027" y="95248"/>
                  </a:lnTo>
                  <a:lnTo>
                    <a:pt x="66471" y="108394"/>
                  </a:lnTo>
                  <a:lnTo>
                    <a:pt x="260125" y="108394"/>
                  </a:lnTo>
                  <a:lnTo>
                    <a:pt x="262166" y="107149"/>
                  </a:lnTo>
                  <a:lnTo>
                    <a:pt x="267144" y="104330"/>
                  </a:lnTo>
                  <a:lnTo>
                    <a:pt x="269163" y="103136"/>
                  </a:lnTo>
                  <a:lnTo>
                    <a:pt x="277699" y="98818"/>
                  </a:lnTo>
                  <a:lnTo>
                    <a:pt x="248323" y="98818"/>
                  </a:lnTo>
                  <a:lnTo>
                    <a:pt x="239525" y="85246"/>
                  </a:lnTo>
                  <a:lnTo>
                    <a:pt x="228719" y="73299"/>
                  </a:lnTo>
                  <a:lnTo>
                    <a:pt x="216138" y="63212"/>
                  </a:lnTo>
                  <a:lnTo>
                    <a:pt x="202759" y="55638"/>
                  </a:lnTo>
                  <a:lnTo>
                    <a:pt x="116408" y="55638"/>
                  </a:lnTo>
                  <a:lnTo>
                    <a:pt x="108490" y="43080"/>
                  </a:lnTo>
                  <a:lnTo>
                    <a:pt x="100358" y="28971"/>
                  </a:lnTo>
                  <a:lnTo>
                    <a:pt x="93526" y="14287"/>
                  </a:lnTo>
                  <a:lnTo>
                    <a:pt x="89509" y="0"/>
                  </a:lnTo>
                  <a:close/>
                </a:path>
                <a:path w="314325" h="300989">
                  <a:moveTo>
                    <a:pt x="7111" y="85610"/>
                  </a:moveTo>
                  <a:lnTo>
                    <a:pt x="0" y="104546"/>
                  </a:lnTo>
                  <a:lnTo>
                    <a:pt x="2870" y="104470"/>
                  </a:lnTo>
                  <a:lnTo>
                    <a:pt x="48493" y="104470"/>
                  </a:lnTo>
                  <a:lnTo>
                    <a:pt x="11429" y="89153"/>
                  </a:lnTo>
                  <a:lnTo>
                    <a:pt x="9207" y="87566"/>
                  </a:lnTo>
                  <a:lnTo>
                    <a:pt x="7111" y="85610"/>
                  </a:lnTo>
                  <a:close/>
                </a:path>
                <a:path w="314325" h="300989">
                  <a:moveTo>
                    <a:pt x="306387" y="70929"/>
                  </a:moveTo>
                  <a:lnTo>
                    <a:pt x="272003" y="91893"/>
                  </a:lnTo>
                  <a:lnTo>
                    <a:pt x="263347" y="94640"/>
                  </a:lnTo>
                  <a:lnTo>
                    <a:pt x="257632" y="96380"/>
                  </a:lnTo>
                  <a:lnTo>
                    <a:pt x="248323" y="98818"/>
                  </a:lnTo>
                  <a:lnTo>
                    <a:pt x="277699" y="98818"/>
                  </a:lnTo>
                  <a:lnTo>
                    <a:pt x="279540" y="97887"/>
                  </a:lnTo>
                  <a:lnTo>
                    <a:pt x="291090" y="93405"/>
                  </a:lnTo>
                  <a:lnTo>
                    <a:pt x="302964" y="90385"/>
                  </a:lnTo>
                  <a:lnTo>
                    <a:pt x="314312" y="89522"/>
                  </a:lnTo>
                  <a:lnTo>
                    <a:pt x="306387" y="70929"/>
                  </a:lnTo>
                  <a:close/>
                </a:path>
                <a:path w="314325" h="300989">
                  <a:moveTo>
                    <a:pt x="153428" y="11404"/>
                  </a:moveTo>
                  <a:lnTo>
                    <a:pt x="143129" y="11404"/>
                  </a:lnTo>
                  <a:lnTo>
                    <a:pt x="144594" y="19646"/>
                  </a:lnTo>
                  <a:lnTo>
                    <a:pt x="144712" y="21523"/>
                  </a:lnTo>
                  <a:lnTo>
                    <a:pt x="145024" y="28435"/>
                  </a:lnTo>
                  <a:lnTo>
                    <a:pt x="144964" y="31826"/>
                  </a:lnTo>
                  <a:lnTo>
                    <a:pt x="144728" y="38506"/>
                  </a:lnTo>
                  <a:lnTo>
                    <a:pt x="144005" y="47104"/>
                  </a:lnTo>
                  <a:lnTo>
                    <a:pt x="136792" y="48505"/>
                  </a:lnTo>
                  <a:lnTo>
                    <a:pt x="129778" y="50409"/>
                  </a:lnTo>
                  <a:lnTo>
                    <a:pt x="122977" y="52794"/>
                  </a:lnTo>
                  <a:lnTo>
                    <a:pt x="116408" y="55638"/>
                  </a:lnTo>
                  <a:lnTo>
                    <a:pt x="202759" y="55638"/>
                  </a:lnTo>
                  <a:lnTo>
                    <a:pt x="202018" y="55219"/>
                  </a:lnTo>
                  <a:lnTo>
                    <a:pt x="202711" y="49339"/>
                  </a:lnTo>
                  <a:lnTo>
                    <a:pt x="185851" y="49339"/>
                  </a:lnTo>
                  <a:lnTo>
                    <a:pt x="177598" y="47485"/>
                  </a:lnTo>
                  <a:lnTo>
                    <a:pt x="169251" y="46340"/>
                  </a:lnTo>
                  <a:lnTo>
                    <a:pt x="165668" y="46151"/>
                  </a:lnTo>
                  <a:lnTo>
                    <a:pt x="152450" y="46151"/>
                  </a:lnTo>
                  <a:lnTo>
                    <a:pt x="151767" y="37731"/>
                  </a:lnTo>
                  <a:lnTo>
                    <a:pt x="151503" y="28435"/>
                  </a:lnTo>
                  <a:lnTo>
                    <a:pt x="151940" y="19646"/>
                  </a:lnTo>
                  <a:lnTo>
                    <a:pt x="153428" y="11404"/>
                  </a:lnTo>
                  <a:close/>
                </a:path>
                <a:path w="314325" h="300989">
                  <a:moveTo>
                    <a:pt x="206387" y="2158"/>
                  </a:moveTo>
                  <a:lnTo>
                    <a:pt x="206469" y="5854"/>
                  </a:lnTo>
                  <a:lnTo>
                    <a:pt x="206438" y="6299"/>
                  </a:lnTo>
                  <a:lnTo>
                    <a:pt x="205968" y="10248"/>
                  </a:lnTo>
                  <a:lnTo>
                    <a:pt x="186994" y="47853"/>
                  </a:lnTo>
                  <a:lnTo>
                    <a:pt x="185851" y="49339"/>
                  </a:lnTo>
                  <a:lnTo>
                    <a:pt x="202711" y="49339"/>
                  </a:lnTo>
                  <a:lnTo>
                    <a:pt x="219290" y="7264"/>
                  </a:lnTo>
                  <a:lnTo>
                    <a:pt x="206387" y="2158"/>
                  </a:lnTo>
                  <a:close/>
                </a:path>
                <a:path w="314325" h="300989">
                  <a:moveTo>
                    <a:pt x="160854" y="45897"/>
                  </a:moveTo>
                  <a:lnTo>
                    <a:pt x="152450" y="46151"/>
                  </a:lnTo>
                  <a:lnTo>
                    <a:pt x="165668" y="46151"/>
                  </a:lnTo>
                  <a:lnTo>
                    <a:pt x="160854" y="45897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6128355" y="27633"/>
            <a:ext cx="854754" cy="855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585270" y="813562"/>
            <a:ext cx="595280" cy="5956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7675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ATENCIÓN </a:t>
            </a:r>
            <a:r>
              <a:rPr spc="70" dirty="0"/>
              <a:t>MÉDICA</a:t>
            </a:r>
            <a:r>
              <a:rPr spc="-270" dirty="0"/>
              <a:t> </a:t>
            </a:r>
            <a:r>
              <a:rPr spc="110" dirty="0"/>
              <a:t>INTEGRAL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graphicFrame>
        <p:nvGraphicFramePr>
          <p:cNvPr id="70" name="69 Tabla"/>
          <p:cNvGraphicFramePr>
            <a:graphicFrameLocks noGrp="1"/>
          </p:cNvGraphicFramePr>
          <p:nvPr/>
        </p:nvGraphicFramePr>
        <p:xfrm>
          <a:off x="1346200" y="1724025"/>
          <a:ext cx="4932704" cy="534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054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Incorporación de </a:t>
                      </a:r>
                      <a:r>
                        <a:rPr lang="es-ES" sz="1800" b="1" spc="-1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Módulos </a:t>
                      </a: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de Aislamiento </a:t>
                      </a:r>
                      <a:r>
                        <a:rPr lang="es-ES" sz="1800" b="1" spc="3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en  </a:t>
                      </a:r>
                      <a:r>
                        <a:rPr lang="es-ES" sz="1800" b="1" spc="5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Sanatorios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1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/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6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Clínicas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nivel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nacional</a:t>
                      </a:r>
                      <a:endParaRPr lang="es-ES" sz="18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864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Relevamiento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contratación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b="1" spc="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hoteles a</a:t>
                      </a:r>
                      <a:r>
                        <a:rPr lang="es-ES" sz="1800" b="1" spc="-114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nivel  </a:t>
                      </a:r>
                      <a:r>
                        <a:rPr lang="es-ES" sz="1800" b="1" spc="2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nacional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</a:t>
                      </a:r>
                      <a:r>
                        <a:rPr lang="es-ES" sz="1800" spc="-1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así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como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también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proveedores  </a:t>
                      </a: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traslados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pacientes</a:t>
                      </a:r>
                      <a:r>
                        <a:rPr lang="es-ES" sz="18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</a:t>
                      </a:r>
                      <a:r>
                        <a:rPr lang="es-E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r>
                        <a:rPr lang="es-ES" sz="1800" spc="-3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pacientes </a:t>
                      </a:r>
                      <a:r>
                        <a:rPr lang="es-ES" sz="1800" spc="-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SIN </a:t>
                      </a:r>
                      <a:r>
                        <a:rPr lang="es-ES" sz="1800" spc="-1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COVID,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ambulancias,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combis, 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taxis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remises,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según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sea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caso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6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Contacto </a:t>
                      </a:r>
                      <a:r>
                        <a:rPr lang="en-US" sz="1800" b="1" spc="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permanente </a:t>
                      </a:r>
                      <a:r>
                        <a:rPr lang="en-US" sz="180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</a:t>
                      </a:r>
                      <a:r>
                        <a:rPr lang="en-U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hospitales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públicos  </a:t>
                      </a:r>
                      <a:r>
                        <a:rPr lang="en-U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n-U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informar </a:t>
                      </a:r>
                      <a:r>
                        <a:rPr lang="en-U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nuestros </a:t>
                      </a:r>
                      <a:r>
                        <a:rPr lang="en-U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módulos </a:t>
                      </a:r>
                      <a:r>
                        <a:rPr lang="en-U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n-US" sz="1800" spc="15" dirty="0" err="1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trata</a:t>
                      </a:r>
                      <a:r>
                        <a:rPr lang="en-U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-  </a:t>
                      </a:r>
                      <a:r>
                        <a:rPr lang="en-U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mientos</a:t>
                      </a:r>
                      <a:r>
                        <a:rPr lang="en-U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casos</a:t>
                      </a:r>
                      <a:r>
                        <a:rPr lang="en-U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</a:t>
                      </a:r>
                      <a:r>
                        <a:rPr lang="en-U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3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endParaRPr lang="en-US" sz="1800" dirty="0">
                        <a:latin typeface="+mj-lt"/>
                        <a:cs typeface="Tahoma"/>
                      </a:endParaRPr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927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Protocolo </a:t>
                      </a:r>
                      <a:r>
                        <a:rPr lang="es-ES" sz="1800" b="1" spc="2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operativo </a:t>
                      </a: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800" b="1" spc="6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gestión </a:t>
                      </a:r>
                      <a:r>
                        <a:rPr lang="es-ES" sz="1800" b="1" spc="1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interna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</a:t>
                      </a:r>
                      <a:r>
                        <a:rPr lang="es-ES" sz="1800" spc="-2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proceso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desde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recepción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2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denuncia,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 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prestación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médica </a:t>
                      </a:r>
                      <a:r>
                        <a:rPr lang="es-E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otorgar,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seguimiento, 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control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alta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1" name="70 Tabla"/>
          <p:cNvGraphicFramePr>
            <a:graphicFrameLocks noGrp="1"/>
          </p:cNvGraphicFramePr>
          <p:nvPr/>
        </p:nvGraphicFramePr>
        <p:xfrm>
          <a:off x="7442200" y="1876425"/>
          <a:ext cx="4932704" cy="483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0541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r>
                        <a:rPr lang="es-ES" sz="1800" b="1" spc="8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Kits </a:t>
                      </a: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800" b="1" spc="5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protección </a:t>
                      </a:r>
                      <a:r>
                        <a:rPr lang="es-ES" sz="1800" b="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s-ES" sz="1800" b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diferentes</a:t>
                      </a:r>
                      <a:r>
                        <a:rPr lang="es-ES" sz="1800" b="0" spc="-3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especialida</a:t>
                      </a:r>
                      <a:r>
                        <a:rPr lang="es-ES" sz="18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des, </a:t>
                      </a:r>
                      <a:r>
                        <a:rPr lang="es-ES" sz="18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como </a:t>
                      </a:r>
                      <a:r>
                        <a:rPr lang="es-ES" sz="18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odontología, </a:t>
                      </a:r>
                      <a:r>
                        <a:rPr lang="es-ES" sz="18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serología, </a:t>
                      </a:r>
                      <a:r>
                        <a:rPr lang="es-ES" sz="18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traslados </a:t>
                      </a:r>
                      <a:r>
                        <a:rPr lang="es-ES" sz="18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  </a:t>
                      </a:r>
                      <a:r>
                        <a:rPr lang="es-ES" sz="18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ambulancias</a:t>
                      </a:r>
                      <a:r>
                        <a:rPr lang="es-ES" sz="18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pacientes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1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3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endParaRPr lang="es-ES" sz="18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864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Armado</a:t>
                      </a:r>
                      <a:r>
                        <a:rPr lang="es-ES" sz="1800" spc="-2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229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“Grupos</a:t>
                      </a:r>
                      <a:r>
                        <a:rPr lang="es-ES" sz="1800" spc="-229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COVID”.</a:t>
                      </a:r>
                      <a:r>
                        <a:rPr lang="es-ES" sz="1800" spc="-229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Refuerzo</a:t>
                      </a:r>
                      <a:r>
                        <a:rPr lang="es-ES" sz="1800" b="1" spc="-9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0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800" b="1" spc="-9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4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los</a:t>
                      </a:r>
                      <a:r>
                        <a:rPr lang="es-ES" sz="1800" b="1" spc="-9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30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plan-  </a:t>
                      </a:r>
                      <a:r>
                        <a:rPr lang="es-ES" sz="1800" b="1" spc="4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teles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médicos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auditoría </a:t>
                      </a:r>
                      <a:r>
                        <a:rPr lang="es-ES" sz="18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seguimiento. 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Especialistas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infectólogos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o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clínicos,</a:t>
                      </a:r>
                      <a:r>
                        <a:rPr lang="es-ES" sz="1800" spc="-3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psicólogos 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sostén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anímico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transitar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duelos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Contratación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6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Test</a:t>
                      </a:r>
                      <a:r>
                        <a:rPr lang="es-ES" sz="1800" b="1" spc="-6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9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PCR</a:t>
                      </a:r>
                      <a:r>
                        <a:rPr lang="es-ES" sz="1800" b="1" spc="-6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país,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do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micilio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centros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atención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927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n-U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Armado</a:t>
                      </a:r>
                      <a:r>
                        <a:rPr lang="en-US" sz="1800" spc="-1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800" spc="-1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equipos</a:t>
                      </a:r>
                      <a:r>
                        <a:rPr lang="en-US" sz="1800" spc="-1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profesionales</a:t>
                      </a:r>
                      <a:r>
                        <a:rPr lang="en-US" sz="1800" spc="-1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n-US" sz="1800" spc="-1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b="1" spc="7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visitas</a:t>
                      </a:r>
                      <a:r>
                        <a:rPr lang="en-US" sz="1800" b="1" spc="1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800" b="1" spc="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a  </a:t>
                      </a:r>
                      <a:r>
                        <a:rPr lang="en-US" sz="1800" b="1" spc="3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domicilio</a:t>
                      </a:r>
                      <a:r>
                        <a:rPr lang="en-US" sz="1800" b="1" spc="3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gestionar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altas</a:t>
                      </a:r>
                      <a:r>
                        <a:rPr lang="en-US" sz="1800" spc="-1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seguimientos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  </a:t>
                      </a:r>
                      <a:r>
                        <a:rPr lang="en-U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pacientes</a:t>
                      </a:r>
                      <a:r>
                        <a:rPr lang="en-U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1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COVID+</a:t>
                      </a:r>
                      <a:endParaRPr lang="en-U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16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03146"/>
              </p:ext>
            </p:extLst>
          </p:nvPr>
        </p:nvGraphicFramePr>
        <p:xfrm>
          <a:off x="0" y="977646"/>
          <a:ext cx="12313208" cy="599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5192" y="7049564"/>
            <a:ext cx="597725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80" dirty="0">
                <a:solidFill>
                  <a:srgbClr val="8A8C8E"/>
                </a:solidFill>
                <a:latin typeface="Tahoma"/>
                <a:cs typeface="Tahoma"/>
              </a:rPr>
              <a:t>Fuente: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70" dirty="0">
                <a:solidFill>
                  <a:srgbClr val="8A8C8E"/>
                </a:solidFill>
                <a:latin typeface="Tahoma"/>
                <a:cs typeface="Tahoma"/>
              </a:rPr>
              <a:t>UART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55" dirty="0">
                <a:solidFill>
                  <a:srgbClr val="8A8C8E"/>
                </a:solidFill>
                <a:latin typeface="Tahoma"/>
                <a:cs typeface="Tahoma"/>
              </a:rPr>
              <a:t>en</a:t>
            </a:r>
            <a:r>
              <a:rPr sz="1150" spc="-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8A8C8E"/>
                </a:solidFill>
                <a:latin typeface="Tahoma"/>
                <a:cs typeface="Tahoma"/>
              </a:rPr>
              <a:t>base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20" dirty="0">
                <a:solidFill>
                  <a:srgbClr val="8A8C8E"/>
                </a:solidFill>
                <a:latin typeface="Tahoma"/>
                <a:cs typeface="Tahoma"/>
              </a:rPr>
              <a:t>a</a:t>
            </a:r>
            <a:r>
              <a:rPr sz="1150" spc="-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8A8C8E"/>
                </a:solidFill>
                <a:latin typeface="Tahoma"/>
                <a:cs typeface="Tahoma"/>
              </a:rPr>
              <a:t>datos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60" dirty="0">
                <a:solidFill>
                  <a:srgbClr val="8A8C8E"/>
                </a:solidFill>
                <a:latin typeface="Tahoma"/>
                <a:cs typeface="Tahoma"/>
              </a:rPr>
              <a:t>de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65" dirty="0">
                <a:solidFill>
                  <a:srgbClr val="8A8C8E"/>
                </a:solidFill>
                <a:latin typeface="Tahoma"/>
                <a:cs typeface="Tahoma"/>
              </a:rPr>
              <a:t>las</a:t>
            </a:r>
            <a:r>
              <a:rPr sz="1150" spc="-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55" dirty="0">
                <a:solidFill>
                  <a:srgbClr val="8A8C8E"/>
                </a:solidFill>
                <a:latin typeface="Tahoma"/>
                <a:cs typeface="Tahoma"/>
              </a:rPr>
              <a:t>ART,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8A8C8E"/>
                </a:solidFill>
                <a:latin typeface="Tahoma"/>
                <a:cs typeface="Tahoma"/>
              </a:rPr>
              <a:t>datos</a:t>
            </a:r>
            <a:r>
              <a:rPr sz="1150" spc="-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8A8C8E"/>
                </a:solidFill>
                <a:latin typeface="Tahoma"/>
                <a:cs typeface="Tahoma"/>
              </a:rPr>
              <a:t>oficiales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-20" dirty="0">
                <a:solidFill>
                  <a:srgbClr val="8A8C8E"/>
                </a:solidFill>
                <a:latin typeface="Tahoma"/>
                <a:cs typeface="Tahoma"/>
              </a:rPr>
              <a:t>y</a:t>
            </a:r>
            <a:r>
              <a:rPr sz="1150" spc="29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90" dirty="0">
                <a:solidFill>
                  <a:srgbClr val="8A8C8E"/>
                </a:solidFill>
                <a:latin typeface="Tahoma"/>
                <a:cs typeface="Tahoma"/>
              </a:rPr>
              <a:t>estimaciones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8A8C8E"/>
                </a:solidFill>
                <a:latin typeface="Tahoma"/>
                <a:cs typeface="Tahoma"/>
              </a:rPr>
              <a:t>propias.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10405" y="7094458"/>
            <a:ext cx="104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A8C8E"/>
                </a:solidFill>
                <a:latin typeface="Microsoft Yi Baiti"/>
                <a:cs typeface="Microsoft Yi Baiti"/>
              </a:rPr>
              <a:t>6</a:t>
            </a:r>
            <a:endParaRPr sz="1200">
              <a:latin typeface="Microsoft Yi Baiti"/>
              <a:cs typeface="Microsoft Yi Bait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290" y="528744"/>
            <a:ext cx="370649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73055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0" y="528744"/>
            <a:ext cx="370649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8657" y="2447232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4712" y="336"/>
                </a:moveTo>
                <a:lnTo>
                  <a:pt x="14712" y="336"/>
                </a:lnTo>
              </a:path>
            </a:pathLst>
          </a:custGeom>
          <a:ln w="29425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8657" y="2585246"/>
            <a:ext cx="0" cy="4231640"/>
          </a:xfrm>
          <a:custGeom>
            <a:avLst/>
            <a:gdLst/>
            <a:ahLst/>
            <a:cxnLst/>
            <a:rect l="l" t="t" r="r" b="b"/>
            <a:pathLst>
              <a:path h="4231640">
                <a:moveTo>
                  <a:pt x="0" y="0"/>
                </a:moveTo>
                <a:lnTo>
                  <a:pt x="0" y="4231220"/>
                </a:lnTo>
              </a:path>
            </a:pathLst>
          </a:custGeom>
          <a:ln w="29425">
            <a:solidFill>
              <a:srgbClr val="B1AB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8657" y="6885138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4712" y="336"/>
                </a:moveTo>
                <a:lnTo>
                  <a:pt x="14712" y="336"/>
                </a:lnTo>
              </a:path>
            </a:pathLst>
          </a:custGeom>
          <a:ln w="29425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16242" y="2447232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4712" y="336"/>
                </a:moveTo>
                <a:lnTo>
                  <a:pt x="14712" y="336"/>
                </a:lnTo>
              </a:path>
            </a:pathLst>
          </a:custGeom>
          <a:ln w="29425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6242" y="2585246"/>
            <a:ext cx="0" cy="4231640"/>
          </a:xfrm>
          <a:custGeom>
            <a:avLst/>
            <a:gdLst/>
            <a:ahLst/>
            <a:cxnLst/>
            <a:rect l="l" t="t" r="r" b="b"/>
            <a:pathLst>
              <a:path h="4231640">
                <a:moveTo>
                  <a:pt x="0" y="0"/>
                </a:moveTo>
                <a:lnTo>
                  <a:pt x="0" y="4231220"/>
                </a:lnTo>
              </a:path>
            </a:pathLst>
          </a:custGeom>
          <a:ln w="29425">
            <a:solidFill>
              <a:srgbClr val="B1AB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16242" y="6885138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4712" y="336"/>
                </a:moveTo>
                <a:lnTo>
                  <a:pt x="14712" y="336"/>
                </a:lnTo>
              </a:path>
            </a:pathLst>
          </a:custGeom>
          <a:ln w="29425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6451" y="2517557"/>
            <a:ext cx="707124" cy="3730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9295" y="2480995"/>
            <a:ext cx="707135" cy="424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05723" y="984855"/>
            <a:ext cx="1270635" cy="1270000"/>
          </a:xfrm>
          <a:custGeom>
            <a:avLst/>
            <a:gdLst/>
            <a:ahLst/>
            <a:cxnLst/>
            <a:rect l="l" t="t" r="r" b="b"/>
            <a:pathLst>
              <a:path w="1270634" h="1270000">
                <a:moveTo>
                  <a:pt x="757808" y="927100"/>
                </a:moveTo>
                <a:lnTo>
                  <a:pt x="555638" y="927100"/>
                </a:lnTo>
                <a:lnTo>
                  <a:pt x="583130" y="939800"/>
                </a:lnTo>
                <a:lnTo>
                  <a:pt x="664820" y="939800"/>
                </a:lnTo>
                <a:lnTo>
                  <a:pt x="670780" y="965200"/>
                </a:lnTo>
                <a:lnTo>
                  <a:pt x="675333" y="977900"/>
                </a:lnTo>
                <a:lnTo>
                  <a:pt x="680720" y="1003300"/>
                </a:lnTo>
                <a:lnTo>
                  <a:pt x="683827" y="1016000"/>
                </a:lnTo>
                <a:lnTo>
                  <a:pt x="686597" y="1028700"/>
                </a:lnTo>
                <a:lnTo>
                  <a:pt x="688982" y="1041400"/>
                </a:lnTo>
                <a:lnTo>
                  <a:pt x="690931" y="1054100"/>
                </a:lnTo>
                <a:lnTo>
                  <a:pt x="663534" y="1066800"/>
                </a:lnTo>
                <a:lnTo>
                  <a:pt x="639815" y="1079500"/>
                </a:lnTo>
                <a:lnTo>
                  <a:pt x="621185" y="1104900"/>
                </a:lnTo>
                <a:lnTo>
                  <a:pt x="609054" y="1130300"/>
                </a:lnTo>
                <a:lnTo>
                  <a:pt x="605975" y="1181100"/>
                </a:lnTo>
                <a:lnTo>
                  <a:pt x="619668" y="1219200"/>
                </a:lnTo>
                <a:lnTo>
                  <a:pt x="647616" y="1257300"/>
                </a:lnTo>
                <a:lnTo>
                  <a:pt x="687299" y="1270000"/>
                </a:lnTo>
                <a:lnTo>
                  <a:pt x="731659" y="1270000"/>
                </a:lnTo>
                <a:lnTo>
                  <a:pt x="772346" y="1257300"/>
                </a:lnTo>
                <a:lnTo>
                  <a:pt x="804930" y="1231900"/>
                </a:lnTo>
                <a:lnTo>
                  <a:pt x="824980" y="1193800"/>
                </a:lnTo>
                <a:lnTo>
                  <a:pt x="828061" y="1155700"/>
                </a:lnTo>
                <a:lnTo>
                  <a:pt x="814371" y="1104900"/>
                </a:lnTo>
                <a:lnTo>
                  <a:pt x="786423" y="1079500"/>
                </a:lnTo>
                <a:lnTo>
                  <a:pt x="746735" y="1054100"/>
                </a:lnTo>
                <a:lnTo>
                  <a:pt x="720014" y="1054100"/>
                </a:lnTo>
                <a:lnTo>
                  <a:pt x="717947" y="1041400"/>
                </a:lnTo>
                <a:lnTo>
                  <a:pt x="714718" y="990600"/>
                </a:lnTo>
                <a:lnTo>
                  <a:pt x="714390" y="952500"/>
                </a:lnTo>
                <a:lnTo>
                  <a:pt x="714528" y="939800"/>
                </a:lnTo>
                <a:lnTo>
                  <a:pt x="757808" y="927100"/>
                </a:lnTo>
                <a:close/>
              </a:path>
              <a:path w="1270634" h="1270000">
                <a:moveTo>
                  <a:pt x="557256" y="850900"/>
                </a:moveTo>
                <a:lnTo>
                  <a:pt x="402603" y="850900"/>
                </a:lnTo>
                <a:lnTo>
                  <a:pt x="432602" y="876300"/>
                </a:lnTo>
                <a:lnTo>
                  <a:pt x="465411" y="901700"/>
                </a:lnTo>
                <a:lnTo>
                  <a:pt x="500858" y="914400"/>
                </a:lnTo>
                <a:lnTo>
                  <a:pt x="538773" y="927100"/>
                </a:lnTo>
                <a:lnTo>
                  <a:pt x="535726" y="939800"/>
                </a:lnTo>
                <a:lnTo>
                  <a:pt x="532194" y="952500"/>
                </a:lnTo>
                <a:lnTo>
                  <a:pt x="528214" y="952500"/>
                </a:lnTo>
                <a:lnTo>
                  <a:pt x="523825" y="965200"/>
                </a:lnTo>
                <a:lnTo>
                  <a:pt x="505565" y="965200"/>
                </a:lnTo>
                <a:lnTo>
                  <a:pt x="489063" y="977900"/>
                </a:lnTo>
                <a:lnTo>
                  <a:pt x="475931" y="990600"/>
                </a:lnTo>
                <a:lnTo>
                  <a:pt x="467780" y="1003300"/>
                </a:lnTo>
                <a:lnTo>
                  <a:pt x="466412" y="1028700"/>
                </a:lnTo>
                <a:lnTo>
                  <a:pt x="472498" y="1041400"/>
                </a:lnTo>
                <a:lnTo>
                  <a:pt x="484917" y="1054100"/>
                </a:lnTo>
                <a:lnTo>
                  <a:pt x="502552" y="1066800"/>
                </a:lnTo>
                <a:lnTo>
                  <a:pt x="540354" y="1066800"/>
                </a:lnTo>
                <a:lnTo>
                  <a:pt x="554837" y="1054100"/>
                </a:lnTo>
                <a:lnTo>
                  <a:pt x="563753" y="1028700"/>
                </a:lnTo>
                <a:lnTo>
                  <a:pt x="565416" y="1016000"/>
                </a:lnTo>
                <a:lnTo>
                  <a:pt x="561729" y="1003300"/>
                </a:lnTo>
                <a:lnTo>
                  <a:pt x="553368" y="990600"/>
                </a:lnTo>
                <a:lnTo>
                  <a:pt x="541008" y="977900"/>
                </a:lnTo>
                <a:lnTo>
                  <a:pt x="544367" y="965200"/>
                </a:lnTo>
                <a:lnTo>
                  <a:pt x="548004" y="952500"/>
                </a:lnTo>
                <a:lnTo>
                  <a:pt x="551800" y="939800"/>
                </a:lnTo>
                <a:lnTo>
                  <a:pt x="555638" y="927100"/>
                </a:lnTo>
                <a:lnTo>
                  <a:pt x="757808" y="927100"/>
                </a:lnTo>
                <a:lnTo>
                  <a:pt x="798912" y="901700"/>
                </a:lnTo>
                <a:lnTo>
                  <a:pt x="837325" y="876300"/>
                </a:lnTo>
                <a:lnTo>
                  <a:pt x="595321" y="876300"/>
                </a:lnTo>
                <a:lnTo>
                  <a:pt x="583413" y="863600"/>
                </a:lnTo>
                <a:lnTo>
                  <a:pt x="562890" y="863600"/>
                </a:lnTo>
                <a:lnTo>
                  <a:pt x="557256" y="850900"/>
                </a:lnTo>
                <a:close/>
              </a:path>
              <a:path w="1270634" h="1270000">
                <a:moveTo>
                  <a:pt x="291567" y="876300"/>
                </a:moveTo>
                <a:lnTo>
                  <a:pt x="250470" y="876300"/>
                </a:lnTo>
                <a:lnTo>
                  <a:pt x="224078" y="889000"/>
                </a:lnTo>
                <a:lnTo>
                  <a:pt x="202940" y="901700"/>
                </a:lnTo>
                <a:lnTo>
                  <a:pt x="189929" y="927100"/>
                </a:lnTo>
                <a:lnTo>
                  <a:pt x="187925" y="952500"/>
                </a:lnTo>
                <a:lnTo>
                  <a:pt x="196808" y="977900"/>
                </a:lnTo>
                <a:lnTo>
                  <a:pt x="214941" y="1003300"/>
                </a:lnTo>
                <a:lnTo>
                  <a:pt x="240691" y="1016000"/>
                </a:lnTo>
                <a:lnTo>
                  <a:pt x="295861" y="1016000"/>
                </a:lnTo>
                <a:lnTo>
                  <a:pt x="316999" y="990600"/>
                </a:lnTo>
                <a:lnTo>
                  <a:pt x="330010" y="965200"/>
                </a:lnTo>
                <a:lnTo>
                  <a:pt x="332215" y="952500"/>
                </a:lnTo>
                <a:lnTo>
                  <a:pt x="332382" y="939800"/>
                </a:lnTo>
                <a:lnTo>
                  <a:pt x="330667" y="927100"/>
                </a:lnTo>
                <a:lnTo>
                  <a:pt x="327229" y="914400"/>
                </a:lnTo>
                <a:lnTo>
                  <a:pt x="366588" y="889000"/>
                </a:lnTo>
                <a:lnTo>
                  <a:pt x="297066" y="889000"/>
                </a:lnTo>
                <a:lnTo>
                  <a:pt x="291567" y="876300"/>
                </a:lnTo>
                <a:close/>
              </a:path>
              <a:path w="1270634" h="1270000">
                <a:moveTo>
                  <a:pt x="1084733" y="825500"/>
                </a:moveTo>
                <a:lnTo>
                  <a:pt x="1042120" y="825500"/>
                </a:lnTo>
                <a:lnTo>
                  <a:pt x="1022545" y="838200"/>
                </a:lnTo>
                <a:lnTo>
                  <a:pt x="957974" y="838200"/>
                </a:lnTo>
                <a:lnTo>
                  <a:pt x="965774" y="850900"/>
                </a:lnTo>
                <a:lnTo>
                  <a:pt x="981759" y="850900"/>
                </a:lnTo>
                <a:lnTo>
                  <a:pt x="989788" y="863600"/>
                </a:lnTo>
                <a:lnTo>
                  <a:pt x="986028" y="863600"/>
                </a:lnTo>
                <a:lnTo>
                  <a:pt x="982723" y="876300"/>
                </a:lnTo>
                <a:lnTo>
                  <a:pt x="979919" y="876300"/>
                </a:lnTo>
                <a:lnTo>
                  <a:pt x="977659" y="889000"/>
                </a:lnTo>
                <a:lnTo>
                  <a:pt x="975261" y="927100"/>
                </a:lnTo>
                <a:lnTo>
                  <a:pt x="985908" y="952500"/>
                </a:lnTo>
                <a:lnTo>
                  <a:pt x="1007642" y="977900"/>
                </a:lnTo>
                <a:lnTo>
                  <a:pt x="1038505" y="990600"/>
                </a:lnTo>
                <a:lnTo>
                  <a:pt x="1104659" y="990600"/>
                </a:lnTo>
                <a:lnTo>
                  <a:pt x="1129998" y="965200"/>
                </a:lnTo>
                <a:lnTo>
                  <a:pt x="1145591" y="927100"/>
                </a:lnTo>
                <a:lnTo>
                  <a:pt x="1147989" y="901700"/>
                </a:lnTo>
                <a:lnTo>
                  <a:pt x="1137341" y="863600"/>
                </a:lnTo>
                <a:lnTo>
                  <a:pt x="1115604" y="838200"/>
                </a:lnTo>
                <a:lnTo>
                  <a:pt x="1084733" y="825500"/>
                </a:lnTo>
                <a:close/>
              </a:path>
              <a:path w="1270634" h="1270000">
                <a:moveTo>
                  <a:pt x="648255" y="596899"/>
                </a:moveTo>
                <a:lnTo>
                  <a:pt x="253996" y="596899"/>
                </a:lnTo>
                <a:lnTo>
                  <a:pt x="269704" y="609599"/>
                </a:lnTo>
                <a:lnTo>
                  <a:pt x="285242" y="609599"/>
                </a:lnTo>
                <a:lnTo>
                  <a:pt x="292031" y="660399"/>
                </a:lnTo>
                <a:lnTo>
                  <a:pt x="306493" y="711199"/>
                </a:lnTo>
                <a:lnTo>
                  <a:pt x="328169" y="761999"/>
                </a:lnTo>
                <a:lnTo>
                  <a:pt x="356604" y="800099"/>
                </a:lnTo>
                <a:lnTo>
                  <a:pt x="345363" y="825500"/>
                </a:lnTo>
                <a:lnTo>
                  <a:pt x="331288" y="838200"/>
                </a:lnTo>
                <a:lnTo>
                  <a:pt x="314986" y="863600"/>
                </a:lnTo>
                <a:lnTo>
                  <a:pt x="297066" y="889000"/>
                </a:lnTo>
                <a:lnTo>
                  <a:pt x="366588" y="889000"/>
                </a:lnTo>
                <a:lnTo>
                  <a:pt x="385566" y="863600"/>
                </a:lnTo>
                <a:lnTo>
                  <a:pt x="402603" y="850900"/>
                </a:lnTo>
                <a:lnTo>
                  <a:pt x="566517" y="850900"/>
                </a:lnTo>
                <a:lnTo>
                  <a:pt x="576629" y="838200"/>
                </a:lnTo>
                <a:lnTo>
                  <a:pt x="883031" y="838200"/>
                </a:lnTo>
                <a:lnTo>
                  <a:pt x="904025" y="812799"/>
                </a:lnTo>
                <a:lnTo>
                  <a:pt x="970521" y="812799"/>
                </a:lnTo>
                <a:lnTo>
                  <a:pt x="963834" y="800099"/>
                </a:lnTo>
                <a:lnTo>
                  <a:pt x="757790" y="800099"/>
                </a:lnTo>
                <a:lnTo>
                  <a:pt x="741557" y="787399"/>
                </a:lnTo>
                <a:lnTo>
                  <a:pt x="729452" y="787399"/>
                </a:lnTo>
                <a:lnTo>
                  <a:pt x="723189" y="774699"/>
                </a:lnTo>
                <a:lnTo>
                  <a:pt x="553725" y="774699"/>
                </a:lnTo>
                <a:lnTo>
                  <a:pt x="530860" y="761999"/>
                </a:lnTo>
                <a:lnTo>
                  <a:pt x="511825" y="749299"/>
                </a:lnTo>
                <a:lnTo>
                  <a:pt x="499946" y="723899"/>
                </a:lnTo>
                <a:lnTo>
                  <a:pt x="496167" y="711199"/>
                </a:lnTo>
                <a:lnTo>
                  <a:pt x="501435" y="685799"/>
                </a:lnTo>
                <a:lnTo>
                  <a:pt x="515171" y="673099"/>
                </a:lnTo>
                <a:lnTo>
                  <a:pt x="342253" y="673099"/>
                </a:lnTo>
                <a:lnTo>
                  <a:pt x="338109" y="660399"/>
                </a:lnTo>
                <a:lnTo>
                  <a:pt x="335115" y="647699"/>
                </a:lnTo>
                <a:lnTo>
                  <a:pt x="333884" y="634999"/>
                </a:lnTo>
                <a:lnTo>
                  <a:pt x="334577" y="622299"/>
                </a:lnTo>
                <a:lnTo>
                  <a:pt x="635912" y="622299"/>
                </a:lnTo>
                <a:lnTo>
                  <a:pt x="637382" y="609599"/>
                </a:lnTo>
                <a:lnTo>
                  <a:pt x="648255" y="596899"/>
                </a:lnTo>
                <a:close/>
              </a:path>
              <a:path w="1270634" h="1270000">
                <a:moveTo>
                  <a:pt x="883031" y="838200"/>
                </a:moveTo>
                <a:lnTo>
                  <a:pt x="576629" y="838200"/>
                </a:lnTo>
                <a:lnTo>
                  <a:pt x="588544" y="850900"/>
                </a:lnTo>
                <a:lnTo>
                  <a:pt x="609051" y="850900"/>
                </a:lnTo>
                <a:lnTo>
                  <a:pt x="614683" y="863600"/>
                </a:lnTo>
                <a:lnTo>
                  <a:pt x="612688" y="863600"/>
                </a:lnTo>
                <a:lnTo>
                  <a:pt x="605429" y="876300"/>
                </a:lnTo>
                <a:lnTo>
                  <a:pt x="837325" y="876300"/>
                </a:lnTo>
                <a:lnTo>
                  <a:pt x="872535" y="850900"/>
                </a:lnTo>
                <a:lnTo>
                  <a:pt x="883031" y="838200"/>
                </a:lnTo>
                <a:close/>
              </a:path>
              <a:path w="1270634" h="1270000">
                <a:moveTo>
                  <a:pt x="990856" y="825500"/>
                </a:moveTo>
                <a:lnTo>
                  <a:pt x="929937" y="825500"/>
                </a:lnTo>
                <a:lnTo>
                  <a:pt x="939364" y="838200"/>
                </a:lnTo>
                <a:lnTo>
                  <a:pt x="997942" y="838200"/>
                </a:lnTo>
                <a:lnTo>
                  <a:pt x="990856" y="825500"/>
                </a:lnTo>
                <a:close/>
              </a:path>
              <a:path w="1270634" h="1270000">
                <a:moveTo>
                  <a:pt x="977291" y="812799"/>
                </a:moveTo>
                <a:lnTo>
                  <a:pt x="904025" y="812799"/>
                </a:lnTo>
                <a:lnTo>
                  <a:pt x="909524" y="825500"/>
                </a:lnTo>
                <a:lnTo>
                  <a:pt x="983973" y="825500"/>
                </a:lnTo>
                <a:lnTo>
                  <a:pt x="977291" y="812799"/>
                </a:lnTo>
                <a:close/>
              </a:path>
              <a:path w="1270634" h="1270000">
                <a:moveTo>
                  <a:pt x="957229" y="787399"/>
                </a:moveTo>
                <a:lnTo>
                  <a:pt x="776440" y="787399"/>
                </a:lnTo>
                <a:lnTo>
                  <a:pt x="757790" y="800099"/>
                </a:lnTo>
                <a:lnTo>
                  <a:pt x="963834" y="800099"/>
                </a:lnTo>
                <a:lnTo>
                  <a:pt x="957229" y="787399"/>
                </a:lnTo>
                <a:close/>
              </a:path>
              <a:path w="1270634" h="1270000">
                <a:moveTo>
                  <a:pt x="956455" y="736599"/>
                </a:moveTo>
                <a:lnTo>
                  <a:pt x="797927" y="736599"/>
                </a:lnTo>
                <a:lnTo>
                  <a:pt x="810030" y="749299"/>
                </a:lnTo>
                <a:lnTo>
                  <a:pt x="816293" y="749299"/>
                </a:lnTo>
                <a:lnTo>
                  <a:pt x="815240" y="761999"/>
                </a:lnTo>
                <a:lnTo>
                  <a:pt x="807392" y="774699"/>
                </a:lnTo>
                <a:lnTo>
                  <a:pt x="794031" y="787399"/>
                </a:lnTo>
                <a:lnTo>
                  <a:pt x="950710" y="787399"/>
                </a:lnTo>
                <a:lnTo>
                  <a:pt x="946671" y="774699"/>
                </a:lnTo>
                <a:lnTo>
                  <a:pt x="938759" y="774699"/>
                </a:lnTo>
                <a:lnTo>
                  <a:pt x="952599" y="749299"/>
                </a:lnTo>
                <a:lnTo>
                  <a:pt x="956455" y="736599"/>
                </a:lnTo>
                <a:close/>
              </a:path>
              <a:path w="1270634" h="1270000">
                <a:moveTo>
                  <a:pt x="672448" y="673099"/>
                </a:moveTo>
                <a:lnTo>
                  <a:pt x="556818" y="673099"/>
                </a:lnTo>
                <a:lnTo>
                  <a:pt x="579692" y="685799"/>
                </a:lnTo>
                <a:lnTo>
                  <a:pt x="598713" y="711199"/>
                </a:lnTo>
                <a:lnTo>
                  <a:pt x="610585" y="723899"/>
                </a:lnTo>
                <a:lnTo>
                  <a:pt x="614361" y="749299"/>
                </a:lnTo>
                <a:lnTo>
                  <a:pt x="609092" y="761999"/>
                </a:lnTo>
                <a:lnTo>
                  <a:pt x="595358" y="774699"/>
                </a:lnTo>
                <a:lnTo>
                  <a:pt x="723189" y="774699"/>
                </a:lnTo>
                <a:lnTo>
                  <a:pt x="724244" y="761999"/>
                </a:lnTo>
                <a:lnTo>
                  <a:pt x="732097" y="761999"/>
                </a:lnTo>
                <a:lnTo>
                  <a:pt x="745462" y="749299"/>
                </a:lnTo>
                <a:lnTo>
                  <a:pt x="763055" y="736599"/>
                </a:lnTo>
                <a:lnTo>
                  <a:pt x="956455" y="736599"/>
                </a:lnTo>
                <a:lnTo>
                  <a:pt x="964169" y="711199"/>
                </a:lnTo>
                <a:lnTo>
                  <a:pt x="968804" y="698499"/>
                </a:lnTo>
                <a:lnTo>
                  <a:pt x="866877" y="698499"/>
                </a:lnTo>
                <a:lnTo>
                  <a:pt x="854762" y="685799"/>
                </a:lnTo>
                <a:lnTo>
                  <a:pt x="694716" y="685799"/>
                </a:lnTo>
                <a:lnTo>
                  <a:pt x="672448" y="673099"/>
                </a:lnTo>
                <a:close/>
              </a:path>
              <a:path w="1270634" h="1270000">
                <a:moveTo>
                  <a:pt x="1120598" y="634999"/>
                </a:moveTo>
                <a:lnTo>
                  <a:pt x="1069331" y="634999"/>
                </a:lnTo>
                <a:lnTo>
                  <a:pt x="1057707" y="660399"/>
                </a:lnTo>
                <a:lnTo>
                  <a:pt x="997188" y="660399"/>
                </a:lnTo>
                <a:lnTo>
                  <a:pt x="1015004" y="673099"/>
                </a:lnTo>
                <a:lnTo>
                  <a:pt x="1051459" y="673099"/>
                </a:lnTo>
                <a:lnTo>
                  <a:pt x="1053144" y="685799"/>
                </a:lnTo>
                <a:lnTo>
                  <a:pt x="1058966" y="698499"/>
                </a:lnTo>
                <a:lnTo>
                  <a:pt x="1068563" y="711199"/>
                </a:lnTo>
                <a:lnTo>
                  <a:pt x="1081571" y="723899"/>
                </a:lnTo>
                <a:lnTo>
                  <a:pt x="1119656" y="723899"/>
                </a:lnTo>
                <a:lnTo>
                  <a:pt x="1135676" y="711199"/>
                </a:lnTo>
                <a:lnTo>
                  <a:pt x="1146874" y="698499"/>
                </a:lnTo>
                <a:lnTo>
                  <a:pt x="1150869" y="673099"/>
                </a:lnTo>
                <a:lnTo>
                  <a:pt x="1147261" y="660399"/>
                </a:lnTo>
                <a:lnTo>
                  <a:pt x="1136891" y="647699"/>
                </a:lnTo>
                <a:lnTo>
                  <a:pt x="1120598" y="634999"/>
                </a:lnTo>
                <a:close/>
              </a:path>
              <a:path w="1270634" h="1270000">
                <a:moveTo>
                  <a:pt x="140767" y="469899"/>
                </a:moveTo>
                <a:lnTo>
                  <a:pt x="96407" y="469899"/>
                </a:lnTo>
                <a:lnTo>
                  <a:pt x="55720" y="482599"/>
                </a:lnTo>
                <a:lnTo>
                  <a:pt x="23137" y="507999"/>
                </a:lnTo>
                <a:lnTo>
                  <a:pt x="3087" y="546099"/>
                </a:lnTo>
                <a:lnTo>
                  <a:pt x="0" y="596899"/>
                </a:lnTo>
                <a:lnTo>
                  <a:pt x="13690" y="634999"/>
                </a:lnTo>
                <a:lnTo>
                  <a:pt x="41636" y="673099"/>
                </a:lnTo>
                <a:lnTo>
                  <a:pt x="81319" y="685799"/>
                </a:lnTo>
                <a:lnTo>
                  <a:pt x="125684" y="698499"/>
                </a:lnTo>
                <a:lnTo>
                  <a:pt x="166370" y="673099"/>
                </a:lnTo>
                <a:lnTo>
                  <a:pt x="198951" y="647699"/>
                </a:lnTo>
                <a:lnTo>
                  <a:pt x="218999" y="609599"/>
                </a:lnTo>
                <a:lnTo>
                  <a:pt x="220511" y="609599"/>
                </a:lnTo>
                <a:lnTo>
                  <a:pt x="221450" y="596899"/>
                </a:lnTo>
                <a:lnTo>
                  <a:pt x="648255" y="596899"/>
                </a:lnTo>
                <a:lnTo>
                  <a:pt x="665369" y="584199"/>
                </a:lnTo>
                <a:lnTo>
                  <a:pt x="523875" y="584199"/>
                </a:lnTo>
                <a:lnTo>
                  <a:pt x="515074" y="571499"/>
                </a:lnTo>
                <a:lnTo>
                  <a:pt x="510245" y="558799"/>
                </a:lnTo>
                <a:lnTo>
                  <a:pt x="221717" y="558799"/>
                </a:lnTo>
                <a:lnTo>
                  <a:pt x="212546" y="533399"/>
                </a:lnTo>
                <a:lnTo>
                  <a:pt x="195334" y="507999"/>
                </a:lnTo>
                <a:lnTo>
                  <a:pt x="171077" y="482599"/>
                </a:lnTo>
                <a:lnTo>
                  <a:pt x="140767" y="469899"/>
                </a:lnTo>
                <a:close/>
              </a:path>
              <a:path w="1270634" h="1270000">
                <a:moveTo>
                  <a:pt x="987057" y="584199"/>
                </a:moveTo>
                <a:lnTo>
                  <a:pt x="922098" y="584199"/>
                </a:lnTo>
                <a:lnTo>
                  <a:pt x="928756" y="609599"/>
                </a:lnTo>
                <a:lnTo>
                  <a:pt x="929507" y="622299"/>
                </a:lnTo>
                <a:lnTo>
                  <a:pt x="923900" y="647699"/>
                </a:lnTo>
                <a:lnTo>
                  <a:pt x="912724" y="673099"/>
                </a:lnTo>
                <a:lnTo>
                  <a:pt x="898270" y="685799"/>
                </a:lnTo>
                <a:lnTo>
                  <a:pt x="882375" y="698499"/>
                </a:lnTo>
                <a:lnTo>
                  <a:pt x="968804" y="698499"/>
                </a:lnTo>
                <a:lnTo>
                  <a:pt x="973438" y="685799"/>
                </a:lnTo>
                <a:lnTo>
                  <a:pt x="980377" y="660399"/>
                </a:lnTo>
                <a:lnTo>
                  <a:pt x="1057707" y="660399"/>
                </a:lnTo>
                <a:lnTo>
                  <a:pt x="1038538" y="647699"/>
                </a:lnTo>
                <a:lnTo>
                  <a:pt x="1019714" y="647699"/>
                </a:lnTo>
                <a:lnTo>
                  <a:pt x="1001706" y="634999"/>
                </a:lnTo>
                <a:lnTo>
                  <a:pt x="984987" y="634999"/>
                </a:lnTo>
                <a:lnTo>
                  <a:pt x="986954" y="609599"/>
                </a:lnTo>
                <a:lnTo>
                  <a:pt x="987057" y="584199"/>
                </a:lnTo>
                <a:close/>
              </a:path>
              <a:path w="1270634" h="1270000">
                <a:moveTo>
                  <a:pt x="986199" y="571499"/>
                </a:moveTo>
                <a:lnTo>
                  <a:pt x="709298" y="571499"/>
                </a:lnTo>
                <a:lnTo>
                  <a:pt x="728055" y="584199"/>
                </a:lnTo>
                <a:lnTo>
                  <a:pt x="741366" y="596899"/>
                </a:lnTo>
                <a:lnTo>
                  <a:pt x="747294" y="622299"/>
                </a:lnTo>
                <a:lnTo>
                  <a:pt x="744360" y="647699"/>
                </a:lnTo>
                <a:lnTo>
                  <a:pt x="733487" y="660399"/>
                </a:lnTo>
                <a:lnTo>
                  <a:pt x="716374" y="673099"/>
                </a:lnTo>
                <a:lnTo>
                  <a:pt x="694716" y="685799"/>
                </a:lnTo>
                <a:lnTo>
                  <a:pt x="854762" y="685799"/>
                </a:lnTo>
                <a:lnTo>
                  <a:pt x="848106" y="673099"/>
                </a:lnTo>
                <a:lnTo>
                  <a:pt x="847357" y="647699"/>
                </a:lnTo>
                <a:lnTo>
                  <a:pt x="852958" y="622299"/>
                </a:lnTo>
                <a:lnTo>
                  <a:pt x="864138" y="609599"/>
                </a:lnTo>
                <a:lnTo>
                  <a:pt x="878588" y="584199"/>
                </a:lnTo>
                <a:lnTo>
                  <a:pt x="987057" y="584199"/>
                </a:lnTo>
                <a:lnTo>
                  <a:pt x="986199" y="571499"/>
                </a:lnTo>
                <a:close/>
              </a:path>
              <a:path w="1270634" h="1270000">
                <a:moveTo>
                  <a:pt x="635912" y="622299"/>
                </a:moveTo>
                <a:lnTo>
                  <a:pt x="350559" y="622299"/>
                </a:lnTo>
                <a:lnTo>
                  <a:pt x="354702" y="634999"/>
                </a:lnTo>
                <a:lnTo>
                  <a:pt x="357696" y="647699"/>
                </a:lnTo>
                <a:lnTo>
                  <a:pt x="358921" y="660399"/>
                </a:lnTo>
                <a:lnTo>
                  <a:pt x="358225" y="660399"/>
                </a:lnTo>
                <a:lnTo>
                  <a:pt x="355798" y="673099"/>
                </a:lnTo>
                <a:lnTo>
                  <a:pt x="653687" y="673099"/>
                </a:lnTo>
                <a:lnTo>
                  <a:pt x="640372" y="647699"/>
                </a:lnTo>
                <a:lnTo>
                  <a:pt x="634442" y="634999"/>
                </a:lnTo>
                <a:lnTo>
                  <a:pt x="635912" y="622299"/>
                </a:lnTo>
                <a:close/>
              </a:path>
              <a:path w="1270634" h="1270000">
                <a:moveTo>
                  <a:pt x="881990" y="495299"/>
                </a:moveTo>
                <a:lnTo>
                  <a:pt x="564151" y="495299"/>
                </a:lnTo>
                <a:lnTo>
                  <a:pt x="568978" y="507999"/>
                </a:lnTo>
                <a:lnTo>
                  <a:pt x="569507" y="533399"/>
                </a:lnTo>
                <a:lnTo>
                  <a:pt x="565417" y="546099"/>
                </a:lnTo>
                <a:lnTo>
                  <a:pt x="557260" y="558799"/>
                </a:lnTo>
                <a:lnTo>
                  <a:pt x="546728" y="571499"/>
                </a:lnTo>
                <a:lnTo>
                  <a:pt x="535154" y="584199"/>
                </a:lnTo>
                <a:lnTo>
                  <a:pt x="665369" y="584199"/>
                </a:lnTo>
                <a:lnTo>
                  <a:pt x="687032" y="571499"/>
                </a:lnTo>
                <a:lnTo>
                  <a:pt x="986199" y="571499"/>
                </a:lnTo>
                <a:lnTo>
                  <a:pt x="985341" y="558799"/>
                </a:lnTo>
                <a:lnTo>
                  <a:pt x="981850" y="533399"/>
                </a:lnTo>
                <a:lnTo>
                  <a:pt x="912813" y="533399"/>
                </a:lnTo>
                <a:lnTo>
                  <a:pt x="901760" y="520699"/>
                </a:lnTo>
                <a:lnTo>
                  <a:pt x="891864" y="520699"/>
                </a:lnTo>
                <a:lnTo>
                  <a:pt x="884188" y="507999"/>
                </a:lnTo>
                <a:lnTo>
                  <a:pt x="881990" y="495299"/>
                </a:lnTo>
                <a:close/>
              </a:path>
              <a:path w="1270634" h="1270000">
                <a:moveTo>
                  <a:pt x="556299" y="25399"/>
                </a:moveTo>
                <a:lnTo>
                  <a:pt x="518497" y="25399"/>
                </a:lnTo>
                <a:lnTo>
                  <a:pt x="504013" y="38099"/>
                </a:lnTo>
                <a:lnTo>
                  <a:pt x="495097" y="63499"/>
                </a:lnTo>
                <a:lnTo>
                  <a:pt x="493730" y="76199"/>
                </a:lnTo>
                <a:lnTo>
                  <a:pt x="499817" y="101599"/>
                </a:lnTo>
                <a:lnTo>
                  <a:pt x="512241" y="114299"/>
                </a:lnTo>
                <a:lnTo>
                  <a:pt x="529883" y="126999"/>
                </a:lnTo>
                <a:lnTo>
                  <a:pt x="540639" y="126999"/>
                </a:lnTo>
                <a:lnTo>
                  <a:pt x="544996" y="152399"/>
                </a:lnTo>
                <a:lnTo>
                  <a:pt x="546202" y="190499"/>
                </a:lnTo>
                <a:lnTo>
                  <a:pt x="545208" y="215899"/>
                </a:lnTo>
                <a:lnTo>
                  <a:pt x="542964" y="253999"/>
                </a:lnTo>
                <a:lnTo>
                  <a:pt x="503133" y="266699"/>
                </a:lnTo>
                <a:lnTo>
                  <a:pt x="465317" y="279399"/>
                </a:lnTo>
                <a:lnTo>
                  <a:pt x="429933" y="304799"/>
                </a:lnTo>
                <a:lnTo>
                  <a:pt x="397396" y="330199"/>
                </a:lnTo>
                <a:lnTo>
                  <a:pt x="326463" y="330199"/>
                </a:lnTo>
                <a:lnTo>
                  <a:pt x="339206" y="342899"/>
                </a:lnTo>
                <a:lnTo>
                  <a:pt x="351448" y="368299"/>
                </a:lnTo>
                <a:lnTo>
                  <a:pt x="361061" y="368299"/>
                </a:lnTo>
                <a:lnTo>
                  <a:pt x="331741" y="419099"/>
                </a:lnTo>
                <a:lnTo>
                  <a:pt x="309509" y="457199"/>
                </a:lnTo>
                <a:lnTo>
                  <a:pt x="294350" y="507999"/>
                </a:lnTo>
                <a:lnTo>
                  <a:pt x="286246" y="558799"/>
                </a:lnTo>
                <a:lnTo>
                  <a:pt x="510245" y="558799"/>
                </a:lnTo>
                <a:lnTo>
                  <a:pt x="509717" y="546099"/>
                </a:lnTo>
                <a:lnTo>
                  <a:pt x="513817" y="520699"/>
                </a:lnTo>
                <a:lnTo>
                  <a:pt x="397498" y="520699"/>
                </a:lnTo>
                <a:lnTo>
                  <a:pt x="386360" y="507999"/>
                </a:lnTo>
                <a:lnTo>
                  <a:pt x="379980" y="495299"/>
                </a:lnTo>
                <a:lnTo>
                  <a:pt x="378812" y="469899"/>
                </a:lnTo>
                <a:lnTo>
                  <a:pt x="383312" y="457199"/>
                </a:lnTo>
                <a:lnTo>
                  <a:pt x="392872" y="431799"/>
                </a:lnTo>
                <a:lnTo>
                  <a:pt x="405521" y="419099"/>
                </a:lnTo>
                <a:lnTo>
                  <a:pt x="705233" y="419099"/>
                </a:lnTo>
                <a:lnTo>
                  <a:pt x="686967" y="406399"/>
                </a:lnTo>
                <a:lnTo>
                  <a:pt x="676871" y="380999"/>
                </a:lnTo>
                <a:lnTo>
                  <a:pt x="676656" y="368299"/>
                </a:lnTo>
                <a:lnTo>
                  <a:pt x="686844" y="355599"/>
                </a:lnTo>
                <a:lnTo>
                  <a:pt x="899629" y="355599"/>
                </a:lnTo>
                <a:lnTo>
                  <a:pt x="888786" y="342899"/>
                </a:lnTo>
                <a:lnTo>
                  <a:pt x="850646" y="317499"/>
                </a:lnTo>
                <a:lnTo>
                  <a:pt x="494945" y="317499"/>
                </a:lnTo>
                <a:lnTo>
                  <a:pt x="495055" y="304799"/>
                </a:lnTo>
                <a:lnTo>
                  <a:pt x="499476" y="304799"/>
                </a:lnTo>
                <a:lnTo>
                  <a:pt x="507454" y="292099"/>
                </a:lnTo>
                <a:lnTo>
                  <a:pt x="518237" y="292099"/>
                </a:lnTo>
                <a:lnTo>
                  <a:pt x="529887" y="279399"/>
                </a:lnTo>
                <a:lnTo>
                  <a:pt x="694322" y="279399"/>
                </a:lnTo>
                <a:lnTo>
                  <a:pt x="693166" y="266699"/>
                </a:lnTo>
                <a:lnTo>
                  <a:pt x="769618" y="266699"/>
                </a:lnTo>
                <a:lnTo>
                  <a:pt x="746285" y="253999"/>
                </a:lnTo>
                <a:lnTo>
                  <a:pt x="696802" y="241299"/>
                </a:lnTo>
                <a:lnTo>
                  <a:pt x="592862" y="241299"/>
                </a:lnTo>
                <a:lnTo>
                  <a:pt x="581355" y="215899"/>
                </a:lnTo>
                <a:lnTo>
                  <a:pt x="571561" y="177799"/>
                </a:lnTo>
                <a:lnTo>
                  <a:pt x="564076" y="152399"/>
                </a:lnTo>
                <a:lnTo>
                  <a:pt x="559499" y="126999"/>
                </a:lnTo>
                <a:lnTo>
                  <a:pt x="570079" y="114299"/>
                </a:lnTo>
                <a:lnTo>
                  <a:pt x="579181" y="114299"/>
                </a:lnTo>
                <a:lnTo>
                  <a:pt x="586334" y="101599"/>
                </a:lnTo>
                <a:lnTo>
                  <a:pt x="591071" y="88899"/>
                </a:lnTo>
                <a:lnTo>
                  <a:pt x="592441" y="63499"/>
                </a:lnTo>
                <a:lnTo>
                  <a:pt x="586358" y="50799"/>
                </a:lnTo>
                <a:lnTo>
                  <a:pt x="573939" y="38099"/>
                </a:lnTo>
                <a:lnTo>
                  <a:pt x="556299" y="25399"/>
                </a:lnTo>
                <a:close/>
              </a:path>
              <a:path w="1270634" h="1270000">
                <a:moveTo>
                  <a:pt x="899629" y="355599"/>
                </a:moveTo>
                <a:lnTo>
                  <a:pt x="755587" y="355599"/>
                </a:lnTo>
                <a:lnTo>
                  <a:pt x="780314" y="368299"/>
                </a:lnTo>
                <a:lnTo>
                  <a:pt x="798581" y="380999"/>
                </a:lnTo>
                <a:lnTo>
                  <a:pt x="808674" y="406399"/>
                </a:lnTo>
                <a:lnTo>
                  <a:pt x="808876" y="419099"/>
                </a:lnTo>
                <a:lnTo>
                  <a:pt x="798696" y="431799"/>
                </a:lnTo>
                <a:lnTo>
                  <a:pt x="901205" y="431799"/>
                </a:lnTo>
                <a:lnTo>
                  <a:pt x="912258" y="444499"/>
                </a:lnTo>
                <a:lnTo>
                  <a:pt x="922154" y="444499"/>
                </a:lnTo>
                <a:lnTo>
                  <a:pt x="929830" y="457199"/>
                </a:lnTo>
                <a:lnTo>
                  <a:pt x="934225" y="482599"/>
                </a:lnTo>
                <a:lnTo>
                  <a:pt x="934344" y="495299"/>
                </a:lnTo>
                <a:lnTo>
                  <a:pt x="930358" y="507999"/>
                </a:lnTo>
                <a:lnTo>
                  <a:pt x="922952" y="520699"/>
                </a:lnTo>
                <a:lnTo>
                  <a:pt x="912813" y="533399"/>
                </a:lnTo>
                <a:lnTo>
                  <a:pt x="981850" y="533399"/>
                </a:lnTo>
                <a:lnTo>
                  <a:pt x="1015671" y="520699"/>
                </a:lnTo>
                <a:lnTo>
                  <a:pt x="1052799" y="507999"/>
                </a:lnTo>
                <a:lnTo>
                  <a:pt x="1091660" y="495299"/>
                </a:lnTo>
                <a:lnTo>
                  <a:pt x="1261986" y="495299"/>
                </a:lnTo>
                <a:lnTo>
                  <a:pt x="1268489" y="482599"/>
                </a:lnTo>
                <a:lnTo>
                  <a:pt x="967867" y="482599"/>
                </a:lnTo>
                <a:lnTo>
                  <a:pt x="947816" y="431799"/>
                </a:lnTo>
                <a:lnTo>
                  <a:pt x="921316" y="380999"/>
                </a:lnTo>
                <a:lnTo>
                  <a:pt x="899629" y="355599"/>
                </a:lnTo>
                <a:close/>
              </a:path>
              <a:path w="1270634" h="1270000">
                <a:moveTo>
                  <a:pt x="1261986" y="495299"/>
                </a:moveTo>
                <a:lnTo>
                  <a:pt x="1130681" y="495299"/>
                </a:lnTo>
                <a:lnTo>
                  <a:pt x="1138344" y="507999"/>
                </a:lnTo>
                <a:lnTo>
                  <a:pt x="1149192" y="520699"/>
                </a:lnTo>
                <a:lnTo>
                  <a:pt x="1162907" y="533399"/>
                </a:lnTo>
                <a:lnTo>
                  <a:pt x="1234345" y="533399"/>
                </a:lnTo>
                <a:lnTo>
                  <a:pt x="1255483" y="507999"/>
                </a:lnTo>
                <a:lnTo>
                  <a:pt x="1261986" y="495299"/>
                </a:lnTo>
                <a:close/>
              </a:path>
              <a:path w="1270634" h="1270000">
                <a:moveTo>
                  <a:pt x="705233" y="419099"/>
                </a:moveTo>
                <a:lnTo>
                  <a:pt x="444747" y="419099"/>
                </a:lnTo>
                <a:lnTo>
                  <a:pt x="451125" y="444499"/>
                </a:lnTo>
                <a:lnTo>
                  <a:pt x="452296" y="457199"/>
                </a:lnTo>
                <a:lnTo>
                  <a:pt x="447802" y="482599"/>
                </a:lnTo>
                <a:lnTo>
                  <a:pt x="438240" y="495299"/>
                </a:lnTo>
                <a:lnTo>
                  <a:pt x="425589" y="507999"/>
                </a:lnTo>
                <a:lnTo>
                  <a:pt x="411468" y="520699"/>
                </a:lnTo>
                <a:lnTo>
                  <a:pt x="513817" y="520699"/>
                </a:lnTo>
                <a:lnTo>
                  <a:pt x="521965" y="507999"/>
                </a:lnTo>
                <a:lnTo>
                  <a:pt x="532491" y="495299"/>
                </a:lnTo>
                <a:lnTo>
                  <a:pt x="881990" y="495299"/>
                </a:lnTo>
                <a:lnTo>
                  <a:pt x="879793" y="482599"/>
                </a:lnTo>
                <a:lnTo>
                  <a:pt x="879669" y="469899"/>
                </a:lnTo>
                <a:lnTo>
                  <a:pt x="883655" y="457199"/>
                </a:lnTo>
                <a:lnTo>
                  <a:pt x="891064" y="444499"/>
                </a:lnTo>
                <a:lnTo>
                  <a:pt x="901205" y="431799"/>
                </a:lnTo>
                <a:lnTo>
                  <a:pt x="729958" y="431799"/>
                </a:lnTo>
                <a:lnTo>
                  <a:pt x="705233" y="419099"/>
                </a:lnTo>
                <a:close/>
              </a:path>
              <a:path w="1270634" h="1270000">
                <a:moveTo>
                  <a:pt x="1217727" y="393699"/>
                </a:moveTo>
                <a:lnTo>
                  <a:pt x="1188948" y="393699"/>
                </a:lnTo>
                <a:lnTo>
                  <a:pt x="1162552" y="406399"/>
                </a:lnTo>
                <a:lnTo>
                  <a:pt x="1141414" y="419099"/>
                </a:lnTo>
                <a:lnTo>
                  <a:pt x="1128408" y="444499"/>
                </a:lnTo>
                <a:lnTo>
                  <a:pt x="1127100" y="457199"/>
                </a:lnTo>
                <a:lnTo>
                  <a:pt x="1125982" y="457199"/>
                </a:lnTo>
                <a:lnTo>
                  <a:pt x="1086082" y="469899"/>
                </a:lnTo>
                <a:lnTo>
                  <a:pt x="1005110" y="469899"/>
                </a:lnTo>
                <a:lnTo>
                  <a:pt x="967867" y="482599"/>
                </a:lnTo>
                <a:lnTo>
                  <a:pt x="1268489" y="482599"/>
                </a:lnTo>
                <a:lnTo>
                  <a:pt x="1270495" y="457199"/>
                </a:lnTo>
                <a:lnTo>
                  <a:pt x="1261615" y="431799"/>
                </a:lnTo>
                <a:lnTo>
                  <a:pt x="1243482" y="406399"/>
                </a:lnTo>
                <a:lnTo>
                  <a:pt x="1217727" y="393699"/>
                </a:lnTo>
                <a:close/>
              </a:path>
              <a:path w="1270634" h="1270000">
                <a:moveTo>
                  <a:pt x="240641" y="177799"/>
                </a:moveTo>
                <a:lnTo>
                  <a:pt x="214248" y="190499"/>
                </a:lnTo>
                <a:lnTo>
                  <a:pt x="193111" y="215899"/>
                </a:lnTo>
                <a:lnTo>
                  <a:pt x="180099" y="241299"/>
                </a:lnTo>
                <a:lnTo>
                  <a:pt x="178101" y="266699"/>
                </a:lnTo>
                <a:lnTo>
                  <a:pt x="186983" y="292099"/>
                </a:lnTo>
                <a:lnTo>
                  <a:pt x="205113" y="317499"/>
                </a:lnTo>
                <a:lnTo>
                  <a:pt x="230861" y="330199"/>
                </a:lnTo>
                <a:lnTo>
                  <a:pt x="267291" y="330199"/>
                </a:lnTo>
                <a:lnTo>
                  <a:pt x="283928" y="317499"/>
                </a:lnTo>
                <a:lnTo>
                  <a:pt x="298539" y="304799"/>
                </a:lnTo>
                <a:lnTo>
                  <a:pt x="337323" y="304799"/>
                </a:lnTo>
                <a:lnTo>
                  <a:pt x="315494" y="292099"/>
                </a:lnTo>
                <a:lnTo>
                  <a:pt x="317335" y="279399"/>
                </a:lnTo>
                <a:lnTo>
                  <a:pt x="320180" y="279399"/>
                </a:lnTo>
                <a:lnTo>
                  <a:pt x="322184" y="241299"/>
                </a:lnTo>
                <a:lnTo>
                  <a:pt x="313302" y="215899"/>
                </a:lnTo>
                <a:lnTo>
                  <a:pt x="295168" y="203199"/>
                </a:lnTo>
                <a:lnTo>
                  <a:pt x="269418" y="190499"/>
                </a:lnTo>
                <a:lnTo>
                  <a:pt x="240641" y="177799"/>
                </a:lnTo>
                <a:close/>
              </a:path>
              <a:path w="1270634" h="1270000">
                <a:moveTo>
                  <a:pt x="337323" y="304799"/>
                </a:moveTo>
                <a:lnTo>
                  <a:pt x="298539" y="304799"/>
                </a:lnTo>
                <a:lnTo>
                  <a:pt x="304559" y="317499"/>
                </a:lnTo>
                <a:lnTo>
                  <a:pt x="310274" y="317499"/>
                </a:lnTo>
                <a:lnTo>
                  <a:pt x="315341" y="330199"/>
                </a:lnTo>
                <a:lnTo>
                  <a:pt x="380032" y="330199"/>
                </a:lnTo>
                <a:lnTo>
                  <a:pt x="359422" y="317499"/>
                </a:lnTo>
                <a:lnTo>
                  <a:pt x="337323" y="304799"/>
                </a:lnTo>
                <a:close/>
              </a:path>
              <a:path w="1270634" h="1270000">
                <a:moveTo>
                  <a:pt x="769618" y="266699"/>
                </a:moveTo>
                <a:lnTo>
                  <a:pt x="742531" y="266699"/>
                </a:lnTo>
                <a:lnTo>
                  <a:pt x="759017" y="279399"/>
                </a:lnTo>
                <a:lnTo>
                  <a:pt x="771606" y="292099"/>
                </a:lnTo>
                <a:lnTo>
                  <a:pt x="779088" y="292099"/>
                </a:lnTo>
                <a:lnTo>
                  <a:pt x="780250" y="304799"/>
                </a:lnTo>
                <a:lnTo>
                  <a:pt x="540067" y="304799"/>
                </a:lnTo>
                <a:lnTo>
                  <a:pt x="529286" y="317499"/>
                </a:lnTo>
                <a:lnTo>
                  <a:pt x="850646" y="317499"/>
                </a:lnTo>
                <a:lnTo>
                  <a:pt x="863294" y="292099"/>
                </a:lnTo>
                <a:lnTo>
                  <a:pt x="869876" y="279399"/>
                </a:lnTo>
                <a:lnTo>
                  <a:pt x="792950" y="279399"/>
                </a:lnTo>
                <a:lnTo>
                  <a:pt x="769618" y="266699"/>
                </a:lnTo>
                <a:close/>
              </a:path>
              <a:path w="1270634" h="1270000">
                <a:moveTo>
                  <a:pt x="714392" y="292099"/>
                </a:moveTo>
                <a:lnTo>
                  <a:pt x="552462" y="292099"/>
                </a:lnTo>
                <a:lnTo>
                  <a:pt x="548042" y="304799"/>
                </a:lnTo>
                <a:lnTo>
                  <a:pt x="730885" y="304799"/>
                </a:lnTo>
                <a:lnTo>
                  <a:pt x="714392" y="292099"/>
                </a:lnTo>
                <a:close/>
              </a:path>
              <a:path w="1270634" h="1270000">
                <a:moveTo>
                  <a:pt x="694322" y="279399"/>
                </a:moveTo>
                <a:lnTo>
                  <a:pt x="540232" y="279399"/>
                </a:lnTo>
                <a:lnTo>
                  <a:pt x="548164" y="292099"/>
                </a:lnTo>
                <a:lnTo>
                  <a:pt x="701801" y="292099"/>
                </a:lnTo>
                <a:lnTo>
                  <a:pt x="694322" y="279399"/>
                </a:lnTo>
                <a:close/>
              </a:path>
              <a:path w="1270634" h="1270000">
                <a:moveTo>
                  <a:pt x="939009" y="0"/>
                </a:moveTo>
                <a:lnTo>
                  <a:pt x="898322" y="12699"/>
                </a:lnTo>
                <a:lnTo>
                  <a:pt x="865742" y="50799"/>
                </a:lnTo>
                <a:lnTo>
                  <a:pt x="845693" y="88899"/>
                </a:lnTo>
                <a:lnTo>
                  <a:pt x="841661" y="114299"/>
                </a:lnTo>
                <a:lnTo>
                  <a:pt x="845301" y="139699"/>
                </a:lnTo>
                <a:lnTo>
                  <a:pt x="855879" y="165099"/>
                </a:lnTo>
                <a:lnTo>
                  <a:pt x="872656" y="190499"/>
                </a:lnTo>
                <a:lnTo>
                  <a:pt x="854017" y="215899"/>
                </a:lnTo>
                <a:lnTo>
                  <a:pt x="834246" y="241299"/>
                </a:lnTo>
                <a:lnTo>
                  <a:pt x="813754" y="253999"/>
                </a:lnTo>
                <a:lnTo>
                  <a:pt x="792950" y="279399"/>
                </a:lnTo>
                <a:lnTo>
                  <a:pt x="869876" y="279399"/>
                </a:lnTo>
                <a:lnTo>
                  <a:pt x="876458" y="266699"/>
                </a:lnTo>
                <a:lnTo>
                  <a:pt x="890428" y="241299"/>
                </a:lnTo>
                <a:lnTo>
                  <a:pt x="905498" y="215899"/>
                </a:lnTo>
                <a:lnTo>
                  <a:pt x="1008974" y="215899"/>
                </a:lnTo>
                <a:lnTo>
                  <a:pt x="1041556" y="177799"/>
                </a:lnTo>
                <a:lnTo>
                  <a:pt x="1061606" y="139699"/>
                </a:lnTo>
                <a:lnTo>
                  <a:pt x="1064693" y="101599"/>
                </a:lnTo>
                <a:lnTo>
                  <a:pt x="1051003" y="63499"/>
                </a:lnTo>
                <a:lnTo>
                  <a:pt x="1023057" y="25399"/>
                </a:lnTo>
                <a:lnTo>
                  <a:pt x="983374" y="12699"/>
                </a:lnTo>
                <a:lnTo>
                  <a:pt x="939009" y="0"/>
                </a:lnTo>
                <a:close/>
              </a:path>
              <a:path w="1270634" h="1270000">
                <a:moveTo>
                  <a:pt x="1008974" y="215899"/>
                </a:moveTo>
                <a:lnTo>
                  <a:pt x="917461" y="215899"/>
                </a:lnTo>
                <a:lnTo>
                  <a:pt x="923938" y="228599"/>
                </a:lnTo>
                <a:lnTo>
                  <a:pt x="968291" y="228599"/>
                </a:lnTo>
                <a:lnTo>
                  <a:pt x="1008974" y="215899"/>
                </a:lnTo>
                <a:close/>
              </a:path>
            </a:pathLst>
          </a:custGeom>
          <a:solidFill>
            <a:srgbClr val="C7BE49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87550" y="92751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2"/>
                </a:lnTo>
                <a:lnTo>
                  <a:pt x="35431" y="25631"/>
                </a:lnTo>
                <a:lnTo>
                  <a:pt x="36880" y="18453"/>
                </a:lnTo>
                <a:lnTo>
                  <a:pt x="35431" y="11267"/>
                </a:lnTo>
                <a:lnTo>
                  <a:pt x="31480" y="5402"/>
                </a:lnTo>
                <a:lnTo>
                  <a:pt x="25618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99654" y="117393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68152" y="112497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1"/>
                </a:lnTo>
                <a:lnTo>
                  <a:pt x="35431" y="25626"/>
                </a:lnTo>
                <a:lnTo>
                  <a:pt x="36880" y="18440"/>
                </a:lnTo>
                <a:lnTo>
                  <a:pt x="35431" y="11262"/>
                </a:lnTo>
                <a:lnTo>
                  <a:pt x="31480" y="5400"/>
                </a:lnTo>
                <a:lnTo>
                  <a:pt x="25618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01330" y="92755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8"/>
                </a:lnTo>
                <a:lnTo>
                  <a:pt x="6480" y="6478"/>
                </a:lnTo>
                <a:lnTo>
                  <a:pt x="1738" y="13507"/>
                </a:lnTo>
                <a:lnTo>
                  <a:pt x="0" y="22110"/>
                </a:lnTo>
                <a:lnTo>
                  <a:pt x="1738" y="30721"/>
                </a:lnTo>
                <a:lnTo>
                  <a:pt x="6480" y="37753"/>
                </a:lnTo>
                <a:lnTo>
                  <a:pt x="13512" y="42495"/>
                </a:lnTo>
                <a:lnTo>
                  <a:pt x="22123" y="44234"/>
                </a:lnTo>
                <a:lnTo>
                  <a:pt x="30727" y="42495"/>
                </a:lnTo>
                <a:lnTo>
                  <a:pt x="37755" y="37753"/>
                </a:lnTo>
                <a:lnTo>
                  <a:pt x="42495" y="30721"/>
                </a:lnTo>
                <a:lnTo>
                  <a:pt x="44234" y="22110"/>
                </a:lnTo>
                <a:lnTo>
                  <a:pt x="42495" y="13507"/>
                </a:lnTo>
                <a:lnTo>
                  <a:pt x="37755" y="6478"/>
                </a:lnTo>
                <a:lnTo>
                  <a:pt x="30727" y="1738"/>
                </a:lnTo>
                <a:lnTo>
                  <a:pt x="2212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50697" y="942138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79" y="4838"/>
                </a:lnTo>
                <a:lnTo>
                  <a:pt x="0" y="18668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73993" y="106340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08"/>
                </a:lnTo>
                <a:lnTo>
                  <a:pt x="5651" y="25260"/>
                </a:lnTo>
                <a:lnTo>
                  <a:pt x="19621" y="25260"/>
                </a:lnTo>
                <a:lnTo>
                  <a:pt x="25273" y="19608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41263" y="112027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08"/>
                </a:lnTo>
                <a:lnTo>
                  <a:pt x="5651" y="25260"/>
                </a:lnTo>
                <a:lnTo>
                  <a:pt x="19621" y="25260"/>
                </a:lnTo>
                <a:lnTo>
                  <a:pt x="25273" y="19608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07558" y="10012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3"/>
                </a:lnTo>
                <a:lnTo>
                  <a:pt x="8328" y="8324"/>
                </a:lnTo>
                <a:lnTo>
                  <a:pt x="2234" y="17359"/>
                </a:lnTo>
                <a:lnTo>
                  <a:pt x="0" y="28422"/>
                </a:lnTo>
                <a:lnTo>
                  <a:pt x="2234" y="39493"/>
                </a:lnTo>
                <a:lnTo>
                  <a:pt x="8328" y="48531"/>
                </a:lnTo>
                <a:lnTo>
                  <a:pt x="17370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1"/>
                </a:lnTo>
                <a:lnTo>
                  <a:pt x="54636" y="39493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878685" y="117608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93"/>
                </a:lnTo>
                <a:lnTo>
                  <a:pt x="8326" y="48531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5" y="54624"/>
                </a:lnTo>
                <a:lnTo>
                  <a:pt x="48544" y="48531"/>
                </a:lnTo>
                <a:lnTo>
                  <a:pt x="54636" y="39493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4" y="8324"/>
                </a:lnTo>
                <a:lnTo>
                  <a:pt x="39505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78722" y="98389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93"/>
                </a:lnTo>
                <a:lnTo>
                  <a:pt x="8332" y="48531"/>
                </a:lnTo>
                <a:lnTo>
                  <a:pt x="17375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1"/>
                </a:lnTo>
                <a:lnTo>
                  <a:pt x="54636" y="39493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32854" y="945498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589"/>
                </a:moveTo>
                <a:lnTo>
                  <a:pt x="157137" y="217589"/>
                </a:lnTo>
                <a:lnTo>
                  <a:pt x="160591" y="225272"/>
                </a:lnTo>
                <a:lnTo>
                  <a:pt x="163283" y="233248"/>
                </a:lnTo>
                <a:lnTo>
                  <a:pt x="165950" y="249466"/>
                </a:lnTo>
                <a:lnTo>
                  <a:pt x="166179" y="259676"/>
                </a:lnTo>
                <a:lnTo>
                  <a:pt x="163893" y="266496"/>
                </a:lnTo>
                <a:lnTo>
                  <a:pt x="181483" y="263093"/>
                </a:lnTo>
                <a:lnTo>
                  <a:pt x="169465" y="222427"/>
                </a:lnTo>
                <a:lnTo>
                  <a:pt x="169478" y="217589"/>
                </a:lnTo>
                <a:close/>
              </a:path>
              <a:path w="278765" h="266700">
                <a:moveTo>
                  <a:pt x="230213" y="175399"/>
                </a:moveTo>
                <a:lnTo>
                  <a:pt x="64744" y="175399"/>
                </a:lnTo>
                <a:lnTo>
                  <a:pt x="70762" y="184236"/>
                </a:lnTo>
                <a:lnTo>
                  <a:pt x="77765" y="192270"/>
                </a:lnTo>
                <a:lnTo>
                  <a:pt x="85668" y="199415"/>
                </a:lnTo>
                <a:lnTo>
                  <a:pt x="94386" y="205587"/>
                </a:lnTo>
                <a:lnTo>
                  <a:pt x="92874" y="213650"/>
                </a:lnTo>
                <a:lnTo>
                  <a:pt x="90400" y="223445"/>
                </a:lnTo>
                <a:lnTo>
                  <a:pt x="86480" y="233271"/>
                </a:lnTo>
                <a:lnTo>
                  <a:pt x="80632" y="241427"/>
                </a:lnTo>
                <a:lnTo>
                  <a:pt x="92024" y="246049"/>
                </a:lnTo>
                <a:lnTo>
                  <a:pt x="91833" y="239788"/>
                </a:lnTo>
                <a:lnTo>
                  <a:pt x="94576" y="232041"/>
                </a:lnTo>
                <a:lnTo>
                  <a:pt x="97485" y="226339"/>
                </a:lnTo>
                <a:lnTo>
                  <a:pt x="99441" y="222427"/>
                </a:lnTo>
                <a:lnTo>
                  <a:pt x="104228" y="215112"/>
                </a:lnTo>
                <a:lnTo>
                  <a:pt x="106413" y="211836"/>
                </a:lnTo>
                <a:lnTo>
                  <a:pt x="175729" y="211836"/>
                </a:lnTo>
                <a:lnTo>
                  <a:pt x="181957" y="209227"/>
                </a:lnTo>
                <a:lnTo>
                  <a:pt x="193330" y="202291"/>
                </a:lnTo>
                <a:lnTo>
                  <a:pt x="203501" y="193784"/>
                </a:lnTo>
                <a:lnTo>
                  <a:pt x="212305" y="183870"/>
                </a:lnTo>
                <a:lnTo>
                  <a:pt x="243867" y="183870"/>
                </a:lnTo>
                <a:lnTo>
                  <a:pt x="237239" y="180014"/>
                </a:lnTo>
                <a:lnTo>
                  <a:pt x="230213" y="175399"/>
                </a:lnTo>
                <a:close/>
              </a:path>
              <a:path w="278765" h="266700">
                <a:moveTo>
                  <a:pt x="175729" y="211836"/>
                </a:moveTo>
                <a:lnTo>
                  <a:pt x="106413" y="211836"/>
                </a:lnTo>
                <a:lnTo>
                  <a:pt x="118944" y="216112"/>
                </a:lnTo>
                <a:lnTo>
                  <a:pt x="131732" y="218451"/>
                </a:lnTo>
                <a:lnTo>
                  <a:pt x="144541" y="218920"/>
                </a:lnTo>
                <a:lnTo>
                  <a:pt x="157137" y="217589"/>
                </a:lnTo>
                <a:lnTo>
                  <a:pt x="169478" y="217589"/>
                </a:lnTo>
                <a:lnTo>
                  <a:pt x="169545" y="214426"/>
                </a:lnTo>
                <a:lnTo>
                  <a:pt x="175729" y="211836"/>
                </a:lnTo>
                <a:close/>
              </a:path>
              <a:path w="278765" h="266700">
                <a:moveTo>
                  <a:pt x="243867" y="183870"/>
                </a:moveTo>
                <a:lnTo>
                  <a:pt x="212305" y="183870"/>
                </a:lnTo>
                <a:lnTo>
                  <a:pt x="220089" y="186601"/>
                </a:lnTo>
                <a:lnTo>
                  <a:pt x="229863" y="190344"/>
                </a:lnTo>
                <a:lnTo>
                  <a:pt x="240123" y="194939"/>
                </a:lnTo>
                <a:lnTo>
                  <a:pt x="249364" y="200228"/>
                </a:lnTo>
                <a:lnTo>
                  <a:pt x="255028" y="189318"/>
                </a:lnTo>
                <a:lnTo>
                  <a:pt x="246287" y="185278"/>
                </a:lnTo>
                <a:lnTo>
                  <a:pt x="243867" y="183870"/>
                </a:lnTo>
                <a:close/>
              </a:path>
              <a:path w="278765" h="266700">
                <a:moveTo>
                  <a:pt x="42923" y="92506"/>
                </a:moveTo>
                <a:lnTo>
                  <a:pt x="2527" y="92506"/>
                </a:lnTo>
                <a:lnTo>
                  <a:pt x="4940" y="92748"/>
                </a:lnTo>
                <a:lnTo>
                  <a:pt x="7315" y="93078"/>
                </a:lnTo>
                <a:lnTo>
                  <a:pt x="19664" y="95929"/>
                </a:lnTo>
                <a:lnTo>
                  <a:pt x="31478" y="100523"/>
                </a:lnTo>
                <a:lnTo>
                  <a:pt x="42857" y="106265"/>
                </a:lnTo>
                <a:lnTo>
                  <a:pt x="53898" y="112560"/>
                </a:lnTo>
                <a:lnTo>
                  <a:pt x="52340" y="125270"/>
                </a:lnTo>
                <a:lnTo>
                  <a:pt x="52620" y="138222"/>
                </a:lnTo>
                <a:lnTo>
                  <a:pt x="54804" y="151166"/>
                </a:lnTo>
                <a:lnTo>
                  <a:pt x="58953" y="163855"/>
                </a:lnTo>
                <a:lnTo>
                  <a:pt x="51948" y="168898"/>
                </a:lnTo>
                <a:lnTo>
                  <a:pt x="19215" y="183210"/>
                </a:lnTo>
                <a:lnTo>
                  <a:pt x="22872" y="191592"/>
                </a:lnTo>
                <a:lnTo>
                  <a:pt x="64744" y="175399"/>
                </a:lnTo>
                <a:lnTo>
                  <a:pt x="230213" y="175399"/>
                </a:lnTo>
                <a:lnTo>
                  <a:pt x="228671" y="174386"/>
                </a:lnTo>
                <a:lnTo>
                  <a:pt x="221373" y="169252"/>
                </a:lnTo>
                <a:lnTo>
                  <a:pt x="225206" y="160300"/>
                </a:lnTo>
                <a:lnTo>
                  <a:pt x="228055" y="150876"/>
                </a:lnTo>
                <a:lnTo>
                  <a:pt x="229858" y="141042"/>
                </a:lnTo>
                <a:lnTo>
                  <a:pt x="230555" y="130860"/>
                </a:lnTo>
                <a:lnTo>
                  <a:pt x="253751" y="130860"/>
                </a:lnTo>
                <a:lnTo>
                  <a:pt x="253995" y="127800"/>
                </a:lnTo>
                <a:lnTo>
                  <a:pt x="247319" y="127800"/>
                </a:lnTo>
                <a:lnTo>
                  <a:pt x="237477" y="127381"/>
                </a:lnTo>
                <a:lnTo>
                  <a:pt x="230492" y="126441"/>
                </a:lnTo>
                <a:lnTo>
                  <a:pt x="229953" y="119353"/>
                </a:lnTo>
                <a:lnTo>
                  <a:pt x="228866" y="112429"/>
                </a:lnTo>
                <a:lnTo>
                  <a:pt x="227256" y="105692"/>
                </a:lnTo>
                <a:lnTo>
                  <a:pt x="225145" y="99161"/>
                </a:lnTo>
                <a:lnTo>
                  <a:pt x="230340" y="95986"/>
                </a:lnTo>
                <a:lnTo>
                  <a:pt x="58864" y="95986"/>
                </a:lnTo>
                <a:lnTo>
                  <a:pt x="46688" y="93483"/>
                </a:lnTo>
                <a:lnTo>
                  <a:pt x="42923" y="92506"/>
                </a:lnTo>
                <a:close/>
              </a:path>
              <a:path w="278765" h="266700">
                <a:moveTo>
                  <a:pt x="253751" y="130860"/>
                </a:moveTo>
                <a:lnTo>
                  <a:pt x="230555" y="130860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15" y="135077"/>
                </a:lnTo>
                <a:lnTo>
                  <a:pt x="253751" y="130860"/>
                </a:lnTo>
                <a:close/>
              </a:path>
              <a:path w="278765" h="266700">
                <a:moveTo>
                  <a:pt x="254139" y="125996"/>
                </a:moveTo>
                <a:lnTo>
                  <a:pt x="247319" y="127800"/>
                </a:lnTo>
                <a:lnTo>
                  <a:pt x="253995" y="127800"/>
                </a:lnTo>
                <a:lnTo>
                  <a:pt x="254139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81"/>
                </a:lnTo>
                <a:lnTo>
                  <a:pt x="75579" y="16133"/>
                </a:lnTo>
                <a:lnTo>
                  <a:pt x="81716" y="29329"/>
                </a:lnTo>
                <a:lnTo>
                  <a:pt x="86755" y="43227"/>
                </a:lnTo>
                <a:lnTo>
                  <a:pt x="90919" y="56286"/>
                </a:lnTo>
                <a:lnTo>
                  <a:pt x="80852" y="64345"/>
                </a:lnTo>
                <a:lnTo>
                  <a:pt x="72053" y="73750"/>
                </a:lnTo>
                <a:lnTo>
                  <a:pt x="64673" y="84348"/>
                </a:lnTo>
                <a:lnTo>
                  <a:pt x="58864" y="95986"/>
                </a:lnTo>
                <a:lnTo>
                  <a:pt x="230340" y="95986"/>
                </a:lnTo>
                <a:lnTo>
                  <a:pt x="232168" y="94869"/>
                </a:lnTo>
                <a:lnTo>
                  <a:pt x="236575" y="92379"/>
                </a:lnTo>
                <a:lnTo>
                  <a:pt x="238366" y="91338"/>
                </a:lnTo>
                <a:lnTo>
                  <a:pt x="245940" y="87503"/>
                </a:lnTo>
                <a:lnTo>
                  <a:pt x="219913" y="87503"/>
                </a:lnTo>
                <a:lnTo>
                  <a:pt x="212112" y="75490"/>
                </a:lnTo>
                <a:lnTo>
                  <a:pt x="202542" y="64911"/>
                </a:lnTo>
                <a:lnTo>
                  <a:pt x="191406" y="55972"/>
                </a:lnTo>
                <a:lnTo>
                  <a:pt x="179599" y="49276"/>
                </a:lnTo>
                <a:lnTo>
                  <a:pt x="103085" y="49276"/>
                </a:lnTo>
                <a:lnTo>
                  <a:pt x="96073" y="38144"/>
                </a:lnTo>
                <a:lnTo>
                  <a:pt x="88868" y="25647"/>
                </a:lnTo>
                <a:lnTo>
                  <a:pt x="82815" y="12646"/>
                </a:lnTo>
                <a:lnTo>
                  <a:pt x="79260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83"/>
                </a:lnTo>
                <a:lnTo>
                  <a:pt x="2527" y="92506"/>
                </a:lnTo>
                <a:lnTo>
                  <a:pt x="42923" y="92506"/>
                </a:lnTo>
                <a:lnTo>
                  <a:pt x="8140" y="77533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01"/>
                </a:moveTo>
                <a:lnTo>
                  <a:pt x="234962" y="83312"/>
                </a:lnTo>
                <a:lnTo>
                  <a:pt x="233222" y="83807"/>
                </a:lnTo>
                <a:lnTo>
                  <a:pt x="228155" y="85331"/>
                </a:lnTo>
                <a:lnTo>
                  <a:pt x="219913" y="87503"/>
                </a:lnTo>
                <a:lnTo>
                  <a:pt x="245940" y="87503"/>
                </a:lnTo>
                <a:lnTo>
                  <a:pt x="247556" y="86685"/>
                </a:lnTo>
                <a:lnTo>
                  <a:pt x="257784" y="82715"/>
                </a:lnTo>
                <a:lnTo>
                  <a:pt x="268298" y="80040"/>
                </a:lnTo>
                <a:lnTo>
                  <a:pt x="278345" y="79273"/>
                </a:lnTo>
                <a:lnTo>
                  <a:pt x="271322" y="62801"/>
                </a:lnTo>
                <a:close/>
              </a:path>
              <a:path w="278765" h="266700">
                <a:moveTo>
                  <a:pt x="135864" y="10096"/>
                </a:moveTo>
                <a:lnTo>
                  <a:pt x="126733" y="10096"/>
                </a:lnTo>
                <a:lnTo>
                  <a:pt x="128033" y="17397"/>
                </a:lnTo>
                <a:lnTo>
                  <a:pt x="128137" y="19054"/>
                </a:lnTo>
                <a:lnTo>
                  <a:pt x="128416" y="25171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6" y="42950"/>
                </a:lnTo>
                <a:lnTo>
                  <a:pt x="114927" y="44630"/>
                </a:lnTo>
                <a:lnTo>
                  <a:pt x="108905" y="46745"/>
                </a:lnTo>
                <a:lnTo>
                  <a:pt x="103085" y="49276"/>
                </a:lnTo>
                <a:lnTo>
                  <a:pt x="179599" y="49276"/>
                </a:lnTo>
                <a:lnTo>
                  <a:pt x="178904" y="48882"/>
                </a:lnTo>
                <a:lnTo>
                  <a:pt x="179235" y="45910"/>
                </a:lnTo>
                <a:lnTo>
                  <a:pt x="179519" y="43688"/>
                </a:lnTo>
                <a:lnTo>
                  <a:pt x="164592" y="43688"/>
                </a:lnTo>
                <a:lnTo>
                  <a:pt x="157278" y="42050"/>
                </a:lnTo>
                <a:lnTo>
                  <a:pt x="149882" y="41038"/>
                </a:lnTo>
                <a:lnTo>
                  <a:pt x="146448" y="40855"/>
                </a:lnTo>
                <a:lnTo>
                  <a:pt x="135001" y="40855"/>
                </a:lnTo>
                <a:lnTo>
                  <a:pt x="134452" y="34099"/>
                </a:lnTo>
                <a:lnTo>
                  <a:pt x="134327" y="31102"/>
                </a:lnTo>
                <a:lnTo>
                  <a:pt x="134166" y="25171"/>
                </a:lnTo>
                <a:lnTo>
                  <a:pt x="134554" y="17397"/>
                </a:lnTo>
                <a:lnTo>
                  <a:pt x="135864" y="10096"/>
                </a:lnTo>
                <a:close/>
              </a:path>
              <a:path w="278765" h="266700">
                <a:moveTo>
                  <a:pt x="182765" y="1905"/>
                </a:moveTo>
                <a:lnTo>
                  <a:pt x="165595" y="42379"/>
                </a:lnTo>
                <a:lnTo>
                  <a:pt x="164592" y="43688"/>
                </a:lnTo>
                <a:lnTo>
                  <a:pt x="179519" y="43688"/>
                </a:lnTo>
                <a:lnTo>
                  <a:pt x="194195" y="6438"/>
                </a:lnTo>
                <a:lnTo>
                  <a:pt x="182765" y="1905"/>
                </a:lnTo>
                <a:close/>
              </a:path>
              <a:path w="278765" h="266700">
                <a:moveTo>
                  <a:pt x="142442" y="40642"/>
                </a:moveTo>
                <a:lnTo>
                  <a:pt x="135001" y="40855"/>
                </a:lnTo>
                <a:lnTo>
                  <a:pt x="146448" y="40855"/>
                </a:lnTo>
                <a:lnTo>
                  <a:pt x="142442" y="40642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922463" y="357339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1"/>
                </a:lnTo>
                <a:lnTo>
                  <a:pt x="35431" y="25626"/>
                </a:lnTo>
                <a:lnTo>
                  <a:pt x="36880" y="18440"/>
                </a:lnTo>
                <a:lnTo>
                  <a:pt x="35431" y="11262"/>
                </a:lnTo>
                <a:lnTo>
                  <a:pt x="31480" y="5400"/>
                </a:lnTo>
                <a:lnTo>
                  <a:pt x="25618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934568" y="381981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4"/>
                </a:lnTo>
                <a:lnTo>
                  <a:pt x="5402" y="31484"/>
                </a:lnTo>
                <a:lnTo>
                  <a:pt x="11267" y="35433"/>
                </a:lnTo>
                <a:lnTo>
                  <a:pt x="18453" y="36880"/>
                </a:lnTo>
                <a:lnTo>
                  <a:pt x="25631" y="35433"/>
                </a:lnTo>
                <a:lnTo>
                  <a:pt x="31492" y="31484"/>
                </a:lnTo>
                <a:lnTo>
                  <a:pt x="35444" y="25624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103066" y="377083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2"/>
                </a:lnTo>
                <a:lnTo>
                  <a:pt x="35431" y="25631"/>
                </a:lnTo>
                <a:lnTo>
                  <a:pt x="36880" y="18453"/>
                </a:lnTo>
                <a:lnTo>
                  <a:pt x="35431" y="11267"/>
                </a:lnTo>
                <a:lnTo>
                  <a:pt x="31480" y="5402"/>
                </a:lnTo>
                <a:lnTo>
                  <a:pt x="25618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036243" y="357343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6"/>
                </a:lnTo>
                <a:lnTo>
                  <a:pt x="6480" y="6473"/>
                </a:lnTo>
                <a:lnTo>
                  <a:pt x="1738" y="13501"/>
                </a:lnTo>
                <a:lnTo>
                  <a:pt x="0" y="22110"/>
                </a:lnTo>
                <a:lnTo>
                  <a:pt x="1738" y="30719"/>
                </a:lnTo>
                <a:lnTo>
                  <a:pt x="6480" y="37747"/>
                </a:lnTo>
                <a:lnTo>
                  <a:pt x="13512" y="42484"/>
                </a:lnTo>
                <a:lnTo>
                  <a:pt x="22123" y="44221"/>
                </a:lnTo>
                <a:lnTo>
                  <a:pt x="30727" y="42484"/>
                </a:lnTo>
                <a:lnTo>
                  <a:pt x="37755" y="37747"/>
                </a:lnTo>
                <a:lnTo>
                  <a:pt x="42495" y="30719"/>
                </a:lnTo>
                <a:lnTo>
                  <a:pt x="44234" y="22110"/>
                </a:lnTo>
                <a:lnTo>
                  <a:pt x="42495" y="13501"/>
                </a:lnTo>
                <a:lnTo>
                  <a:pt x="37755" y="6473"/>
                </a:lnTo>
                <a:lnTo>
                  <a:pt x="30727" y="1736"/>
                </a:lnTo>
                <a:lnTo>
                  <a:pt x="2212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985611" y="358801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8242" y="0"/>
                </a:moveTo>
                <a:lnTo>
                  <a:pt x="1879" y="4826"/>
                </a:lnTo>
                <a:lnTo>
                  <a:pt x="0" y="18669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54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108907" y="370927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76177" y="376613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42471" y="364713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5"/>
                </a:lnTo>
                <a:lnTo>
                  <a:pt x="8328" y="8331"/>
                </a:lnTo>
                <a:lnTo>
                  <a:pt x="2234" y="17370"/>
                </a:lnTo>
                <a:lnTo>
                  <a:pt x="0" y="28435"/>
                </a:lnTo>
                <a:lnTo>
                  <a:pt x="2234" y="39498"/>
                </a:lnTo>
                <a:lnTo>
                  <a:pt x="8328" y="48533"/>
                </a:lnTo>
                <a:lnTo>
                  <a:pt x="17370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3"/>
                </a:lnTo>
                <a:lnTo>
                  <a:pt x="54636" y="39498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013599" y="38219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500"/>
                </a:lnTo>
                <a:lnTo>
                  <a:pt x="8326" y="48539"/>
                </a:lnTo>
                <a:lnTo>
                  <a:pt x="17364" y="54635"/>
                </a:lnTo>
                <a:lnTo>
                  <a:pt x="28435" y="56870"/>
                </a:lnTo>
                <a:lnTo>
                  <a:pt x="39505" y="54635"/>
                </a:lnTo>
                <a:lnTo>
                  <a:pt x="48544" y="48539"/>
                </a:lnTo>
                <a:lnTo>
                  <a:pt x="54636" y="39500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4" y="8331"/>
                </a:lnTo>
                <a:lnTo>
                  <a:pt x="39505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113635" y="362976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5"/>
                </a:lnTo>
                <a:lnTo>
                  <a:pt x="8332" y="8331"/>
                </a:lnTo>
                <a:lnTo>
                  <a:pt x="2235" y="17370"/>
                </a:lnTo>
                <a:lnTo>
                  <a:pt x="0" y="28435"/>
                </a:lnTo>
                <a:lnTo>
                  <a:pt x="2235" y="39498"/>
                </a:lnTo>
                <a:lnTo>
                  <a:pt x="8332" y="48533"/>
                </a:lnTo>
                <a:lnTo>
                  <a:pt x="17375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3"/>
                </a:lnTo>
                <a:lnTo>
                  <a:pt x="54636" y="39498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67768" y="3591365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50" y="249478"/>
                </a:lnTo>
                <a:lnTo>
                  <a:pt x="166179" y="259676"/>
                </a:lnTo>
                <a:lnTo>
                  <a:pt x="163893" y="266509"/>
                </a:lnTo>
                <a:lnTo>
                  <a:pt x="181483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194" y="175399"/>
                </a:moveTo>
                <a:lnTo>
                  <a:pt x="64744" y="175399"/>
                </a:lnTo>
                <a:lnTo>
                  <a:pt x="70762" y="184236"/>
                </a:lnTo>
                <a:lnTo>
                  <a:pt x="77765" y="192270"/>
                </a:lnTo>
                <a:lnTo>
                  <a:pt x="85668" y="199415"/>
                </a:lnTo>
                <a:lnTo>
                  <a:pt x="94386" y="205587"/>
                </a:lnTo>
                <a:lnTo>
                  <a:pt x="92874" y="213652"/>
                </a:lnTo>
                <a:lnTo>
                  <a:pt x="90400" y="223451"/>
                </a:lnTo>
                <a:lnTo>
                  <a:pt x="86480" y="233282"/>
                </a:lnTo>
                <a:lnTo>
                  <a:pt x="80632" y="241439"/>
                </a:lnTo>
                <a:lnTo>
                  <a:pt x="92024" y="246062"/>
                </a:lnTo>
                <a:lnTo>
                  <a:pt x="91833" y="239788"/>
                </a:lnTo>
                <a:lnTo>
                  <a:pt x="94576" y="232054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12"/>
                </a:lnTo>
                <a:lnTo>
                  <a:pt x="106413" y="211848"/>
                </a:lnTo>
                <a:lnTo>
                  <a:pt x="175721" y="211848"/>
                </a:lnTo>
                <a:lnTo>
                  <a:pt x="181957" y="209232"/>
                </a:lnTo>
                <a:lnTo>
                  <a:pt x="193330" y="202293"/>
                </a:lnTo>
                <a:lnTo>
                  <a:pt x="203501" y="193785"/>
                </a:lnTo>
                <a:lnTo>
                  <a:pt x="212305" y="183870"/>
                </a:lnTo>
                <a:lnTo>
                  <a:pt x="243846" y="183870"/>
                </a:lnTo>
                <a:lnTo>
                  <a:pt x="237239" y="180027"/>
                </a:lnTo>
                <a:lnTo>
                  <a:pt x="230194" y="175399"/>
                </a:lnTo>
                <a:close/>
              </a:path>
              <a:path w="278765" h="266700">
                <a:moveTo>
                  <a:pt x="175721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21" y="211848"/>
                </a:lnTo>
                <a:close/>
              </a:path>
              <a:path w="278765" h="266700">
                <a:moveTo>
                  <a:pt x="243846" y="183870"/>
                </a:moveTo>
                <a:lnTo>
                  <a:pt x="212305" y="183870"/>
                </a:lnTo>
                <a:lnTo>
                  <a:pt x="220089" y="186603"/>
                </a:lnTo>
                <a:lnTo>
                  <a:pt x="229863" y="190349"/>
                </a:lnTo>
                <a:lnTo>
                  <a:pt x="240123" y="194945"/>
                </a:lnTo>
                <a:lnTo>
                  <a:pt x="249364" y="200228"/>
                </a:lnTo>
                <a:lnTo>
                  <a:pt x="255028" y="189331"/>
                </a:lnTo>
                <a:lnTo>
                  <a:pt x="246287" y="185290"/>
                </a:lnTo>
                <a:lnTo>
                  <a:pt x="243846" y="183870"/>
                </a:lnTo>
                <a:close/>
              </a:path>
              <a:path w="278765" h="266700">
                <a:moveTo>
                  <a:pt x="42942" y="92519"/>
                </a:moveTo>
                <a:lnTo>
                  <a:pt x="2527" y="92519"/>
                </a:lnTo>
                <a:lnTo>
                  <a:pt x="4940" y="92748"/>
                </a:lnTo>
                <a:lnTo>
                  <a:pt x="7315" y="93091"/>
                </a:lnTo>
                <a:lnTo>
                  <a:pt x="19664" y="95934"/>
                </a:lnTo>
                <a:lnTo>
                  <a:pt x="31478" y="100525"/>
                </a:lnTo>
                <a:lnTo>
                  <a:pt x="42857" y="106265"/>
                </a:lnTo>
                <a:lnTo>
                  <a:pt x="53898" y="112560"/>
                </a:lnTo>
                <a:lnTo>
                  <a:pt x="52340" y="125275"/>
                </a:lnTo>
                <a:lnTo>
                  <a:pt x="52620" y="138228"/>
                </a:lnTo>
                <a:lnTo>
                  <a:pt x="54804" y="151173"/>
                </a:lnTo>
                <a:lnTo>
                  <a:pt x="58953" y="163868"/>
                </a:lnTo>
                <a:lnTo>
                  <a:pt x="51948" y="168906"/>
                </a:lnTo>
                <a:lnTo>
                  <a:pt x="19215" y="183222"/>
                </a:lnTo>
                <a:lnTo>
                  <a:pt x="22872" y="191592"/>
                </a:lnTo>
                <a:lnTo>
                  <a:pt x="64744" y="175399"/>
                </a:lnTo>
                <a:lnTo>
                  <a:pt x="230194" y="175399"/>
                </a:lnTo>
                <a:lnTo>
                  <a:pt x="228671" y="174399"/>
                </a:lnTo>
                <a:lnTo>
                  <a:pt x="221373" y="169265"/>
                </a:lnTo>
                <a:lnTo>
                  <a:pt x="225206" y="160311"/>
                </a:lnTo>
                <a:lnTo>
                  <a:pt x="228055" y="150883"/>
                </a:lnTo>
                <a:lnTo>
                  <a:pt x="229858" y="141049"/>
                </a:lnTo>
                <a:lnTo>
                  <a:pt x="230555" y="130873"/>
                </a:lnTo>
                <a:lnTo>
                  <a:pt x="253751" y="130873"/>
                </a:lnTo>
                <a:lnTo>
                  <a:pt x="253995" y="127812"/>
                </a:lnTo>
                <a:lnTo>
                  <a:pt x="247319" y="127812"/>
                </a:lnTo>
                <a:lnTo>
                  <a:pt x="237477" y="127381"/>
                </a:lnTo>
                <a:lnTo>
                  <a:pt x="230492" y="126453"/>
                </a:lnTo>
                <a:lnTo>
                  <a:pt x="229953" y="119358"/>
                </a:lnTo>
                <a:lnTo>
                  <a:pt x="228866" y="112431"/>
                </a:lnTo>
                <a:lnTo>
                  <a:pt x="227256" y="105692"/>
                </a:lnTo>
                <a:lnTo>
                  <a:pt x="225145" y="99161"/>
                </a:lnTo>
                <a:lnTo>
                  <a:pt x="230355" y="95986"/>
                </a:lnTo>
                <a:lnTo>
                  <a:pt x="58864" y="95986"/>
                </a:lnTo>
                <a:lnTo>
                  <a:pt x="46688" y="93490"/>
                </a:lnTo>
                <a:lnTo>
                  <a:pt x="42942" y="92519"/>
                </a:lnTo>
                <a:close/>
              </a:path>
              <a:path w="278765" h="266700">
                <a:moveTo>
                  <a:pt x="253751" y="130873"/>
                </a:moveTo>
                <a:lnTo>
                  <a:pt x="230555" y="130873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15" y="135089"/>
                </a:lnTo>
                <a:lnTo>
                  <a:pt x="253751" y="130873"/>
                </a:lnTo>
                <a:close/>
              </a:path>
              <a:path w="278765" h="266700">
                <a:moveTo>
                  <a:pt x="254139" y="125996"/>
                </a:moveTo>
                <a:lnTo>
                  <a:pt x="247319" y="127812"/>
                </a:lnTo>
                <a:lnTo>
                  <a:pt x="253995" y="127812"/>
                </a:lnTo>
                <a:lnTo>
                  <a:pt x="254139" y="125996"/>
                </a:lnTo>
                <a:close/>
              </a:path>
              <a:path w="278765" h="266700">
                <a:moveTo>
                  <a:pt x="79273" y="0"/>
                </a:moveTo>
                <a:lnTo>
                  <a:pt x="68122" y="5194"/>
                </a:lnTo>
                <a:lnTo>
                  <a:pt x="75579" y="16144"/>
                </a:lnTo>
                <a:lnTo>
                  <a:pt x="81716" y="29337"/>
                </a:lnTo>
                <a:lnTo>
                  <a:pt x="86755" y="43234"/>
                </a:lnTo>
                <a:lnTo>
                  <a:pt x="90919" y="56299"/>
                </a:lnTo>
                <a:lnTo>
                  <a:pt x="80852" y="64355"/>
                </a:lnTo>
                <a:lnTo>
                  <a:pt x="72053" y="73756"/>
                </a:lnTo>
                <a:lnTo>
                  <a:pt x="64673" y="84350"/>
                </a:lnTo>
                <a:lnTo>
                  <a:pt x="58864" y="95986"/>
                </a:lnTo>
                <a:lnTo>
                  <a:pt x="230355" y="95986"/>
                </a:lnTo>
                <a:lnTo>
                  <a:pt x="232168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5" y="87515"/>
                </a:lnTo>
                <a:lnTo>
                  <a:pt x="219913" y="87515"/>
                </a:lnTo>
                <a:lnTo>
                  <a:pt x="212112" y="75496"/>
                </a:lnTo>
                <a:lnTo>
                  <a:pt x="202542" y="64914"/>
                </a:lnTo>
                <a:lnTo>
                  <a:pt x="191406" y="55977"/>
                </a:lnTo>
                <a:lnTo>
                  <a:pt x="179577" y="49276"/>
                </a:lnTo>
                <a:lnTo>
                  <a:pt x="103085" y="49276"/>
                </a:lnTo>
                <a:lnTo>
                  <a:pt x="96073" y="38151"/>
                </a:lnTo>
                <a:lnTo>
                  <a:pt x="88869" y="25657"/>
                </a:lnTo>
                <a:lnTo>
                  <a:pt x="82820" y="12653"/>
                </a:lnTo>
                <a:lnTo>
                  <a:pt x="79273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42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62" y="83324"/>
                </a:lnTo>
                <a:lnTo>
                  <a:pt x="233222" y="83807"/>
                </a:lnTo>
                <a:lnTo>
                  <a:pt x="228155" y="85344"/>
                </a:lnTo>
                <a:lnTo>
                  <a:pt x="219913" y="87515"/>
                </a:lnTo>
                <a:lnTo>
                  <a:pt x="245915" y="87515"/>
                </a:lnTo>
                <a:lnTo>
                  <a:pt x="247556" y="86685"/>
                </a:lnTo>
                <a:lnTo>
                  <a:pt x="257784" y="82715"/>
                </a:lnTo>
                <a:lnTo>
                  <a:pt x="268298" y="80040"/>
                </a:lnTo>
                <a:lnTo>
                  <a:pt x="278345" y="79273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4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6" y="42957"/>
                </a:lnTo>
                <a:lnTo>
                  <a:pt x="114927" y="44640"/>
                </a:lnTo>
                <a:lnTo>
                  <a:pt x="108905" y="46752"/>
                </a:lnTo>
                <a:lnTo>
                  <a:pt x="103085" y="49276"/>
                </a:lnTo>
                <a:lnTo>
                  <a:pt x="179577" y="49276"/>
                </a:lnTo>
                <a:lnTo>
                  <a:pt x="178904" y="48895"/>
                </a:lnTo>
                <a:lnTo>
                  <a:pt x="179235" y="45923"/>
                </a:lnTo>
                <a:lnTo>
                  <a:pt x="179520" y="43688"/>
                </a:lnTo>
                <a:lnTo>
                  <a:pt x="164592" y="43688"/>
                </a:lnTo>
                <a:lnTo>
                  <a:pt x="157278" y="42056"/>
                </a:lnTo>
                <a:lnTo>
                  <a:pt x="149882" y="41044"/>
                </a:lnTo>
                <a:lnTo>
                  <a:pt x="146560" y="40868"/>
                </a:lnTo>
                <a:lnTo>
                  <a:pt x="135001" y="40868"/>
                </a:lnTo>
                <a:lnTo>
                  <a:pt x="134452" y="34099"/>
                </a:lnTo>
                <a:lnTo>
                  <a:pt x="134327" y="31115"/>
                </a:lnTo>
                <a:lnTo>
                  <a:pt x="134166" y="25184"/>
                </a:lnTo>
                <a:lnTo>
                  <a:pt x="134554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6573" y="41059"/>
                </a:lnTo>
                <a:lnTo>
                  <a:pt x="164592" y="43688"/>
                </a:lnTo>
                <a:lnTo>
                  <a:pt x="179520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60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55101" y="104120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67218" y="128762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0" y="35444"/>
                </a:lnTo>
                <a:lnTo>
                  <a:pt x="31486" y="31491"/>
                </a:lnTo>
                <a:lnTo>
                  <a:pt x="35442" y="25626"/>
                </a:lnTo>
                <a:lnTo>
                  <a:pt x="36893" y="18440"/>
                </a:lnTo>
                <a:lnTo>
                  <a:pt x="35442" y="11262"/>
                </a:lnTo>
                <a:lnTo>
                  <a:pt x="31486" y="5400"/>
                </a:lnTo>
                <a:lnTo>
                  <a:pt x="25620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35704" y="123865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9"/>
                </a:lnTo>
                <a:lnTo>
                  <a:pt x="5402" y="5402"/>
                </a:lnTo>
                <a:lnTo>
                  <a:pt x="1449" y="11267"/>
                </a:lnTo>
                <a:lnTo>
                  <a:pt x="0" y="18453"/>
                </a:lnTo>
                <a:lnTo>
                  <a:pt x="1449" y="25631"/>
                </a:lnTo>
                <a:lnTo>
                  <a:pt x="5402" y="31492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2" y="5402"/>
                </a:lnTo>
                <a:lnTo>
                  <a:pt x="25631" y="1449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68894" y="104124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10" y="0"/>
                </a:moveTo>
                <a:lnTo>
                  <a:pt x="13501" y="1736"/>
                </a:lnTo>
                <a:lnTo>
                  <a:pt x="6473" y="6473"/>
                </a:lnTo>
                <a:lnTo>
                  <a:pt x="1736" y="13501"/>
                </a:lnTo>
                <a:lnTo>
                  <a:pt x="0" y="22110"/>
                </a:lnTo>
                <a:lnTo>
                  <a:pt x="1736" y="30719"/>
                </a:lnTo>
                <a:lnTo>
                  <a:pt x="6473" y="37747"/>
                </a:lnTo>
                <a:lnTo>
                  <a:pt x="13501" y="42484"/>
                </a:lnTo>
                <a:lnTo>
                  <a:pt x="22110" y="44221"/>
                </a:lnTo>
                <a:lnTo>
                  <a:pt x="30719" y="42484"/>
                </a:lnTo>
                <a:lnTo>
                  <a:pt x="37747" y="37747"/>
                </a:lnTo>
                <a:lnTo>
                  <a:pt x="42484" y="30719"/>
                </a:lnTo>
                <a:lnTo>
                  <a:pt x="44221" y="22110"/>
                </a:lnTo>
                <a:lnTo>
                  <a:pt x="42484" y="13501"/>
                </a:lnTo>
                <a:lnTo>
                  <a:pt x="37747" y="6473"/>
                </a:lnTo>
                <a:lnTo>
                  <a:pt x="30719" y="1736"/>
                </a:lnTo>
                <a:lnTo>
                  <a:pt x="2211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18261" y="1055830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79" y="4838"/>
                </a:lnTo>
                <a:lnTo>
                  <a:pt x="927" y="11747"/>
                </a:lnTo>
                <a:lnTo>
                  <a:pt x="0" y="18668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41558" y="117708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08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08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08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08827" y="12339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64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64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75121" y="11149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7"/>
                </a:lnTo>
                <a:lnTo>
                  <a:pt x="8326" y="48526"/>
                </a:lnTo>
                <a:lnTo>
                  <a:pt x="17364" y="54622"/>
                </a:lnTo>
                <a:lnTo>
                  <a:pt x="28435" y="56857"/>
                </a:lnTo>
                <a:lnTo>
                  <a:pt x="39500" y="54622"/>
                </a:lnTo>
                <a:lnTo>
                  <a:pt x="48539" y="48526"/>
                </a:lnTo>
                <a:lnTo>
                  <a:pt x="54635" y="39487"/>
                </a:lnTo>
                <a:lnTo>
                  <a:pt x="56870" y="28422"/>
                </a:lnTo>
                <a:lnTo>
                  <a:pt x="54635" y="17359"/>
                </a:lnTo>
                <a:lnTo>
                  <a:pt x="48539" y="8324"/>
                </a:lnTo>
                <a:lnTo>
                  <a:pt x="39500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46237" y="128977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8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8" y="56857"/>
                </a:lnTo>
                <a:lnTo>
                  <a:pt x="39513" y="54622"/>
                </a:lnTo>
                <a:lnTo>
                  <a:pt x="48552" y="48526"/>
                </a:lnTo>
                <a:lnTo>
                  <a:pt x="54647" y="39487"/>
                </a:lnTo>
                <a:lnTo>
                  <a:pt x="56883" y="28422"/>
                </a:lnTo>
                <a:lnTo>
                  <a:pt x="54647" y="17359"/>
                </a:lnTo>
                <a:lnTo>
                  <a:pt x="48552" y="8324"/>
                </a:lnTo>
                <a:lnTo>
                  <a:pt x="39513" y="2233"/>
                </a:lnTo>
                <a:lnTo>
                  <a:pt x="28448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46286" y="109758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7"/>
                </a:lnTo>
                <a:lnTo>
                  <a:pt x="8326" y="48526"/>
                </a:lnTo>
                <a:lnTo>
                  <a:pt x="17364" y="54622"/>
                </a:lnTo>
                <a:lnTo>
                  <a:pt x="28435" y="56857"/>
                </a:lnTo>
                <a:lnTo>
                  <a:pt x="39500" y="54622"/>
                </a:lnTo>
                <a:lnTo>
                  <a:pt x="48539" y="48526"/>
                </a:lnTo>
                <a:lnTo>
                  <a:pt x="54635" y="39487"/>
                </a:lnTo>
                <a:lnTo>
                  <a:pt x="56870" y="28422"/>
                </a:lnTo>
                <a:lnTo>
                  <a:pt x="54635" y="17359"/>
                </a:lnTo>
                <a:lnTo>
                  <a:pt x="48539" y="8324"/>
                </a:lnTo>
                <a:lnTo>
                  <a:pt x="39500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00419" y="1059178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71" y="233260"/>
                </a:lnTo>
                <a:lnTo>
                  <a:pt x="164668" y="241642"/>
                </a:lnTo>
                <a:lnTo>
                  <a:pt x="165938" y="249478"/>
                </a:lnTo>
                <a:lnTo>
                  <a:pt x="166166" y="259689"/>
                </a:lnTo>
                <a:lnTo>
                  <a:pt x="163893" y="266509"/>
                </a:lnTo>
                <a:lnTo>
                  <a:pt x="181470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211" y="175412"/>
                </a:moveTo>
                <a:lnTo>
                  <a:pt x="64744" y="175412"/>
                </a:lnTo>
                <a:lnTo>
                  <a:pt x="70760" y="184243"/>
                </a:lnTo>
                <a:lnTo>
                  <a:pt x="77758" y="192276"/>
                </a:lnTo>
                <a:lnTo>
                  <a:pt x="85657" y="199420"/>
                </a:lnTo>
                <a:lnTo>
                  <a:pt x="94373" y="205587"/>
                </a:lnTo>
                <a:lnTo>
                  <a:pt x="92869" y="213657"/>
                </a:lnTo>
                <a:lnTo>
                  <a:pt x="90398" y="223456"/>
                </a:lnTo>
                <a:lnTo>
                  <a:pt x="86479" y="233283"/>
                </a:lnTo>
                <a:lnTo>
                  <a:pt x="80632" y="241439"/>
                </a:lnTo>
                <a:lnTo>
                  <a:pt x="92024" y="246062"/>
                </a:lnTo>
                <a:lnTo>
                  <a:pt x="106413" y="211848"/>
                </a:lnTo>
                <a:lnTo>
                  <a:pt x="175727" y="211848"/>
                </a:lnTo>
                <a:lnTo>
                  <a:pt x="181957" y="209238"/>
                </a:lnTo>
                <a:lnTo>
                  <a:pt x="193330" y="202299"/>
                </a:lnTo>
                <a:lnTo>
                  <a:pt x="203501" y="193792"/>
                </a:lnTo>
                <a:lnTo>
                  <a:pt x="212305" y="183883"/>
                </a:lnTo>
                <a:lnTo>
                  <a:pt x="243858" y="183883"/>
                </a:lnTo>
                <a:lnTo>
                  <a:pt x="237232" y="180027"/>
                </a:lnTo>
                <a:lnTo>
                  <a:pt x="230211" y="175412"/>
                </a:lnTo>
                <a:close/>
              </a:path>
              <a:path w="278765" h="266700">
                <a:moveTo>
                  <a:pt x="175727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4" y="214439"/>
                </a:lnTo>
                <a:lnTo>
                  <a:pt x="175727" y="211848"/>
                </a:lnTo>
                <a:close/>
              </a:path>
              <a:path w="278765" h="266700">
                <a:moveTo>
                  <a:pt x="243858" y="183883"/>
                </a:moveTo>
                <a:lnTo>
                  <a:pt x="212305" y="183883"/>
                </a:lnTo>
                <a:lnTo>
                  <a:pt x="220083" y="186613"/>
                </a:lnTo>
                <a:lnTo>
                  <a:pt x="229857" y="190355"/>
                </a:lnTo>
                <a:lnTo>
                  <a:pt x="240116" y="194947"/>
                </a:lnTo>
                <a:lnTo>
                  <a:pt x="249351" y="200228"/>
                </a:lnTo>
                <a:lnTo>
                  <a:pt x="255015" y="189331"/>
                </a:lnTo>
                <a:lnTo>
                  <a:pt x="246276" y="185290"/>
                </a:lnTo>
                <a:lnTo>
                  <a:pt x="243858" y="183883"/>
                </a:lnTo>
                <a:close/>
              </a:path>
              <a:path w="278765" h="266700">
                <a:moveTo>
                  <a:pt x="42937" y="92519"/>
                </a:moveTo>
                <a:lnTo>
                  <a:pt x="2527" y="92519"/>
                </a:lnTo>
                <a:lnTo>
                  <a:pt x="4927" y="92748"/>
                </a:lnTo>
                <a:lnTo>
                  <a:pt x="7315" y="93091"/>
                </a:lnTo>
                <a:lnTo>
                  <a:pt x="19658" y="95936"/>
                </a:lnTo>
                <a:lnTo>
                  <a:pt x="31473" y="100530"/>
                </a:lnTo>
                <a:lnTo>
                  <a:pt x="42855" y="106271"/>
                </a:lnTo>
                <a:lnTo>
                  <a:pt x="53898" y="112560"/>
                </a:lnTo>
                <a:lnTo>
                  <a:pt x="52338" y="125277"/>
                </a:lnTo>
                <a:lnTo>
                  <a:pt x="52616" y="138233"/>
                </a:lnTo>
                <a:lnTo>
                  <a:pt x="54798" y="151179"/>
                </a:lnTo>
                <a:lnTo>
                  <a:pt x="58953" y="163868"/>
                </a:lnTo>
                <a:lnTo>
                  <a:pt x="51943" y="168911"/>
                </a:lnTo>
                <a:lnTo>
                  <a:pt x="19202" y="183222"/>
                </a:lnTo>
                <a:lnTo>
                  <a:pt x="22872" y="191592"/>
                </a:lnTo>
                <a:lnTo>
                  <a:pt x="64744" y="175412"/>
                </a:lnTo>
                <a:lnTo>
                  <a:pt x="230211" y="175412"/>
                </a:lnTo>
                <a:lnTo>
                  <a:pt x="228669" y="174399"/>
                </a:lnTo>
                <a:lnTo>
                  <a:pt x="221373" y="169265"/>
                </a:lnTo>
                <a:lnTo>
                  <a:pt x="225205" y="160311"/>
                </a:lnTo>
                <a:lnTo>
                  <a:pt x="228050" y="150883"/>
                </a:lnTo>
                <a:lnTo>
                  <a:pt x="229853" y="141049"/>
                </a:lnTo>
                <a:lnTo>
                  <a:pt x="230555" y="130873"/>
                </a:lnTo>
                <a:lnTo>
                  <a:pt x="253738" y="130873"/>
                </a:lnTo>
                <a:lnTo>
                  <a:pt x="253982" y="127812"/>
                </a:lnTo>
                <a:lnTo>
                  <a:pt x="247307" y="127812"/>
                </a:lnTo>
                <a:lnTo>
                  <a:pt x="237464" y="127381"/>
                </a:lnTo>
                <a:lnTo>
                  <a:pt x="230492" y="126453"/>
                </a:lnTo>
                <a:lnTo>
                  <a:pt x="229947" y="119364"/>
                </a:lnTo>
                <a:lnTo>
                  <a:pt x="228861" y="112436"/>
                </a:lnTo>
                <a:lnTo>
                  <a:pt x="227254" y="105694"/>
                </a:lnTo>
                <a:lnTo>
                  <a:pt x="225145" y="99161"/>
                </a:lnTo>
                <a:lnTo>
                  <a:pt x="230346" y="95986"/>
                </a:lnTo>
                <a:lnTo>
                  <a:pt x="58851" y="95986"/>
                </a:lnTo>
                <a:lnTo>
                  <a:pt x="46682" y="93490"/>
                </a:lnTo>
                <a:lnTo>
                  <a:pt x="42937" y="92519"/>
                </a:lnTo>
                <a:close/>
              </a:path>
              <a:path w="278765" h="266700">
                <a:moveTo>
                  <a:pt x="253738" y="130873"/>
                </a:moveTo>
                <a:lnTo>
                  <a:pt x="230555" y="130873"/>
                </a:lnTo>
                <a:lnTo>
                  <a:pt x="237489" y="131102"/>
                </a:lnTo>
                <a:lnTo>
                  <a:pt x="247040" y="132245"/>
                </a:lnTo>
                <a:lnTo>
                  <a:pt x="253403" y="135089"/>
                </a:lnTo>
                <a:lnTo>
                  <a:pt x="253738" y="130873"/>
                </a:lnTo>
                <a:close/>
              </a:path>
              <a:path w="278765" h="266700">
                <a:moveTo>
                  <a:pt x="254126" y="125996"/>
                </a:moveTo>
                <a:lnTo>
                  <a:pt x="247307" y="127812"/>
                </a:lnTo>
                <a:lnTo>
                  <a:pt x="253982" y="127812"/>
                </a:lnTo>
                <a:lnTo>
                  <a:pt x="254126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94"/>
                </a:lnTo>
                <a:lnTo>
                  <a:pt x="75577" y="16144"/>
                </a:lnTo>
                <a:lnTo>
                  <a:pt x="81710" y="29337"/>
                </a:lnTo>
                <a:lnTo>
                  <a:pt x="86744" y="43234"/>
                </a:lnTo>
                <a:lnTo>
                  <a:pt x="90906" y="56299"/>
                </a:lnTo>
                <a:lnTo>
                  <a:pt x="80845" y="64355"/>
                </a:lnTo>
                <a:lnTo>
                  <a:pt x="72045" y="73756"/>
                </a:lnTo>
                <a:lnTo>
                  <a:pt x="64662" y="84350"/>
                </a:lnTo>
                <a:lnTo>
                  <a:pt x="58851" y="95986"/>
                </a:lnTo>
                <a:lnTo>
                  <a:pt x="230346" y="95986"/>
                </a:lnTo>
                <a:lnTo>
                  <a:pt x="232155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7" y="87515"/>
                </a:lnTo>
                <a:lnTo>
                  <a:pt x="219900" y="87515"/>
                </a:lnTo>
                <a:lnTo>
                  <a:pt x="212105" y="75498"/>
                </a:lnTo>
                <a:lnTo>
                  <a:pt x="202536" y="64919"/>
                </a:lnTo>
                <a:lnTo>
                  <a:pt x="191400" y="55983"/>
                </a:lnTo>
                <a:lnTo>
                  <a:pt x="179576" y="49276"/>
                </a:lnTo>
                <a:lnTo>
                  <a:pt x="103085" y="49276"/>
                </a:lnTo>
                <a:lnTo>
                  <a:pt x="96073" y="38151"/>
                </a:lnTo>
                <a:lnTo>
                  <a:pt x="88868" y="25657"/>
                </a:lnTo>
                <a:lnTo>
                  <a:pt x="82815" y="12653"/>
                </a:lnTo>
                <a:lnTo>
                  <a:pt x="79260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37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10" y="62814"/>
                </a:moveTo>
                <a:lnTo>
                  <a:pt x="233222" y="83820"/>
                </a:lnTo>
                <a:lnTo>
                  <a:pt x="228155" y="85344"/>
                </a:lnTo>
                <a:lnTo>
                  <a:pt x="219900" y="87515"/>
                </a:lnTo>
                <a:lnTo>
                  <a:pt x="245917" y="87515"/>
                </a:lnTo>
                <a:lnTo>
                  <a:pt x="247554" y="86687"/>
                </a:lnTo>
                <a:lnTo>
                  <a:pt x="257779" y="82721"/>
                </a:lnTo>
                <a:lnTo>
                  <a:pt x="268293" y="80051"/>
                </a:lnTo>
                <a:lnTo>
                  <a:pt x="278345" y="79286"/>
                </a:lnTo>
                <a:lnTo>
                  <a:pt x="271310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4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4" y="42957"/>
                </a:lnTo>
                <a:lnTo>
                  <a:pt x="114922" y="44640"/>
                </a:lnTo>
                <a:lnTo>
                  <a:pt x="108900" y="46752"/>
                </a:lnTo>
                <a:lnTo>
                  <a:pt x="103085" y="49276"/>
                </a:lnTo>
                <a:lnTo>
                  <a:pt x="179576" y="49276"/>
                </a:lnTo>
                <a:lnTo>
                  <a:pt x="178904" y="48895"/>
                </a:lnTo>
                <a:lnTo>
                  <a:pt x="179222" y="45923"/>
                </a:lnTo>
                <a:lnTo>
                  <a:pt x="179518" y="43688"/>
                </a:lnTo>
                <a:lnTo>
                  <a:pt x="164579" y="43688"/>
                </a:lnTo>
                <a:lnTo>
                  <a:pt x="157273" y="42056"/>
                </a:lnTo>
                <a:lnTo>
                  <a:pt x="149880" y="41044"/>
                </a:lnTo>
                <a:lnTo>
                  <a:pt x="146559" y="40868"/>
                </a:lnTo>
                <a:lnTo>
                  <a:pt x="135000" y="40868"/>
                </a:lnTo>
                <a:lnTo>
                  <a:pt x="134450" y="34099"/>
                </a:lnTo>
                <a:lnTo>
                  <a:pt x="134325" y="31115"/>
                </a:lnTo>
                <a:lnTo>
                  <a:pt x="134161" y="25184"/>
                </a:lnTo>
                <a:lnTo>
                  <a:pt x="134549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5582" y="42392"/>
                </a:lnTo>
                <a:lnTo>
                  <a:pt x="164579" y="43688"/>
                </a:lnTo>
                <a:lnTo>
                  <a:pt x="179518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0" y="40868"/>
                </a:lnTo>
                <a:lnTo>
                  <a:pt x="146559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92299" y="169609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27" y="0"/>
                </a:moveTo>
                <a:lnTo>
                  <a:pt x="12719" y="1638"/>
                </a:lnTo>
                <a:lnTo>
                  <a:pt x="6099" y="6103"/>
                </a:lnTo>
                <a:lnTo>
                  <a:pt x="1636" y="12724"/>
                </a:lnTo>
                <a:lnTo>
                  <a:pt x="0" y="20827"/>
                </a:lnTo>
                <a:lnTo>
                  <a:pt x="1636" y="28938"/>
                </a:lnTo>
                <a:lnTo>
                  <a:pt x="6099" y="35563"/>
                </a:lnTo>
                <a:lnTo>
                  <a:pt x="12719" y="40030"/>
                </a:lnTo>
                <a:lnTo>
                  <a:pt x="20827" y="41668"/>
                </a:lnTo>
                <a:lnTo>
                  <a:pt x="28943" y="40030"/>
                </a:lnTo>
                <a:lnTo>
                  <a:pt x="35567" y="35563"/>
                </a:lnTo>
                <a:lnTo>
                  <a:pt x="40032" y="28938"/>
                </a:lnTo>
                <a:lnTo>
                  <a:pt x="41668" y="20827"/>
                </a:lnTo>
                <a:lnTo>
                  <a:pt x="40032" y="12724"/>
                </a:lnTo>
                <a:lnTo>
                  <a:pt x="35567" y="6103"/>
                </a:lnTo>
                <a:lnTo>
                  <a:pt x="28943" y="1638"/>
                </a:lnTo>
                <a:lnTo>
                  <a:pt x="20827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405978" y="197433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15" y="0"/>
                </a:moveTo>
                <a:lnTo>
                  <a:pt x="12714" y="1638"/>
                </a:lnTo>
                <a:lnTo>
                  <a:pt x="6097" y="6105"/>
                </a:lnTo>
                <a:lnTo>
                  <a:pt x="1636" y="12730"/>
                </a:lnTo>
                <a:lnTo>
                  <a:pt x="0" y="20840"/>
                </a:lnTo>
                <a:lnTo>
                  <a:pt x="1636" y="28951"/>
                </a:lnTo>
                <a:lnTo>
                  <a:pt x="6097" y="35575"/>
                </a:lnTo>
                <a:lnTo>
                  <a:pt x="12714" y="40043"/>
                </a:lnTo>
                <a:lnTo>
                  <a:pt x="20815" y="41681"/>
                </a:lnTo>
                <a:lnTo>
                  <a:pt x="28931" y="40043"/>
                </a:lnTo>
                <a:lnTo>
                  <a:pt x="35555" y="35575"/>
                </a:lnTo>
                <a:lnTo>
                  <a:pt x="40019" y="28951"/>
                </a:lnTo>
                <a:lnTo>
                  <a:pt x="41655" y="20840"/>
                </a:lnTo>
                <a:lnTo>
                  <a:pt x="40019" y="12730"/>
                </a:lnTo>
                <a:lnTo>
                  <a:pt x="35555" y="6105"/>
                </a:lnTo>
                <a:lnTo>
                  <a:pt x="28931" y="1638"/>
                </a:lnTo>
                <a:lnTo>
                  <a:pt x="20815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596243" y="191905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15" y="0"/>
                </a:moveTo>
                <a:lnTo>
                  <a:pt x="12708" y="1638"/>
                </a:lnTo>
                <a:lnTo>
                  <a:pt x="6092" y="6105"/>
                </a:lnTo>
                <a:lnTo>
                  <a:pt x="1634" y="12730"/>
                </a:lnTo>
                <a:lnTo>
                  <a:pt x="0" y="20840"/>
                </a:lnTo>
                <a:lnTo>
                  <a:pt x="1634" y="28943"/>
                </a:lnTo>
                <a:lnTo>
                  <a:pt x="6092" y="35564"/>
                </a:lnTo>
                <a:lnTo>
                  <a:pt x="12708" y="40030"/>
                </a:lnTo>
                <a:lnTo>
                  <a:pt x="20815" y="41668"/>
                </a:lnTo>
                <a:lnTo>
                  <a:pt x="28931" y="40030"/>
                </a:lnTo>
                <a:lnTo>
                  <a:pt x="35555" y="35564"/>
                </a:lnTo>
                <a:lnTo>
                  <a:pt x="40019" y="28943"/>
                </a:lnTo>
                <a:lnTo>
                  <a:pt x="41655" y="20840"/>
                </a:lnTo>
                <a:lnTo>
                  <a:pt x="40019" y="12730"/>
                </a:lnTo>
                <a:lnTo>
                  <a:pt x="35555" y="6105"/>
                </a:lnTo>
                <a:lnTo>
                  <a:pt x="28931" y="1638"/>
                </a:lnTo>
                <a:lnTo>
                  <a:pt x="20815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520778" y="169613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80" y="0"/>
                </a:moveTo>
                <a:lnTo>
                  <a:pt x="15259" y="1963"/>
                </a:lnTo>
                <a:lnTo>
                  <a:pt x="7318" y="7318"/>
                </a:lnTo>
                <a:lnTo>
                  <a:pt x="1963" y="15259"/>
                </a:lnTo>
                <a:lnTo>
                  <a:pt x="0" y="24980"/>
                </a:lnTo>
                <a:lnTo>
                  <a:pt x="1963" y="34695"/>
                </a:lnTo>
                <a:lnTo>
                  <a:pt x="7318" y="42632"/>
                </a:lnTo>
                <a:lnTo>
                  <a:pt x="15259" y="47985"/>
                </a:lnTo>
                <a:lnTo>
                  <a:pt x="24980" y="49949"/>
                </a:lnTo>
                <a:lnTo>
                  <a:pt x="34700" y="47985"/>
                </a:lnTo>
                <a:lnTo>
                  <a:pt x="42637" y="42632"/>
                </a:lnTo>
                <a:lnTo>
                  <a:pt x="47987" y="34695"/>
                </a:lnTo>
                <a:lnTo>
                  <a:pt x="49949" y="24980"/>
                </a:lnTo>
                <a:lnTo>
                  <a:pt x="47987" y="15259"/>
                </a:lnTo>
                <a:lnTo>
                  <a:pt x="42637" y="7318"/>
                </a:lnTo>
                <a:lnTo>
                  <a:pt x="34700" y="1963"/>
                </a:lnTo>
                <a:lnTo>
                  <a:pt x="24980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63616" y="171260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9309" y="0"/>
                </a:moveTo>
                <a:lnTo>
                  <a:pt x="2108" y="5473"/>
                </a:lnTo>
                <a:lnTo>
                  <a:pt x="0" y="21094"/>
                </a:lnTo>
                <a:lnTo>
                  <a:pt x="5473" y="28282"/>
                </a:lnTo>
                <a:lnTo>
                  <a:pt x="21107" y="30403"/>
                </a:lnTo>
                <a:lnTo>
                  <a:pt x="28282" y="24917"/>
                </a:lnTo>
                <a:lnTo>
                  <a:pt x="30391" y="9309"/>
                </a:lnTo>
                <a:lnTo>
                  <a:pt x="24917" y="2108"/>
                </a:lnTo>
                <a:lnTo>
                  <a:pt x="9309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602838" y="184952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48" y="0"/>
                </a:moveTo>
                <a:lnTo>
                  <a:pt x="6388" y="0"/>
                </a:lnTo>
                <a:lnTo>
                  <a:pt x="0" y="6400"/>
                </a:lnTo>
                <a:lnTo>
                  <a:pt x="0" y="22148"/>
                </a:lnTo>
                <a:lnTo>
                  <a:pt x="6388" y="28549"/>
                </a:lnTo>
                <a:lnTo>
                  <a:pt x="22148" y="28549"/>
                </a:lnTo>
                <a:lnTo>
                  <a:pt x="28536" y="22148"/>
                </a:lnTo>
                <a:lnTo>
                  <a:pt x="28536" y="6400"/>
                </a:lnTo>
                <a:lnTo>
                  <a:pt x="22148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40045" y="191374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48" y="0"/>
                </a:moveTo>
                <a:lnTo>
                  <a:pt x="6388" y="0"/>
                </a:lnTo>
                <a:lnTo>
                  <a:pt x="0" y="6388"/>
                </a:lnTo>
                <a:lnTo>
                  <a:pt x="0" y="22148"/>
                </a:lnTo>
                <a:lnTo>
                  <a:pt x="6388" y="28536"/>
                </a:lnTo>
                <a:lnTo>
                  <a:pt x="22148" y="28536"/>
                </a:lnTo>
                <a:lnTo>
                  <a:pt x="28536" y="22148"/>
                </a:lnTo>
                <a:lnTo>
                  <a:pt x="28536" y="6388"/>
                </a:lnTo>
                <a:lnTo>
                  <a:pt x="22148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301989" y="1779383"/>
            <a:ext cx="64211" cy="64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95219" y="1976779"/>
            <a:ext cx="64211" cy="64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608178" y="1759762"/>
            <a:ext cx="64223" cy="64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330544" y="1716399"/>
            <a:ext cx="314325" cy="300990"/>
          </a:xfrm>
          <a:custGeom>
            <a:avLst/>
            <a:gdLst/>
            <a:ahLst/>
            <a:cxnLst/>
            <a:rect l="l" t="t" r="r" b="b"/>
            <a:pathLst>
              <a:path w="314325" h="300989">
                <a:moveTo>
                  <a:pt x="191378" y="245706"/>
                </a:moveTo>
                <a:lnTo>
                  <a:pt x="177444" y="245706"/>
                </a:lnTo>
                <a:lnTo>
                  <a:pt x="180213" y="252315"/>
                </a:lnTo>
                <a:lnTo>
                  <a:pt x="182575" y="258981"/>
                </a:lnTo>
                <a:lnTo>
                  <a:pt x="184513" y="265834"/>
                </a:lnTo>
                <a:lnTo>
                  <a:pt x="185953" y="272846"/>
                </a:lnTo>
                <a:lnTo>
                  <a:pt x="186782" y="279889"/>
                </a:lnTo>
                <a:lnTo>
                  <a:pt x="187015" y="287320"/>
                </a:lnTo>
                <a:lnTo>
                  <a:pt x="186498" y="294533"/>
                </a:lnTo>
                <a:lnTo>
                  <a:pt x="185077" y="300926"/>
                </a:lnTo>
                <a:lnTo>
                  <a:pt x="204927" y="297103"/>
                </a:lnTo>
                <a:lnTo>
                  <a:pt x="191574" y="256787"/>
                </a:lnTo>
                <a:lnTo>
                  <a:pt x="191406" y="252276"/>
                </a:lnTo>
                <a:lnTo>
                  <a:pt x="191378" y="245706"/>
                </a:lnTo>
                <a:close/>
              </a:path>
              <a:path w="314325" h="300989">
                <a:moveTo>
                  <a:pt x="259963" y="198069"/>
                </a:moveTo>
                <a:lnTo>
                  <a:pt x="73126" y="198069"/>
                </a:lnTo>
                <a:lnTo>
                  <a:pt x="79909" y="208040"/>
                </a:lnTo>
                <a:lnTo>
                  <a:pt x="87810" y="217106"/>
                </a:lnTo>
                <a:lnTo>
                  <a:pt x="96736" y="225172"/>
                </a:lnTo>
                <a:lnTo>
                  <a:pt x="106591" y="232143"/>
                </a:lnTo>
                <a:lnTo>
                  <a:pt x="104884" y="241250"/>
                </a:lnTo>
                <a:lnTo>
                  <a:pt x="102088" y="252315"/>
                </a:lnTo>
                <a:lnTo>
                  <a:pt x="97664" y="263416"/>
                </a:lnTo>
                <a:lnTo>
                  <a:pt x="91071" y="272630"/>
                </a:lnTo>
                <a:lnTo>
                  <a:pt x="103924" y="277837"/>
                </a:lnTo>
                <a:lnTo>
                  <a:pt x="103708" y="270751"/>
                </a:lnTo>
                <a:lnTo>
                  <a:pt x="106807" y="262026"/>
                </a:lnTo>
                <a:lnTo>
                  <a:pt x="110083" y="255587"/>
                </a:lnTo>
                <a:lnTo>
                  <a:pt x="112293" y="251167"/>
                </a:lnTo>
                <a:lnTo>
                  <a:pt x="117690" y="242900"/>
                </a:lnTo>
                <a:lnTo>
                  <a:pt x="120154" y="239217"/>
                </a:lnTo>
                <a:lnTo>
                  <a:pt x="198423" y="239217"/>
                </a:lnTo>
                <a:lnTo>
                  <a:pt x="205471" y="236264"/>
                </a:lnTo>
                <a:lnTo>
                  <a:pt x="218314" y="228428"/>
                </a:lnTo>
                <a:lnTo>
                  <a:pt x="229798" y="218821"/>
                </a:lnTo>
                <a:lnTo>
                  <a:pt x="239737" y="207632"/>
                </a:lnTo>
                <a:lnTo>
                  <a:pt x="275371" y="207632"/>
                </a:lnTo>
                <a:lnTo>
                  <a:pt x="267889" y="203279"/>
                </a:lnTo>
                <a:lnTo>
                  <a:pt x="259963" y="198069"/>
                </a:lnTo>
                <a:close/>
              </a:path>
              <a:path w="314325" h="300989">
                <a:moveTo>
                  <a:pt x="198423" y="239217"/>
                </a:moveTo>
                <a:lnTo>
                  <a:pt x="120154" y="239217"/>
                </a:lnTo>
                <a:lnTo>
                  <a:pt x="134312" y="244040"/>
                </a:lnTo>
                <a:lnTo>
                  <a:pt x="148756" y="246676"/>
                </a:lnTo>
                <a:lnTo>
                  <a:pt x="163222" y="247205"/>
                </a:lnTo>
                <a:lnTo>
                  <a:pt x="177444" y="245706"/>
                </a:lnTo>
                <a:lnTo>
                  <a:pt x="191378" y="245706"/>
                </a:lnTo>
                <a:lnTo>
                  <a:pt x="191452" y="242138"/>
                </a:lnTo>
                <a:lnTo>
                  <a:pt x="198423" y="239217"/>
                </a:lnTo>
                <a:close/>
              </a:path>
              <a:path w="314325" h="300989">
                <a:moveTo>
                  <a:pt x="275371" y="207632"/>
                </a:moveTo>
                <a:lnTo>
                  <a:pt x="239737" y="207632"/>
                </a:lnTo>
                <a:lnTo>
                  <a:pt x="248519" y="210708"/>
                </a:lnTo>
                <a:lnTo>
                  <a:pt x="259556" y="214936"/>
                </a:lnTo>
                <a:lnTo>
                  <a:pt x="271145" y="220128"/>
                </a:lnTo>
                <a:lnTo>
                  <a:pt x="281584" y="226098"/>
                </a:lnTo>
                <a:lnTo>
                  <a:pt x="287972" y="213779"/>
                </a:lnTo>
                <a:lnTo>
                  <a:pt x="278102" y="209220"/>
                </a:lnTo>
                <a:lnTo>
                  <a:pt x="275371" y="207632"/>
                </a:lnTo>
                <a:close/>
              </a:path>
              <a:path w="314325" h="300989">
                <a:moveTo>
                  <a:pt x="48506" y="104470"/>
                </a:moveTo>
                <a:lnTo>
                  <a:pt x="2870" y="104470"/>
                </a:lnTo>
                <a:lnTo>
                  <a:pt x="5575" y="104736"/>
                </a:lnTo>
                <a:lnTo>
                  <a:pt x="8267" y="105105"/>
                </a:lnTo>
                <a:lnTo>
                  <a:pt x="22208" y="108324"/>
                </a:lnTo>
                <a:lnTo>
                  <a:pt x="35548" y="113512"/>
                </a:lnTo>
                <a:lnTo>
                  <a:pt x="48395" y="119996"/>
                </a:lnTo>
                <a:lnTo>
                  <a:pt x="60858" y="127101"/>
                </a:lnTo>
                <a:lnTo>
                  <a:pt x="59106" y="141456"/>
                </a:lnTo>
                <a:lnTo>
                  <a:pt x="59426" y="156083"/>
                </a:lnTo>
                <a:lnTo>
                  <a:pt x="61894" y="170699"/>
                </a:lnTo>
                <a:lnTo>
                  <a:pt x="66586" y="185026"/>
                </a:lnTo>
                <a:lnTo>
                  <a:pt x="58672" y="190718"/>
                </a:lnTo>
                <a:lnTo>
                  <a:pt x="21704" y="206895"/>
                </a:lnTo>
                <a:lnTo>
                  <a:pt x="25831" y="216331"/>
                </a:lnTo>
                <a:lnTo>
                  <a:pt x="62072" y="200329"/>
                </a:lnTo>
                <a:lnTo>
                  <a:pt x="73126" y="198069"/>
                </a:lnTo>
                <a:lnTo>
                  <a:pt x="259963" y="198069"/>
                </a:lnTo>
                <a:lnTo>
                  <a:pt x="258220" y="196923"/>
                </a:lnTo>
                <a:lnTo>
                  <a:pt x="249986" y="191122"/>
                </a:lnTo>
                <a:lnTo>
                  <a:pt x="254306" y="181011"/>
                </a:lnTo>
                <a:lnTo>
                  <a:pt x="257519" y="170368"/>
                </a:lnTo>
                <a:lnTo>
                  <a:pt x="259554" y="159266"/>
                </a:lnTo>
                <a:lnTo>
                  <a:pt x="260337" y="147777"/>
                </a:lnTo>
                <a:lnTo>
                  <a:pt x="286532" y="147777"/>
                </a:lnTo>
                <a:lnTo>
                  <a:pt x="286865" y="143686"/>
                </a:lnTo>
                <a:lnTo>
                  <a:pt x="273689" y="143686"/>
                </a:lnTo>
                <a:lnTo>
                  <a:pt x="266684" y="143428"/>
                </a:lnTo>
                <a:lnTo>
                  <a:pt x="260273" y="142773"/>
                </a:lnTo>
                <a:lnTo>
                  <a:pt x="259663" y="134769"/>
                </a:lnTo>
                <a:lnTo>
                  <a:pt x="258440" y="126949"/>
                </a:lnTo>
                <a:lnTo>
                  <a:pt x="256628" y="119338"/>
                </a:lnTo>
                <a:lnTo>
                  <a:pt x="254254" y="111963"/>
                </a:lnTo>
                <a:lnTo>
                  <a:pt x="260104" y="108394"/>
                </a:lnTo>
                <a:lnTo>
                  <a:pt x="66471" y="108394"/>
                </a:lnTo>
                <a:lnTo>
                  <a:pt x="52727" y="105566"/>
                </a:lnTo>
                <a:lnTo>
                  <a:pt x="48506" y="104470"/>
                </a:lnTo>
                <a:close/>
              </a:path>
              <a:path w="314325" h="300989">
                <a:moveTo>
                  <a:pt x="286532" y="147777"/>
                </a:moveTo>
                <a:lnTo>
                  <a:pt x="260337" y="147777"/>
                </a:lnTo>
                <a:lnTo>
                  <a:pt x="266666" y="148171"/>
                </a:lnTo>
                <a:lnTo>
                  <a:pt x="273488" y="149044"/>
                </a:lnTo>
                <a:lnTo>
                  <a:pt x="280186" y="150473"/>
                </a:lnTo>
                <a:lnTo>
                  <a:pt x="286143" y="152539"/>
                </a:lnTo>
                <a:lnTo>
                  <a:pt x="286532" y="147777"/>
                </a:lnTo>
                <a:close/>
              </a:path>
              <a:path w="314325" h="300989">
                <a:moveTo>
                  <a:pt x="286981" y="142265"/>
                </a:moveTo>
                <a:lnTo>
                  <a:pt x="280663" y="143360"/>
                </a:lnTo>
                <a:lnTo>
                  <a:pt x="273689" y="143686"/>
                </a:lnTo>
                <a:lnTo>
                  <a:pt x="286865" y="143686"/>
                </a:lnTo>
                <a:lnTo>
                  <a:pt x="286981" y="142265"/>
                </a:lnTo>
                <a:close/>
              </a:path>
              <a:path w="314325" h="300989">
                <a:moveTo>
                  <a:pt x="89509" y="0"/>
                </a:moveTo>
                <a:lnTo>
                  <a:pt x="76936" y="5854"/>
                </a:lnTo>
                <a:lnTo>
                  <a:pt x="85348" y="18222"/>
                </a:lnTo>
                <a:lnTo>
                  <a:pt x="92273" y="33120"/>
                </a:lnTo>
                <a:lnTo>
                  <a:pt x="97962" y="48815"/>
                </a:lnTo>
                <a:lnTo>
                  <a:pt x="102666" y="63576"/>
                </a:lnTo>
                <a:lnTo>
                  <a:pt x="91296" y="72665"/>
                </a:lnTo>
                <a:lnTo>
                  <a:pt x="81359" y="83280"/>
                </a:lnTo>
                <a:lnTo>
                  <a:pt x="73027" y="95248"/>
                </a:lnTo>
                <a:lnTo>
                  <a:pt x="66471" y="108394"/>
                </a:lnTo>
                <a:lnTo>
                  <a:pt x="260104" y="108394"/>
                </a:lnTo>
                <a:lnTo>
                  <a:pt x="262166" y="107137"/>
                </a:lnTo>
                <a:lnTo>
                  <a:pt x="267131" y="104330"/>
                </a:lnTo>
                <a:lnTo>
                  <a:pt x="269163" y="103136"/>
                </a:lnTo>
                <a:lnTo>
                  <a:pt x="277689" y="98818"/>
                </a:lnTo>
                <a:lnTo>
                  <a:pt x="248323" y="98818"/>
                </a:lnTo>
                <a:lnTo>
                  <a:pt x="239520" y="85246"/>
                </a:lnTo>
                <a:lnTo>
                  <a:pt x="228714" y="73299"/>
                </a:lnTo>
                <a:lnTo>
                  <a:pt x="216136" y="63212"/>
                </a:lnTo>
                <a:lnTo>
                  <a:pt x="202759" y="55638"/>
                </a:lnTo>
                <a:lnTo>
                  <a:pt x="116408" y="55638"/>
                </a:lnTo>
                <a:lnTo>
                  <a:pt x="108490" y="43073"/>
                </a:lnTo>
                <a:lnTo>
                  <a:pt x="100358" y="28962"/>
                </a:lnTo>
                <a:lnTo>
                  <a:pt x="93526" y="14279"/>
                </a:lnTo>
                <a:lnTo>
                  <a:pt x="89509" y="0"/>
                </a:lnTo>
                <a:close/>
              </a:path>
              <a:path w="314325" h="300989">
                <a:moveTo>
                  <a:pt x="7112" y="85610"/>
                </a:moveTo>
                <a:lnTo>
                  <a:pt x="0" y="104533"/>
                </a:lnTo>
                <a:lnTo>
                  <a:pt x="2870" y="104470"/>
                </a:lnTo>
                <a:lnTo>
                  <a:pt x="48506" y="104470"/>
                </a:lnTo>
                <a:lnTo>
                  <a:pt x="11430" y="89154"/>
                </a:lnTo>
                <a:lnTo>
                  <a:pt x="9207" y="87566"/>
                </a:lnTo>
                <a:lnTo>
                  <a:pt x="7112" y="85610"/>
                </a:lnTo>
                <a:close/>
              </a:path>
              <a:path w="314325" h="300989">
                <a:moveTo>
                  <a:pt x="306374" y="70916"/>
                </a:moveTo>
                <a:lnTo>
                  <a:pt x="272003" y="91887"/>
                </a:lnTo>
                <a:lnTo>
                  <a:pt x="263347" y="94640"/>
                </a:lnTo>
                <a:lnTo>
                  <a:pt x="257632" y="96367"/>
                </a:lnTo>
                <a:lnTo>
                  <a:pt x="248323" y="98818"/>
                </a:lnTo>
                <a:lnTo>
                  <a:pt x="277689" y="98818"/>
                </a:lnTo>
                <a:lnTo>
                  <a:pt x="279538" y="97882"/>
                </a:lnTo>
                <a:lnTo>
                  <a:pt x="291085" y="93398"/>
                </a:lnTo>
                <a:lnTo>
                  <a:pt x="302959" y="90377"/>
                </a:lnTo>
                <a:lnTo>
                  <a:pt x="314312" y="89509"/>
                </a:lnTo>
                <a:lnTo>
                  <a:pt x="306374" y="70916"/>
                </a:lnTo>
                <a:close/>
              </a:path>
              <a:path w="314325" h="300989">
                <a:moveTo>
                  <a:pt x="153428" y="11391"/>
                </a:moveTo>
                <a:lnTo>
                  <a:pt x="143116" y="11391"/>
                </a:lnTo>
                <a:lnTo>
                  <a:pt x="144583" y="19639"/>
                </a:lnTo>
                <a:lnTo>
                  <a:pt x="144702" y="21516"/>
                </a:lnTo>
                <a:lnTo>
                  <a:pt x="145017" y="28422"/>
                </a:lnTo>
                <a:lnTo>
                  <a:pt x="144959" y="31826"/>
                </a:lnTo>
                <a:lnTo>
                  <a:pt x="144726" y="38506"/>
                </a:lnTo>
                <a:lnTo>
                  <a:pt x="144005" y="47104"/>
                </a:lnTo>
                <a:lnTo>
                  <a:pt x="136792" y="48503"/>
                </a:lnTo>
                <a:lnTo>
                  <a:pt x="129778" y="50404"/>
                </a:lnTo>
                <a:lnTo>
                  <a:pt x="122977" y="52788"/>
                </a:lnTo>
                <a:lnTo>
                  <a:pt x="116408" y="55638"/>
                </a:lnTo>
                <a:lnTo>
                  <a:pt x="202759" y="55638"/>
                </a:lnTo>
                <a:lnTo>
                  <a:pt x="202018" y="55219"/>
                </a:lnTo>
                <a:lnTo>
                  <a:pt x="202387" y="51841"/>
                </a:lnTo>
                <a:lnTo>
                  <a:pt x="202705" y="49339"/>
                </a:lnTo>
                <a:lnTo>
                  <a:pt x="185851" y="49339"/>
                </a:lnTo>
                <a:lnTo>
                  <a:pt x="177596" y="47485"/>
                </a:lnTo>
                <a:lnTo>
                  <a:pt x="169244" y="46340"/>
                </a:lnTo>
                <a:lnTo>
                  <a:pt x="165659" y="46151"/>
                </a:lnTo>
                <a:lnTo>
                  <a:pt x="152438" y="46151"/>
                </a:lnTo>
                <a:lnTo>
                  <a:pt x="151762" y="37725"/>
                </a:lnTo>
                <a:lnTo>
                  <a:pt x="151501" y="28422"/>
                </a:lnTo>
                <a:lnTo>
                  <a:pt x="151939" y="19639"/>
                </a:lnTo>
                <a:lnTo>
                  <a:pt x="153428" y="11391"/>
                </a:lnTo>
                <a:close/>
              </a:path>
              <a:path w="314325" h="300989">
                <a:moveTo>
                  <a:pt x="206387" y="2159"/>
                </a:moveTo>
                <a:lnTo>
                  <a:pt x="206456" y="5854"/>
                </a:lnTo>
                <a:lnTo>
                  <a:pt x="206425" y="6299"/>
                </a:lnTo>
                <a:lnTo>
                  <a:pt x="205968" y="10248"/>
                </a:lnTo>
                <a:lnTo>
                  <a:pt x="188099" y="46355"/>
                </a:lnTo>
                <a:lnTo>
                  <a:pt x="185851" y="49339"/>
                </a:lnTo>
                <a:lnTo>
                  <a:pt x="202705" y="49339"/>
                </a:lnTo>
                <a:lnTo>
                  <a:pt x="219290" y="7251"/>
                </a:lnTo>
                <a:lnTo>
                  <a:pt x="206387" y="2159"/>
                </a:lnTo>
                <a:close/>
              </a:path>
              <a:path w="314325" h="300989">
                <a:moveTo>
                  <a:pt x="160843" y="45897"/>
                </a:moveTo>
                <a:lnTo>
                  <a:pt x="152438" y="46151"/>
                </a:lnTo>
                <a:lnTo>
                  <a:pt x="165659" y="46151"/>
                </a:lnTo>
                <a:lnTo>
                  <a:pt x="160843" y="45897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894222" y="1251146"/>
            <a:ext cx="595280" cy="5956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7111913" y="271197"/>
            <a:ext cx="5141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C7BE49"/>
                </a:solidFill>
              </a:rPr>
              <a:t>ATENCIÓN </a:t>
            </a:r>
            <a:r>
              <a:rPr spc="85" dirty="0">
                <a:solidFill>
                  <a:srgbClr val="C7BE49"/>
                </a:solidFill>
              </a:rPr>
              <a:t>ADMINISTRATIVA</a:t>
            </a:r>
            <a:r>
              <a:rPr spc="-240" dirty="0">
                <a:solidFill>
                  <a:srgbClr val="C7BE49"/>
                </a:solidFill>
              </a:rPr>
              <a:t> </a:t>
            </a:r>
            <a:r>
              <a:rPr spc="95" dirty="0">
                <a:solidFill>
                  <a:srgbClr val="C7BE49"/>
                </a:solidFill>
              </a:rPr>
              <a:t>GENERAL</a:t>
            </a:r>
          </a:p>
        </p:txBody>
      </p:sp>
      <p:sp>
        <p:nvSpPr>
          <p:cNvPr id="73" name="object 73"/>
          <p:cNvSpPr/>
          <p:nvPr/>
        </p:nvSpPr>
        <p:spPr>
          <a:xfrm>
            <a:off x="5747865" y="704"/>
            <a:ext cx="854754" cy="8369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graphicFrame>
        <p:nvGraphicFramePr>
          <p:cNvPr id="79" name="7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87487"/>
              </p:ext>
            </p:extLst>
          </p:nvPr>
        </p:nvGraphicFramePr>
        <p:xfrm>
          <a:off x="1727200" y="2269490"/>
          <a:ext cx="4448042" cy="4550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r>
                        <a:rPr lang="es-ES" sz="1600" b="1" spc="125" dirty="0">
                          <a:solidFill>
                            <a:srgbClr val="BBB322"/>
                          </a:solidFill>
                          <a:latin typeface="+mn-lt"/>
                          <a:cs typeface="Calibri"/>
                        </a:rPr>
                        <a:t>CANALES </a:t>
                      </a:r>
                      <a:r>
                        <a:rPr lang="es-ES" sz="1600" b="1" spc="65" dirty="0">
                          <a:solidFill>
                            <a:srgbClr val="BBB322"/>
                          </a:solidFill>
                          <a:latin typeface="+mn-lt"/>
                          <a:cs typeface="Calibri"/>
                        </a:rPr>
                        <a:t>DE </a:t>
                      </a: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n-lt"/>
                          <a:cs typeface="Calibri"/>
                        </a:rPr>
                        <a:t>ATENCIÓN 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múltiples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para</a:t>
                      </a:r>
                      <a:r>
                        <a:rPr lang="es-ES" sz="1600" b="0" spc="-7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facili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tar las operaciones </a:t>
                      </a:r>
                      <a:r>
                        <a:rPr lang="es-ES" sz="1600" b="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 </a:t>
                      </a:r>
                      <a:r>
                        <a:rPr lang="es-ES" sz="1600" b="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clientes </a:t>
                      </a:r>
                      <a:r>
                        <a:rPr lang="es-ES" sz="1600" b="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manera</a:t>
                      </a:r>
                      <a:r>
                        <a:rPr lang="es-ES" sz="1600" b="0" spc="-3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ágil,  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simple </a:t>
                      </a:r>
                      <a:r>
                        <a:rPr lang="es-ES" sz="1600" b="0" spc="-6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 </a:t>
                      </a:r>
                      <a:r>
                        <a:rPr lang="es-ES" sz="1600" b="0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segura. </a:t>
                      </a:r>
                      <a:r>
                        <a:rPr lang="es-ES" sz="1600" b="0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Activación </a:t>
                      </a:r>
                      <a:r>
                        <a:rPr lang="es-ES" sz="1600" b="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</a:t>
                      </a:r>
                      <a:r>
                        <a:rPr lang="es-ES" sz="1600" b="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contactos </a:t>
                      </a:r>
                      <a:r>
                        <a:rPr lang="es-ES" sz="1600" b="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vía  </a:t>
                      </a:r>
                      <a:r>
                        <a:rPr lang="es-ES" sz="1600" b="0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teléfono,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mail, </a:t>
                      </a:r>
                      <a:r>
                        <a:rPr lang="es-ES" sz="1600" b="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plataformas 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digitales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para 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</a:t>
                      </a:r>
                      <a:r>
                        <a:rPr lang="es-ES" sz="1600" b="0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cuentros</a:t>
                      </a:r>
                      <a:r>
                        <a:rPr lang="es-ES" sz="1600" b="0" spc="-18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0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virtuales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12700" marR="5715" algn="just">
                        <a:lnSpc>
                          <a:spcPct val="104200"/>
                        </a:lnSpc>
                      </a:pPr>
                      <a:r>
                        <a:rPr lang="es-ES" sz="1600" b="1" spc="114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CECAP </a:t>
                      </a:r>
                      <a:r>
                        <a:rPr lang="es-ES" sz="1600" b="1" spc="1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24 </a:t>
                      </a:r>
                      <a:r>
                        <a:rPr lang="es-ES" sz="1600" b="1" spc="1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x 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7 </a:t>
                      </a:r>
                      <a:r>
                        <a:rPr lang="es-ES" sz="160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para </a:t>
                      </a:r>
                      <a:r>
                        <a:rPr lang="es-ES" sz="160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atender </a:t>
                      </a:r>
                      <a:r>
                        <a:rPr lang="es-ES" sz="160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las </a:t>
                      </a:r>
                      <a:r>
                        <a:rPr lang="es-ES" sz="160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llamadas de  </a:t>
                      </a:r>
                      <a:r>
                        <a:rPr lang="es-ES" sz="1600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emergencias</a:t>
                      </a:r>
                      <a:r>
                        <a:rPr lang="es-ES" sz="1600" spc="-18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por</a:t>
                      </a:r>
                      <a:r>
                        <a:rPr lang="es-ES" sz="1600" spc="-1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s-ES" sz="1600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la</a:t>
                      </a:r>
                      <a:r>
                        <a:rPr lang="es-ES" sz="1600" spc="-1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nueva</a:t>
                      </a:r>
                      <a:r>
                        <a:rPr lang="es-ES" sz="1600" spc="-1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s-ES" sz="1600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patología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60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Acompañamiento en readecuación de provee-  dores para afrontar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 </a:t>
                      </a:r>
                      <a:r>
                        <a:rPr lang="es-ES" sz="16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situación </a:t>
                      </a:r>
                      <a:r>
                        <a:rPr lang="es-ES" sz="16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sanitaria </a:t>
                      </a:r>
                      <a:r>
                        <a:rPr lang="es-ES" sz="16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  </a:t>
                      </a:r>
                      <a:r>
                        <a:rPr lang="es-ES" sz="16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cartera</a:t>
                      </a:r>
                      <a:r>
                        <a:rPr lang="es-ES" sz="1600" b="1" spc="-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activa,</a:t>
                      </a:r>
                      <a:r>
                        <a:rPr lang="es-ES" sz="1600" b="1" spc="-9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contratación</a:t>
                      </a:r>
                      <a:r>
                        <a:rPr lang="es-ES" sz="1600" b="1" spc="-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600" b="1" spc="-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nuevos</a:t>
                      </a:r>
                      <a:r>
                        <a:rPr lang="es-ES" sz="1600" b="1" spc="-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provee</a:t>
                      </a: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dores</a:t>
                      </a:r>
                      <a:r>
                        <a:rPr lang="es-ES" sz="1600" b="1" spc="-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por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patología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ajena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extraña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al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Sistema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1" name="8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02590"/>
              </p:ext>
            </p:extLst>
          </p:nvPr>
        </p:nvGraphicFramePr>
        <p:xfrm>
          <a:off x="7518400" y="2388041"/>
          <a:ext cx="4811084" cy="459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8125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endParaRPr lang="es-ES" sz="1600" b="1" spc="-10" dirty="0">
                        <a:solidFill>
                          <a:srgbClr val="BBB322"/>
                        </a:solidFill>
                        <a:latin typeface="+mj-lt"/>
                        <a:cs typeface="Calibri"/>
                      </a:endParaRPr>
                    </a:p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r>
                        <a:rPr lang="es-ES" sz="1600" b="1" spc="-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COMUNICACIÓN </a:t>
                      </a:r>
                      <a:r>
                        <a:rPr lang="es-ES" sz="1600" b="1" spc="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PERMANENTE </a:t>
                      </a:r>
                      <a:r>
                        <a:rPr lang="es-ES" sz="1600" b="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</a:t>
                      </a:r>
                      <a:r>
                        <a:rPr lang="es-ES" sz="16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</a:t>
                      </a:r>
                      <a:r>
                        <a:rPr lang="es-ES" sz="1600" b="0" spc="-1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</a:t>
                      </a:r>
                      <a:r>
                        <a:rPr lang="es-ES" sz="1600" b="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sas </a:t>
                      </a:r>
                      <a:r>
                        <a:rPr lang="es-ES" sz="1600" b="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clientes </a:t>
                      </a:r>
                      <a:r>
                        <a:rPr lang="es-ES" sz="16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brindar </a:t>
                      </a:r>
                      <a:r>
                        <a:rPr lang="es-ES" sz="1600" b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información </a:t>
                      </a:r>
                      <a:r>
                        <a:rPr lang="es-ES" sz="16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6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</a:t>
                      </a:r>
                      <a:r>
                        <a:rPr lang="es-ES" sz="1600" b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vención</a:t>
                      </a:r>
                      <a:r>
                        <a:rPr lang="es-ES" sz="1600" b="0" spc="-1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b="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acuerdo</a:t>
                      </a:r>
                      <a:r>
                        <a:rPr lang="es-ES" sz="1600" b="0" spc="-1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600" b="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600" b="0" spc="-1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normativa</a:t>
                      </a:r>
                      <a:r>
                        <a:rPr lang="es-ES" sz="1600" b="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b="0" spc="-1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adecuad</a:t>
                      </a:r>
                      <a:r>
                        <a:rPr lang="es-ES" sz="16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b="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su</a:t>
                      </a:r>
                      <a:r>
                        <a:rPr lang="es-ES" sz="1600" b="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actividad</a:t>
                      </a:r>
                      <a:endParaRPr lang="es-ES" sz="16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591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s-ES" sz="1600" b="1" spc="45" dirty="0">
                        <a:solidFill>
                          <a:srgbClr val="BBB322"/>
                        </a:solidFill>
                        <a:latin typeface="+mj-lt"/>
                        <a:cs typeface="Calibri"/>
                      </a:endParaRPr>
                    </a:p>
                    <a:p>
                      <a:pPr marL="1270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ES" sz="16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CAPACITACIÓN</a:t>
                      </a:r>
                      <a:r>
                        <a:rPr lang="es-ES" sz="1600" b="1" spc="-7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600" b="1" spc="-7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ASESORAMIENTO</a:t>
                      </a:r>
                      <a:r>
                        <a:rPr lang="es-ES" sz="1600" b="1" spc="-7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través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  <a:p>
                      <a:pPr marL="1270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s-ES" sz="16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múltiples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vías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plataformas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digitales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295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endParaRPr lang="es-ES" sz="1600" b="1" spc="40" dirty="0">
                        <a:solidFill>
                          <a:srgbClr val="BBB322"/>
                        </a:solidFill>
                        <a:latin typeface="+mj-lt"/>
                        <a:cs typeface="Calibri"/>
                      </a:endParaRPr>
                    </a:p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6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LANZAMIENTO</a:t>
                      </a:r>
                      <a:r>
                        <a:rPr lang="es-ES" sz="1600" b="1" spc="-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6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600" b="1" spc="2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APPS</a:t>
                      </a:r>
                      <a:r>
                        <a:rPr lang="es-ES" sz="1600" b="1" spc="-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uso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exclusivo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trabajadores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trabajadoras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accidentados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761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</a:pPr>
                      <a:r>
                        <a:rPr lang="en-US" sz="16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Sistema</a:t>
                      </a:r>
                      <a:r>
                        <a:rPr lang="en-U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600" b="1" spc="5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turnos</a:t>
                      </a:r>
                      <a:r>
                        <a:rPr lang="en-US" sz="1600" b="1" spc="-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600" b="1" spc="5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n-US" sz="1600" b="1" spc="-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6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trámites</a:t>
                      </a:r>
                      <a:r>
                        <a:rPr lang="en-US" sz="1600" b="1" spc="-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online</a:t>
                      </a:r>
                      <a:endParaRPr lang="en-US" sz="16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1657" y="2643785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3969" y="323"/>
                </a:moveTo>
                <a:lnTo>
                  <a:pt x="13969" y="323"/>
                </a:lnTo>
              </a:path>
            </a:pathLst>
          </a:custGeom>
          <a:ln w="27940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1657" y="2772274"/>
            <a:ext cx="0" cy="3810000"/>
          </a:xfrm>
          <a:custGeom>
            <a:avLst/>
            <a:gdLst/>
            <a:ahLst/>
            <a:cxnLst/>
            <a:rect l="l" t="t" r="r" b="b"/>
            <a:pathLst>
              <a:path h="3810000">
                <a:moveTo>
                  <a:pt x="0" y="0"/>
                </a:moveTo>
                <a:lnTo>
                  <a:pt x="0" y="3809669"/>
                </a:lnTo>
              </a:path>
            </a:pathLst>
          </a:custGeom>
          <a:ln w="27940">
            <a:solidFill>
              <a:srgbClr val="B1AB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1657" y="664586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3969" y="323"/>
                </a:moveTo>
                <a:lnTo>
                  <a:pt x="13969" y="323"/>
                </a:lnTo>
              </a:path>
            </a:pathLst>
          </a:custGeom>
          <a:ln w="27940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9242" y="2643785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3970" y="323"/>
                </a:moveTo>
                <a:lnTo>
                  <a:pt x="13970" y="323"/>
                </a:lnTo>
              </a:path>
            </a:pathLst>
          </a:custGeom>
          <a:ln w="27940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9242" y="2772274"/>
            <a:ext cx="0" cy="3810000"/>
          </a:xfrm>
          <a:custGeom>
            <a:avLst/>
            <a:gdLst/>
            <a:ahLst/>
            <a:cxnLst/>
            <a:rect l="l" t="t" r="r" b="b"/>
            <a:pathLst>
              <a:path h="3810000">
                <a:moveTo>
                  <a:pt x="0" y="0"/>
                </a:moveTo>
                <a:lnTo>
                  <a:pt x="0" y="3809669"/>
                </a:lnTo>
              </a:path>
            </a:pathLst>
          </a:custGeom>
          <a:ln w="27940">
            <a:solidFill>
              <a:srgbClr val="B1AB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89242" y="664586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3970" y="323"/>
                </a:moveTo>
                <a:lnTo>
                  <a:pt x="13970" y="323"/>
                </a:lnTo>
              </a:path>
            </a:pathLst>
          </a:custGeom>
          <a:ln w="27940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290" y="528744"/>
            <a:ext cx="5426075" cy="1692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3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 dirty="0">
              <a:latin typeface="Tahoma"/>
              <a:cs typeface="Tahoma"/>
            </a:endParaRPr>
          </a:p>
          <a:p>
            <a:pPr marL="12700">
              <a:lnSpc>
                <a:spcPts val="2570"/>
              </a:lnSpc>
              <a:spcBef>
                <a:spcPts val="2175"/>
              </a:spcBef>
            </a:pPr>
            <a:r>
              <a:rPr sz="2200" b="1" spc="114" dirty="0">
                <a:solidFill>
                  <a:srgbClr val="BBB322"/>
                </a:solidFill>
                <a:latin typeface="Calibri"/>
                <a:cs typeface="Calibri"/>
              </a:rPr>
              <a:t>ANDAMIAJE </a:t>
            </a:r>
            <a:r>
              <a:rPr sz="2200" b="1" spc="195" dirty="0">
                <a:solidFill>
                  <a:srgbClr val="BBB322"/>
                </a:solidFill>
                <a:latin typeface="Calibri"/>
                <a:cs typeface="Calibri"/>
              </a:rPr>
              <a:t>DEL </a:t>
            </a:r>
            <a:r>
              <a:rPr sz="2200" b="1" spc="130" dirty="0">
                <a:solidFill>
                  <a:srgbClr val="BBB322"/>
                </a:solidFill>
                <a:latin typeface="Calibri"/>
                <a:cs typeface="Calibri"/>
              </a:rPr>
              <a:t>SISTEMA</a:t>
            </a:r>
            <a:r>
              <a:rPr sz="2200" b="1" spc="-225" dirty="0">
                <a:solidFill>
                  <a:srgbClr val="BBB322"/>
                </a:solidFill>
                <a:latin typeface="Calibri"/>
                <a:cs typeface="Calibri"/>
              </a:rPr>
              <a:t> </a:t>
            </a:r>
            <a:r>
              <a:rPr sz="2200" b="1" spc="140" dirty="0">
                <a:solidFill>
                  <a:srgbClr val="BBB322"/>
                </a:solidFill>
                <a:latin typeface="Calibri"/>
                <a:cs typeface="Calibri"/>
              </a:rPr>
              <a:t>PARA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</a:pPr>
            <a:r>
              <a:rPr sz="2200" spc="35" dirty="0">
                <a:solidFill>
                  <a:srgbClr val="BBB322"/>
                </a:solidFill>
                <a:latin typeface="Tahoma"/>
                <a:cs typeface="Tahoma"/>
              </a:rPr>
              <a:t>COBERTURA</a:t>
            </a:r>
            <a:r>
              <a:rPr sz="2200" spc="-165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BBB322"/>
                </a:solidFill>
                <a:latin typeface="Tahoma"/>
                <a:cs typeface="Tahoma"/>
              </a:rPr>
              <a:t>EXTRAÑA</a:t>
            </a:r>
            <a:r>
              <a:rPr sz="2200" spc="-160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105" dirty="0">
                <a:solidFill>
                  <a:srgbClr val="BBB322"/>
                </a:solidFill>
                <a:latin typeface="Tahoma"/>
                <a:cs typeface="Tahoma"/>
              </a:rPr>
              <a:t>AL</a:t>
            </a:r>
            <a:r>
              <a:rPr sz="2200" spc="-165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-90" dirty="0">
                <a:solidFill>
                  <a:srgbClr val="BBB322"/>
                </a:solidFill>
                <a:latin typeface="Tahoma"/>
                <a:cs typeface="Tahoma"/>
              </a:rPr>
              <a:t>MISMO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63139" y="1531753"/>
            <a:ext cx="4991100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00"/>
              </a:spcBef>
            </a:pPr>
            <a:r>
              <a:rPr sz="2200" b="1" spc="120" dirty="0">
                <a:solidFill>
                  <a:srgbClr val="BBB322"/>
                </a:solidFill>
                <a:latin typeface="Calibri"/>
                <a:cs typeface="Calibri"/>
              </a:rPr>
              <a:t>SITUACIONES</a:t>
            </a:r>
            <a:r>
              <a:rPr sz="2200" b="1" spc="25" dirty="0">
                <a:solidFill>
                  <a:srgbClr val="BBB322"/>
                </a:solidFill>
                <a:latin typeface="Calibri"/>
                <a:cs typeface="Calibri"/>
              </a:rPr>
              <a:t> </a:t>
            </a:r>
            <a:r>
              <a:rPr sz="2200" b="1" spc="180" dirty="0">
                <a:solidFill>
                  <a:srgbClr val="BBB322"/>
                </a:solidFill>
                <a:latin typeface="Calibri"/>
                <a:cs typeface="Calibri"/>
              </a:rPr>
              <a:t>PARTICULARES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</a:pPr>
            <a:r>
              <a:rPr sz="2200" spc="-25" dirty="0">
                <a:solidFill>
                  <a:srgbClr val="BBB322"/>
                </a:solidFill>
                <a:latin typeface="Tahoma"/>
                <a:cs typeface="Tahoma"/>
              </a:rPr>
              <a:t>Y</a:t>
            </a:r>
            <a:r>
              <a:rPr sz="2200" spc="-165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BBB322"/>
                </a:solidFill>
                <a:latin typeface="Tahoma"/>
                <a:cs typeface="Tahoma"/>
              </a:rPr>
              <a:t>ESPECÍFICAS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065" y="2876170"/>
            <a:ext cx="707135" cy="3572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0408" y="2501265"/>
            <a:ext cx="566927" cy="432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111913" y="271197"/>
            <a:ext cx="5141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C7BE49"/>
                </a:solidFill>
              </a:rPr>
              <a:t>ATENCIÓN </a:t>
            </a:r>
            <a:r>
              <a:rPr spc="85" dirty="0">
                <a:solidFill>
                  <a:srgbClr val="C7BE49"/>
                </a:solidFill>
              </a:rPr>
              <a:t>ADMINISTRATIVA</a:t>
            </a:r>
            <a:r>
              <a:rPr spc="-240" dirty="0">
                <a:solidFill>
                  <a:srgbClr val="C7BE49"/>
                </a:solidFill>
              </a:rPr>
              <a:t> </a:t>
            </a:r>
            <a:r>
              <a:rPr spc="95" dirty="0">
                <a:solidFill>
                  <a:srgbClr val="C7BE49"/>
                </a:solidFill>
              </a:rPr>
              <a:t>GENERAL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08350"/>
              </p:ext>
            </p:extLst>
          </p:nvPr>
        </p:nvGraphicFramePr>
        <p:xfrm>
          <a:off x="1574800" y="2562224"/>
          <a:ext cx="4495800" cy="415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7944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endParaRPr lang="es-ES" sz="1600" b="1" spc="-10" dirty="0">
                        <a:solidFill>
                          <a:srgbClr val="BBB322"/>
                        </a:solidFill>
                        <a:latin typeface="+mj-lt"/>
                        <a:cs typeface="Calibri"/>
                      </a:endParaRPr>
                    </a:p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COBERTURA </a:t>
                      </a:r>
                      <a:r>
                        <a:rPr lang="es-ES" sz="18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INTEGRAL </a:t>
                      </a:r>
                      <a:r>
                        <a:rPr lang="es-ES" sz="1800" b="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prestaciones </a:t>
                      </a:r>
                      <a:r>
                        <a:rPr lang="es-ES" sz="18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dinerarias</a:t>
                      </a:r>
                      <a:r>
                        <a:rPr lang="es-ES" sz="1800" b="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3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r>
                        <a:rPr lang="es-ES" sz="1800" b="0" spc="-3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prestaciones</a:t>
                      </a:r>
                      <a:r>
                        <a:rPr lang="es-ES" sz="1800" b="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especie</a:t>
                      </a:r>
                      <a:r>
                        <a:rPr lang="es-ES" sz="1800" b="0" spc="-195" baseline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3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r>
                        <a:rPr lang="es-ES" sz="1800" b="0" spc="-3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         </a:t>
                      </a:r>
                      <a:r>
                        <a:rPr lang="es-ES" sz="1800" b="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prevención</a:t>
                      </a:r>
                      <a:endParaRPr lang="es-ES" sz="18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829">
                <a:tc>
                  <a:txBody>
                    <a:bodyPr/>
                    <a:lstStyle/>
                    <a:p>
                      <a:pPr marL="1270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Requerimientos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información </a:t>
                      </a:r>
                      <a:r>
                        <a:rPr lang="es-ES" sz="18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permanente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 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inmediata</a:t>
                      </a:r>
                      <a:r>
                        <a:rPr lang="es-E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SRT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casos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064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800" b="0" spc="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Limitaciones</a:t>
                      </a:r>
                      <a:r>
                        <a:rPr lang="es-ES" sz="1800" b="0" spc="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 a la utilización de la </a:t>
                      </a:r>
                      <a:r>
                        <a:rPr lang="es-ES" sz="1800" b="1" spc="15" dirty="0">
                          <a:solidFill>
                            <a:srgbClr val="BBB322"/>
                          </a:solidFill>
                          <a:latin typeface="+mj-lt"/>
                          <a:ea typeface="+mn-ea"/>
                          <a:cs typeface="Calibri"/>
                        </a:rPr>
                        <a:t>telemedicina</a:t>
                      </a:r>
                      <a:r>
                        <a:rPr lang="es-ES" sz="1800" b="0" spc="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 por formalidades del Sistema</a:t>
                      </a:r>
                      <a:endParaRPr lang="es-E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242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</a:pP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Sistema de </a:t>
                      </a:r>
                      <a:r>
                        <a:rPr lang="es-ES" sz="1800" b="1" spc="15" dirty="0">
                          <a:solidFill>
                            <a:srgbClr val="BBB322"/>
                          </a:solidFill>
                          <a:latin typeface="+mj-lt"/>
                          <a:ea typeface="+mn-ea"/>
                          <a:cs typeface="Calibri"/>
                        </a:rPr>
                        <a:t>altas laborales con más requisitos  formales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que el sistema de altas no laborales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33531"/>
              </p:ext>
            </p:extLst>
          </p:nvPr>
        </p:nvGraphicFramePr>
        <p:xfrm>
          <a:off x="7424365" y="2416971"/>
          <a:ext cx="4970835" cy="4531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931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pc="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Atención de situaciones particulares de </a:t>
                      </a:r>
                      <a:r>
                        <a:rPr lang="es-ES" sz="18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emplea-  dores con imposibilidad o dificultad </a:t>
                      </a:r>
                      <a:r>
                        <a:rPr lang="es-ES" sz="1800" b="0" spc="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de pago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777">
                <a:tc>
                  <a:txBody>
                    <a:bodyPr/>
                    <a:lstStyle/>
                    <a:p>
                      <a:pPr marL="1270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Consecución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Elementos </a:t>
                      </a:r>
                      <a:r>
                        <a:rPr lang="es-ES" sz="18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8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Protección </a:t>
                      </a:r>
                      <a:r>
                        <a:rPr lang="es-ES" sz="1800" b="1" spc="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Per</a:t>
                      </a:r>
                      <a:r>
                        <a:rPr lang="es-ES" sz="18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sonal</a:t>
                      </a:r>
                      <a:r>
                        <a:rPr lang="es-ES" sz="1800" b="1" spc="-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para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personal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propio</a:t>
                      </a:r>
                      <a:r>
                        <a:rPr lang="es-ES" sz="1800" b="1" spc="-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otros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actores</a:t>
                      </a:r>
                      <a:endParaRPr lang="es-E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424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Campañas </a:t>
                      </a:r>
                      <a:r>
                        <a:rPr lang="en-U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800" spc="-3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Comunicación</a:t>
                      </a:r>
                      <a:endParaRPr lang="en-U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687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Relevamiento </a:t>
                      </a:r>
                      <a:r>
                        <a:rPr lang="en-U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800" spc="-30" baseline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vacunas </a:t>
                      </a:r>
                      <a:r>
                        <a:rPr lang="en-U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antigripales </a:t>
                      </a:r>
                      <a:r>
                        <a:rPr lang="en-U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n-U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</a:t>
                      </a:r>
                      <a:r>
                        <a:rPr lang="en-U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cientes</a:t>
                      </a:r>
                      <a:r>
                        <a:rPr lang="en-U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</a:t>
                      </a:r>
                      <a:r>
                        <a:rPr lang="en-US" sz="1800" b="1" spc="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crónicos</a:t>
                      </a:r>
                      <a:endParaRPr lang="en-U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24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Aprobación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virtual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programas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800" b="1" spc="-5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seguridad</a:t>
                      </a:r>
                      <a:endParaRPr lang="es-E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687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Formularios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envío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por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VE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ser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completados 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por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</a:t>
                      </a:r>
                      <a:r>
                        <a:rPr lang="es-ES" sz="1800" spc="-3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empresas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726">
                <a:tc>
                  <a:txBody>
                    <a:bodyPr/>
                    <a:lstStyle/>
                    <a:p>
                      <a:pPr marL="1270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Pedido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evidencia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antes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casos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conflicto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3" y="18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179997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9" y="6892455"/>
            <a:ext cx="180340" cy="487680"/>
          </a:xfrm>
          <a:custGeom>
            <a:avLst/>
            <a:gdLst/>
            <a:ahLst/>
            <a:cxnLst/>
            <a:rect l="l" t="t" r="r" b="b"/>
            <a:pathLst>
              <a:path w="180340" h="487679">
                <a:moveTo>
                  <a:pt x="0" y="487555"/>
                </a:moveTo>
                <a:lnTo>
                  <a:pt x="179984" y="487555"/>
                </a:lnTo>
                <a:lnTo>
                  <a:pt x="179984" y="0"/>
                </a:lnTo>
                <a:lnTo>
                  <a:pt x="0" y="0"/>
                </a:lnTo>
                <a:lnTo>
                  <a:pt x="0" y="487555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7290" y="528744"/>
            <a:ext cx="3706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0" y="935144"/>
            <a:ext cx="5454015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 dirty="0">
              <a:latin typeface="Tahoma"/>
              <a:cs typeface="Tahoma"/>
            </a:endParaRPr>
          </a:p>
          <a:p>
            <a:pPr marL="12700">
              <a:lnSpc>
                <a:spcPts val="2570"/>
              </a:lnSpc>
              <a:spcBef>
                <a:spcPts val="2175"/>
              </a:spcBef>
            </a:pPr>
            <a:r>
              <a:rPr sz="2200" b="1" spc="85" dirty="0">
                <a:solidFill>
                  <a:srgbClr val="BBB322"/>
                </a:solidFill>
                <a:latin typeface="Calibri"/>
                <a:cs typeface="Calibri"/>
              </a:rPr>
              <a:t>ADAPTACIÓN </a:t>
            </a:r>
            <a:r>
              <a:rPr sz="2200" b="1" spc="180" dirty="0">
                <a:solidFill>
                  <a:srgbClr val="BBB322"/>
                </a:solidFill>
                <a:latin typeface="Calibri"/>
                <a:cs typeface="Calibri"/>
              </a:rPr>
              <a:t>ESENCIAL,</a:t>
            </a:r>
            <a:r>
              <a:rPr sz="2200" b="1" spc="-30" dirty="0">
                <a:solidFill>
                  <a:srgbClr val="BBB322"/>
                </a:solidFill>
                <a:latin typeface="Calibri"/>
                <a:cs typeface="Calibri"/>
              </a:rPr>
              <a:t> </a:t>
            </a:r>
            <a:r>
              <a:rPr sz="2200" b="1" spc="30" dirty="0">
                <a:solidFill>
                  <a:srgbClr val="BBB322"/>
                </a:solidFill>
                <a:latin typeface="Calibri"/>
                <a:cs typeface="Calibri"/>
              </a:rPr>
              <a:t>INMEDIATA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</a:pPr>
            <a:r>
              <a:rPr sz="2200" spc="-25" dirty="0">
                <a:solidFill>
                  <a:srgbClr val="BBB322"/>
                </a:solidFill>
                <a:latin typeface="Tahoma"/>
                <a:cs typeface="Tahoma"/>
              </a:rPr>
              <a:t>Y</a:t>
            </a:r>
            <a:r>
              <a:rPr sz="2200" spc="-165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BBB322"/>
                </a:solidFill>
                <a:latin typeface="Tahoma"/>
                <a:cs typeface="Tahoma"/>
              </a:rPr>
              <a:t>PERMANENTE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00012" y="722312"/>
            <a:ext cx="6300470" cy="6170295"/>
          </a:xfrm>
          <a:custGeom>
            <a:avLst/>
            <a:gdLst/>
            <a:ahLst/>
            <a:cxnLst/>
            <a:rect l="l" t="t" r="r" b="b"/>
            <a:pathLst>
              <a:path w="6300470" h="6170295">
                <a:moveTo>
                  <a:pt x="0" y="6170142"/>
                </a:moveTo>
                <a:lnTo>
                  <a:pt x="6299987" y="6170142"/>
                </a:lnTo>
                <a:lnTo>
                  <a:pt x="6299987" y="0"/>
                </a:lnTo>
                <a:lnTo>
                  <a:pt x="0" y="0"/>
                </a:lnTo>
                <a:lnTo>
                  <a:pt x="0" y="6170142"/>
                </a:lnTo>
                <a:close/>
              </a:path>
            </a:pathLst>
          </a:custGeom>
          <a:solidFill>
            <a:srgbClr val="E3D9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47296" y="1531753"/>
            <a:ext cx="388492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IMAGINAMOS </a:t>
            </a:r>
            <a:r>
              <a:rPr sz="2200" spc="-95" dirty="0">
                <a:solidFill>
                  <a:srgbClr val="FFFFFF"/>
                </a:solidFill>
                <a:latin typeface="Tahoma"/>
                <a:cs typeface="Tahoma"/>
              </a:rPr>
              <a:t>CÓMO</a:t>
            </a:r>
            <a:r>
              <a:rPr sz="2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SEGUIMOS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316428" y="2557311"/>
            <a:ext cx="95719" cy="3891114"/>
            <a:chOff x="316428" y="2557311"/>
            <a:chExt cx="95719" cy="3891114"/>
          </a:xfrm>
        </p:grpSpPr>
        <p:sp>
          <p:nvSpPr>
            <p:cNvPr id="13" name="object 13"/>
            <p:cNvSpPr/>
            <p:nvPr/>
          </p:nvSpPr>
          <p:spPr>
            <a:xfrm>
              <a:off x="316428" y="2557311"/>
              <a:ext cx="95719" cy="1573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6428" y="3547911"/>
              <a:ext cx="95719" cy="1573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6428" y="4081311"/>
              <a:ext cx="95719" cy="1573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6428" y="4919511"/>
              <a:ext cx="95719" cy="1573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6428" y="6291111"/>
              <a:ext cx="95719" cy="1573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496161" y="2333625"/>
            <a:ext cx="95707" cy="3962400"/>
            <a:chOff x="6496161" y="2333625"/>
            <a:chExt cx="95707" cy="3962400"/>
          </a:xfrm>
        </p:grpSpPr>
        <p:sp>
          <p:nvSpPr>
            <p:cNvPr id="17" name="object 17"/>
            <p:cNvSpPr/>
            <p:nvPr/>
          </p:nvSpPr>
          <p:spPr>
            <a:xfrm>
              <a:off x="6496161" y="2333625"/>
              <a:ext cx="95707" cy="1573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6161" y="3324225"/>
              <a:ext cx="95707" cy="1573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96161" y="4995711"/>
              <a:ext cx="95707" cy="1573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96161" y="6138711"/>
              <a:ext cx="95707" cy="1573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8077"/>
              </p:ext>
            </p:extLst>
          </p:nvPr>
        </p:nvGraphicFramePr>
        <p:xfrm>
          <a:off x="584200" y="2333625"/>
          <a:ext cx="5679495" cy="465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14400" marR="22225" algn="just">
                        <a:lnSpc>
                          <a:spcPts val="1800"/>
                        </a:lnSpc>
                      </a:pPr>
                      <a:r>
                        <a:rPr lang="es-ES" sz="1600" b="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Incorporación</a:t>
                      </a:r>
                      <a:r>
                        <a:rPr lang="es-ES" sz="16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1" spc="-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COVID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cobertura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como</a:t>
                      </a:r>
                      <a:r>
                        <a:rPr lang="es-ES" sz="16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enfermedad</a:t>
                      </a:r>
                      <a:r>
                        <a:rPr lang="es-ES" sz="16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pro</a:t>
                      </a:r>
                      <a:r>
                        <a:rPr lang="es-ES" sz="16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fesional</a:t>
                      </a:r>
                      <a:r>
                        <a:rPr lang="es-ES" sz="1600" b="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no</a:t>
                      </a:r>
                      <a:r>
                        <a:rPr lang="es-ES" sz="16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listada</a:t>
                      </a:r>
                      <a:r>
                        <a:rPr lang="es-ES" sz="16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(DNU</a:t>
                      </a:r>
                      <a:r>
                        <a:rPr lang="es-ES" sz="16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367/2020).</a:t>
                      </a:r>
                      <a:endParaRPr lang="es-ES" sz="16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5">
                <a:tc>
                  <a:txBody>
                    <a:bodyPr/>
                    <a:lstStyle/>
                    <a:p>
                      <a:pPr marL="14400" algn="just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lang="es-ES" sz="16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Incremento</a:t>
                      </a:r>
                      <a:r>
                        <a:rPr lang="es-ES" sz="1600" b="1" spc="-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exponencial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volumen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denuncias.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669">
                <a:tc>
                  <a:txBody>
                    <a:bodyPr/>
                    <a:lstStyle/>
                    <a:p>
                      <a:pPr marL="14400" marR="21590" algn="just">
                        <a:lnSpc>
                          <a:spcPts val="1800"/>
                        </a:lnSpc>
                      </a:pP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Vorágine normativa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cambios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protocolos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normativa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al 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ritmo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del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cambio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la </a:t>
                      </a:r>
                      <a:r>
                        <a:rPr lang="es-ES" sz="16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pandemia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condiciones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generales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funcionamiento.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669">
                <a:tc>
                  <a:txBody>
                    <a:bodyPr/>
                    <a:lstStyle/>
                    <a:p>
                      <a:pPr marL="12700" marR="5080" lvl="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spc="-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Impacto</a:t>
                      </a:r>
                      <a:r>
                        <a:rPr lang="es-ES" sz="1600" spc="-2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red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prestadores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proveedores</a:t>
                      </a:r>
                      <a:r>
                        <a:rPr lang="es-ES" sz="16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atendiendo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  doble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exigencia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resguardar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nuestro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personal,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todas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 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instancias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cadena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valor,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como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así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también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asegurando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 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continuidad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prestaciones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comprometidas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jadores</a:t>
                      </a:r>
                      <a:r>
                        <a:rPr lang="es-ES" sz="16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empresas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cliente.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453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Diferencias</a:t>
                      </a:r>
                      <a:r>
                        <a:rPr lang="es-ES" sz="1600" b="1" spc="-1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en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las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realidades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nivel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país</a:t>
                      </a:r>
                      <a:r>
                        <a:rPr lang="es-ES" sz="16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</a:t>
                      </a:r>
                      <a:r>
                        <a:rPr lang="es-ES" sz="1600" spc="-2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600" spc="-2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accionar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spc="-2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relacio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namiento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empresas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varía,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según </a:t>
                      </a:r>
                      <a:r>
                        <a:rPr lang="es-ES" sz="16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encuentren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 </a:t>
                      </a:r>
                      <a:r>
                        <a:rPr lang="es-ES" sz="16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restricciones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zonas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ASPO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o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hayan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ya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logrado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pasar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DISPO.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149849"/>
              </p:ext>
            </p:extLst>
          </p:nvPr>
        </p:nvGraphicFramePr>
        <p:xfrm>
          <a:off x="6680200" y="2181225"/>
          <a:ext cx="5679495" cy="4538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819">
                <a:tc>
                  <a:txBody>
                    <a:bodyPr/>
                    <a:lstStyle/>
                    <a:p>
                      <a:pPr marL="12700" marR="13335" algn="just">
                        <a:lnSpc>
                          <a:spcPts val="1800"/>
                        </a:lnSpc>
                        <a:spcBef>
                          <a:spcPts val="260"/>
                        </a:spcBef>
                      </a:pPr>
                      <a:r>
                        <a:rPr lang="es-ES" sz="1600" b="1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Nueva Normalidad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todavía en </a:t>
                      </a:r>
                      <a:r>
                        <a:rPr lang="es-ES" sz="1600" b="1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transición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y aplica no sólo al trabajo, sino a la educación y al entretenimiento, de dimensiones todavía no solo inconmensurables sino difíciles de imaginar todavía.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867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ts val="1800"/>
                        </a:lnSpc>
                      </a:pPr>
                      <a:r>
                        <a:rPr lang="es-ES" sz="1600" b="1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“Gestión </a:t>
                      </a:r>
                      <a:r>
                        <a:rPr lang="es-ES" sz="1600" b="1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híbrida” </a:t>
                      </a:r>
                      <a:r>
                        <a:rPr lang="es-ES" sz="160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 cambios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adquiridos </a:t>
                      </a:r>
                      <a:r>
                        <a:rPr lang="es-ES" sz="160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consolidados: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uso  intensivo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 tecnología, </a:t>
                      </a:r>
                      <a:r>
                        <a:rPr lang="es-ES" sz="1600" b="1" spc="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solución </a:t>
                      </a:r>
                      <a:r>
                        <a:rPr lang="es-ES" sz="1600" b="1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remota </a:t>
                      </a:r>
                      <a:r>
                        <a:rPr lang="es-ES" sz="1600" b="1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o 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virtual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 </a:t>
                      </a:r>
                      <a:r>
                        <a:rPr lang="es-ES" sz="1600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 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antes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era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presencial,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implementación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nuevas</a:t>
                      </a:r>
                      <a:r>
                        <a:rPr lang="es-ES" sz="1600" b="1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medidas</a:t>
                      </a:r>
                      <a:r>
                        <a:rPr lang="es-ES" sz="1600" b="1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es-ES" sz="1600" b="1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se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guridad</a:t>
                      </a:r>
                      <a:r>
                        <a:rPr lang="es-ES" sz="1600" b="1" spc="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spc="-6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partir</a:t>
                      </a:r>
                      <a:r>
                        <a:rPr lang="es-ES" sz="160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los</a:t>
                      </a:r>
                      <a:r>
                        <a:rPr lang="es-ES" sz="160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protocolos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anti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contagio,</a:t>
                      </a:r>
                      <a:r>
                        <a:rPr lang="es-ES" sz="160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reafirmación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 </a:t>
                      </a:r>
                      <a:r>
                        <a:rPr lang="es-ES" sz="16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las</a:t>
                      </a:r>
                      <a:r>
                        <a:rPr lang="es-ES" sz="1600" spc="-1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1" spc="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capacidades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respuesta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del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sistema,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entre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otras,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 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consolida</a:t>
                      </a:r>
                      <a:r>
                        <a:rPr lang="es-ES" sz="1600" spc="-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como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1" spc="1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aspiracional</a:t>
                      </a:r>
                      <a:r>
                        <a:rPr lang="es-ES" sz="1600" b="1" spc="-6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entre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trabajadores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aún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6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cubiertos.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784">
                <a:tc>
                  <a:txBody>
                    <a:bodyPr/>
                    <a:lstStyle/>
                    <a:p>
                      <a:pPr marL="12700" marR="12700" algn="just">
                        <a:lnSpc>
                          <a:spcPts val="1800"/>
                        </a:lnSpc>
                      </a:pPr>
                      <a:r>
                        <a:rPr lang="es-ES" sz="1600" spc="-6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Otra</a:t>
                      </a:r>
                      <a:r>
                        <a:rPr lang="es-ES" sz="1600" spc="-1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constante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previa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posterior: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aunque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vivimos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era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  </a:t>
                      </a:r>
                      <a:r>
                        <a:rPr lang="es-ES" sz="1600" b="1" spc="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Inteligencia </a:t>
                      </a:r>
                      <a:r>
                        <a:rPr lang="es-ES" sz="1600" b="1" spc="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Artificial </a:t>
                      </a:r>
                      <a:r>
                        <a:rPr lang="es-ES" sz="1600" spc="-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 </a:t>
                      </a:r>
                      <a:r>
                        <a:rPr lang="es-ES" sz="160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tecnología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resuelve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cada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vez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más  </a:t>
                      </a:r>
                      <a:r>
                        <a:rPr lang="es-ES" sz="160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cuestiones, las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ART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ponemos </a:t>
                      </a:r>
                      <a:r>
                        <a:rPr lang="es-ES" sz="1600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valor </a:t>
                      </a:r>
                      <a:r>
                        <a:rPr lang="es-ES" sz="1600" spc="-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más </a:t>
                      </a:r>
                      <a:r>
                        <a:rPr lang="es-ES" sz="1600" spc="-6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aún </a:t>
                      </a:r>
                      <a:r>
                        <a:rPr lang="es-ES" sz="1600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 pandemia  </a:t>
                      </a:r>
                      <a:r>
                        <a:rPr lang="es-E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que</a:t>
                      </a:r>
                      <a:r>
                        <a:rPr lang="es-ES" sz="1600" b="1" spc="-6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trabajamos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CON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y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PARA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empleadores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y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trabajadores.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463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spc="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Acento en la atención de calidad, contención oportuna, la disponibilidad 24 x 7, la cercanía y la empatía.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290" y="528744"/>
            <a:ext cx="370649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18440" y="1484104"/>
            <a:ext cx="776099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83395" y="4030657"/>
            <a:ext cx="1945005" cy="1943100"/>
          </a:xfrm>
          <a:custGeom>
            <a:avLst/>
            <a:gdLst/>
            <a:ahLst/>
            <a:cxnLst/>
            <a:rect l="l" t="t" r="r" b="b"/>
            <a:pathLst>
              <a:path w="1945004" h="1943100">
                <a:moveTo>
                  <a:pt x="1094178" y="1422399"/>
                </a:moveTo>
                <a:lnTo>
                  <a:pt x="851202" y="1422399"/>
                </a:lnTo>
                <a:lnTo>
                  <a:pt x="893242" y="1435099"/>
                </a:lnTo>
                <a:lnTo>
                  <a:pt x="1018169" y="1435099"/>
                </a:lnTo>
                <a:lnTo>
                  <a:pt x="1027278" y="1473199"/>
                </a:lnTo>
                <a:lnTo>
                  <a:pt x="1034239" y="1498599"/>
                </a:lnTo>
                <a:lnTo>
                  <a:pt x="1042489" y="1523999"/>
                </a:lnTo>
                <a:lnTo>
                  <a:pt x="1047244" y="1549399"/>
                </a:lnTo>
                <a:lnTo>
                  <a:pt x="1051479" y="1562099"/>
                </a:lnTo>
                <a:lnTo>
                  <a:pt x="1055121" y="1587499"/>
                </a:lnTo>
                <a:lnTo>
                  <a:pt x="1058097" y="1612899"/>
                </a:lnTo>
                <a:lnTo>
                  <a:pt x="1016202" y="1625599"/>
                </a:lnTo>
                <a:lnTo>
                  <a:pt x="979931" y="1651000"/>
                </a:lnTo>
                <a:lnTo>
                  <a:pt x="951443" y="1689100"/>
                </a:lnTo>
                <a:lnTo>
                  <a:pt x="932901" y="1727200"/>
                </a:lnTo>
                <a:lnTo>
                  <a:pt x="926714" y="1778000"/>
                </a:lnTo>
                <a:lnTo>
                  <a:pt x="932501" y="1816100"/>
                </a:lnTo>
                <a:lnTo>
                  <a:pt x="949120" y="1866900"/>
                </a:lnTo>
                <a:lnTo>
                  <a:pt x="975431" y="1892300"/>
                </a:lnTo>
                <a:lnTo>
                  <a:pt x="1010291" y="1930400"/>
                </a:lnTo>
                <a:lnTo>
                  <a:pt x="1052560" y="1943100"/>
                </a:lnTo>
                <a:lnTo>
                  <a:pt x="1142090" y="1943100"/>
                </a:lnTo>
                <a:lnTo>
                  <a:pt x="1182610" y="1930400"/>
                </a:lnTo>
                <a:lnTo>
                  <a:pt x="1217624" y="1905000"/>
                </a:lnTo>
                <a:lnTo>
                  <a:pt x="1245123" y="1866900"/>
                </a:lnTo>
                <a:lnTo>
                  <a:pt x="1263101" y="1828800"/>
                </a:lnTo>
                <a:lnTo>
                  <a:pt x="1269283" y="1778000"/>
                </a:lnTo>
                <a:lnTo>
                  <a:pt x="1263495" y="1739900"/>
                </a:lnTo>
                <a:lnTo>
                  <a:pt x="1246877" y="1689100"/>
                </a:lnTo>
                <a:lnTo>
                  <a:pt x="1220568" y="1663700"/>
                </a:lnTo>
                <a:lnTo>
                  <a:pt x="1185710" y="1625599"/>
                </a:lnTo>
                <a:lnTo>
                  <a:pt x="1143441" y="1612899"/>
                </a:lnTo>
                <a:lnTo>
                  <a:pt x="1102573" y="1612899"/>
                </a:lnTo>
                <a:lnTo>
                  <a:pt x="1099410" y="1587499"/>
                </a:lnTo>
                <a:lnTo>
                  <a:pt x="1096990" y="1562099"/>
                </a:lnTo>
                <a:lnTo>
                  <a:pt x="1095338" y="1536699"/>
                </a:lnTo>
                <a:lnTo>
                  <a:pt x="1094483" y="1523999"/>
                </a:lnTo>
                <a:lnTo>
                  <a:pt x="1094092" y="1485899"/>
                </a:lnTo>
                <a:lnTo>
                  <a:pt x="1094178" y="1422399"/>
                </a:lnTo>
                <a:close/>
              </a:path>
              <a:path w="1945004" h="1943100">
                <a:moveTo>
                  <a:pt x="862289" y="1308099"/>
                </a:moveTo>
                <a:lnTo>
                  <a:pt x="617166" y="1308099"/>
                </a:lnTo>
                <a:lnTo>
                  <a:pt x="653518" y="1333499"/>
                </a:lnTo>
                <a:lnTo>
                  <a:pt x="692655" y="1358899"/>
                </a:lnTo>
                <a:lnTo>
                  <a:pt x="734439" y="1384299"/>
                </a:lnTo>
                <a:lnTo>
                  <a:pt x="778735" y="1396999"/>
                </a:lnTo>
                <a:lnTo>
                  <a:pt x="825408" y="1422399"/>
                </a:lnTo>
                <a:lnTo>
                  <a:pt x="820743" y="1435099"/>
                </a:lnTo>
                <a:lnTo>
                  <a:pt x="815340" y="1447799"/>
                </a:lnTo>
                <a:lnTo>
                  <a:pt x="809256" y="1460499"/>
                </a:lnTo>
                <a:lnTo>
                  <a:pt x="802548" y="1473199"/>
                </a:lnTo>
                <a:lnTo>
                  <a:pt x="774620" y="1473199"/>
                </a:lnTo>
                <a:lnTo>
                  <a:pt x="749383" y="1485899"/>
                </a:lnTo>
                <a:lnTo>
                  <a:pt x="729303" y="1511299"/>
                </a:lnTo>
                <a:lnTo>
                  <a:pt x="716848" y="1536699"/>
                </a:lnTo>
                <a:lnTo>
                  <a:pt x="714749" y="1562099"/>
                </a:lnTo>
                <a:lnTo>
                  <a:pt x="724054" y="1587499"/>
                </a:lnTo>
                <a:lnTo>
                  <a:pt x="743053" y="1612899"/>
                </a:lnTo>
                <a:lnTo>
                  <a:pt x="770036" y="1625599"/>
                </a:lnTo>
                <a:lnTo>
                  <a:pt x="800178" y="1625599"/>
                </a:lnTo>
                <a:lnTo>
                  <a:pt x="827829" y="1612899"/>
                </a:lnTo>
                <a:lnTo>
                  <a:pt x="849976" y="1600199"/>
                </a:lnTo>
                <a:lnTo>
                  <a:pt x="863610" y="1574799"/>
                </a:lnTo>
                <a:lnTo>
                  <a:pt x="866154" y="1549399"/>
                </a:lnTo>
                <a:lnTo>
                  <a:pt x="860514" y="1523999"/>
                </a:lnTo>
                <a:lnTo>
                  <a:pt x="847725" y="1498599"/>
                </a:lnTo>
                <a:lnTo>
                  <a:pt x="828824" y="1485899"/>
                </a:lnTo>
                <a:lnTo>
                  <a:pt x="833964" y="1473199"/>
                </a:lnTo>
                <a:lnTo>
                  <a:pt x="839527" y="1447799"/>
                </a:lnTo>
                <a:lnTo>
                  <a:pt x="845334" y="1435099"/>
                </a:lnTo>
                <a:lnTo>
                  <a:pt x="851202" y="1422399"/>
                </a:lnTo>
                <a:lnTo>
                  <a:pt x="1094178" y="1422399"/>
                </a:lnTo>
                <a:lnTo>
                  <a:pt x="1187763" y="1396999"/>
                </a:lnTo>
                <a:lnTo>
                  <a:pt x="1231895" y="1371599"/>
                </a:lnTo>
                <a:lnTo>
                  <a:pt x="1273869" y="1346199"/>
                </a:lnTo>
                <a:lnTo>
                  <a:pt x="1293633" y="1333499"/>
                </a:lnTo>
                <a:lnTo>
                  <a:pt x="911881" y="1333499"/>
                </a:lnTo>
                <a:lnTo>
                  <a:pt x="893671" y="1320799"/>
                </a:lnTo>
                <a:lnTo>
                  <a:pt x="876070" y="1320799"/>
                </a:lnTo>
                <a:lnTo>
                  <a:pt x="862289" y="1308099"/>
                </a:lnTo>
                <a:close/>
              </a:path>
              <a:path w="1945004" h="1943100">
                <a:moveTo>
                  <a:pt x="435772" y="1333499"/>
                </a:moveTo>
                <a:lnTo>
                  <a:pt x="384509" y="1333499"/>
                </a:lnTo>
                <a:lnTo>
                  <a:pt x="344142" y="1346199"/>
                </a:lnTo>
                <a:lnTo>
                  <a:pt x="311813" y="1371599"/>
                </a:lnTo>
                <a:lnTo>
                  <a:pt x="291919" y="1409699"/>
                </a:lnTo>
                <a:lnTo>
                  <a:pt x="288862" y="1460499"/>
                </a:lnTo>
                <a:lnTo>
                  <a:pt x="302447" y="1498599"/>
                </a:lnTo>
                <a:lnTo>
                  <a:pt x="330177" y="1536699"/>
                </a:lnTo>
                <a:lnTo>
                  <a:pt x="369554" y="1549399"/>
                </a:lnTo>
                <a:lnTo>
                  <a:pt x="413565" y="1549399"/>
                </a:lnTo>
                <a:lnTo>
                  <a:pt x="453933" y="1536699"/>
                </a:lnTo>
                <a:lnTo>
                  <a:pt x="486262" y="1511299"/>
                </a:lnTo>
                <a:lnTo>
                  <a:pt x="506155" y="1473199"/>
                </a:lnTo>
                <a:lnTo>
                  <a:pt x="509775" y="1435099"/>
                </a:lnTo>
                <a:lnTo>
                  <a:pt x="507148" y="1422399"/>
                </a:lnTo>
                <a:lnTo>
                  <a:pt x="501888" y="1409699"/>
                </a:lnTo>
                <a:lnTo>
                  <a:pt x="531777" y="1371599"/>
                </a:lnTo>
                <a:lnTo>
                  <a:pt x="562080" y="1346199"/>
                </a:lnTo>
                <a:lnTo>
                  <a:pt x="442700" y="1346199"/>
                </a:lnTo>
                <a:lnTo>
                  <a:pt x="435772" y="1333499"/>
                </a:lnTo>
                <a:close/>
              </a:path>
              <a:path w="1945004" h="1943100">
                <a:moveTo>
                  <a:pt x="1660344" y="1257299"/>
                </a:moveTo>
                <a:lnTo>
                  <a:pt x="1595177" y="1257299"/>
                </a:lnTo>
                <a:lnTo>
                  <a:pt x="1565239" y="1269999"/>
                </a:lnTo>
                <a:lnTo>
                  <a:pt x="1538754" y="1282699"/>
                </a:lnTo>
                <a:lnTo>
                  <a:pt x="1466491" y="1282699"/>
                </a:lnTo>
                <a:lnTo>
                  <a:pt x="1478419" y="1295399"/>
                </a:lnTo>
                <a:lnTo>
                  <a:pt x="1490580" y="1295399"/>
                </a:lnTo>
                <a:lnTo>
                  <a:pt x="1502860" y="1308099"/>
                </a:lnTo>
                <a:lnTo>
                  <a:pt x="1515145" y="1308099"/>
                </a:lnTo>
                <a:lnTo>
                  <a:pt x="1509389" y="1320799"/>
                </a:lnTo>
                <a:lnTo>
                  <a:pt x="1504336" y="1333499"/>
                </a:lnTo>
                <a:lnTo>
                  <a:pt x="1500052" y="1346199"/>
                </a:lnTo>
                <a:lnTo>
                  <a:pt x="1496603" y="1346199"/>
                </a:lnTo>
                <a:lnTo>
                  <a:pt x="1491972" y="1396999"/>
                </a:lnTo>
                <a:lnTo>
                  <a:pt x="1500496" y="1435099"/>
                </a:lnTo>
                <a:lnTo>
                  <a:pt x="1520643" y="1473199"/>
                </a:lnTo>
                <a:lnTo>
                  <a:pt x="1550878" y="1498599"/>
                </a:lnTo>
                <a:lnTo>
                  <a:pt x="1589669" y="1511299"/>
                </a:lnTo>
                <a:lnTo>
                  <a:pt x="1632057" y="1523999"/>
                </a:lnTo>
                <a:lnTo>
                  <a:pt x="1672323" y="1511299"/>
                </a:lnTo>
                <a:lnTo>
                  <a:pt x="1707770" y="1485899"/>
                </a:lnTo>
                <a:lnTo>
                  <a:pt x="1735698" y="1460499"/>
                </a:lnTo>
                <a:lnTo>
                  <a:pt x="1753410" y="1422399"/>
                </a:lnTo>
                <a:lnTo>
                  <a:pt x="1758036" y="1384299"/>
                </a:lnTo>
                <a:lnTo>
                  <a:pt x="1749511" y="1346199"/>
                </a:lnTo>
                <a:lnTo>
                  <a:pt x="1729366" y="1308099"/>
                </a:lnTo>
                <a:lnTo>
                  <a:pt x="1699134" y="1282699"/>
                </a:lnTo>
                <a:lnTo>
                  <a:pt x="1660344" y="1257299"/>
                </a:lnTo>
                <a:close/>
              </a:path>
              <a:path w="1945004" h="1943100">
                <a:moveTo>
                  <a:pt x="992838" y="901699"/>
                </a:moveTo>
                <a:lnTo>
                  <a:pt x="341132" y="901699"/>
                </a:lnTo>
                <a:lnTo>
                  <a:pt x="365627" y="914399"/>
                </a:lnTo>
                <a:lnTo>
                  <a:pt x="389895" y="914399"/>
                </a:lnTo>
                <a:lnTo>
                  <a:pt x="413917" y="927099"/>
                </a:lnTo>
                <a:lnTo>
                  <a:pt x="437677" y="927099"/>
                </a:lnTo>
                <a:lnTo>
                  <a:pt x="443262" y="977899"/>
                </a:lnTo>
                <a:lnTo>
                  <a:pt x="454165" y="1041399"/>
                </a:lnTo>
                <a:lnTo>
                  <a:pt x="470178" y="1092199"/>
                </a:lnTo>
                <a:lnTo>
                  <a:pt x="491094" y="1130299"/>
                </a:lnTo>
                <a:lnTo>
                  <a:pt x="516707" y="1181099"/>
                </a:lnTo>
                <a:lnTo>
                  <a:pt x="546808" y="1231899"/>
                </a:lnTo>
                <a:lnTo>
                  <a:pt x="529628" y="1257299"/>
                </a:lnTo>
                <a:lnTo>
                  <a:pt x="508106" y="1282699"/>
                </a:lnTo>
                <a:lnTo>
                  <a:pt x="483177" y="1320799"/>
                </a:lnTo>
                <a:lnTo>
                  <a:pt x="455775" y="1346199"/>
                </a:lnTo>
                <a:lnTo>
                  <a:pt x="562080" y="1346199"/>
                </a:lnTo>
                <a:lnTo>
                  <a:pt x="591107" y="1320799"/>
                </a:lnTo>
                <a:lnTo>
                  <a:pt x="617166" y="1308099"/>
                </a:lnTo>
                <a:lnTo>
                  <a:pt x="853680" y="1308099"/>
                </a:lnTo>
                <a:lnTo>
                  <a:pt x="851595" y="1295399"/>
                </a:lnTo>
                <a:lnTo>
                  <a:pt x="856733" y="1295399"/>
                </a:lnTo>
                <a:lnTo>
                  <a:pt x="867836" y="1282699"/>
                </a:lnTo>
                <a:lnTo>
                  <a:pt x="1350193" y="1282699"/>
                </a:lnTo>
                <a:lnTo>
                  <a:pt x="1383967" y="1244599"/>
                </a:lnTo>
                <a:lnTo>
                  <a:pt x="1496032" y="1244599"/>
                </a:lnTo>
                <a:lnTo>
                  <a:pt x="1485686" y="1231899"/>
                </a:lnTo>
                <a:lnTo>
                  <a:pt x="1475458" y="1219199"/>
                </a:lnTo>
                <a:lnTo>
                  <a:pt x="1465353" y="1206499"/>
                </a:lnTo>
                <a:lnTo>
                  <a:pt x="1117014" y="1206499"/>
                </a:lnTo>
                <a:lnTo>
                  <a:pt x="1107437" y="1181099"/>
                </a:lnTo>
                <a:lnTo>
                  <a:pt x="848270" y="1181099"/>
                </a:lnTo>
                <a:lnTo>
                  <a:pt x="813292" y="1155699"/>
                </a:lnTo>
                <a:lnTo>
                  <a:pt x="784190" y="1130299"/>
                </a:lnTo>
                <a:lnTo>
                  <a:pt x="766028" y="1104899"/>
                </a:lnTo>
                <a:lnTo>
                  <a:pt x="760255" y="1079499"/>
                </a:lnTo>
                <a:lnTo>
                  <a:pt x="768322" y="1054099"/>
                </a:lnTo>
                <a:lnTo>
                  <a:pt x="789326" y="1028699"/>
                </a:lnTo>
                <a:lnTo>
                  <a:pt x="532145" y="1028699"/>
                </a:lnTo>
                <a:lnTo>
                  <a:pt x="524878" y="1015999"/>
                </a:lnTo>
                <a:lnTo>
                  <a:pt x="518541" y="1003299"/>
                </a:lnTo>
                <a:lnTo>
                  <a:pt x="513953" y="990599"/>
                </a:lnTo>
                <a:lnTo>
                  <a:pt x="512073" y="965199"/>
                </a:lnTo>
                <a:lnTo>
                  <a:pt x="513136" y="952499"/>
                </a:lnTo>
                <a:lnTo>
                  <a:pt x="516848" y="939799"/>
                </a:lnTo>
                <a:lnTo>
                  <a:pt x="974711" y="939799"/>
                </a:lnTo>
                <a:lnTo>
                  <a:pt x="976210" y="927099"/>
                </a:lnTo>
                <a:lnTo>
                  <a:pt x="992838" y="901699"/>
                </a:lnTo>
                <a:close/>
              </a:path>
              <a:path w="1945004" h="1943100">
                <a:moveTo>
                  <a:pt x="1350193" y="1282699"/>
                </a:moveTo>
                <a:lnTo>
                  <a:pt x="883296" y="1282699"/>
                </a:lnTo>
                <a:lnTo>
                  <a:pt x="901506" y="1295399"/>
                </a:lnTo>
                <a:lnTo>
                  <a:pt x="919109" y="1295399"/>
                </a:lnTo>
                <a:lnTo>
                  <a:pt x="932894" y="1308099"/>
                </a:lnTo>
                <a:lnTo>
                  <a:pt x="941508" y="1308099"/>
                </a:lnTo>
                <a:lnTo>
                  <a:pt x="943594" y="1320799"/>
                </a:lnTo>
                <a:lnTo>
                  <a:pt x="927343" y="1320799"/>
                </a:lnTo>
                <a:lnTo>
                  <a:pt x="911881" y="1333499"/>
                </a:lnTo>
                <a:lnTo>
                  <a:pt x="1293633" y="1333499"/>
                </a:lnTo>
                <a:lnTo>
                  <a:pt x="1313398" y="1320799"/>
                </a:lnTo>
                <a:lnTo>
                  <a:pt x="1350193" y="1282699"/>
                </a:lnTo>
                <a:close/>
              </a:path>
              <a:path w="1945004" h="1943100">
                <a:moveTo>
                  <a:pt x="1527605" y="1269999"/>
                </a:moveTo>
                <a:lnTo>
                  <a:pt x="1438024" y="1269999"/>
                </a:lnTo>
                <a:lnTo>
                  <a:pt x="1452317" y="1282699"/>
                </a:lnTo>
                <a:lnTo>
                  <a:pt x="1538754" y="1282699"/>
                </a:lnTo>
                <a:lnTo>
                  <a:pt x="1527605" y="1269999"/>
                </a:lnTo>
                <a:close/>
              </a:path>
              <a:path w="1945004" h="1943100">
                <a:moveTo>
                  <a:pt x="1496032" y="1244599"/>
                </a:moveTo>
                <a:lnTo>
                  <a:pt x="1390279" y="1244599"/>
                </a:lnTo>
                <a:lnTo>
                  <a:pt x="1396567" y="1257299"/>
                </a:lnTo>
                <a:lnTo>
                  <a:pt x="1409062" y="1257299"/>
                </a:lnTo>
                <a:lnTo>
                  <a:pt x="1423607" y="1269999"/>
                </a:lnTo>
                <a:lnTo>
                  <a:pt x="1516769" y="1269999"/>
                </a:lnTo>
                <a:lnTo>
                  <a:pt x="1506245" y="1257299"/>
                </a:lnTo>
                <a:lnTo>
                  <a:pt x="1496032" y="1244599"/>
                </a:lnTo>
                <a:close/>
              </a:path>
              <a:path w="1945004" h="1943100">
                <a:moveTo>
                  <a:pt x="1464168" y="1117599"/>
                </a:moveTo>
                <a:lnTo>
                  <a:pt x="1196921" y="1117599"/>
                </a:lnTo>
                <a:lnTo>
                  <a:pt x="1221745" y="1130299"/>
                </a:lnTo>
                <a:lnTo>
                  <a:pt x="1240256" y="1130299"/>
                </a:lnTo>
                <a:lnTo>
                  <a:pt x="1249829" y="1155699"/>
                </a:lnTo>
                <a:lnTo>
                  <a:pt x="1248218" y="1168399"/>
                </a:lnTo>
                <a:lnTo>
                  <a:pt x="1236213" y="1181099"/>
                </a:lnTo>
                <a:lnTo>
                  <a:pt x="1215777" y="1193799"/>
                </a:lnTo>
                <a:lnTo>
                  <a:pt x="1188869" y="1206499"/>
                </a:lnTo>
                <a:lnTo>
                  <a:pt x="1465353" y="1206499"/>
                </a:lnTo>
                <a:lnTo>
                  <a:pt x="1455379" y="1193799"/>
                </a:lnTo>
                <a:lnTo>
                  <a:pt x="1450766" y="1193799"/>
                </a:lnTo>
                <a:lnTo>
                  <a:pt x="1446184" y="1181099"/>
                </a:lnTo>
                <a:lnTo>
                  <a:pt x="1441631" y="1181099"/>
                </a:lnTo>
                <a:lnTo>
                  <a:pt x="1437104" y="1168399"/>
                </a:lnTo>
                <a:lnTo>
                  <a:pt x="1458270" y="1130299"/>
                </a:lnTo>
                <a:lnTo>
                  <a:pt x="1464168" y="1117599"/>
                </a:lnTo>
                <a:close/>
              </a:path>
              <a:path w="1945004" h="1943100">
                <a:moveTo>
                  <a:pt x="974711" y="939799"/>
                </a:moveTo>
                <a:lnTo>
                  <a:pt x="530295" y="939799"/>
                </a:lnTo>
                <a:lnTo>
                  <a:pt x="537566" y="952499"/>
                </a:lnTo>
                <a:lnTo>
                  <a:pt x="543908" y="965199"/>
                </a:lnTo>
                <a:lnTo>
                  <a:pt x="548497" y="977899"/>
                </a:lnTo>
                <a:lnTo>
                  <a:pt x="550370" y="1003299"/>
                </a:lnTo>
                <a:lnTo>
                  <a:pt x="549304" y="1015999"/>
                </a:lnTo>
                <a:lnTo>
                  <a:pt x="545590" y="1028699"/>
                </a:lnTo>
                <a:lnTo>
                  <a:pt x="852998" y="1028699"/>
                </a:lnTo>
                <a:lnTo>
                  <a:pt x="887968" y="1054099"/>
                </a:lnTo>
                <a:lnTo>
                  <a:pt x="917071" y="1079499"/>
                </a:lnTo>
                <a:lnTo>
                  <a:pt x="935234" y="1104899"/>
                </a:lnTo>
                <a:lnTo>
                  <a:pt x="941011" y="1130299"/>
                </a:lnTo>
                <a:lnTo>
                  <a:pt x="932952" y="1155699"/>
                </a:lnTo>
                <a:lnTo>
                  <a:pt x="911947" y="1181099"/>
                </a:lnTo>
                <a:lnTo>
                  <a:pt x="1107437" y="1181099"/>
                </a:lnTo>
                <a:lnTo>
                  <a:pt x="1141502" y="1142999"/>
                </a:lnTo>
                <a:lnTo>
                  <a:pt x="1196921" y="1117599"/>
                </a:lnTo>
                <a:lnTo>
                  <a:pt x="1464168" y="1117599"/>
                </a:lnTo>
                <a:lnTo>
                  <a:pt x="1475964" y="1092199"/>
                </a:lnTo>
                <a:lnTo>
                  <a:pt x="1485415" y="1066799"/>
                </a:lnTo>
                <a:lnTo>
                  <a:pt x="1327172" y="1066799"/>
                </a:lnTo>
                <a:lnTo>
                  <a:pt x="1308641" y="1054099"/>
                </a:lnTo>
                <a:lnTo>
                  <a:pt x="1303551" y="1041399"/>
                </a:lnTo>
                <a:lnTo>
                  <a:pt x="1063876" y="1041399"/>
                </a:lnTo>
                <a:lnTo>
                  <a:pt x="1029828" y="1028699"/>
                </a:lnTo>
                <a:lnTo>
                  <a:pt x="1001140" y="1015999"/>
                </a:lnTo>
                <a:lnTo>
                  <a:pt x="980778" y="990599"/>
                </a:lnTo>
                <a:lnTo>
                  <a:pt x="971712" y="965199"/>
                </a:lnTo>
                <a:lnTo>
                  <a:pt x="974711" y="939799"/>
                </a:lnTo>
                <a:close/>
              </a:path>
              <a:path w="1945004" h="1943100">
                <a:moveTo>
                  <a:pt x="1687477" y="952499"/>
                </a:moveTo>
                <a:lnTo>
                  <a:pt x="1660476" y="965199"/>
                </a:lnTo>
                <a:lnTo>
                  <a:pt x="1636787" y="977899"/>
                </a:lnTo>
                <a:lnTo>
                  <a:pt x="1619006" y="1003299"/>
                </a:lnTo>
                <a:lnTo>
                  <a:pt x="1500756" y="1003299"/>
                </a:lnTo>
                <a:lnTo>
                  <a:pt x="1526464" y="1015999"/>
                </a:lnTo>
                <a:lnTo>
                  <a:pt x="1553710" y="1015999"/>
                </a:lnTo>
                <a:lnTo>
                  <a:pt x="1581654" y="1028699"/>
                </a:lnTo>
                <a:lnTo>
                  <a:pt x="1609455" y="1028699"/>
                </a:lnTo>
                <a:lnTo>
                  <a:pt x="1612032" y="1054099"/>
                </a:lnTo>
                <a:lnTo>
                  <a:pt x="1620934" y="1079499"/>
                </a:lnTo>
                <a:lnTo>
                  <a:pt x="1635607" y="1092199"/>
                </a:lnTo>
                <a:lnTo>
                  <a:pt x="1655493" y="1104899"/>
                </a:lnTo>
                <a:lnTo>
                  <a:pt x="1713749" y="1104899"/>
                </a:lnTo>
                <a:lnTo>
                  <a:pt x="1738244" y="1092199"/>
                </a:lnTo>
                <a:lnTo>
                  <a:pt x="1755366" y="1066799"/>
                </a:lnTo>
                <a:lnTo>
                  <a:pt x="1761474" y="1028699"/>
                </a:lnTo>
                <a:lnTo>
                  <a:pt x="1755954" y="1003299"/>
                </a:lnTo>
                <a:lnTo>
                  <a:pt x="1740098" y="977899"/>
                </a:lnTo>
                <a:lnTo>
                  <a:pt x="1715195" y="965199"/>
                </a:lnTo>
                <a:lnTo>
                  <a:pt x="1687477" y="952499"/>
                </a:lnTo>
                <a:close/>
              </a:path>
              <a:path w="1945004" h="1943100">
                <a:moveTo>
                  <a:pt x="1510964" y="888999"/>
                </a:moveTo>
                <a:lnTo>
                  <a:pt x="1393098" y="888999"/>
                </a:lnTo>
                <a:lnTo>
                  <a:pt x="1411629" y="901699"/>
                </a:lnTo>
                <a:lnTo>
                  <a:pt x="1421810" y="927099"/>
                </a:lnTo>
                <a:lnTo>
                  <a:pt x="1414383" y="990599"/>
                </a:lnTo>
                <a:lnTo>
                  <a:pt x="1397285" y="1028699"/>
                </a:lnTo>
                <a:lnTo>
                  <a:pt x="1350872" y="1066799"/>
                </a:lnTo>
                <a:lnTo>
                  <a:pt x="1485415" y="1066799"/>
                </a:lnTo>
                <a:lnTo>
                  <a:pt x="1490140" y="1054099"/>
                </a:lnTo>
                <a:lnTo>
                  <a:pt x="1500756" y="1003299"/>
                </a:lnTo>
                <a:lnTo>
                  <a:pt x="1619006" y="1003299"/>
                </a:lnTo>
                <a:lnTo>
                  <a:pt x="1560898" y="977899"/>
                </a:lnTo>
                <a:lnTo>
                  <a:pt x="1533357" y="965199"/>
                </a:lnTo>
                <a:lnTo>
                  <a:pt x="1507792" y="965199"/>
                </a:lnTo>
                <a:lnTo>
                  <a:pt x="1510806" y="927099"/>
                </a:lnTo>
                <a:lnTo>
                  <a:pt x="1510964" y="888999"/>
                </a:lnTo>
                <a:close/>
              </a:path>
              <a:path w="1945004" h="1943100">
                <a:moveTo>
                  <a:pt x="171225" y="711199"/>
                </a:moveTo>
                <a:lnTo>
                  <a:pt x="127205" y="723899"/>
                </a:lnTo>
                <a:lnTo>
                  <a:pt x="86684" y="736599"/>
                </a:lnTo>
                <a:lnTo>
                  <a:pt x="51668" y="761999"/>
                </a:lnTo>
                <a:lnTo>
                  <a:pt x="24165" y="800099"/>
                </a:lnTo>
                <a:lnTo>
                  <a:pt x="6182" y="838199"/>
                </a:lnTo>
                <a:lnTo>
                  <a:pt x="0" y="888999"/>
                </a:lnTo>
                <a:lnTo>
                  <a:pt x="5788" y="927099"/>
                </a:lnTo>
                <a:lnTo>
                  <a:pt x="22406" y="965199"/>
                </a:lnTo>
                <a:lnTo>
                  <a:pt x="48715" y="1003299"/>
                </a:lnTo>
                <a:lnTo>
                  <a:pt x="83573" y="1028699"/>
                </a:lnTo>
                <a:lnTo>
                  <a:pt x="125841" y="1054099"/>
                </a:lnTo>
                <a:lnTo>
                  <a:pt x="215380" y="1054099"/>
                </a:lnTo>
                <a:lnTo>
                  <a:pt x="255902" y="1028699"/>
                </a:lnTo>
                <a:lnTo>
                  <a:pt x="290917" y="1003299"/>
                </a:lnTo>
                <a:lnTo>
                  <a:pt x="318417" y="977899"/>
                </a:lnTo>
                <a:lnTo>
                  <a:pt x="336395" y="927099"/>
                </a:lnTo>
                <a:lnTo>
                  <a:pt x="337969" y="927099"/>
                </a:lnTo>
                <a:lnTo>
                  <a:pt x="339254" y="914399"/>
                </a:lnTo>
                <a:lnTo>
                  <a:pt x="340293" y="914399"/>
                </a:lnTo>
                <a:lnTo>
                  <a:pt x="341132" y="901699"/>
                </a:lnTo>
                <a:lnTo>
                  <a:pt x="992838" y="901699"/>
                </a:lnTo>
                <a:lnTo>
                  <a:pt x="1019011" y="888999"/>
                </a:lnTo>
                <a:lnTo>
                  <a:pt x="1052141" y="876299"/>
                </a:lnTo>
                <a:lnTo>
                  <a:pt x="789168" y="876299"/>
                </a:lnTo>
                <a:lnTo>
                  <a:pt x="785475" y="863599"/>
                </a:lnTo>
                <a:lnTo>
                  <a:pt x="340522" y="863599"/>
                </a:lnTo>
                <a:lnTo>
                  <a:pt x="326506" y="812799"/>
                </a:lnTo>
                <a:lnTo>
                  <a:pt x="300184" y="774699"/>
                </a:lnTo>
                <a:lnTo>
                  <a:pt x="263084" y="736599"/>
                </a:lnTo>
                <a:lnTo>
                  <a:pt x="171225" y="711199"/>
                </a:lnTo>
                <a:close/>
              </a:path>
              <a:path w="1945004" h="1943100">
                <a:moveTo>
                  <a:pt x="1350284" y="749299"/>
                </a:moveTo>
                <a:lnTo>
                  <a:pt x="850745" y="749299"/>
                </a:lnTo>
                <a:lnTo>
                  <a:pt x="864214" y="761999"/>
                </a:lnTo>
                <a:lnTo>
                  <a:pt x="871601" y="774699"/>
                </a:lnTo>
                <a:lnTo>
                  <a:pt x="872412" y="800099"/>
                </a:lnTo>
                <a:lnTo>
                  <a:pt x="866150" y="825499"/>
                </a:lnTo>
                <a:lnTo>
                  <a:pt x="853681" y="850899"/>
                </a:lnTo>
                <a:lnTo>
                  <a:pt x="837579" y="876299"/>
                </a:lnTo>
                <a:lnTo>
                  <a:pt x="1086181" y="876299"/>
                </a:lnTo>
                <a:lnTo>
                  <a:pt x="1114866" y="888999"/>
                </a:lnTo>
                <a:lnTo>
                  <a:pt x="1135226" y="914399"/>
                </a:lnTo>
                <a:lnTo>
                  <a:pt x="1144292" y="952499"/>
                </a:lnTo>
                <a:lnTo>
                  <a:pt x="1139801" y="977899"/>
                </a:lnTo>
                <a:lnTo>
                  <a:pt x="1123177" y="1003299"/>
                </a:lnTo>
                <a:lnTo>
                  <a:pt x="1097006" y="1028699"/>
                </a:lnTo>
                <a:lnTo>
                  <a:pt x="1063876" y="1041399"/>
                </a:lnTo>
                <a:lnTo>
                  <a:pt x="1303551" y="1041399"/>
                </a:lnTo>
                <a:lnTo>
                  <a:pt x="1298461" y="1028699"/>
                </a:lnTo>
                <a:lnTo>
                  <a:pt x="1297315" y="990599"/>
                </a:lnTo>
                <a:lnTo>
                  <a:pt x="1305887" y="952499"/>
                </a:lnTo>
                <a:lnTo>
                  <a:pt x="1322984" y="927099"/>
                </a:lnTo>
                <a:lnTo>
                  <a:pt x="1345087" y="901699"/>
                </a:lnTo>
                <a:lnTo>
                  <a:pt x="1369393" y="888999"/>
                </a:lnTo>
                <a:lnTo>
                  <a:pt x="1510964" y="888999"/>
                </a:lnTo>
                <a:lnTo>
                  <a:pt x="1508335" y="850899"/>
                </a:lnTo>
                <a:lnTo>
                  <a:pt x="1502991" y="812799"/>
                </a:lnTo>
                <a:lnTo>
                  <a:pt x="1543892" y="800099"/>
                </a:lnTo>
                <a:lnTo>
                  <a:pt x="1380523" y="800099"/>
                </a:lnTo>
                <a:lnTo>
                  <a:pt x="1365388" y="787399"/>
                </a:lnTo>
                <a:lnTo>
                  <a:pt x="1353646" y="761999"/>
                </a:lnTo>
                <a:lnTo>
                  <a:pt x="1350284" y="749299"/>
                </a:lnTo>
                <a:close/>
              </a:path>
              <a:path w="1945004" h="1943100">
                <a:moveTo>
                  <a:pt x="534227" y="469899"/>
                </a:moveTo>
                <a:lnTo>
                  <a:pt x="464830" y="469899"/>
                </a:lnTo>
                <a:lnTo>
                  <a:pt x="471416" y="482599"/>
                </a:lnTo>
                <a:lnTo>
                  <a:pt x="477728" y="482599"/>
                </a:lnTo>
                <a:lnTo>
                  <a:pt x="483727" y="495299"/>
                </a:lnTo>
                <a:lnTo>
                  <a:pt x="500729" y="507999"/>
                </a:lnTo>
                <a:lnTo>
                  <a:pt x="520211" y="533399"/>
                </a:lnTo>
                <a:lnTo>
                  <a:pt x="538927" y="546099"/>
                </a:lnTo>
                <a:lnTo>
                  <a:pt x="553628" y="571499"/>
                </a:lnTo>
                <a:lnTo>
                  <a:pt x="522527" y="609599"/>
                </a:lnTo>
                <a:lnTo>
                  <a:pt x="496248" y="660399"/>
                </a:lnTo>
                <a:lnTo>
                  <a:pt x="474786" y="698499"/>
                </a:lnTo>
                <a:lnTo>
                  <a:pt x="458133" y="749299"/>
                </a:lnTo>
                <a:lnTo>
                  <a:pt x="446282" y="800099"/>
                </a:lnTo>
                <a:lnTo>
                  <a:pt x="439226" y="850899"/>
                </a:lnTo>
                <a:lnTo>
                  <a:pt x="414647" y="850899"/>
                </a:lnTo>
                <a:lnTo>
                  <a:pt x="390003" y="863599"/>
                </a:lnTo>
                <a:lnTo>
                  <a:pt x="785475" y="863599"/>
                </a:lnTo>
                <a:lnTo>
                  <a:pt x="781782" y="850899"/>
                </a:lnTo>
                <a:lnTo>
                  <a:pt x="780975" y="825499"/>
                </a:lnTo>
                <a:lnTo>
                  <a:pt x="787245" y="800099"/>
                </a:lnTo>
                <a:lnTo>
                  <a:pt x="793475" y="787399"/>
                </a:lnTo>
                <a:lnTo>
                  <a:pt x="609343" y="787399"/>
                </a:lnTo>
                <a:lnTo>
                  <a:pt x="592322" y="774699"/>
                </a:lnTo>
                <a:lnTo>
                  <a:pt x="582567" y="749299"/>
                </a:lnTo>
                <a:lnTo>
                  <a:pt x="580777" y="723899"/>
                </a:lnTo>
                <a:lnTo>
                  <a:pt x="587651" y="685799"/>
                </a:lnTo>
                <a:lnTo>
                  <a:pt x="602277" y="660399"/>
                </a:lnTo>
                <a:lnTo>
                  <a:pt x="621624" y="634999"/>
                </a:lnTo>
                <a:lnTo>
                  <a:pt x="1079966" y="634999"/>
                </a:lnTo>
                <a:lnTo>
                  <a:pt x="1052033" y="609599"/>
                </a:lnTo>
                <a:lnTo>
                  <a:pt x="1036597" y="584199"/>
                </a:lnTo>
                <a:lnTo>
                  <a:pt x="1036279" y="558799"/>
                </a:lnTo>
                <a:lnTo>
                  <a:pt x="1051858" y="546099"/>
                </a:lnTo>
                <a:lnTo>
                  <a:pt x="1079756" y="533399"/>
                </a:lnTo>
                <a:lnTo>
                  <a:pt x="1366228" y="533399"/>
                </a:lnTo>
                <a:lnTo>
                  <a:pt x="1342175" y="507999"/>
                </a:lnTo>
                <a:lnTo>
                  <a:pt x="609203" y="507999"/>
                </a:lnTo>
                <a:lnTo>
                  <a:pt x="582648" y="495299"/>
                </a:lnTo>
                <a:lnTo>
                  <a:pt x="551126" y="482599"/>
                </a:lnTo>
                <a:lnTo>
                  <a:pt x="534227" y="469899"/>
                </a:lnTo>
                <a:close/>
              </a:path>
              <a:path w="1945004" h="1943100">
                <a:moveTo>
                  <a:pt x="1934726" y="749299"/>
                </a:moveTo>
                <a:lnTo>
                  <a:pt x="1730613" y="749299"/>
                </a:lnTo>
                <a:lnTo>
                  <a:pt x="1742321" y="774699"/>
                </a:lnTo>
                <a:lnTo>
                  <a:pt x="1758907" y="787399"/>
                </a:lnTo>
                <a:lnTo>
                  <a:pt x="1779882" y="812799"/>
                </a:lnTo>
                <a:lnTo>
                  <a:pt x="1804756" y="812799"/>
                </a:lnTo>
                <a:lnTo>
                  <a:pt x="1848767" y="825499"/>
                </a:lnTo>
                <a:lnTo>
                  <a:pt x="1889135" y="812799"/>
                </a:lnTo>
                <a:lnTo>
                  <a:pt x="1921463" y="774699"/>
                </a:lnTo>
                <a:lnTo>
                  <a:pt x="1934726" y="749299"/>
                </a:lnTo>
                <a:close/>
              </a:path>
              <a:path w="1945004" h="1943100">
                <a:moveTo>
                  <a:pt x="1366228" y="533399"/>
                </a:moveTo>
                <a:lnTo>
                  <a:pt x="1116091" y="533399"/>
                </a:lnTo>
                <a:lnTo>
                  <a:pt x="1156980" y="546099"/>
                </a:lnTo>
                <a:lnTo>
                  <a:pt x="1194795" y="558799"/>
                </a:lnTo>
                <a:lnTo>
                  <a:pt x="1222731" y="584199"/>
                </a:lnTo>
                <a:lnTo>
                  <a:pt x="1238165" y="609599"/>
                </a:lnTo>
                <a:lnTo>
                  <a:pt x="1238476" y="634999"/>
                </a:lnTo>
                <a:lnTo>
                  <a:pt x="1222904" y="647699"/>
                </a:lnTo>
                <a:lnTo>
                  <a:pt x="1195008" y="660399"/>
                </a:lnTo>
                <a:lnTo>
                  <a:pt x="1379674" y="660399"/>
                </a:lnTo>
                <a:lnTo>
                  <a:pt x="1411692" y="685799"/>
                </a:lnTo>
                <a:lnTo>
                  <a:pt x="1430157" y="723899"/>
                </a:lnTo>
                <a:lnTo>
                  <a:pt x="1430349" y="761999"/>
                </a:lnTo>
                <a:lnTo>
                  <a:pt x="1424256" y="774699"/>
                </a:lnTo>
                <a:lnTo>
                  <a:pt x="1412931" y="800099"/>
                </a:lnTo>
                <a:lnTo>
                  <a:pt x="1543892" y="800099"/>
                </a:lnTo>
                <a:lnTo>
                  <a:pt x="1588339" y="787399"/>
                </a:lnTo>
                <a:lnTo>
                  <a:pt x="1730613" y="749299"/>
                </a:lnTo>
                <a:lnTo>
                  <a:pt x="1934726" y="749299"/>
                </a:lnTo>
                <a:lnTo>
                  <a:pt x="1941357" y="736599"/>
                </a:lnTo>
                <a:lnTo>
                  <a:pt x="1942377" y="723899"/>
                </a:lnTo>
                <a:lnTo>
                  <a:pt x="1481617" y="723899"/>
                </a:lnTo>
                <a:lnTo>
                  <a:pt x="1462303" y="673099"/>
                </a:lnTo>
                <a:lnTo>
                  <a:pt x="1438510" y="634999"/>
                </a:lnTo>
                <a:lnTo>
                  <a:pt x="1410430" y="584199"/>
                </a:lnTo>
                <a:lnTo>
                  <a:pt x="1378255" y="546099"/>
                </a:lnTo>
                <a:lnTo>
                  <a:pt x="1366228" y="533399"/>
                </a:lnTo>
                <a:close/>
              </a:path>
              <a:path w="1945004" h="1943100">
                <a:moveTo>
                  <a:pt x="1079966" y="634999"/>
                </a:moveTo>
                <a:lnTo>
                  <a:pt x="664588" y="634999"/>
                </a:lnTo>
                <a:lnTo>
                  <a:pt x="681609" y="647699"/>
                </a:lnTo>
                <a:lnTo>
                  <a:pt x="691366" y="660399"/>
                </a:lnTo>
                <a:lnTo>
                  <a:pt x="693159" y="698499"/>
                </a:lnTo>
                <a:lnTo>
                  <a:pt x="671665" y="749299"/>
                </a:lnTo>
                <a:lnTo>
                  <a:pt x="630714" y="787399"/>
                </a:lnTo>
                <a:lnTo>
                  <a:pt x="793475" y="787399"/>
                </a:lnTo>
                <a:lnTo>
                  <a:pt x="799706" y="774699"/>
                </a:lnTo>
                <a:lnTo>
                  <a:pt x="815804" y="761999"/>
                </a:lnTo>
                <a:lnTo>
                  <a:pt x="833497" y="749299"/>
                </a:lnTo>
                <a:lnTo>
                  <a:pt x="1350284" y="749299"/>
                </a:lnTo>
                <a:lnTo>
                  <a:pt x="1346921" y="736599"/>
                </a:lnTo>
                <a:lnTo>
                  <a:pt x="1346741" y="711199"/>
                </a:lnTo>
                <a:lnTo>
                  <a:pt x="1352839" y="685799"/>
                </a:lnTo>
                <a:lnTo>
                  <a:pt x="1364166" y="673099"/>
                </a:lnTo>
                <a:lnTo>
                  <a:pt x="1379674" y="660399"/>
                </a:lnTo>
                <a:lnTo>
                  <a:pt x="1158671" y="660399"/>
                </a:lnTo>
                <a:lnTo>
                  <a:pt x="1117775" y="647699"/>
                </a:lnTo>
                <a:lnTo>
                  <a:pt x="1079966" y="634999"/>
                </a:lnTo>
                <a:close/>
              </a:path>
              <a:path w="1945004" h="1943100">
                <a:moveTo>
                  <a:pt x="1819724" y="596899"/>
                </a:moveTo>
                <a:lnTo>
                  <a:pt x="1779356" y="609599"/>
                </a:lnTo>
                <a:lnTo>
                  <a:pt x="1747027" y="647699"/>
                </a:lnTo>
                <a:lnTo>
                  <a:pt x="1727133" y="685799"/>
                </a:lnTo>
                <a:lnTo>
                  <a:pt x="1725140" y="685799"/>
                </a:lnTo>
                <a:lnTo>
                  <a:pt x="1723933" y="698499"/>
                </a:lnTo>
                <a:lnTo>
                  <a:pt x="1723425" y="698499"/>
                </a:lnTo>
                <a:lnTo>
                  <a:pt x="1674824" y="711199"/>
                </a:lnTo>
                <a:lnTo>
                  <a:pt x="1624845" y="711199"/>
                </a:lnTo>
                <a:lnTo>
                  <a:pt x="1574985" y="723899"/>
                </a:lnTo>
                <a:lnTo>
                  <a:pt x="1942377" y="723899"/>
                </a:lnTo>
                <a:lnTo>
                  <a:pt x="1944416" y="698499"/>
                </a:lnTo>
                <a:lnTo>
                  <a:pt x="1930835" y="660399"/>
                </a:lnTo>
                <a:lnTo>
                  <a:pt x="1903109" y="622299"/>
                </a:lnTo>
                <a:lnTo>
                  <a:pt x="1863735" y="609599"/>
                </a:lnTo>
                <a:lnTo>
                  <a:pt x="1819724" y="596899"/>
                </a:lnTo>
                <a:close/>
              </a:path>
              <a:path w="1945004" h="1943100">
                <a:moveTo>
                  <a:pt x="852192" y="38099"/>
                </a:moveTo>
                <a:lnTo>
                  <a:pt x="794399" y="38099"/>
                </a:lnTo>
                <a:lnTo>
                  <a:pt x="772252" y="63499"/>
                </a:lnTo>
                <a:lnTo>
                  <a:pt x="758619" y="88899"/>
                </a:lnTo>
                <a:lnTo>
                  <a:pt x="756526" y="114299"/>
                </a:lnTo>
                <a:lnTo>
                  <a:pt x="765834" y="152399"/>
                </a:lnTo>
                <a:lnTo>
                  <a:pt x="784831" y="165099"/>
                </a:lnTo>
                <a:lnTo>
                  <a:pt x="811806" y="177799"/>
                </a:lnTo>
                <a:lnTo>
                  <a:pt x="817293" y="190499"/>
                </a:lnTo>
                <a:lnTo>
                  <a:pt x="828266" y="190499"/>
                </a:lnTo>
                <a:lnTo>
                  <a:pt x="834925" y="228599"/>
                </a:lnTo>
                <a:lnTo>
                  <a:pt x="836768" y="279399"/>
                </a:lnTo>
                <a:lnTo>
                  <a:pt x="835249" y="330199"/>
                </a:lnTo>
                <a:lnTo>
                  <a:pt x="831822" y="380999"/>
                </a:lnTo>
                <a:lnTo>
                  <a:pt x="782871" y="393699"/>
                </a:lnTo>
                <a:lnTo>
                  <a:pt x="735803" y="419099"/>
                </a:lnTo>
                <a:lnTo>
                  <a:pt x="690948" y="444499"/>
                </a:lnTo>
                <a:lnTo>
                  <a:pt x="648638" y="469899"/>
                </a:lnTo>
                <a:lnTo>
                  <a:pt x="609203" y="507999"/>
                </a:lnTo>
                <a:lnTo>
                  <a:pt x="1342175" y="507999"/>
                </a:lnTo>
                <a:lnTo>
                  <a:pt x="1315646" y="482599"/>
                </a:lnTo>
                <a:lnTo>
                  <a:pt x="765138" y="482599"/>
                </a:lnTo>
                <a:lnTo>
                  <a:pt x="758390" y="469899"/>
                </a:lnTo>
                <a:lnTo>
                  <a:pt x="758559" y="469899"/>
                </a:lnTo>
                <a:lnTo>
                  <a:pt x="765313" y="457199"/>
                </a:lnTo>
                <a:lnTo>
                  <a:pt x="777509" y="444499"/>
                </a:lnTo>
                <a:lnTo>
                  <a:pt x="794001" y="431799"/>
                </a:lnTo>
                <a:lnTo>
                  <a:pt x="1074722" y="431799"/>
                </a:lnTo>
                <a:lnTo>
                  <a:pt x="1063287" y="419099"/>
                </a:lnTo>
                <a:lnTo>
                  <a:pt x="1061526" y="406399"/>
                </a:lnTo>
                <a:lnTo>
                  <a:pt x="1190592" y="406399"/>
                </a:lnTo>
                <a:lnTo>
                  <a:pt x="1167080" y="393699"/>
                </a:lnTo>
                <a:lnTo>
                  <a:pt x="1067076" y="368299"/>
                </a:lnTo>
                <a:lnTo>
                  <a:pt x="908123" y="368299"/>
                </a:lnTo>
                <a:lnTo>
                  <a:pt x="890533" y="317499"/>
                </a:lnTo>
                <a:lnTo>
                  <a:pt x="875556" y="279399"/>
                </a:lnTo>
                <a:lnTo>
                  <a:pt x="864105" y="228599"/>
                </a:lnTo>
                <a:lnTo>
                  <a:pt x="857095" y="177799"/>
                </a:lnTo>
                <a:lnTo>
                  <a:pt x="873272" y="177799"/>
                </a:lnTo>
                <a:lnTo>
                  <a:pt x="887190" y="165099"/>
                </a:lnTo>
                <a:lnTo>
                  <a:pt x="898132" y="152399"/>
                </a:lnTo>
                <a:lnTo>
                  <a:pt x="905380" y="126999"/>
                </a:lnTo>
                <a:lnTo>
                  <a:pt x="907480" y="101599"/>
                </a:lnTo>
                <a:lnTo>
                  <a:pt x="898174" y="76199"/>
                </a:lnTo>
                <a:lnTo>
                  <a:pt x="879175" y="50799"/>
                </a:lnTo>
                <a:lnTo>
                  <a:pt x="852192" y="38099"/>
                </a:lnTo>
                <a:close/>
              </a:path>
              <a:path w="1945004" h="1943100">
                <a:moveTo>
                  <a:pt x="413484" y="279399"/>
                </a:moveTo>
                <a:lnTo>
                  <a:pt x="369474" y="279399"/>
                </a:lnTo>
                <a:lnTo>
                  <a:pt x="329111" y="292099"/>
                </a:lnTo>
                <a:lnTo>
                  <a:pt x="296787" y="317499"/>
                </a:lnTo>
                <a:lnTo>
                  <a:pt x="276895" y="355599"/>
                </a:lnTo>
                <a:lnTo>
                  <a:pt x="273831" y="406399"/>
                </a:lnTo>
                <a:lnTo>
                  <a:pt x="287412" y="444499"/>
                </a:lnTo>
                <a:lnTo>
                  <a:pt x="315141" y="469899"/>
                </a:lnTo>
                <a:lnTo>
                  <a:pt x="354517" y="495299"/>
                </a:lnTo>
                <a:lnTo>
                  <a:pt x="410235" y="495299"/>
                </a:lnTo>
                <a:lnTo>
                  <a:pt x="435678" y="482599"/>
                </a:lnTo>
                <a:lnTo>
                  <a:pt x="458010" y="469899"/>
                </a:lnTo>
                <a:lnTo>
                  <a:pt x="534227" y="469899"/>
                </a:lnTo>
                <a:lnTo>
                  <a:pt x="483943" y="431799"/>
                </a:lnTo>
                <a:lnTo>
                  <a:pt x="486775" y="431799"/>
                </a:lnTo>
                <a:lnTo>
                  <a:pt x="489315" y="419099"/>
                </a:lnTo>
                <a:lnTo>
                  <a:pt x="491119" y="419099"/>
                </a:lnTo>
                <a:lnTo>
                  <a:pt x="494178" y="368299"/>
                </a:lnTo>
                <a:lnTo>
                  <a:pt x="480595" y="330199"/>
                </a:lnTo>
                <a:lnTo>
                  <a:pt x="452866" y="304799"/>
                </a:lnTo>
                <a:lnTo>
                  <a:pt x="413484" y="279399"/>
                </a:lnTo>
                <a:close/>
              </a:path>
              <a:path w="1945004" h="1943100">
                <a:moveTo>
                  <a:pt x="1074722" y="431799"/>
                </a:moveTo>
                <a:lnTo>
                  <a:pt x="839766" y="431799"/>
                </a:lnTo>
                <a:lnTo>
                  <a:pt x="846515" y="444499"/>
                </a:lnTo>
                <a:lnTo>
                  <a:pt x="846337" y="457199"/>
                </a:lnTo>
                <a:lnTo>
                  <a:pt x="839576" y="457199"/>
                </a:lnTo>
                <a:lnTo>
                  <a:pt x="827379" y="469899"/>
                </a:lnTo>
                <a:lnTo>
                  <a:pt x="810892" y="482599"/>
                </a:lnTo>
                <a:lnTo>
                  <a:pt x="1315646" y="482599"/>
                </a:lnTo>
                <a:lnTo>
                  <a:pt x="1302382" y="469899"/>
                </a:lnTo>
                <a:lnTo>
                  <a:pt x="1145810" y="469899"/>
                </a:lnTo>
                <a:lnTo>
                  <a:pt x="1119197" y="457199"/>
                </a:lnTo>
                <a:lnTo>
                  <a:pt x="1093977" y="444499"/>
                </a:lnTo>
                <a:lnTo>
                  <a:pt x="1074722" y="431799"/>
                </a:lnTo>
                <a:close/>
              </a:path>
              <a:path w="1945004" h="1943100">
                <a:moveTo>
                  <a:pt x="1190592" y="406399"/>
                </a:moveTo>
                <a:lnTo>
                  <a:pt x="1137015" y="406399"/>
                </a:lnTo>
                <a:lnTo>
                  <a:pt x="1162228" y="419099"/>
                </a:lnTo>
                <a:lnTo>
                  <a:pt x="1181480" y="431799"/>
                </a:lnTo>
                <a:lnTo>
                  <a:pt x="1192913" y="444499"/>
                </a:lnTo>
                <a:lnTo>
                  <a:pt x="1194673" y="457199"/>
                </a:lnTo>
                <a:lnTo>
                  <a:pt x="1185977" y="469899"/>
                </a:lnTo>
                <a:lnTo>
                  <a:pt x="1302382" y="469899"/>
                </a:lnTo>
                <a:lnTo>
                  <a:pt x="1321705" y="431799"/>
                </a:lnTo>
                <a:lnTo>
                  <a:pt x="1328413" y="419099"/>
                </a:lnTo>
                <a:lnTo>
                  <a:pt x="1214104" y="419099"/>
                </a:lnTo>
                <a:lnTo>
                  <a:pt x="1190592" y="406399"/>
                </a:lnTo>
                <a:close/>
              </a:path>
              <a:path w="1945004" h="1943100">
                <a:moveTo>
                  <a:pt x="1505315" y="0"/>
                </a:moveTo>
                <a:lnTo>
                  <a:pt x="1415783" y="0"/>
                </a:lnTo>
                <a:lnTo>
                  <a:pt x="1375266" y="25399"/>
                </a:lnTo>
                <a:lnTo>
                  <a:pt x="1340255" y="50799"/>
                </a:lnTo>
                <a:lnTo>
                  <a:pt x="1312756" y="88899"/>
                </a:lnTo>
                <a:lnTo>
                  <a:pt x="1294775" y="126999"/>
                </a:lnTo>
                <a:lnTo>
                  <a:pt x="1288616" y="165099"/>
                </a:lnTo>
                <a:lnTo>
                  <a:pt x="1294190" y="215899"/>
                </a:lnTo>
                <a:lnTo>
                  <a:pt x="1310366" y="253999"/>
                </a:lnTo>
                <a:lnTo>
                  <a:pt x="1336012" y="292099"/>
                </a:lnTo>
                <a:lnTo>
                  <a:pt x="1307505" y="317499"/>
                </a:lnTo>
                <a:lnTo>
                  <a:pt x="1277268" y="355599"/>
                </a:lnTo>
                <a:lnTo>
                  <a:pt x="1245925" y="393699"/>
                </a:lnTo>
                <a:lnTo>
                  <a:pt x="1214104" y="419099"/>
                </a:lnTo>
                <a:lnTo>
                  <a:pt x="1328413" y="419099"/>
                </a:lnTo>
                <a:lnTo>
                  <a:pt x="1341828" y="393699"/>
                </a:lnTo>
                <a:lnTo>
                  <a:pt x="1363190" y="355599"/>
                </a:lnTo>
                <a:lnTo>
                  <a:pt x="1386227" y="330199"/>
                </a:lnTo>
                <a:lnTo>
                  <a:pt x="1503969" y="330199"/>
                </a:lnTo>
                <a:lnTo>
                  <a:pt x="1544488" y="317499"/>
                </a:lnTo>
                <a:lnTo>
                  <a:pt x="1579500" y="292099"/>
                </a:lnTo>
                <a:lnTo>
                  <a:pt x="1606998" y="253999"/>
                </a:lnTo>
                <a:lnTo>
                  <a:pt x="1624975" y="215899"/>
                </a:lnTo>
                <a:lnTo>
                  <a:pt x="1631162" y="165099"/>
                </a:lnTo>
                <a:lnTo>
                  <a:pt x="1625377" y="126999"/>
                </a:lnTo>
                <a:lnTo>
                  <a:pt x="1608760" y="88899"/>
                </a:lnTo>
                <a:lnTo>
                  <a:pt x="1582450" y="50799"/>
                </a:lnTo>
                <a:lnTo>
                  <a:pt x="1547589" y="25399"/>
                </a:lnTo>
                <a:lnTo>
                  <a:pt x="1505315" y="0"/>
                </a:lnTo>
                <a:close/>
              </a:path>
              <a:path w="1945004" h="1943100">
                <a:moveTo>
                  <a:pt x="1503969" y="330199"/>
                </a:moveTo>
                <a:lnTo>
                  <a:pt x="1414434" y="330199"/>
                </a:lnTo>
                <a:lnTo>
                  <a:pt x="1459949" y="342899"/>
                </a:lnTo>
                <a:lnTo>
                  <a:pt x="1503969" y="330199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78175" y="237150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1" y="2400"/>
                </a:lnTo>
                <a:lnTo>
                  <a:pt x="8948" y="8948"/>
                </a:lnTo>
                <a:lnTo>
                  <a:pt x="2400" y="18661"/>
                </a:lnTo>
                <a:lnTo>
                  <a:pt x="0" y="30556"/>
                </a:lnTo>
                <a:lnTo>
                  <a:pt x="2400" y="42451"/>
                </a:lnTo>
                <a:lnTo>
                  <a:pt x="8948" y="52163"/>
                </a:lnTo>
                <a:lnTo>
                  <a:pt x="18661" y="58711"/>
                </a:lnTo>
                <a:lnTo>
                  <a:pt x="30556" y="61112"/>
                </a:lnTo>
                <a:lnTo>
                  <a:pt x="42451" y="58711"/>
                </a:lnTo>
                <a:lnTo>
                  <a:pt x="52163" y="52163"/>
                </a:lnTo>
                <a:lnTo>
                  <a:pt x="58711" y="42451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98230" y="277970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6" y="2400"/>
                </a:lnTo>
                <a:lnTo>
                  <a:pt x="8953" y="8948"/>
                </a:lnTo>
                <a:lnTo>
                  <a:pt x="2402" y="18661"/>
                </a:lnTo>
                <a:lnTo>
                  <a:pt x="0" y="30556"/>
                </a:lnTo>
                <a:lnTo>
                  <a:pt x="2402" y="42445"/>
                </a:lnTo>
                <a:lnTo>
                  <a:pt x="8953" y="52158"/>
                </a:lnTo>
                <a:lnTo>
                  <a:pt x="18666" y="58709"/>
                </a:lnTo>
                <a:lnTo>
                  <a:pt x="30556" y="61112"/>
                </a:lnTo>
                <a:lnTo>
                  <a:pt x="42451" y="58709"/>
                </a:lnTo>
                <a:lnTo>
                  <a:pt x="52163" y="52158"/>
                </a:lnTo>
                <a:lnTo>
                  <a:pt x="58711" y="42445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7345" y="269859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1" y="2400"/>
                </a:lnTo>
                <a:lnTo>
                  <a:pt x="8948" y="8947"/>
                </a:lnTo>
                <a:lnTo>
                  <a:pt x="2400" y="18655"/>
                </a:lnTo>
                <a:lnTo>
                  <a:pt x="0" y="30543"/>
                </a:lnTo>
                <a:lnTo>
                  <a:pt x="2400" y="42438"/>
                </a:lnTo>
                <a:lnTo>
                  <a:pt x="8948" y="52150"/>
                </a:lnTo>
                <a:lnTo>
                  <a:pt x="18661" y="58698"/>
                </a:lnTo>
                <a:lnTo>
                  <a:pt x="30556" y="61099"/>
                </a:lnTo>
                <a:lnTo>
                  <a:pt x="42451" y="58698"/>
                </a:lnTo>
                <a:lnTo>
                  <a:pt x="52163" y="52150"/>
                </a:lnTo>
                <a:lnTo>
                  <a:pt x="58711" y="42438"/>
                </a:lnTo>
                <a:lnTo>
                  <a:pt x="61112" y="30543"/>
                </a:lnTo>
                <a:lnTo>
                  <a:pt x="58711" y="18655"/>
                </a:lnTo>
                <a:lnTo>
                  <a:pt x="52163" y="8947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66655" y="2371563"/>
            <a:ext cx="73266" cy="73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84341" y="239727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3545" y="0"/>
                </a:moveTo>
                <a:lnTo>
                  <a:pt x="15257" y="537"/>
                </a:lnTo>
                <a:lnTo>
                  <a:pt x="8062" y="4090"/>
                </a:lnTo>
                <a:lnTo>
                  <a:pt x="2723" y="10085"/>
                </a:lnTo>
                <a:lnTo>
                  <a:pt x="0" y="17945"/>
                </a:lnTo>
                <a:lnTo>
                  <a:pt x="537" y="26238"/>
                </a:lnTo>
                <a:lnTo>
                  <a:pt x="4090" y="33432"/>
                </a:lnTo>
                <a:lnTo>
                  <a:pt x="10085" y="38769"/>
                </a:lnTo>
                <a:lnTo>
                  <a:pt x="17945" y="41490"/>
                </a:lnTo>
                <a:lnTo>
                  <a:pt x="26238" y="40951"/>
                </a:lnTo>
                <a:lnTo>
                  <a:pt x="33432" y="37395"/>
                </a:lnTo>
                <a:lnTo>
                  <a:pt x="38769" y="31400"/>
                </a:lnTo>
                <a:lnTo>
                  <a:pt x="41490" y="23545"/>
                </a:lnTo>
                <a:lnTo>
                  <a:pt x="40951" y="15259"/>
                </a:lnTo>
                <a:lnTo>
                  <a:pt x="37395" y="8067"/>
                </a:lnTo>
                <a:lnTo>
                  <a:pt x="31400" y="2728"/>
                </a:lnTo>
                <a:lnTo>
                  <a:pt x="23545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7023" y="259660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942" y="0"/>
                </a:moveTo>
                <a:lnTo>
                  <a:pt x="12789" y="1645"/>
                </a:lnTo>
                <a:lnTo>
                  <a:pt x="6132" y="6130"/>
                </a:lnTo>
                <a:lnTo>
                  <a:pt x="1645" y="12783"/>
                </a:lnTo>
                <a:lnTo>
                  <a:pt x="0" y="20929"/>
                </a:lnTo>
                <a:lnTo>
                  <a:pt x="1645" y="29075"/>
                </a:lnTo>
                <a:lnTo>
                  <a:pt x="6132" y="35728"/>
                </a:lnTo>
                <a:lnTo>
                  <a:pt x="12789" y="40214"/>
                </a:lnTo>
                <a:lnTo>
                  <a:pt x="20942" y="41859"/>
                </a:lnTo>
                <a:lnTo>
                  <a:pt x="29088" y="40214"/>
                </a:lnTo>
                <a:lnTo>
                  <a:pt x="35740" y="35728"/>
                </a:lnTo>
                <a:lnTo>
                  <a:pt x="40226" y="29075"/>
                </a:lnTo>
                <a:lnTo>
                  <a:pt x="41871" y="20929"/>
                </a:lnTo>
                <a:lnTo>
                  <a:pt x="40226" y="12783"/>
                </a:lnTo>
                <a:lnTo>
                  <a:pt x="35740" y="6130"/>
                </a:lnTo>
                <a:lnTo>
                  <a:pt x="29088" y="1645"/>
                </a:lnTo>
                <a:lnTo>
                  <a:pt x="20942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01509" y="269079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942" y="0"/>
                </a:moveTo>
                <a:lnTo>
                  <a:pt x="12783" y="1645"/>
                </a:lnTo>
                <a:lnTo>
                  <a:pt x="6127" y="6130"/>
                </a:lnTo>
                <a:lnTo>
                  <a:pt x="1643" y="12783"/>
                </a:lnTo>
                <a:lnTo>
                  <a:pt x="0" y="20929"/>
                </a:lnTo>
                <a:lnTo>
                  <a:pt x="1643" y="29075"/>
                </a:lnTo>
                <a:lnTo>
                  <a:pt x="6127" y="35728"/>
                </a:lnTo>
                <a:lnTo>
                  <a:pt x="12783" y="40214"/>
                </a:lnTo>
                <a:lnTo>
                  <a:pt x="20942" y="41859"/>
                </a:lnTo>
                <a:lnTo>
                  <a:pt x="29088" y="40214"/>
                </a:lnTo>
                <a:lnTo>
                  <a:pt x="35740" y="35728"/>
                </a:lnTo>
                <a:lnTo>
                  <a:pt x="40226" y="29075"/>
                </a:lnTo>
                <a:lnTo>
                  <a:pt x="41871" y="20929"/>
                </a:lnTo>
                <a:lnTo>
                  <a:pt x="40226" y="12783"/>
                </a:lnTo>
                <a:lnTo>
                  <a:pt x="35740" y="6130"/>
                </a:lnTo>
                <a:lnTo>
                  <a:pt x="29088" y="1645"/>
                </a:lnTo>
                <a:lnTo>
                  <a:pt x="20942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45687" y="2493680"/>
            <a:ext cx="94195" cy="94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29155" y="2783250"/>
            <a:ext cx="94195" cy="94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94875" y="2464894"/>
            <a:ext cx="94195" cy="94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87577" y="2401288"/>
            <a:ext cx="461645" cy="441959"/>
          </a:xfrm>
          <a:custGeom>
            <a:avLst/>
            <a:gdLst/>
            <a:ahLst/>
            <a:cxnLst/>
            <a:rect l="l" t="t" r="r" b="b"/>
            <a:pathLst>
              <a:path w="461645" h="441960">
                <a:moveTo>
                  <a:pt x="280760" y="360438"/>
                </a:moveTo>
                <a:lnTo>
                  <a:pt x="260286" y="360438"/>
                </a:lnTo>
                <a:lnTo>
                  <a:pt x="264366" y="370151"/>
                </a:lnTo>
                <a:lnTo>
                  <a:pt x="267828" y="379925"/>
                </a:lnTo>
                <a:lnTo>
                  <a:pt x="270664" y="389983"/>
                </a:lnTo>
                <a:lnTo>
                  <a:pt x="272770" y="400278"/>
                </a:lnTo>
                <a:lnTo>
                  <a:pt x="273995" y="410605"/>
                </a:lnTo>
                <a:lnTo>
                  <a:pt x="274340" y="421505"/>
                </a:lnTo>
                <a:lnTo>
                  <a:pt x="273583" y="432087"/>
                </a:lnTo>
                <a:lnTo>
                  <a:pt x="271500" y="441464"/>
                </a:lnTo>
                <a:lnTo>
                  <a:pt x="300621" y="435838"/>
                </a:lnTo>
                <a:lnTo>
                  <a:pt x="284086" y="398094"/>
                </a:lnTo>
                <a:lnTo>
                  <a:pt x="280760" y="369217"/>
                </a:lnTo>
                <a:lnTo>
                  <a:pt x="280760" y="360438"/>
                </a:lnTo>
                <a:close/>
              </a:path>
              <a:path w="461645" h="441960">
                <a:moveTo>
                  <a:pt x="381373" y="290576"/>
                </a:moveTo>
                <a:lnTo>
                  <a:pt x="107276" y="290576"/>
                </a:lnTo>
                <a:lnTo>
                  <a:pt x="117232" y="305203"/>
                </a:lnTo>
                <a:lnTo>
                  <a:pt x="128827" y="318508"/>
                </a:lnTo>
                <a:lnTo>
                  <a:pt x="141915" y="330343"/>
                </a:lnTo>
                <a:lnTo>
                  <a:pt x="156349" y="340563"/>
                </a:lnTo>
                <a:lnTo>
                  <a:pt x="153852" y="353921"/>
                </a:lnTo>
                <a:lnTo>
                  <a:pt x="149756" y="370151"/>
                </a:lnTo>
                <a:lnTo>
                  <a:pt x="143267" y="386433"/>
                </a:lnTo>
                <a:lnTo>
                  <a:pt x="133591" y="399948"/>
                </a:lnTo>
                <a:lnTo>
                  <a:pt x="152438" y="407593"/>
                </a:lnTo>
                <a:lnTo>
                  <a:pt x="164647" y="369217"/>
                </a:lnTo>
                <a:lnTo>
                  <a:pt x="176263" y="350926"/>
                </a:lnTo>
                <a:lnTo>
                  <a:pt x="291103" y="350926"/>
                </a:lnTo>
                <a:lnTo>
                  <a:pt x="301423" y="346596"/>
                </a:lnTo>
                <a:lnTo>
                  <a:pt x="320257" y="335102"/>
                </a:lnTo>
                <a:lnTo>
                  <a:pt x="337103" y="321007"/>
                </a:lnTo>
                <a:lnTo>
                  <a:pt x="351688" y="304584"/>
                </a:lnTo>
                <a:lnTo>
                  <a:pt x="403944" y="304584"/>
                </a:lnTo>
                <a:lnTo>
                  <a:pt x="392990" y="298210"/>
                </a:lnTo>
                <a:lnTo>
                  <a:pt x="381373" y="290576"/>
                </a:lnTo>
                <a:close/>
              </a:path>
              <a:path w="461645" h="441960">
                <a:moveTo>
                  <a:pt x="291103" y="350926"/>
                </a:moveTo>
                <a:lnTo>
                  <a:pt x="176263" y="350926"/>
                </a:lnTo>
                <a:lnTo>
                  <a:pt x="197032" y="358000"/>
                </a:lnTo>
                <a:lnTo>
                  <a:pt x="218217" y="361869"/>
                </a:lnTo>
                <a:lnTo>
                  <a:pt x="239431" y="362643"/>
                </a:lnTo>
                <a:lnTo>
                  <a:pt x="260286" y="360438"/>
                </a:lnTo>
                <a:lnTo>
                  <a:pt x="280760" y="360438"/>
                </a:lnTo>
                <a:lnTo>
                  <a:pt x="280873" y="355219"/>
                </a:lnTo>
                <a:lnTo>
                  <a:pt x="291103" y="350926"/>
                </a:lnTo>
                <a:close/>
              </a:path>
              <a:path w="461645" h="441960">
                <a:moveTo>
                  <a:pt x="403944" y="304584"/>
                </a:moveTo>
                <a:lnTo>
                  <a:pt x="351688" y="304584"/>
                </a:lnTo>
                <a:lnTo>
                  <a:pt x="364581" y="309111"/>
                </a:lnTo>
                <a:lnTo>
                  <a:pt x="380776" y="315315"/>
                </a:lnTo>
                <a:lnTo>
                  <a:pt x="397778" y="322929"/>
                </a:lnTo>
                <a:lnTo>
                  <a:pt x="413092" y="331685"/>
                </a:lnTo>
                <a:lnTo>
                  <a:pt x="422440" y="313613"/>
                </a:lnTo>
                <a:lnTo>
                  <a:pt x="407969" y="306925"/>
                </a:lnTo>
                <a:lnTo>
                  <a:pt x="403944" y="304584"/>
                </a:lnTo>
                <a:close/>
              </a:path>
              <a:path w="461645" h="441960">
                <a:moveTo>
                  <a:pt x="71128" y="153250"/>
                </a:moveTo>
                <a:lnTo>
                  <a:pt x="4190" y="153250"/>
                </a:lnTo>
                <a:lnTo>
                  <a:pt x="8191" y="153644"/>
                </a:lnTo>
                <a:lnTo>
                  <a:pt x="12115" y="154190"/>
                </a:lnTo>
                <a:lnTo>
                  <a:pt x="32574" y="158914"/>
                </a:lnTo>
                <a:lnTo>
                  <a:pt x="52147" y="166523"/>
                </a:lnTo>
                <a:lnTo>
                  <a:pt x="70999" y="176030"/>
                </a:lnTo>
                <a:lnTo>
                  <a:pt x="89293" y="186448"/>
                </a:lnTo>
                <a:lnTo>
                  <a:pt x="86711" y="207518"/>
                </a:lnTo>
                <a:lnTo>
                  <a:pt x="87174" y="228981"/>
                </a:lnTo>
                <a:lnTo>
                  <a:pt x="90792" y="250424"/>
                </a:lnTo>
                <a:lnTo>
                  <a:pt x="97675" y="271437"/>
                </a:lnTo>
                <a:lnTo>
                  <a:pt x="86063" y="279788"/>
                </a:lnTo>
                <a:lnTo>
                  <a:pt x="50685" y="299097"/>
                </a:lnTo>
                <a:lnTo>
                  <a:pt x="31826" y="303517"/>
                </a:lnTo>
                <a:lnTo>
                  <a:pt x="37896" y="317373"/>
                </a:lnTo>
                <a:lnTo>
                  <a:pt x="75161" y="298021"/>
                </a:lnTo>
                <a:lnTo>
                  <a:pt x="107276" y="290576"/>
                </a:lnTo>
                <a:lnTo>
                  <a:pt x="381373" y="290576"/>
                </a:lnTo>
                <a:lnTo>
                  <a:pt x="378804" y="288887"/>
                </a:lnTo>
                <a:lnTo>
                  <a:pt x="366712" y="280377"/>
                </a:lnTo>
                <a:lnTo>
                  <a:pt x="373058" y="265550"/>
                </a:lnTo>
                <a:lnTo>
                  <a:pt x="377777" y="249940"/>
                </a:lnTo>
                <a:lnTo>
                  <a:pt x="380767" y="233652"/>
                </a:lnTo>
                <a:lnTo>
                  <a:pt x="381927" y="216789"/>
                </a:lnTo>
                <a:lnTo>
                  <a:pt x="420338" y="216789"/>
                </a:lnTo>
                <a:lnTo>
                  <a:pt x="420822" y="210794"/>
                </a:lnTo>
                <a:lnTo>
                  <a:pt x="401504" y="210794"/>
                </a:lnTo>
                <a:lnTo>
                  <a:pt x="391231" y="210420"/>
                </a:lnTo>
                <a:lnTo>
                  <a:pt x="381825" y="209461"/>
                </a:lnTo>
                <a:lnTo>
                  <a:pt x="380926" y="197715"/>
                </a:lnTo>
                <a:lnTo>
                  <a:pt x="379128" y="186242"/>
                </a:lnTo>
                <a:lnTo>
                  <a:pt x="376465" y="175078"/>
                </a:lnTo>
                <a:lnTo>
                  <a:pt x="372973" y="164261"/>
                </a:lnTo>
                <a:lnTo>
                  <a:pt x="381704" y="159004"/>
                </a:lnTo>
                <a:lnTo>
                  <a:pt x="97510" y="159004"/>
                </a:lnTo>
                <a:lnTo>
                  <a:pt x="77350" y="154864"/>
                </a:lnTo>
                <a:lnTo>
                  <a:pt x="71128" y="153250"/>
                </a:lnTo>
                <a:close/>
              </a:path>
              <a:path w="461645" h="441960">
                <a:moveTo>
                  <a:pt x="420338" y="216789"/>
                </a:moveTo>
                <a:lnTo>
                  <a:pt x="381927" y="216789"/>
                </a:lnTo>
                <a:lnTo>
                  <a:pt x="391203" y="217368"/>
                </a:lnTo>
                <a:lnTo>
                  <a:pt x="401207" y="218649"/>
                </a:lnTo>
                <a:lnTo>
                  <a:pt x="411032" y="220750"/>
                </a:lnTo>
                <a:lnTo>
                  <a:pt x="419773" y="223786"/>
                </a:lnTo>
                <a:lnTo>
                  <a:pt x="420338" y="216789"/>
                </a:lnTo>
                <a:close/>
              </a:path>
              <a:path w="461645" h="441960">
                <a:moveTo>
                  <a:pt x="420992" y="208699"/>
                </a:moveTo>
                <a:lnTo>
                  <a:pt x="411729" y="210311"/>
                </a:lnTo>
                <a:lnTo>
                  <a:pt x="401504" y="210794"/>
                </a:lnTo>
                <a:lnTo>
                  <a:pt x="420822" y="210794"/>
                </a:lnTo>
                <a:lnTo>
                  <a:pt x="420992" y="208699"/>
                </a:lnTo>
                <a:close/>
              </a:path>
              <a:path w="461645" h="441960">
                <a:moveTo>
                  <a:pt x="131305" y="0"/>
                </a:moveTo>
                <a:lnTo>
                  <a:pt x="112864" y="8585"/>
                </a:lnTo>
                <a:lnTo>
                  <a:pt x="125209" y="26729"/>
                </a:lnTo>
                <a:lnTo>
                  <a:pt x="135366" y="48587"/>
                </a:lnTo>
                <a:lnTo>
                  <a:pt x="143708" y="71610"/>
                </a:lnTo>
                <a:lnTo>
                  <a:pt x="150609" y="93256"/>
                </a:lnTo>
                <a:lnTo>
                  <a:pt x="133933" y="106601"/>
                </a:lnTo>
                <a:lnTo>
                  <a:pt x="119354" y="122177"/>
                </a:lnTo>
                <a:lnTo>
                  <a:pt x="107128" y="139729"/>
                </a:lnTo>
                <a:lnTo>
                  <a:pt x="97510" y="159004"/>
                </a:lnTo>
                <a:lnTo>
                  <a:pt x="381704" y="159004"/>
                </a:lnTo>
                <a:lnTo>
                  <a:pt x="387159" y="155779"/>
                </a:lnTo>
                <a:lnTo>
                  <a:pt x="394868" y="151307"/>
                </a:lnTo>
                <a:lnTo>
                  <a:pt x="407380" y="144970"/>
                </a:lnTo>
                <a:lnTo>
                  <a:pt x="364286" y="144970"/>
                </a:lnTo>
                <a:lnTo>
                  <a:pt x="351370" y="125066"/>
                </a:lnTo>
                <a:lnTo>
                  <a:pt x="335516" y="107537"/>
                </a:lnTo>
                <a:lnTo>
                  <a:pt x="317064" y="92731"/>
                </a:lnTo>
                <a:lnTo>
                  <a:pt x="297430" y="81610"/>
                </a:lnTo>
                <a:lnTo>
                  <a:pt x="170764" y="81610"/>
                </a:lnTo>
                <a:lnTo>
                  <a:pt x="159153" y="63188"/>
                </a:lnTo>
                <a:lnTo>
                  <a:pt x="147219" y="42495"/>
                </a:lnTo>
                <a:lnTo>
                  <a:pt x="137193" y="20957"/>
                </a:lnTo>
                <a:lnTo>
                  <a:pt x="131305" y="0"/>
                </a:lnTo>
                <a:close/>
              </a:path>
              <a:path w="461645" h="441960">
                <a:moveTo>
                  <a:pt x="10413" y="125603"/>
                </a:moveTo>
                <a:lnTo>
                  <a:pt x="0" y="153377"/>
                </a:lnTo>
                <a:lnTo>
                  <a:pt x="4190" y="153250"/>
                </a:lnTo>
                <a:lnTo>
                  <a:pt x="71128" y="153250"/>
                </a:lnTo>
                <a:lnTo>
                  <a:pt x="20091" y="132956"/>
                </a:lnTo>
                <a:lnTo>
                  <a:pt x="13500" y="128447"/>
                </a:lnTo>
                <a:lnTo>
                  <a:pt x="10413" y="125603"/>
                </a:lnTo>
                <a:close/>
              </a:path>
              <a:path w="461645" h="441960">
                <a:moveTo>
                  <a:pt x="449452" y="104038"/>
                </a:moveTo>
                <a:lnTo>
                  <a:pt x="418064" y="126650"/>
                </a:lnTo>
                <a:lnTo>
                  <a:pt x="373536" y="142483"/>
                </a:lnTo>
                <a:lnTo>
                  <a:pt x="364286" y="144970"/>
                </a:lnTo>
                <a:lnTo>
                  <a:pt x="407380" y="144970"/>
                </a:lnTo>
                <a:lnTo>
                  <a:pt x="410086" y="143599"/>
                </a:lnTo>
                <a:lnTo>
                  <a:pt x="427024" y="137021"/>
                </a:lnTo>
                <a:lnTo>
                  <a:pt x="444438" y="132589"/>
                </a:lnTo>
                <a:lnTo>
                  <a:pt x="461086" y="131318"/>
                </a:lnTo>
                <a:lnTo>
                  <a:pt x="449452" y="104038"/>
                </a:lnTo>
                <a:close/>
              </a:path>
              <a:path w="461645" h="441960">
                <a:moveTo>
                  <a:pt x="225069" y="16725"/>
                </a:moveTo>
                <a:lnTo>
                  <a:pt x="209956" y="16725"/>
                </a:lnTo>
                <a:lnTo>
                  <a:pt x="212174" y="29194"/>
                </a:lnTo>
                <a:lnTo>
                  <a:pt x="212739" y="41719"/>
                </a:lnTo>
                <a:lnTo>
                  <a:pt x="212739" y="44189"/>
                </a:lnTo>
                <a:lnTo>
                  <a:pt x="212303" y="56502"/>
                </a:lnTo>
                <a:lnTo>
                  <a:pt x="211239" y="69113"/>
                </a:lnTo>
                <a:lnTo>
                  <a:pt x="200666" y="71160"/>
                </a:lnTo>
                <a:lnTo>
                  <a:pt x="190377" y="73947"/>
                </a:lnTo>
                <a:lnTo>
                  <a:pt x="180401" y="77441"/>
                </a:lnTo>
                <a:lnTo>
                  <a:pt x="170764" y="81610"/>
                </a:lnTo>
                <a:lnTo>
                  <a:pt x="297430" y="81610"/>
                </a:lnTo>
                <a:lnTo>
                  <a:pt x="296354" y="81000"/>
                </a:lnTo>
                <a:lnTo>
                  <a:pt x="296900" y="76060"/>
                </a:lnTo>
                <a:lnTo>
                  <a:pt x="297367" y="72377"/>
                </a:lnTo>
                <a:lnTo>
                  <a:pt x="272630" y="72377"/>
                </a:lnTo>
                <a:lnTo>
                  <a:pt x="260526" y="69668"/>
                </a:lnTo>
                <a:lnTo>
                  <a:pt x="248280" y="67992"/>
                </a:lnTo>
                <a:lnTo>
                  <a:pt x="242818" y="67703"/>
                </a:lnTo>
                <a:lnTo>
                  <a:pt x="223634" y="67703"/>
                </a:lnTo>
                <a:lnTo>
                  <a:pt x="222640" y="55348"/>
                </a:lnTo>
                <a:lnTo>
                  <a:pt x="222251" y="42495"/>
                </a:lnTo>
                <a:lnTo>
                  <a:pt x="222253" y="41719"/>
                </a:lnTo>
                <a:lnTo>
                  <a:pt x="222891" y="28823"/>
                </a:lnTo>
                <a:lnTo>
                  <a:pt x="225069" y="16725"/>
                </a:lnTo>
                <a:close/>
              </a:path>
              <a:path w="461645" h="441960">
                <a:moveTo>
                  <a:pt x="302767" y="3175"/>
                </a:moveTo>
                <a:lnTo>
                  <a:pt x="303034" y="6299"/>
                </a:lnTo>
                <a:lnTo>
                  <a:pt x="302831" y="9245"/>
                </a:lnTo>
                <a:lnTo>
                  <a:pt x="302501" y="12141"/>
                </a:lnTo>
                <a:lnTo>
                  <a:pt x="287299" y="51523"/>
                </a:lnTo>
                <a:lnTo>
                  <a:pt x="272630" y="72377"/>
                </a:lnTo>
                <a:lnTo>
                  <a:pt x="297367" y="72377"/>
                </a:lnTo>
                <a:lnTo>
                  <a:pt x="307601" y="31573"/>
                </a:lnTo>
                <a:lnTo>
                  <a:pt x="321678" y="10655"/>
                </a:lnTo>
                <a:lnTo>
                  <a:pt x="302767" y="3175"/>
                </a:lnTo>
                <a:close/>
              </a:path>
              <a:path w="461645" h="441960">
                <a:moveTo>
                  <a:pt x="235960" y="67340"/>
                </a:moveTo>
                <a:lnTo>
                  <a:pt x="223634" y="67703"/>
                </a:lnTo>
                <a:lnTo>
                  <a:pt x="242818" y="67703"/>
                </a:lnTo>
                <a:lnTo>
                  <a:pt x="235960" y="6734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36228" y="131289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4"/>
                </a:lnTo>
                <a:lnTo>
                  <a:pt x="5402" y="31484"/>
                </a:lnTo>
                <a:lnTo>
                  <a:pt x="11267" y="35433"/>
                </a:lnTo>
                <a:lnTo>
                  <a:pt x="18453" y="36880"/>
                </a:lnTo>
                <a:lnTo>
                  <a:pt x="25631" y="35433"/>
                </a:lnTo>
                <a:lnTo>
                  <a:pt x="31492" y="31484"/>
                </a:lnTo>
                <a:lnTo>
                  <a:pt x="35444" y="25624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48334" y="155931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18"/>
                </a:lnTo>
                <a:lnTo>
                  <a:pt x="5402" y="31480"/>
                </a:lnTo>
                <a:lnTo>
                  <a:pt x="11267" y="35431"/>
                </a:lnTo>
                <a:lnTo>
                  <a:pt x="18453" y="36880"/>
                </a:lnTo>
                <a:lnTo>
                  <a:pt x="25631" y="35431"/>
                </a:lnTo>
                <a:lnTo>
                  <a:pt x="31492" y="31480"/>
                </a:lnTo>
                <a:lnTo>
                  <a:pt x="35444" y="25618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16831" y="151033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1" y="5402"/>
                </a:lnTo>
                <a:lnTo>
                  <a:pt x="25626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50021" y="131293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10" y="0"/>
                </a:moveTo>
                <a:lnTo>
                  <a:pt x="13501" y="1736"/>
                </a:lnTo>
                <a:lnTo>
                  <a:pt x="6473" y="6473"/>
                </a:lnTo>
                <a:lnTo>
                  <a:pt x="1736" y="13501"/>
                </a:lnTo>
                <a:lnTo>
                  <a:pt x="0" y="22110"/>
                </a:lnTo>
                <a:lnTo>
                  <a:pt x="1736" y="30719"/>
                </a:lnTo>
                <a:lnTo>
                  <a:pt x="6473" y="37747"/>
                </a:lnTo>
                <a:lnTo>
                  <a:pt x="13501" y="42484"/>
                </a:lnTo>
                <a:lnTo>
                  <a:pt x="22110" y="44221"/>
                </a:lnTo>
                <a:lnTo>
                  <a:pt x="30719" y="42484"/>
                </a:lnTo>
                <a:lnTo>
                  <a:pt x="37747" y="37747"/>
                </a:lnTo>
                <a:lnTo>
                  <a:pt x="42484" y="30719"/>
                </a:lnTo>
                <a:lnTo>
                  <a:pt x="44221" y="22110"/>
                </a:lnTo>
                <a:lnTo>
                  <a:pt x="42484" y="13501"/>
                </a:lnTo>
                <a:lnTo>
                  <a:pt x="37747" y="6473"/>
                </a:lnTo>
                <a:lnTo>
                  <a:pt x="30719" y="1736"/>
                </a:lnTo>
                <a:lnTo>
                  <a:pt x="22110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99389" y="1327518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66" y="4826"/>
                </a:lnTo>
                <a:lnTo>
                  <a:pt x="0" y="18669"/>
                </a:lnTo>
                <a:lnTo>
                  <a:pt x="4838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16"/>
                </a:lnTo>
                <a:lnTo>
                  <a:pt x="22059" y="1854"/>
                </a:lnTo>
                <a:lnTo>
                  <a:pt x="8242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22686" y="144877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08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08" y="25273"/>
                </a:lnTo>
                <a:lnTo>
                  <a:pt x="25260" y="19621"/>
                </a:lnTo>
                <a:lnTo>
                  <a:pt x="25260" y="5651"/>
                </a:lnTo>
                <a:lnTo>
                  <a:pt x="1960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89956" y="150563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08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08" y="25273"/>
                </a:lnTo>
                <a:lnTo>
                  <a:pt x="25260" y="19621"/>
                </a:lnTo>
                <a:lnTo>
                  <a:pt x="25260" y="5651"/>
                </a:lnTo>
                <a:lnTo>
                  <a:pt x="1960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56249" y="138663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498"/>
                </a:lnTo>
                <a:lnTo>
                  <a:pt x="8326" y="48533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0" y="54624"/>
                </a:lnTo>
                <a:lnTo>
                  <a:pt x="48539" y="48533"/>
                </a:lnTo>
                <a:lnTo>
                  <a:pt x="54635" y="39498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27365" y="15614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5"/>
                </a:lnTo>
                <a:lnTo>
                  <a:pt x="8332" y="8331"/>
                </a:lnTo>
                <a:lnTo>
                  <a:pt x="2235" y="17370"/>
                </a:lnTo>
                <a:lnTo>
                  <a:pt x="0" y="28435"/>
                </a:lnTo>
                <a:lnTo>
                  <a:pt x="2235" y="39498"/>
                </a:lnTo>
                <a:lnTo>
                  <a:pt x="8332" y="48533"/>
                </a:lnTo>
                <a:lnTo>
                  <a:pt x="17375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3"/>
                </a:lnTo>
                <a:lnTo>
                  <a:pt x="54636" y="39498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27414" y="136926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498"/>
                </a:lnTo>
                <a:lnTo>
                  <a:pt x="8326" y="48533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0" y="54624"/>
                </a:lnTo>
                <a:lnTo>
                  <a:pt x="48539" y="48533"/>
                </a:lnTo>
                <a:lnTo>
                  <a:pt x="54635" y="39498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81547" y="1330866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24" y="217601"/>
                </a:lnTo>
                <a:lnTo>
                  <a:pt x="160591" y="225285"/>
                </a:lnTo>
                <a:lnTo>
                  <a:pt x="163271" y="233260"/>
                </a:lnTo>
                <a:lnTo>
                  <a:pt x="164668" y="241642"/>
                </a:lnTo>
                <a:lnTo>
                  <a:pt x="165938" y="249478"/>
                </a:lnTo>
                <a:lnTo>
                  <a:pt x="166166" y="259676"/>
                </a:lnTo>
                <a:lnTo>
                  <a:pt x="163893" y="266509"/>
                </a:lnTo>
                <a:lnTo>
                  <a:pt x="181470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191" y="175399"/>
                </a:moveTo>
                <a:lnTo>
                  <a:pt x="64744" y="175399"/>
                </a:lnTo>
                <a:lnTo>
                  <a:pt x="70760" y="184236"/>
                </a:lnTo>
                <a:lnTo>
                  <a:pt x="77758" y="192270"/>
                </a:lnTo>
                <a:lnTo>
                  <a:pt x="85657" y="199415"/>
                </a:lnTo>
                <a:lnTo>
                  <a:pt x="94373" y="205587"/>
                </a:lnTo>
                <a:lnTo>
                  <a:pt x="92869" y="213652"/>
                </a:lnTo>
                <a:lnTo>
                  <a:pt x="90398" y="223450"/>
                </a:lnTo>
                <a:lnTo>
                  <a:pt x="86479" y="233276"/>
                </a:lnTo>
                <a:lnTo>
                  <a:pt x="80632" y="241427"/>
                </a:lnTo>
                <a:lnTo>
                  <a:pt x="92024" y="246062"/>
                </a:lnTo>
                <a:lnTo>
                  <a:pt x="91833" y="239788"/>
                </a:lnTo>
                <a:lnTo>
                  <a:pt x="94576" y="232041"/>
                </a:lnTo>
                <a:lnTo>
                  <a:pt x="97472" y="226352"/>
                </a:lnTo>
                <a:lnTo>
                  <a:pt x="99428" y="222440"/>
                </a:lnTo>
                <a:lnTo>
                  <a:pt x="104216" y="215112"/>
                </a:lnTo>
                <a:lnTo>
                  <a:pt x="106413" y="211848"/>
                </a:lnTo>
                <a:lnTo>
                  <a:pt x="175718" y="211848"/>
                </a:lnTo>
                <a:lnTo>
                  <a:pt x="181952" y="209232"/>
                </a:lnTo>
                <a:lnTo>
                  <a:pt x="193325" y="202293"/>
                </a:lnTo>
                <a:lnTo>
                  <a:pt x="203499" y="193785"/>
                </a:lnTo>
                <a:lnTo>
                  <a:pt x="212305" y="183870"/>
                </a:lnTo>
                <a:lnTo>
                  <a:pt x="243836" y="183870"/>
                </a:lnTo>
                <a:lnTo>
                  <a:pt x="237232" y="180027"/>
                </a:lnTo>
                <a:lnTo>
                  <a:pt x="230191" y="175399"/>
                </a:lnTo>
                <a:close/>
              </a:path>
              <a:path w="278765" h="266700">
                <a:moveTo>
                  <a:pt x="175718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0" y="218459"/>
                </a:lnTo>
                <a:lnTo>
                  <a:pt x="144535" y="218928"/>
                </a:lnTo>
                <a:lnTo>
                  <a:pt x="157124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18" y="211848"/>
                </a:lnTo>
                <a:close/>
              </a:path>
              <a:path w="278765" h="266700">
                <a:moveTo>
                  <a:pt x="243836" y="183870"/>
                </a:moveTo>
                <a:lnTo>
                  <a:pt x="212305" y="183870"/>
                </a:lnTo>
                <a:lnTo>
                  <a:pt x="220083" y="186603"/>
                </a:lnTo>
                <a:lnTo>
                  <a:pt x="229857" y="190349"/>
                </a:lnTo>
                <a:lnTo>
                  <a:pt x="240116" y="194945"/>
                </a:lnTo>
                <a:lnTo>
                  <a:pt x="249351" y="200228"/>
                </a:lnTo>
                <a:lnTo>
                  <a:pt x="255016" y="189331"/>
                </a:lnTo>
                <a:lnTo>
                  <a:pt x="246276" y="185290"/>
                </a:lnTo>
                <a:lnTo>
                  <a:pt x="243836" y="183870"/>
                </a:lnTo>
                <a:close/>
              </a:path>
              <a:path w="278765" h="266700">
                <a:moveTo>
                  <a:pt x="42954" y="92519"/>
                </a:moveTo>
                <a:lnTo>
                  <a:pt x="2527" y="92519"/>
                </a:lnTo>
                <a:lnTo>
                  <a:pt x="4927" y="92748"/>
                </a:lnTo>
                <a:lnTo>
                  <a:pt x="7315" y="93091"/>
                </a:lnTo>
                <a:lnTo>
                  <a:pt x="19656" y="95934"/>
                </a:lnTo>
                <a:lnTo>
                  <a:pt x="31467" y="100525"/>
                </a:lnTo>
                <a:lnTo>
                  <a:pt x="42844" y="106265"/>
                </a:lnTo>
                <a:lnTo>
                  <a:pt x="53886" y="112560"/>
                </a:lnTo>
                <a:lnTo>
                  <a:pt x="52332" y="125275"/>
                </a:lnTo>
                <a:lnTo>
                  <a:pt x="52614" y="138228"/>
                </a:lnTo>
                <a:lnTo>
                  <a:pt x="54798" y="151173"/>
                </a:lnTo>
                <a:lnTo>
                  <a:pt x="58953" y="163868"/>
                </a:lnTo>
                <a:lnTo>
                  <a:pt x="51943" y="168906"/>
                </a:lnTo>
                <a:lnTo>
                  <a:pt x="19202" y="183222"/>
                </a:lnTo>
                <a:lnTo>
                  <a:pt x="22872" y="191592"/>
                </a:lnTo>
                <a:lnTo>
                  <a:pt x="64744" y="175399"/>
                </a:lnTo>
                <a:lnTo>
                  <a:pt x="230191" y="175399"/>
                </a:lnTo>
                <a:lnTo>
                  <a:pt x="228669" y="174399"/>
                </a:lnTo>
                <a:lnTo>
                  <a:pt x="221373" y="169265"/>
                </a:lnTo>
                <a:lnTo>
                  <a:pt x="225204" y="160311"/>
                </a:lnTo>
                <a:lnTo>
                  <a:pt x="228049" y="150883"/>
                </a:lnTo>
                <a:lnTo>
                  <a:pt x="229847" y="141049"/>
                </a:lnTo>
                <a:lnTo>
                  <a:pt x="230543" y="130873"/>
                </a:lnTo>
                <a:lnTo>
                  <a:pt x="253738" y="130873"/>
                </a:lnTo>
                <a:lnTo>
                  <a:pt x="253982" y="127812"/>
                </a:lnTo>
                <a:lnTo>
                  <a:pt x="247307" y="127812"/>
                </a:lnTo>
                <a:lnTo>
                  <a:pt x="237464" y="127381"/>
                </a:lnTo>
                <a:lnTo>
                  <a:pt x="230492" y="126453"/>
                </a:lnTo>
                <a:lnTo>
                  <a:pt x="229946" y="119358"/>
                </a:lnTo>
                <a:lnTo>
                  <a:pt x="228857" y="112431"/>
                </a:lnTo>
                <a:lnTo>
                  <a:pt x="227249" y="105692"/>
                </a:lnTo>
                <a:lnTo>
                  <a:pt x="225145" y="99161"/>
                </a:lnTo>
                <a:lnTo>
                  <a:pt x="230346" y="95986"/>
                </a:lnTo>
                <a:lnTo>
                  <a:pt x="58851" y="95986"/>
                </a:lnTo>
                <a:lnTo>
                  <a:pt x="46680" y="93485"/>
                </a:lnTo>
                <a:lnTo>
                  <a:pt x="42954" y="92519"/>
                </a:lnTo>
                <a:close/>
              </a:path>
              <a:path w="278765" h="266700">
                <a:moveTo>
                  <a:pt x="253738" y="130873"/>
                </a:moveTo>
                <a:lnTo>
                  <a:pt x="230543" y="130873"/>
                </a:lnTo>
                <a:lnTo>
                  <a:pt x="237490" y="131089"/>
                </a:lnTo>
                <a:lnTo>
                  <a:pt x="247040" y="132245"/>
                </a:lnTo>
                <a:lnTo>
                  <a:pt x="253403" y="135089"/>
                </a:lnTo>
                <a:lnTo>
                  <a:pt x="253738" y="130873"/>
                </a:lnTo>
                <a:close/>
              </a:path>
              <a:path w="278765" h="266700">
                <a:moveTo>
                  <a:pt x="254127" y="125996"/>
                </a:moveTo>
                <a:lnTo>
                  <a:pt x="247307" y="127812"/>
                </a:lnTo>
                <a:lnTo>
                  <a:pt x="253982" y="127812"/>
                </a:lnTo>
                <a:lnTo>
                  <a:pt x="254127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94"/>
                </a:lnTo>
                <a:lnTo>
                  <a:pt x="75572" y="16144"/>
                </a:lnTo>
                <a:lnTo>
                  <a:pt x="81705" y="29337"/>
                </a:lnTo>
                <a:lnTo>
                  <a:pt x="86742" y="43234"/>
                </a:lnTo>
                <a:lnTo>
                  <a:pt x="90906" y="56299"/>
                </a:lnTo>
                <a:lnTo>
                  <a:pt x="80840" y="64355"/>
                </a:lnTo>
                <a:lnTo>
                  <a:pt x="72040" y="73756"/>
                </a:lnTo>
                <a:lnTo>
                  <a:pt x="64660" y="84350"/>
                </a:lnTo>
                <a:lnTo>
                  <a:pt x="58851" y="95986"/>
                </a:lnTo>
                <a:lnTo>
                  <a:pt x="230346" y="95986"/>
                </a:lnTo>
                <a:lnTo>
                  <a:pt x="232156" y="94881"/>
                </a:lnTo>
                <a:lnTo>
                  <a:pt x="236562" y="92392"/>
                </a:lnTo>
                <a:lnTo>
                  <a:pt x="238353" y="91338"/>
                </a:lnTo>
                <a:lnTo>
                  <a:pt x="245903" y="87515"/>
                </a:lnTo>
                <a:lnTo>
                  <a:pt x="219900" y="87515"/>
                </a:lnTo>
                <a:lnTo>
                  <a:pt x="212105" y="75496"/>
                </a:lnTo>
                <a:lnTo>
                  <a:pt x="202536" y="64914"/>
                </a:lnTo>
                <a:lnTo>
                  <a:pt x="191400" y="55977"/>
                </a:lnTo>
                <a:lnTo>
                  <a:pt x="179577" y="49276"/>
                </a:lnTo>
                <a:lnTo>
                  <a:pt x="103085" y="49276"/>
                </a:lnTo>
                <a:lnTo>
                  <a:pt x="96068" y="38151"/>
                </a:lnTo>
                <a:lnTo>
                  <a:pt x="88863" y="25657"/>
                </a:lnTo>
                <a:lnTo>
                  <a:pt x="82813" y="12653"/>
                </a:lnTo>
                <a:lnTo>
                  <a:pt x="79260" y="0"/>
                </a:lnTo>
                <a:close/>
              </a:path>
              <a:path w="278765" h="266700">
                <a:moveTo>
                  <a:pt x="6273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54" y="92519"/>
                </a:lnTo>
                <a:lnTo>
                  <a:pt x="8128" y="77546"/>
                </a:lnTo>
                <a:lnTo>
                  <a:pt x="6273" y="75819"/>
                </a:lnTo>
                <a:close/>
              </a:path>
              <a:path w="278765" h="266700">
                <a:moveTo>
                  <a:pt x="271310" y="62814"/>
                </a:moveTo>
                <a:lnTo>
                  <a:pt x="234950" y="83324"/>
                </a:lnTo>
                <a:lnTo>
                  <a:pt x="233210" y="83807"/>
                </a:lnTo>
                <a:lnTo>
                  <a:pt x="228155" y="85344"/>
                </a:lnTo>
                <a:lnTo>
                  <a:pt x="219900" y="87515"/>
                </a:lnTo>
                <a:lnTo>
                  <a:pt x="245903" y="87515"/>
                </a:lnTo>
                <a:lnTo>
                  <a:pt x="247543" y="86685"/>
                </a:lnTo>
                <a:lnTo>
                  <a:pt x="257773" y="82715"/>
                </a:lnTo>
                <a:lnTo>
                  <a:pt x="268291" y="80040"/>
                </a:lnTo>
                <a:lnTo>
                  <a:pt x="278345" y="79273"/>
                </a:lnTo>
                <a:lnTo>
                  <a:pt x="271310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59"/>
                </a:lnTo>
                <a:lnTo>
                  <a:pt x="128275" y="22085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4" y="42957"/>
                </a:lnTo>
                <a:lnTo>
                  <a:pt x="114922" y="44640"/>
                </a:lnTo>
                <a:lnTo>
                  <a:pt x="108900" y="46752"/>
                </a:lnTo>
                <a:lnTo>
                  <a:pt x="103085" y="49276"/>
                </a:lnTo>
                <a:lnTo>
                  <a:pt x="179577" y="49276"/>
                </a:lnTo>
                <a:lnTo>
                  <a:pt x="178904" y="48895"/>
                </a:lnTo>
                <a:lnTo>
                  <a:pt x="179044" y="47396"/>
                </a:lnTo>
                <a:lnTo>
                  <a:pt x="179512" y="43688"/>
                </a:lnTo>
                <a:lnTo>
                  <a:pt x="164579" y="43688"/>
                </a:lnTo>
                <a:lnTo>
                  <a:pt x="157271" y="42056"/>
                </a:lnTo>
                <a:lnTo>
                  <a:pt x="149875" y="41044"/>
                </a:lnTo>
                <a:lnTo>
                  <a:pt x="146554" y="40868"/>
                </a:lnTo>
                <a:lnTo>
                  <a:pt x="135001" y="40868"/>
                </a:lnTo>
                <a:lnTo>
                  <a:pt x="134450" y="34099"/>
                </a:lnTo>
                <a:lnTo>
                  <a:pt x="134324" y="31102"/>
                </a:lnTo>
                <a:lnTo>
                  <a:pt x="134161" y="25184"/>
                </a:lnTo>
                <a:lnTo>
                  <a:pt x="134549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05"/>
                </a:moveTo>
                <a:lnTo>
                  <a:pt x="165582" y="42379"/>
                </a:lnTo>
                <a:lnTo>
                  <a:pt x="164579" y="43688"/>
                </a:lnTo>
                <a:lnTo>
                  <a:pt x="179512" y="43688"/>
                </a:lnTo>
                <a:lnTo>
                  <a:pt x="194195" y="6438"/>
                </a:lnTo>
                <a:lnTo>
                  <a:pt x="182765" y="1905"/>
                </a:lnTo>
                <a:close/>
              </a:path>
              <a:path w="278765" h="266700">
                <a:moveTo>
                  <a:pt x="142437" y="40650"/>
                </a:moveTo>
                <a:lnTo>
                  <a:pt x="135001" y="40868"/>
                </a:lnTo>
                <a:lnTo>
                  <a:pt x="146554" y="40868"/>
                </a:lnTo>
                <a:lnTo>
                  <a:pt x="142437" y="4065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14499" y="628013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4"/>
                </a:lnTo>
                <a:lnTo>
                  <a:pt x="5402" y="31484"/>
                </a:lnTo>
                <a:lnTo>
                  <a:pt x="11267" y="35433"/>
                </a:lnTo>
                <a:lnTo>
                  <a:pt x="18453" y="36880"/>
                </a:lnTo>
                <a:lnTo>
                  <a:pt x="25631" y="35433"/>
                </a:lnTo>
                <a:lnTo>
                  <a:pt x="31492" y="31484"/>
                </a:lnTo>
                <a:lnTo>
                  <a:pt x="35444" y="25624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26616" y="652655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18"/>
                </a:lnTo>
                <a:lnTo>
                  <a:pt x="5400" y="31480"/>
                </a:lnTo>
                <a:lnTo>
                  <a:pt x="11262" y="35431"/>
                </a:lnTo>
                <a:lnTo>
                  <a:pt x="18440" y="36880"/>
                </a:lnTo>
                <a:lnTo>
                  <a:pt x="25626" y="35431"/>
                </a:lnTo>
                <a:lnTo>
                  <a:pt x="31491" y="31480"/>
                </a:lnTo>
                <a:lnTo>
                  <a:pt x="35444" y="25618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1" y="5400"/>
                </a:lnTo>
                <a:lnTo>
                  <a:pt x="25626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295102" y="647757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9"/>
                </a:lnTo>
                <a:lnTo>
                  <a:pt x="5402" y="5402"/>
                </a:lnTo>
                <a:lnTo>
                  <a:pt x="1449" y="11267"/>
                </a:lnTo>
                <a:lnTo>
                  <a:pt x="0" y="18453"/>
                </a:lnTo>
                <a:lnTo>
                  <a:pt x="1449" y="25631"/>
                </a:lnTo>
                <a:lnTo>
                  <a:pt x="5402" y="31492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2" y="5402"/>
                </a:lnTo>
                <a:lnTo>
                  <a:pt x="25631" y="1449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28293" y="628016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10" y="0"/>
                </a:moveTo>
                <a:lnTo>
                  <a:pt x="13501" y="1736"/>
                </a:lnTo>
                <a:lnTo>
                  <a:pt x="6473" y="6473"/>
                </a:lnTo>
                <a:lnTo>
                  <a:pt x="1736" y="13501"/>
                </a:lnTo>
                <a:lnTo>
                  <a:pt x="0" y="22110"/>
                </a:lnTo>
                <a:lnTo>
                  <a:pt x="1736" y="30719"/>
                </a:lnTo>
                <a:lnTo>
                  <a:pt x="6473" y="37747"/>
                </a:lnTo>
                <a:lnTo>
                  <a:pt x="13501" y="42484"/>
                </a:lnTo>
                <a:lnTo>
                  <a:pt x="22110" y="44221"/>
                </a:lnTo>
                <a:lnTo>
                  <a:pt x="30719" y="42484"/>
                </a:lnTo>
                <a:lnTo>
                  <a:pt x="37747" y="37747"/>
                </a:lnTo>
                <a:lnTo>
                  <a:pt x="42484" y="30719"/>
                </a:lnTo>
                <a:lnTo>
                  <a:pt x="44221" y="22110"/>
                </a:lnTo>
                <a:lnTo>
                  <a:pt x="42484" y="13501"/>
                </a:lnTo>
                <a:lnTo>
                  <a:pt x="37747" y="6473"/>
                </a:lnTo>
                <a:lnTo>
                  <a:pt x="30719" y="1736"/>
                </a:lnTo>
                <a:lnTo>
                  <a:pt x="22110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177661" y="629475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8242" y="0"/>
                </a:moveTo>
                <a:lnTo>
                  <a:pt x="1879" y="4826"/>
                </a:lnTo>
                <a:lnTo>
                  <a:pt x="0" y="18669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54"/>
                </a:lnTo>
                <a:lnTo>
                  <a:pt x="8242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300956" y="641600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2"/>
                </a:lnTo>
                <a:lnTo>
                  <a:pt x="19621" y="25272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68226" y="647287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2"/>
                </a:lnTo>
                <a:lnTo>
                  <a:pt x="19621" y="25272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34521" y="635387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498"/>
                </a:lnTo>
                <a:lnTo>
                  <a:pt x="8326" y="48533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0" y="54624"/>
                </a:lnTo>
                <a:lnTo>
                  <a:pt x="48539" y="48533"/>
                </a:lnTo>
                <a:lnTo>
                  <a:pt x="54635" y="39498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205647" y="652868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498"/>
                </a:lnTo>
                <a:lnTo>
                  <a:pt x="8326" y="48533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0" y="54624"/>
                </a:lnTo>
                <a:lnTo>
                  <a:pt x="48539" y="48533"/>
                </a:lnTo>
                <a:lnTo>
                  <a:pt x="54635" y="39498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05685" y="63365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5"/>
                </a:lnTo>
                <a:lnTo>
                  <a:pt x="8328" y="8331"/>
                </a:lnTo>
                <a:lnTo>
                  <a:pt x="2234" y="17370"/>
                </a:lnTo>
                <a:lnTo>
                  <a:pt x="0" y="28435"/>
                </a:lnTo>
                <a:lnTo>
                  <a:pt x="2234" y="39498"/>
                </a:lnTo>
                <a:lnTo>
                  <a:pt x="8328" y="48533"/>
                </a:lnTo>
                <a:lnTo>
                  <a:pt x="17370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3"/>
                </a:lnTo>
                <a:lnTo>
                  <a:pt x="54636" y="39498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059817" y="6298102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38" y="249478"/>
                </a:lnTo>
                <a:lnTo>
                  <a:pt x="166166" y="259676"/>
                </a:lnTo>
                <a:lnTo>
                  <a:pt x="163893" y="266509"/>
                </a:lnTo>
                <a:lnTo>
                  <a:pt x="181470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194" y="175399"/>
                </a:moveTo>
                <a:lnTo>
                  <a:pt x="64744" y="175399"/>
                </a:lnTo>
                <a:lnTo>
                  <a:pt x="70760" y="184236"/>
                </a:lnTo>
                <a:lnTo>
                  <a:pt x="77758" y="192270"/>
                </a:lnTo>
                <a:lnTo>
                  <a:pt x="85657" y="199415"/>
                </a:lnTo>
                <a:lnTo>
                  <a:pt x="94373" y="205587"/>
                </a:lnTo>
                <a:lnTo>
                  <a:pt x="92869" y="213652"/>
                </a:lnTo>
                <a:lnTo>
                  <a:pt x="90398" y="223450"/>
                </a:lnTo>
                <a:lnTo>
                  <a:pt x="86479" y="233276"/>
                </a:lnTo>
                <a:lnTo>
                  <a:pt x="80632" y="241426"/>
                </a:lnTo>
                <a:lnTo>
                  <a:pt x="92024" y="246062"/>
                </a:lnTo>
                <a:lnTo>
                  <a:pt x="91833" y="239788"/>
                </a:lnTo>
                <a:lnTo>
                  <a:pt x="94576" y="232041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12"/>
                </a:lnTo>
                <a:lnTo>
                  <a:pt x="106413" y="211848"/>
                </a:lnTo>
                <a:lnTo>
                  <a:pt x="175721" y="211848"/>
                </a:lnTo>
                <a:lnTo>
                  <a:pt x="181957" y="209232"/>
                </a:lnTo>
                <a:lnTo>
                  <a:pt x="193330" y="202293"/>
                </a:lnTo>
                <a:lnTo>
                  <a:pt x="203501" y="193785"/>
                </a:lnTo>
                <a:lnTo>
                  <a:pt x="212305" y="183870"/>
                </a:lnTo>
                <a:lnTo>
                  <a:pt x="243841" y="183870"/>
                </a:lnTo>
                <a:lnTo>
                  <a:pt x="237237" y="180027"/>
                </a:lnTo>
                <a:lnTo>
                  <a:pt x="230194" y="175399"/>
                </a:lnTo>
                <a:close/>
              </a:path>
              <a:path w="278765" h="266700">
                <a:moveTo>
                  <a:pt x="175721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21" y="211848"/>
                </a:lnTo>
                <a:close/>
              </a:path>
              <a:path w="278765" h="266700">
                <a:moveTo>
                  <a:pt x="243841" y="183870"/>
                </a:moveTo>
                <a:lnTo>
                  <a:pt x="212305" y="183870"/>
                </a:lnTo>
                <a:lnTo>
                  <a:pt x="220084" y="186603"/>
                </a:lnTo>
                <a:lnTo>
                  <a:pt x="229858" y="190349"/>
                </a:lnTo>
                <a:lnTo>
                  <a:pt x="240121" y="194945"/>
                </a:lnTo>
                <a:lnTo>
                  <a:pt x="249364" y="200228"/>
                </a:lnTo>
                <a:lnTo>
                  <a:pt x="255016" y="189331"/>
                </a:lnTo>
                <a:lnTo>
                  <a:pt x="246282" y="185290"/>
                </a:lnTo>
                <a:lnTo>
                  <a:pt x="243841" y="183870"/>
                </a:lnTo>
                <a:close/>
              </a:path>
              <a:path w="278765" h="266700">
                <a:moveTo>
                  <a:pt x="42962" y="92519"/>
                </a:moveTo>
                <a:lnTo>
                  <a:pt x="2527" y="92519"/>
                </a:lnTo>
                <a:lnTo>
                  <a:pt x="4927" y="92748"/>
                </a:lnTo>
                <a:lnTo>
                  <a:pt x="7315" y="93090"/>
                </a:lnTo>
                <a:lnTo>
                  <a:pt x="19658" y="95934"/>
                </a:lnTo>
                <a:lnTo>
                  <a:pt x="31473" y="100525"/>
                </a:lnTo>
                <a:lnTo>
                  <a:pt x="42855" y="106265"/>
                </a:lnTo>
                <a:lnTo>
                  <a:pt x="53898" y="112560"/>
                </a:lnTo>
                <a:lnTo>
                  <a:pt x="52340" y="125275"/>
                </a:lnTo>
                <a:lnTo>
                  <a:pt x="52620" y="138228"/>
                </a:lnTo>
                <a:lnTo>
                  <a:pt x="54804" y="151173"/>
                </a:lnTo>
                <a:lnTo>
                  <a:pt x="58953" y="163868"/>
                </a:lnTo>
                <a:lnTo>
                  <a:pt x="51943" y="168906"/>
                </a:lnTo>
                <a:lnTo>
                  <a:pt x="19202" y="183222"/>
                </a:lnTo>
                <a:lnTo>
                  <a:pt x="22872" y="191592"/>
                </a:lnTo>
                <a:lnTo>
                  <a:pt x="64744" y="175399"/>
                </a:lnTo>
                <a:lnTo>
                  <a:pt x="230194" y="175399"/>
                </a:lnTo>
                <a:lnTo>
                  <a:pt x="228671" y="174399"/>
                </a:lnTo>
                <a:lnTo>
                  <a:pt x="221373" y="169265"/>
                </a:lnTo>
                <a:lnTo>
                  <a:pt x="225205" y="160311"/>
                </a:lnTo>
                <a:lnTo>
                  <a:pt x="228050" y="150883"/>
                </a:lnTo>
                <a:lnTo>
                  <a:pt x="229853" y="141049"/>
                </a:lnTo>
                <a:lnTo>
                  <a:pt x="230555" y="130873"/>
                </a:lnTo>
                <a:lnTo>
                  <a:pt x="253738" y="130873"/>
                </a:lnTo>
                <a:lnTo>
                  <a:pt x="253982" y="127812"/>
                </a:lnTo>
                <a:lnTo>
                  <a:pt x="247307" y="127812"/>
                </a:lnTo>
                <a:lnTo>
                  <a:pt x="237464" y="127380"/>
                </a:lnTo>
                <a:lnTo>
                  <a:pt x="230492" y="126453"/>
                </a:lnTo>
                <a:lnTo>
                  <a:pt x="229947" y="119358"/>
                </a:lnTo>
                <a:lnTo>
                  <a:pt x="228861" y="112431"/>
                </a:lnTo>
                <a:lnTo>
                  <a:pt x="227254" y="105692"/>
                </a:lnTo>
                <a:lnTo>
                  <a:pt x="225145" y="99161"/>
                </a:lnTo>
                <a:lnTo>
                  <a:pt x="230346" y="95986"/>
                </a:lnTo>
                <a:lnTo>
                  <a:pt x="58864" y="95986"/>
                </a:lnTo>
                <a:lnTo>
                  <a:pt x="46688" y="93485"/>
                </a:lnTo>
                <a:lnTo>
                  <a:pt x="42962" y="92519"/>
                </a:lnTo>
                <a:close/>
              </a:path>
              <a:path w="278765" h="266700">
                <a:moveTo>
                  <a:pt x="253738" y="130873"/>
                </a:moveTo>
                <a:lnTo>
                  <a:pt x="230555" y="130873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03" y="135089"/>
                </a:lnTo>
                <a:lnTo>
                  <a:pt x="253738" y="130873"/>
                </a:lnTo>
                <a:close/>
              </a:path>
              <a:path w="278765" h="266700">
                <a:moveTo>
                  <a:pt x="254127" y="125996"/>
                </a:moveTo>
                <a:lnTo>
                  <a:pt x="247307" y="127812"/>
                </a:lnTo>
                <a:lnTo>
                  <a:pt x="253982" y="127812"/>
                </a:lnTo>
                <a:lnTo>
                  <a:pt x="254127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94"/>
                </a:lnTo>
                <a:lnTo>
                  <a:pt x="75577" y="16144"/>
                </a:lnTo>
                <a:lnTo>
                  <a:pt x="81710" y="29336"/>
                </a:lnTo>
                <a:lnTo>
                  <a:pt x="86744" y="43234"/>
                </a:lnTo>
                <a:lnTo>
                  <a:pt x="90906" y="56299"/>
                </a:lnTo>
                <a:lnTo>
                  <a:pt x="80845" y="64355"/>
                </a:lnTo>
                <a:lnTo>
                  <a:pt x="72047" y="73756"/>
                </a:lnTo>
                <a:lnTo>
                  <a:pt x="64667" y="84350"/>
                </a:lnTo>
                <a:lnTo>
                  <a:pt x="58864" y="95986"/>
                </a:lnTo>
                <a:lnTo>
                  <a:pt x="230346" y="95986"/>
                </a:lnTo>
                <a:lnTo>
                  <a:pt x="232156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4" y="87515"/>
                </a:lnTo>
                <a:lnTo>
                  <a:pt x="219900" y="87515"/>
                </a:lnTo>
                <a:lnTo>
                  <a:pt x="212107" y="75496"/>
                </a:lnTo>
                <a:lnTo>
                  <a:pt x="202541" y="64914"/>
                </a:lnTo>
                <a:lnTo>
                  <a:pt x="191405" y="55977"/>
                </a:lnTo>
                <a:lnTo>
                  <a:pt x="179577" y="49275"/>
                </a:lnTo>
                <a:lnTo>
                  <a:pt x="103085" y="49275"/>
                </a:lnTo>
                <a:lnTo>
                  <a:pt x="96073" y="38151"/>
                </a:lnTo>
                <a:lnTo>
                  <a:pt x="88868" y="25657"/>
                </a:lnTo>
                <a:lnTo>
                  <a:pt x="82815" y="12653"/>
                </a:lnTo>
                <a:lnTo>
                  <a:pt x="79260" y="0"/>
                </a:lnTo>
                <a:close/>
              </a:path>
              <a:path w="278765" h="266700">
                <a:moveTo>
                  <a:pt x="6286" y="75818"/>
                </a:moveTo>
                <a:lnTo>
                  <a:pt x="0" y="92595"/>
                </a:lnTo>
                <a:lnTo>
                  <a:pt x="2527" y="92519"/>
                </a:lnTo>
                <a:lnTo>
                  <a:pt x="42962" y="92519"/>
                </a:lnTo>
                <a:lnTo>
                  <a:pt x="8140" y="77546"/>
                </a:lnTo>
                <a:lnTo>
                  <a:pt x="6286" y="75818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50" y="83324"/>
                </a:lnTo>
                <a:lnTo>
                  <a:pt x="233222" y="83807"/>
                </a:lnTo>
                <a:lnTo>
                  <a:pt x="228155" y="85343"/>
                </a:lnTo>
                <a:lnTo>
                  <a:pt x="219900" y="87515"/>
                </a:lnTo>
                <a:lnTo>
                  <a:pt x="245914" y="87515"/>
                </a:lnTo>
                <a:lnTo>
                  <a:pt x="247554" y="86685"/>
                </a:lnTo>
                <a:lnTo>
                  <a:pt x="257779" y="82715"/>
                </a:lnTo>
                <a:lnTo>
                  <a:pt x="268293" y="80040"/>
                </a:lnTo>
                <a:lnTo>
                  <a:pt x="278345" y="79273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59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6" y="42957"/>
                </a:lnTo>
                <a:lnTo>
                  <a:pt x="114927" y="44640"/>
                </a:lnTo>
                <a:lnTo>
                  <a:pt x="108905" y="46752"/>
                </a:lnTo>
                <a:lnTo>
                  <a:pt x="103085" y="49275"/>
                </a:lnTo>
                <a:lnTo>
                  <a:pt x="179577" y="49275"/>
                </a:lnTo>
                <a:lnTo>
                  <a:pt x="178904" y="48894"/>
                </a:lnTo>
                <a:lnTo>
                  <a:pt x="179222" y="45923"/>
                </a:lnTo>
                <a:lnTo>
                  <a:pt x="179518" y="43687"/>
                </a:lnTo>
                <a:lnTo>
                  <a:pt x="164579" y="43687"/>
                </a:lnTo>
                <a:lnTo>
                  <a:pt x="157273" y="42056"/>
                </a:lnTo>
                <a:lnTo>
                  <a:pt x="149880" y="41044"/>
                </a:lnTo>
                <a:lnTo>
                  <a:pt x="146559" y="40868"/>
                </a:lnTo>
                <a:lnTo>
                  <a:pt x="135001" y="40868"/>
                </a:lnTo>
                <a:lnTo>
                  <a:pt x="134450" y="34099"/>
                </a:lnTo>
                <a:lnTo>
                  <a:pt x="134324" y="31102"/>
                </a:lnTo>
                <a:lnTo>
                  <a:pt x="134161" y="25184"/>
                </a:lnTo>
                <a:lnTo>
                  <a:pt x="134549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04"/>
                </a:moveTo>
                <a:lnTo>
                  <a:pt x="166573" y="41059"/>
                </a:lnTo>
                <a:lnTo>
                  <a:pt x="164579" y="43687"/>
                </a:lnTo>
                <a:lnTo>
                  <a:pt x="179518" y="43687"/>
                </a:lnTo>
                <a:lnTo>
                  <a:pt x="194195" y="6438"/>
                </a:lnTo>
                <a:lnTo>
                  <a:pt x="182765" y="1904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59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208399" y="313522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15" y="0"/>
                </a:moveTo>
                <a:lnTo>
                  <a:pt x="12714" y="1638"/>
                </a:lnTo>
                <a:lnTo>
                  <a:pt x="6097" y="6103"/>
                </a:lnTo>
                <a:lnTo>
                  <a:pt x="1636" y="12724"/>
                </a:lnTo>
                <a:lnTo>
                  <a:pt x="0" y="20827"/>
                </a:lnTo>
                <a:lnTo>
                  <a:pt x="1636" y="28938"/>
                </a:lnTo>
                <a:lnTo>
                  <a:pt x="6097" y="35563"/>
                </a:lnTo>
                <a:lnTo>
                  <a:pt x="12714" y="40030"/>
                </a:lnTo>
                <a:lnTo>
                  <a:pt x="20815" y="41668"/>
                </a:lnTo>
                <a:lnTo>
                  <a:pt x="28931" y="40030"/>
                </a:lnTo>
                <a:lnTo>
                  <a:pt x="35555" y="35563"/>
                </a:lnTo>
                <a:lnTo>
                  <a:pt x="40019" y="28938"/>
                </a:lnTo>
                <a:lnTo>
                  <a:pt x="41655" y="20827"/>
                </a:lnTo>
                <a:lnTo>
                  <a:pt x="40019" y="12724"/>
                </a:lnTo>
                <a:lnTo>
                  <a:pt x="35555" y="6103"/>
                </a:lnTo>
                <a:lnTo>
                  <a:pt x="28931" y="1638"/>
                </a:lnTo>
                <a:lnTo>
                  <a:pt x="20815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222067" y="341347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27" y="0"/>
                </a:moveTo>
                <a:lnTo>
                  <a:pt x="12719" y="1638"/>
                </a:lnTo>
                <a:lnTo>
                  <a:pt x="6099" y="6105"/>
                </a:lnTo>
                <a:lnTo>
                  <a:pt x="1636" y="12730"/>
                </a:lnTo>
                <a:lnTo>
                  <a:pt x="0" y="20840"/>
                </a:lnTo>
                <a:lnTo>
                  <a:pt x="1636" y="28943"/>
                </a:lnTo>
                <a:lnTo>
                  <a:pt x="6099" y="35564"/>
                </a:lnTo>
                <a:lnTo>
                  <a:pt x="12719" y="40030"/>
                </a:lnTo>
                <a:lnTo>
                  <a:pt x="20827" y="41668"/>
                </a:lnTo>
                <a:lnTo>
                  <a:pt x="28936" y="40030"/>
                </a:lnTo>
                <a:lnTo>
                  <a:pt x="35556" y="35564"/>
                </a:lnTo>
                <a:lnTo>
                  <a:pt x="40019" y="28943"/>
                </a:lnTo>
                <a:lnTo>
                  <a:pt x="41655" y="20840"/>
                </a:lnTo>
                <a:lnTo>
                  <a:pt x="40019" y="12730"/>
                </a:lnTo>
                <a:lnTo>
                  <a:pt x="35556" y="6105"/>
                </a:lnTo>
                <a:lnTo>
                  <a:pt x="28936" y="1638"/>
                </a:lnTo>
                <a:lnTo>
                  <a:pt x="20827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12330" y="335818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27" y="0"/>
                </a:moveTo>
                <a:lnTo>
                  <a:pt x="12719" y="1638"/>
                </a:lnTo>
                <a:lnTo>
                  <a:pt x="6099" y="6103"/>
                </a:lnTo>
                <a:lnTo>
                  <a:pt x="1636" y="12724"/>
                </a:lnTo>
                <a:lnTo>
                  <a:pt x="0" y="20827"/>
                </a:lnTo>
                <a:lnTo>
                  <a:pt x="1636" y="28938"/>
                </a:lnTo>
                <a:lnTo>
                  <a:pt x="6099" y="35563"/>
                </a:lnTo>
                <a:lnTo>
                  <a:pt x="12719" y="40030"/>
                </a:lnTo>
                <a:lnTo>
                  <a:pt x="20827" y="41668"/>
                </a:lnTo>
                <a:lnTo>
                  <a:pt x="28936" y="40030"/>
                </a:lnTo>
                <a:lnTo>
                  <a:pt x="35556" y="35563"/>
                </a:lnTo>
                <a:lnTo>
                  <a:pt x="40019" y="28938"/>
                </a:lnTo>
                <a:lnTo>
                  <a:pt x="41655" y="20827"/>
                </a:lnTo>
                <a:lnTo>
                  <a:pt x="40019" y="12724"/>
                </a:lnTo>
                <a:lnTo>
                  <a:pt x="35556" y="6103"/>
                </a:lnTo>
                <a:lnTo>
                  <a:pt x="28936" y="1638"/>
                </a:lnTo>
                <a:lnTo>
                  <a:pt x="20827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336878" y="31352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68" y="0"/>
                </a:moveTo>
                <a:lnTo>
                  <a:pt x="15248" y="1963"/>
                </a:lnTo>
                <a:lnTo>
                  <a:pt x="7312" y="7316"/>
                </a:lnTo>
                <a:lnTo>
                  <a:pt x="1961" y="15253"/>
                </a:lnTo>
                <a:lnTo>
                  <a:pt x="0" y="24968"/>
                </a:lnTo>
                <a:lnTo>
                  <a:pt x="1961" y="34690"/>
                </a:lnTo>
                <a:lnTo>
                  <a:pt x="7312" y="42630"/>
                </a:lnTo>
                <a:lnTo>
                  <a:pt x="15248" y="47985"/>
                </a:lnTo>
                <a:lnTo>
                  <a:pt x="24968" y="49949"/>
                </a:lnTo>
                <a:lnTo>
                  <a:pt x="34690" y="47985"/>
                </a:lnTo>
                <a:lnTo>
                  <a:pt x="42630" y="42630"/>
                </a:lnTo>
                <a:lnTo>
                  <a:pt x="47985" y="34690"/>
                </a:lnTo>
                <a:lnTo>
                  <a:pt x="49949" y="24968"/>
                </a:lnTo>
                <a:lnTo>
                  <a:pt x="47985" y="15253"/>
                </a:lnTo>
                <a:lnTo>
                  <a:pt x="42630" y="7316"/>
                </a:lnTo>
                <a:lnTo>
                  <a:pt x="34690" y="1963"/>
                </a:lnTo>
                <a:lnTo>
                  <a:pt x="2496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279703" y="315173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9309" y="0"/>
                </a:moveTo>
                <a:lnTo>
                  <a:pt x="2108" y="5473"/>
                </a:lnTo>
                <a:lnTo>
                  <a:pt x="0" y="21094"/>
                </a:lnTo>
                <a:lnTo>
                  <a:pt x="5486" y="28282"/>
                </a:lnTo>
                <a:lnTo>
                  <a:pt x="21107" y="30391"/>
                </a:lnTo>
                <a:lnTo>
                  <a:pt x="28282" y="24917"/>
                </a:lnTo>
                <a:lnTo>
                  <a:pt x="30403" y="9309"/>
                </a:lnTo>
                <a:lnTo>
                  <a:pt x="24917" y="2108"/>
                </a:lnTo>
                <a:lnTo>
                  <a:pt x="9309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18926" y="3288658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48" y="0"/>
                </a:moveTo>
                <a:lnTo>
                  <a:pt x="6388" y="0"/>
                </a:lnTo>
                <a:lnTo>
                  <a:pt x="0" y="6388"/>
                </a:lnTo>
                <a:lnTo>
                  <a:pt x="0" y="22148"/>
                </a:lnTo>
                <a:lnTo>
                  <a:pt x="6388" y="28536"/>
                </a:lnTo>
                <a:lnTo>
                  <a:pt x="22148" y="28536"/>
                </a:lnTo>
                <a:lnTo>
                  <a:pt x="28536" y="22148"/>
                </a:lnTo>
                <a:lnTo>
                  <a:pt x="28536" y="6388"/>
                </a:lnTo>
                <a:lnTo>
                  <a:pt x="2214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156133" y="3352878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48" y="0"/>
                </a:moveTo>
                <a:lnTo>
                  <a:pt x="6388" y="0"/>
                </a:lnTo>
                <a:lnTo>
                  <a:pt x="0" y="6388"/>
                </a:lnTo>
                <a:lnTo>
                  <a:pt x="0" y="22148"/>
                </a:lnTo>
                <a:lnTo>
                  <a:pt x="6388" y="28536"/>
                </a:lnTo>
                <a:lnTo>
                  <a:pt x="22148" y="28536"/>
                </a:lnTo>
                <a:lnTo>
                  <a:pt x="28536" y="22148"/>
                </a:lnTo>
                <a:lnTo>
                  <a:pt x="28536" y="6388"/>
                </a:lnTo>
                <a:lnTo>
                  <a:pt x="2214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118077" y="3218515"/>
            <a:ext cx="64223" cy="64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311306" y="3415898"/>
            <a:ext cx="64223" cy="64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424278" y="3198895"/>
            <a:ext cx="64211" cy="64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146644" y="3155519"/>
            <a:ext cx="314325" cy="300990"/>
          </a:xfrm>
          <a:custGeom>
            <a:avLst/>
            <a:gdLst/>
            <a:ahLst/>
            <a:cxnLst/>
            <a:rect l="l" t="t" r="r" b="b"/>
            <a:pathLst>
              <a:path w="314325" h="300989">
                <a:moveTo>
                  <a:pt x="191376" y="245706"/>
                </a:moveTo>
                <a:lnTo>
                  <a:pt x="177431" y="245706"/>
                </a:lnTo>
                <a:lnTo>
                  <a:pt x="180204" y="252328"/>
                </a:lnTo>
                <a:lnTo>
                  <a:pt x="182562" y="258987"/>
                </a:lnTo>
                <a:lnTo>
                  <a:pt x="184500" y="265845"/>
                </a:lnTo>
                <a:lnTo>
                  <a:pt x="185940" y="272859"/>
                </a:lnTo>
                <a:lnTo>
                  <a:pt x="186769" y="279902"/>
                </a:lnTo>
                <a:lnTo>
                  <a:pt x="187002" y="287332"/>
                </a:lnTo>
                <a:lnTo>
                  <a:pt x="186485" y="294546"/>
                </a:lnTo>
                <a:lnTo>
                  <a:pt x="185064" y="300939"/>
                </a:lnTo>
                <a:lnTo>
                  <a:pt x="204914" y="297116"/>
                </a:lnTo>
                <a:lnTo>
                  <a:pt x="191569" y="256798"/>
                </a:lnTo>
                <a:lnTo>
                  <a:pt x="191400" y="252278"/>
                </a:lnTo>
                <a:lnTo>
                  <a:pt x="191376" y="245706"/>
                </a:lnTo>
                <a:close/>
              </a:path>
              <a:path w="314325" h="300989">
                <a:moveTo>
                  <a:pt x="259956" y="198081"/>
                </a:moveTo>
                <a:lnTo>
                  <a:pt x="73113" y="198081"/>
                </a:lnTo>
                <a:lnTo>
                  <a:pt x="79903" y="208052"/>
                </a:lnTo>
                <a:lnTo>
                  <a:pt x="87807" y="217119"/>
                </a:lnTo>
                <a:lnTo>
                  <a:pt x="96731" y="225185"/>
                </a:lnTo>
                <a:lnTo>
                  <a:pt x="106578" y="232155"/>
                </a:lnTo>
                <a:lnTo>
                  <a:pt x="104871" y="241262"/>
                </a:lnTo>
                <a:lnTo>
                  <a:pt x="102076" y="252328"/>
                </a:lnTo>
                <a:lnTo>
                  <a:pt x="97652" y="263429"/>
                </a:lnTo>
                <a:lnTo>
                  <a:pt x="91059" y="272643"/>
                </a:lnTo>
                <a:lnTo>
                  <a:pt x="103911" y="277850"/>
                </a:lnTo>
                <a:lnTo>
                  <a:pt x="103695" y="270763"/>
                </a:lnTo>
                <a:lnTo>
                  <a:pt x="106794" y="262039"/>
                </a:lnTo>
                <a:lnTo>
                  <a:pt x="110070" y="255600"/>
                </a:lnTo>
                <a:lnTo>
                  <a:pt x="112280" y="251180"/>
                </a:lnTo>
                <a:lnTo>
                  <a:pt x="117690" y="242912"/>
                </a:lnTo>
                <a:lnTo>
                  <a:pt x="120154" y="239229"/>
                </a:lnTo>
                <a:lnTo>
                  <a:pt x="198398" y="239229"/>
                </a:lnTo>
                <a:lnTo>
                  <a:pt x="205463" y="236271"/>
                </a:lnTo>
                <a:lnTo>
                  <a:pt x="218303" y="228439"/>
                </a:lnTo>
                <a:lnTo>
                  <a:pt x="229785" y="218833"/>
                </a:lnTo>
                <a:lnTo>
                  <a:pt x="239725" y="207644"/>
                </a:lnTo>
                <a:lnTo>
                  <a:pt x="275361" y="207644"/>
                </a:lnTo>
                <a:lnTo>
                  <a:pt x="267881" y="203292"/>
                </a:lnTo>
                <a:lnTo>
                  <a:pt x="259956" y="198081"/>
                </a:lnTo>
                <a:close/>
              </a:path>
              <a:path w="314325" h="300989">
                <a:moveTo>
                  <a:pt x="198398" y="239229"/>
                </a:moveTo>
                <a:lnTo>
                  <a:pt x="120154" y="239229"/>
                </a:lnTo>
                <a:lnTo>
                  <a:pt x="134304" y="244053"/>
                </a:lnTo>
                <a:lnTo>
                  <a:pt x="148745" y="246687"/>
                </a:lnTo>
                <a:lnTo>
                  <a:pt x="163210" y="247213"/>
                </a:lnTo>
                <a:lnTo>
                  <a:pt x="177431" y="245706"/>
                </a:lnTo>
                <a:lnTo>
                  <a:pt x="191376" y="245706"/>
                </a:lnTo>
                <a:lnTo>
                  <a:pt x="191452" y="242138"/>
                </a:lnTo>
                <a:lnTo>
                  <a:pt x="198398" y="239229"/>
                </a:lnTo>
                <a:close/>
              </a:path>
              <a:path w="314325" h="300989">
                <a:moveTo>
                  <a:pt x="275361" y="207644"/>
                </a:moveTo>
                <a:lnTo>
                  <a:pt x="239725" y="207644"/>
                </a:lnTo>
                <a:lnTo>
                  <a:pt x="248512" y="210721"/>
                </a:lnTo>
                <a:lnTo>
                  <a:pt x="259549" y="214949"/>
                </a:lnTo>
                <a:lnTo>
                  <a:pt x="271139" y="220141"/>
                </a:lnTo>
                <a:lnTo>
                  <a:pt x="281584" y="226110"/>
                </a:lnTo>
                <a:lnTo>
                  <a:pt x="287959" y="213791"/>
                </a:lnTo>
                <a:lnTo>
                  <a:pt x="278091" y="209233"/>
                </a:lnTo>
                <a:lnTo>
                  <a:pt x="275361" y="207644"/>
                </a:lnTo>
                <a:close/>
              </a:path>
              <a:path w="314325" h="300989">
                <a:moveTo>
                  <a:pt x="48512" y="104482"/>
                </a:moveTo>
                <a:lnTo>
                  <a:pt x="2857" y="104482"/>
                </a:lnTo>
                <a:lnTo>
                  <a:pt x="5575" y="104749"/>
                </a:lnTo>
                <a:lnTo>
                  <a:pt x="8255" y="105117"/>
                </a:lnTo>
                <a:lnTo>
                  <a:pt x="22196" y="108335"/>
                </a:lnTo>
                <a:lnTo>
                  <a:pt x="35537" y="113520"/>
                </a:lnTo>
                <a:lnTo>
                  <a:pt x="48388" y="120003"/>
                </a:lnTo>
                <a:lnTo>
                  <a:pt x="60858" y="127114"/>
                </a:lnTo>
                <a:lnTo>
                  <a:pt x="59101" y="141469"/>
                </a:lnTo>
                <a:lnTo>
                  <a:pt x="59420" y="156095"/>
                </a:lnTo>
                <a:lnTo>
                  <a:pt x="61887" y="170712"/>
                </a:lnTo>
                <a:lnTo>
                  <a:pt x="66573" y="185038"/>
                </a:lnTo>
                <a:lnTo>
                  <a:pt x="58659" y="190730"/>
                </a:lnTo>
                <a:lnTo>
                  <a:pt x="21691" y="206908"/>
                </a:lnTo>
                <a:lnTo>
                  <a:pt x="25819" y="216344"/>
                </a:lnTo>
                <a:lnTo>
                  <a:pt x="62059" y="200342"/>
                </a:lnTo>
                <a:lnTo>
                  <a:pt x="73113" y="198081"/>
                </a:lnTo>
                <a:lnTo>
                  <a:pt x="259956" y="198081"/>
                </a:lnTo>
                <a:lnTo>
                  <a:pt x="258213" y="196936"/>
                </a:lnTo>
                <a:lnTo>
                  <a:pt x="249974" y="191134"/>
                </a:lnTo>
                <a:lnTo>
                  <a:pt x="254293" y="181024"/>
                </a:lnTo>
                <a:lnTo>
                  <a:pt x="257508" y="170381"/>
                </a:lnTo>
                <a:lnTo>
                  <a:pt x="259546" y="159279"/>
                </a:lnTo>
                <a:lnTo>
                  <a:pt x="260337" y="147789"/>
                </a:lnTo>
                <a:lnTo>
                  <a:pt x="286519" y="147789"/>
                </a:lnTo>
                <a:lnTo>
                  <a:pt x="286853" y="143694"/>
                </a:lnTo>
                <a:lnTo>
                  <a:pt x="273683" y="143694"/>
                </a:lnTo>
                <a:lnTo>
                  <a:pt x="266682" y="143438"/>
                </a:lnTo>
                <a:lnTo>
                  <a:pt x="260273" y="142786"/>
                </a:lnTo>
                <a:lnTo>
                  <a:pt x="259656" y="134782"/>
                </a:lnTo>
                <a:lnTo>
                  <a:pt x="258429" y="126961"/>
                </a:lnTo>
                <a:lnTo>
                  <a:pt x="256616" y="119351"/>
                </a:lnTo>
                <a:lnTo>
                  <a:pt x="254241" y="111975"/>
                </a:lnTo>
                <a:lnTo>
                  <a:pt x="260112" y="108394"/>
                </a:lnTo>
                <a:lnTo>
                  <a:pt x="66459" y="108394"/>
                </a:lnTo>
                <a:lnTo>
                  <a:pt x="52716" y="105573"/>
                </a:lnTo>
                <a:lnTo>
                  <a:pt x="48512" y="104482"/>
                </a:lnTo>
                <a:close/>
              </a:path>
              <a:path w="314325" h="300989">
                <a:moveTo>
                  <a:pt x="286519" y="147789"/>
                </a:moveTo>
                <a:lnTo>
                  <a:pt x="260337" y="147789"/>
                </a:lnTo>
                <a:lnTo>
                  <a:pt x="266660" y="148183"/>
                </a:lnTo>
                <a:lnTo>
                  <a:pt x="273481" y="149056"/>
                </a:lnTo>
                <a:lnTo>
                  <a:pt x="280179" y="150486"/>
                </a:lnTo>
                <a:lnTo>
                  <a:pt x="286131" y="152552"/>
                </a:lnTo>
                <a:lnTo>
                  <a:pt x="286519" y="147789"/>
                </a:lnTo>
                <a:close/>
              </a:path>
              <a:path w="314325" h="300989">
                <a:moveTo>
                  <a:pt x="286969" y="142278"/>
                </a:moveTo>
                <a:lnTo>
                  <a:pt x="280653" y="143368"/>
                </a:lnTo>
                <a:lnTo>
                  <a:pt x="273683" y="143694"/>
                </a:lnTo>
                <a:lnTo>
                  <a:pt x="286853" y="143694"/>
                </a:lnTo>
                <a:lnTo>
                  <a:pt x="286969" y="142278"/>
                </a:lnTo>
                <a:close/>
              </a:path>
              <a:path w="314325" h="300989">
                <a:moveTo>
                  <a:pt x="89509" y="0"/>
                </a:moveTo>
                <a:lnTo>
                  <a:pt x="76936" y="5867"/>
                </a:lnTo>
                <a:lnTo>
                  <a:pt x="85346" y="18235"/>
                </a:lnTo>
                <a:lnTo>
                  <a:pt x="92267" y="33132"/>
                </a:lnTo>
                <a:lnTo>
                  <a:pt x="97951" y="48828"/>
                </a:lnTo>
                <a:lnTo>
                  <a:pt x="102654" y="63588"/>
                </a:lnTo>
                <a:lnTo>
                  <a:pt x="91283" y="72677"/>
                </a:lnTo>
                <a:lnTo>
                  <a:pt x="81346" y="83291"/>
                </a:lnTo>
                <a:lnTo>
                  <a:pt x="73014" y="95255"/>
                </a:lnTo>
                <a:lnTo>
                  <a:pt x="66459" y="108394"/>
                </a:lnTo>
                <a:lnTo>
                  <a:pt x="260112" y="108394"/>
                </a:lnTo>
                <a:lnTo>
                  <a:pt x="262153" y="107149"/>
                </a:lnTo>
                <a:lnTo>
                  <a:pt x="267131" y="104330"/>
                </a:lnTo>
                <a:lnTo>
                  <a:pt x="269151" y="103149"/>
                </a:lnTo>
                <a:lnTo>
                  <a:pt x="277677" y="98831"/>
                </a:lnTo>
                <a:lnTo>
                  <a:pt x="248323" y="98831"/>
                </a:lnTo>
                <a:lnTo>
                  <a:pt x="239518" y="85257"/>
                </a:lnTo>
                <a:lnTo>
                  <a:pt x="228707" y="73307"/>
                </a:lnTo>
                <a:lnTo>
                  <a:pt x="216126" y="63219"/>
                </a:lnTo>
                <a:lnTo>
                  <a:pt x="202747" y="55651"/>
                </a:lnTo>
                <a:lnTo>
                  <a:pt x="116395" y="55651"/>
                </a:lnTo>
                <a:lnTo>
                  <a:pt x="108483" y="43085"/>
                </a:lnTo>
                <a:lnTo>
                  <a:pt x="100352" y="28973"/>
                </a:lnTo>
                <a:lnTo>
                  <a:pt x="93521" y="14287"/>
                </a:lnTo>
                <a:lnTo>
                  <a:pt x="89509" y="0"/>
                </a:lnTo>
                <a:close/>
              </a:path>
              <a:path w="314325" h="300989">
                <a:moveTo>
                  <a:pt x="7099" y="85623"/>
                </a:moveTo>
                <a:lnTo>
                  <a:pt x="0" y="104546"/>
                </a:lnTo>
                <a:lnTo>
                  <a:pt x="2857" y="104482"/>
                </a:lnTo>
                <a:lnTo>
                  <a:pt x="48512" y="104482"/>
                </a:lnTo>
                <a:lnTo>
                  <a:pt x="11417" y="89166"/>
                </a:lnTo>
                <a:lnTo>
                  <a:pt x="9194" y="87579"/>
                </a:lnTo>
                <a:lnTo>
                  <a:pt x="7099" y="85623"/>
                </a:lnTo>
                <a:close/>
              </a:path>
              <a:path w="314325" h="300989">
                <a:moveTo>
                  <a:pt x="306374" y="70929"/>
                </a:moveTo>
                <a:lnTo>
                  <a:pt x="271991" y="91900"/>
                </a:lnTo>
                <a:lnTo>
                  <a:pt x="263347" y="94653"/>
                </a:lnTo>
                <a:lnTo>
                  <a:pt x="257619" y="96380"/>
                </a:lnTo>
                <a:lnTo>
                  <a:pt x="248323" y="98831"/>
                </a:lnTo>
                <a:lnTo>
                  <a:pt x="277677" y="98831"/>
                </a:lnTo>
                <a:lnTo>
                  <a:pt x="279527" y="97894"/>
                </a:lnTo>
                <a:lnTo>
                  <a:pt x="291077" y="93411"/>
                </a:lnTo>
                <a:lnTo>
                  <a:pt x="302951" y="90390"/>
                </a:lnTo>
                <a:lnTo>
                  <a:pt x="314299" y="89522"/>
                </a:lnTo>
                <a:lnTo>
                  <a:pt x="306374" y="70929"/>
                </a:lnTo>
                <a:close/>
              </a:path>
              <a:path w="314325" h="300989">
                <a:moveTo>
                  <a:pt x="153416" y="11404"/>
                </a:moveTo>
                <a:lnTo>
                  <a:pt x="143116" y="11404"/>
                </a:lnTo>
                <a:lnTo>
                  <a:pt x="144581" y="19652"/>
                </a:lnTo>
                <a:lnTo>
                  <a:pt x="144699" y="21524"/>
                </a:lnTo>
                <a:lnTo>
                  <a:pt x="145011" y="28435"/>
                </a:lnTo>
                <a:lnTo>
                  <a:pt x="144951" y="31838"/>
                </a:lnTo>
                <a:lnTo>
                  <a:pt x="144715" y="38519"/>
                </a:lnTo>
                <a:lnTo>
                  <a:pt x="143992" y="47116"/>
                </a:lnTo>
                <a:lnTo>
                  <a:pt x="136780" y="48511"/>
                </a:lnTo>
                <a:lnTo>
                  <a:pt x="129765" y="50412"/>
                </a:lnTo>
                <a:lnTo>
                  <a:pt x="122964" y="52799"/>
                </a:lnTo>
                <a:lnTo>
                  <a:pt x="116395" y="55651"/>
                </a:lnTo>
                <a:lnTo>
                  <a:pt x="202747" y="55651"/>
                </a:lnTo>
                <a:lnTo>
                  <a:pt x="202006" y="55232"/>
                </a:lnTo>
                <a:lnTo>
                  <a:pt x="202697" y="49352"/>
                </a:lnTo>
                <a:lnTo>
                  <a:pt x="185839" y="49352"/>
                </a:lnTo>
                <a:lnTo>
                  <a:pt x="177585" y="47498"/>
                </a:lnTo>
                <a:lnTo>
                  <a:pt x="169238" y="46353"/>
                </a:lnTo>
                <a:lnTo>
                  <a:pt x="165655" y="46164"/>
                </a:lnTo>
                <a:lnTo>
                  <a:pt x="152438" y="46164"/>
                </a:lnTo>
                <a:lnTo>
                  <a:pt x="151760" y="37738"/>
                </a:lnTo>
                <a:lnTo>
                  <a:pt x="151495" y="28435"/>
                </a:lnTo>
                <a:lnTo>
                  <a:pt x="151929" y="19652"/>
                </a:lnTo>
                <a:lnTo>
                  <a:pt x="153416" y="11404"/>
                </a:lnTo>
                <a:close/>
              </a:path>
              <a:path w="314325" h="300989">
                <a:moveTo>
                  <a:pt x="206375" y="2171"/>
                </a:moveTo>
                <a:lnTo>
                  <a:pt x="206456" y="5867"/>
                </a:lnTo>
                <a:lnTo>
                  <a:pt x="206425" y="6311"/>
                </a:lnTo>
                <a:lnTo>
                  <a:pt x="206184" y="8280"/>
                </a:lnTo>
                <a:lnTo>
                  <a:pt x="205968" y="10261"/>
                </a:lnTo>
                <a:lnTo>
                  <a:pt x="188087" y="46367"/>
                </a:lnTo>
                <a:lnTo>
                  <a:pt x="185839" y="49352"/>
                </a:lnTo>
                <a:lnTo>
                  <a:pt x="202697" y="49352"/>
                </a:lnTo>
                <a:lnTo>
                  <a:pt x="219278" y="7264"/>
                </a:lnTo>
                <a:lnTo>
                  <a:pt x="206375" y="2171"/>
                </a:lnTo>
                <a:close/>
              </a:path>
              <a:path w="314325" h="300989">
                <a:moveTo>
                  <a:pt x="160841" y="45910"/>
                </a:moveTo>
                <a:lnTo>
                  <a:pt x="152438" y="46164"/>
                </a:lnTo>
                <a:lnTo>
                  <a:pt x="165655" y="46164"/>
                </a:lnTo>
                <a:lnTo>
                  <a:pt x="160841" y="4591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145506" y="1834927"/>
            <a:ext cx="454659" cy="595630"/>
          </a:xfrm>
          <a:custGeom>
            <a:avLst/>
            <a:gdLst/>
            <a:ahLst/>
            <a:cxnLst/>
            <a:rect l="l" t="t" r="r" b="b"/>
            <a:pathLst>
              <a:path w="454659" h="595630">
                <a:moveTo>
                  <a:pt x="334791" y="435610"/>
                </a:moveTo>
                <a:lnTo>
                  <a:pt x="260331" y="435610"/>
                </a:lnTo>
                <a:lnTo>
                  <a:pt x="273217" y="438150"/>
                </a:lnTo>
                <a:lnTo>
                  <a:pt x="286072" y="439420"/>
                </a:lnTo>
                <a:lnTo>
                  <a:pt x="311499" y="439420"/>
                </a:lnTo>
                <a:lnTo>
                  <a:pt x="314291" y="449580"/>
                </a:lnTo>
                <a:lnTo>
                  <a:pt x="316420" y="457200"/>
                </a:lnTo>
                <a:lnTo>
                  <a:pt x="318941" y="467360"/>
                </a:lnTo>
                <a:lnTo>
                  <a:pt x="320400" y="472440"/>
                </a:lnTo>
                <a:lnTo>
                  <a:pt x="321695" y="480060"/>
                </a:lnTo>
                <a:lnTo>
                  <a:pt x="322808" y="486410"/>
                </a:lnTo>
                <a:lnTo>
                  <a:pt x="323716" y="492760"/>
                </a:lnTo>
                <a:lnTo>
                  <a:pt x="291048" y="516890"/>
                </a:lnTo>
                <a:lnTo>
                  <a:pt x="283915" y="551180"/>
                </a:lnTo>
                <a:lnTo>
                  <a:pt x="290331" y="570230"/>
                </a:lnTo>
                <a:lnTo>
                  <a:pt x="303429" y="585470"/>
                </a:lnTo>
                <a:lnTo>
                  <a:pt x="322027" y="594360"/>
                </a:lnTo>
                <a:lnTo>
                  <a:pt x="342813" y="595630"/>
                </a:lnTo>
                <a:lnTo>
                  <a:pt x="361877" y="589280"/>
                </a:lnTo>
                <a:lnTo>
                  <a:pt x="377145" y="576580"/>
                </a:lnTo>
                <a:lnTo>
                  <a:pt x="386543" y="557530"/>
                </a:lnTo>
                <a:lnTo>
                  <a:pt x="387983" y="537210"/>
                </a:lnTo>
                <a:lnTo>
                  <a:pt x="381565" y="518160"/>
                </a:lnTo>
                <a:lnTo>
                  <a:pt x="368470" y="502920"/>
                </a:lnTo>
                <a:lnTo>
                  <a:pt x="349878" y="494030"/>
                </a:lnTo>
                <a:lnTo>
                  <a:pt x="341509" y="491490"/>
                </a:lnTo>
                <a:lnTo>
                  <a:pt x="337356" y="491490"/>
                </a:lnTo>
                <a:lnTo>
                  <a:pt x="336383" y="485140"/>
                </a:lnTo>
                <a:lnTo>
                  <a:pt x="335640" y="478790"/>
                </a:lnTo>
                <a:lnTo>
                  <a:pt x="335133" y="471170"/>
                </a:lnTo>
                <a:lnTo>
                  <a:pt x="334920" y="466090"/>
                </a:lnTo>
                <a:lnTo>
                  <a:pt x="334798" y="458470"/>
                </a:lnTo>
                <a:lnTo>
                  <a:pt x="334791" y="435610"/>
                </a:lnTo>
                <a:close/>
              </a:path>
              <a:path w="454659" h="595630">
                <a:moveTo>
                  <a:pt x="260051" y="398780"/>
                </a:moveTo>
                <a:lnTo>
                  <a:pt x="188639" y="398780"/>
                </a:lnTo>
                <a:lnTo>
                  <a:pt x="202689" y="410210"/>
                </a:lnTo>
                <a:lnTo>
                  <a:pt x="218059" y="419100"/>
                </a:lnTo>
                <a:lnTo>
                  <a:pt x="234666" y="426720"/>
                </a:lnTo>
                <a:lnTo>
                  <a:pt x="252431" y="433070"/>
                </a:lnTo>
                <a:lnTo>
                  <a:pt x="250679" y="439420"/>
                </a:lnTo>
                <a:lnTo>
                  <a:pt x="248291" y="445770"/>
                </a:lnTo>
                <a:lnTo>
                  <a:pt x="245434" y="452120"/>
                </a:lnTo>
                <a:lnTo>
                  <a:pt x="236872" y="452120"/>
                </a:lnTo>
                <a:lnTo>
                  <a:pt x="229139" y="455930"/>
                </a:lnTo>
                <a:lnTo>
                  <a:pt x="222988" y="461010"/>
                </a:lnTo>
                <a:lnTo>
                  <a:pt x="219170" y="468630"/>
                </a:lnTo>
                <a:lnTo>
                  <a:pt x="218535" y="477520"/>
                </a:lnTo>
                <a:lnTo>
                  <a:pt x="221388" y="486410"/>
                </a:lnTo>
                <a:lnTo>
                  <a:pt x="227205" y="492760"/>
                </a:lnTo>
                <a:lnTo>
                  <a:pt x="235464" y="497840"/>
                </a:lnTo>
                <a:lnTo>
                  <a:pt x="244704" y="497840"/>
                </a:lnTo>
                <a:lnTo>
                  <a:pt x="253179" y="495300"/>
                </a:lnTo>
                <a:lnTo>
                  <a:pt x="259965" y="488950"/>
                </a:lnTo>
                <a:lnTo>
                  <a:pt x="264141" y="481330"/>
                </a:lnTo>
                <a:lnTo>
                  <a:pt x="264924" y="473710"/>
                </a:lnTo>
                <a:lnTo>
                  <a:pt x="263198" y="466090"/>
                </a:lnTo>
                <a:lnTo>
                  <a:pt x="259276" y="459740"/>
                </a:lnTo>
                <a:lnTo>
                  <a:pt x="253473" y="454660"/>
                </a:lnTo>
                <a:lnTo>
                  <a:pt x="255467" y="448310"/>
                </a:lnTo>
                <a:lnTo>
                  <a:pt x="257956" y="440690"/>
                </a:lnTo>
                <a:lnTo>
                  <a:pt x="260331" y="435610"/>
                </a:lnTo>
                <a:lnTo>
                  <a:pt x="334791" y="435610"/>
                </a:lnTo>
                <a:lnTo>
                  <a:pt x="359979" y="427990"/>
                </a:lnTo>
                <a:lnTo>
                  <a:pt x="383489" y="416560"/>
                </a:lnTo>
                <a:lnTo>
                  <a:pt x="394989" y="407670"/>
                </a:lnTo>
                <a:lnTo>
                  <a:pt x="281133" y="407670"/>
                </a:lnTo>
                <a:lnTo>
                  <a:pt x="273348" y="405130"/>
                </a:lnTo>
                <a:lnTo>
                  <a:pt x="265563" y="403860"/>
                </a:lnTo>
                <a:lnTo>
                  <a:pt x="259785" y="400050"/>
                </a:lnTo>
                <a:lnTo>
                  <a:pt x="260051" y="398780"/>
                </a:lnTo>
                <a:close/>
              </a:path>
              <a:path w="454659" h="595630">
                <a:moveTo>
                  <a:pt x="117354" y="407670"/>
                </a:moveTo>
                <a:lnTo>
                  <a:pt x="104987" y="412750"/>
                </a:lnTo>
                <a:lnTo>
                  <a:pt x="95083" y="420370"/>
                </a:lnTo>
                <a:lnTo>
                  <a:pt x="88982" y="433070"/>
                </a:lnTo>
                <a:lnTo>
                  <a:pt x="88050" y="445770"/>
                </a:lnTo>
                <a:lnTo>
                  <a:pt x="92213" y="458470"/>
                </a:lnTo>
                <a:lnTo>
                  <a:pt x="100707" y="468630"/>
                </a:lnTo>
                <a:lnTo>
                  <a:pt x="112769" y="474980"/>
                </a:lnTo>
                <a:lnTo>
                  <a:pt x="126252" y="476250"/>
                </a:lnTo>
                <a:lnTo>
                  <a:pt x="138619" y="471170"/>
                </a:lnTo>
                <a:lnTo>
                  <a:pt x="148526" y="463550"/>
                </a:lnTo>
                <a:lnTo>
                  <a:pt x="154629" y="450850"/>
                </a:lnTo>
                <a:lnTo>
                  <a:pt x="156673" y="443230"/>
                </a:lnTo>
                <a:lnTo>
                  <a:pt x="155962" y="435610"/>
                </a:lnTo>
                <a:lnTo>
                  <a:pt x="153320" y="429260"/>
                </a:lnTo>
                <a:lnTo>
                  <a:pt x="162473" y="420370"/>
                </a:lnTo>
                <a:lnTo>
                  <a:pt x="171756" y="412750"/>
                </a:lnTo>
                <a:lnTo>
                  <a:pt x="139185" y="412750"/>
                </a:lnTo>
                <a:lnTo>
                  <a:pt x="136607" y="411480"/>
                </a:lnTo>
                <a:lnTo>
                  <a:pt x="133877" y="410210"/>
                </a:lnTo>
                <a:lnTo>
                  <a:pt x="130841" y="408940"/>
                </a:lnTo>
                <a:lnTo>
                  <a:pt x="117354" y="407670"/>
                </a:lnTo>
                <a:close/>
              </a:path>
              <a:path w="454659" h="595630">
                <a:moveTo>
                  <a:pt x="303003" y="276860"/>
                </a:moveTo>
                <a:lnTo>
                  <a:pt x="104070" y="276860"/>
                </a:lnTo>
                <a:lnTo>
                  <a:pt x="119007" y="279400"/>
                </a:lnTo>
                <a:lnTo>
                  <a:pt x="133648" y="284480"/>
                </a:lnTo>
                <a:lnTo>
                  <a:pt x="136824" y="308610"/>
                </a:lnTo>
                <a:lnTo>
                  <a:pt x="143599" y="332740"/>
                </a:lnTo>
                <a:lnTo>
                  <a:pt x="153754" y="354330"/>
                </a:lnTo>
                <a:lnTo>
                  <a:pt x="167075" y="374650"/>
                </a:lnTo>
                <a:lnTo>
                  <a:pt x="161815" y="382270"/>
                </a:lnTo>
                <a:lnTo>
                  <a:pt x="155221" y="392430"/>
                </a:lnTo>
                <a:lnTo>
                  <a:pt x="147581" y="402590"/>
                </a:lnTo>
                <a:lnTo>
                  <a:pt x="139185" y="412750"/>
                </a:lnTo>
                <a:lnTo>
                  <a:pt x="171756" y="412750"/>
                </a:lnTo>
                <a:lnTo>
                  <a:pt x="180651" y="405130"/>
                </a:lnTo>
                <a:lnTo>
                  <a:pt x="188639" y="398780"/>
                </a:lnTo>
                <a:lnTo>
                  <a:pt x="260051" y="398780"/>
                </a:lnTo>
                <a:lnTo>
                  <a:pt x="261118" y="393700"/>
                </a:lnTo>
                <a:lnTo>
                  <a:pt x="267976" y="392430"/>
                </a:lnTo>
                <a:lnTo>
                  <a:pt x="412873" y="392430"/>
                </a:lnTo>
                <a:lnTo>
                  <a:pt x="423576" y="382270"/>
                </a:lnTo>
                <a:lnTo>
                  <a:pt x="454493" y="382270"/>
                </a:lnTo>
                <a:lnTo>
                  <a:pt x="454493" y="377190"/>
                </a:lnTo>
                <a:lnTo>
                  <a:pt x="453650" y="375920"/>
                </a:lnTo>
                <a:lnTo>
                  <a:pt x="449497" y="370840"/>
                </a:lnTo>
                <a:lnTo>
                  <a:pt x="355058" y="370840"/>
                </a:lnTo>
                <a:lnTo>
                  <a:pt x="347453" y="369570"/>
                </a:lnTo>
                <a:lnTo>
                  <a:pt x="341781" y="367030"/>
                </a:lnTo>
                <a:lnTo>
                  <a:pt x="338842" y="363220"/>
                </a:lnTo>
                <a:lnTo>
                  <a:pt x="338966" y="361950"/>
                </a:lnTo>
                <a:lnTo>
                  <a:pt x="269908" y="361950"/>
                </a:lnTo>
                <a:lnTo>
                  <a:pt x="234246" y="337820"/>
                </a:lnTo>
                <a:lnTo>
                  <a:pt x="232476" y="328930"/>
                </a:lnTo>
                <a:lnTo>
                  <a:pt x="234943" y="321310"/>
                </a:lnTo>
                <a:lnTo>
                  <a:pt x="241376" y="316230"/>
                </a:lnTo>
                <a:lnTo>
                  <a:pt x="161918" y="316230"/>
                </a:lnTo>
                <a:lnTo>
                  <a:pt x="158413" y="309880"/>
                </a:lnTo>
                <a:lnTo>
                  <a:pt x="155606" y="294640"/>
                </a:lnTo>
                <a:lnTo>
                  <a:pt x="156838" y="287020"/>
                </a:lnTo>
                <a:lnTo>
                  <a:pt x="298286" y="287020"/>
                </a:lnTo>
                <a:lnTo>
                  <a:pt x="298631" y="284480"/>
                </a:lnTo>
                <a:lnTo>
                  <a:pt x="303003" y="276860"/>
                </a:lnTo>
                <a:close/>
              </a:path>
              <a:path w="454659" h="595630">
                <a:moveTo>
                  <a:pt x="412873" y="392430"/>
                </a:moveTo>
                <a:lnTo>
                  <a:pt x="267976" y="392430"/>
                </a:lnTo>
                <a:lnTo>
                  <a:pt x="283534" y="396240"/>
                </a:lnTo>
                <a:lnTo>
                  <a:pt x="289312" y="400050"/>
                </a:lnTo>
                <a:lnTo>
                  <a:pt x="287979" y="406400"/>
                </a:lnTo>
                <a:lnTo>
                  <a:pt x="281133" y="407670"/>
                </a:lnTo>
                <a:lnTo>
                  <a:pt x="394989" y="407670"/>
                </a:lnTo>
                <a:lnTo>
                  <a:pt x="404846" y="400050"/>
                </a:lnTo>
                <a:lnTo>
                  <a:pt x="412873" y="392430"/>
                </a:lnTo>
                <a:close/>
              </a:path>
              <a:path w="454659" h="595630">
                <a:moveTo>
                  <a:pt x="454493" y="382270"/>
                </a:moveTo>
                <a:lnTo>
                  <a:pt x="423576" y="382270"/>
                </a:lnTo>
                <a:lnTo>
                  <a:pt x="428707" y="383540"/>
                </a:lnTo>
                <a:lnTo>
                  <a:pt x="448849" y="392430"/>
                </a:lnTo>
                <a:lnTo>
                  <a:pt x="453663" y="394970"/>
                </a:lnTo>
                <a:lnTo>
                  <a:pt x="454493" y="396240"/>
                </a:lnTo>
                <a:lnTo>
                  <a:pt x="454493" y="382270"/>
                </a:lnTo>
                <a:close/>
              </a:path>
              <a:path w="454659" h="595630">
                <a:moveTo>
                  <a:pt x="447413" y="344170"/>
                </a:moveTo>
                <a:lnTo>
                  <a:pt x="373867" y="344170"/>
                </a:lnTo>
                <a:lnTo>
                  <a:pt x="379535" y="347980"/>
                </a:lnTo>
                <a:lnTo>
                  <a:pt x="382467" y="351790"/>
                </a:lnTo>
                <a:lnTo>
                  <a:pt x="355058" y="370840"/>
                </a:lnTo>
                <a:lnTo>
                  <a:pt x="449497" y="370840"/>
                </a:lnTo>
                <a:lnTo>
                  <a:pt x="443554" y="363220"/>
                </a:lnTo>
                <a:lnTo>
                  <a:pt x="441699" y="360680"/>
                </a:lnTo>
                <a:lnTo>
                  <a:pt x="439845" y="359410"/>
                </a:lnTo>
                <a:lnTo>
                  <a:pt x="446329" y="346710"/>
                </a:lnTo>
                <a:lnTo>
                  <a:pt x="447413" y="344170"/>
                </a:lnTo>
                <a:close/>
              </a:path>
              <a:path w="454659" h="595630">
                <a:moveTo>
                  <a:pt x="310674" y="313690"/>
                </a:moveTo>
                <a:lnTo>
                  <a:pt x="250418" y="313690"/>
                </a:lnTo>
                <a:lnTo>
                  <a:pt x="260889" y="316230"/>
                </a:lnTo>
                <a:lnTo>
                  <a:pt x="271608" y="321310"/>
                </a:lnTo>
                <a:lnTo>
                  <a:pt x="280526" y="328930"/>
                </a:lnTo>
                <a:lnTo>
                  <a:pt x="286089" y="337820"/>
                </a:lnTo>
                <a:lnTo>
                  <a:pt x="287857" y="346710"/>
                </a:lnTo>
                <a:lnTo>
                  <a:pt x="285388" y="355600"/>
                </a:lnTo>
                <a:lnTo>
                  <a:pt x="278950" y="360680"/>
                </a:lnTo>
                <a:lnTo>
                  <a:pt x="269908" y="361950"/>
                </a:lnTo>
                <a:lnTo>
                  <a:pt x="338966" y="361950"/>
                </a:lnTo>
                <a:lnTo>
                  <a:pt x="366263" y="344170"/>
                </a:lnTo>
                <a:lnTo>
                  <a:pt x="447413" y="344170"/>
                </a:lnTo>
                <a:lnTo>
                  <a:pt x="451750" y="334010"/>
                </a:lnTo>
                <a:lnTo>
                  <a:pt x="454493" y="326390"/>
                </a:lnTo>
                <a:lnTo>
                  <a:pt x="406165" y="326390"/>
                </a:lnTo>
                <a:lnTo>
                  <a:pt x="400489" y="321310"/>
                </a:lnTo>
                <a:lnTo>
                  <a:pt x="398930" y="317500"/>
                </a:lnTo>
                <a:lnTo>
                  <a:pt x="325494" y="317500"/>
                </a:lnTo>
                <a:lnTo>
                  <a:pt x="315068" y="316230"/>
                </a:lnTo>
                <a:lnTo>
                  <a:pt x="310674" y="313690"/>
                </a:lnTo>
                <a:close/>
              </a:path>
              <a:path w="454659" h="595630">
                <a:moveTo>
                  <a:pt x="454493" y="270510"/>
                </a:moveTo>
                <a:lnTo>
                  <a:pt x="426370" y="270510"/>
                </a:lnTo>
                <a:lnTo>
                  <a:pt x="432041" y="274320"/>
                </a:lnTo>
                <a:lnTo>
                  <a:pt x="435157" y="281940"/>
                </a:lnTo>
                <a:lnTo>
                  <a:pt x="420873" y="322580"/>
                </a:lnTo>
                <a:lnTo>
                  <a:pt x="413424" y="326390"/>
                </a:lnTo>
                <a:lnTo>
                  <a:pt x="454493" y="326390"/>
                </a:lnTo>
                <a:lnTo>
                  <a:pt x="454493" y="270510"/>
                </a:lnTo>
                <a:close/>
              </a:path>
              <a:path w="454659" h="595630">
                <a:moveTo>
                  <a:pt x="45166" y="218440"/>
                </a:moveTo>
                <a:lnTo>
                  <a:pt x="26103" y="224790"/>
                </a:lnTo>
                <a:lnTo>
                  <a:pt x="10838" y="237490"/>
                </a:lnTo>
                <a:lnTo>
                  <a:pt x="1441" y="256540"/>
                </a:lnTo>
                <a:lnTo>
                  <a:pt x="0" y="278130"/>
                </a:lnTo>
                <a:lnTo>
                  <a:pt x="6415" y="297180"/>
                </a:lnTo>
                <a:lnTo>
                  <a:pt x="19509" y="312420"/>
                </a:lnTo>
                <a:lnTo>
                  <a:pt x="38106" y="321310"/>
                </a:lnTo>
                <a:lnTo>
                  <a:pt x="58886" y="322580"/>
                </a:lnTo>
                <a:lnTo>
                  <a:pt x="77949" y="316230"/>
                </a:lnTo>
                <a:lnTo>
                  <a:pt x="102609" y="284480"/>
                </a:lnTo>
                <a:lnTo>
                  <a:pt x="104070" y="276860"/>
                </a:lnTo>
                <a:lnTo>
                  <a:pt x="303003" y="276860"/>
                </a:lnTo>
                <a:lnTo>
                  <a:pt x="303731" y="275590"/>
                </a:lnTo>
                <a:lnTo>
                  <a:pt x="311753" y="270510"/>
                </a:lnTo>
                <a:lnTo>
                  <a:pt x="316827" y="269240"/>
                </a:lnTo>
                <a:lnTo>
                  <a:pt x="245459" y="269240"/>
                </a:lnTo>
                <a:lnTo>
                  <a:pt x="241331" y="266700"/>
                </a:lnTo>
                <a:lnTo>
                  <a:pt x="239973" y="262890"/>
                </a:lnTo>
                <a:lnTo>
                  <a:pt x="103879" y="262890"/>
                </a:lnTo>
                <a:lnTo>
                  <a:pt x="99588" y="248920"/>
                </a:lnTo>
                <a:lnTo>
                  <a:pt x="91524" y="236220"/>
                </a:lnTo>
                <a:lnTo>
                  <a:pt x="80157" y="226060"/>
                </a:lnTo>
                <a:lnTo>
                  <a:pt x="65957" y="219710"/>
                </a:lnTo>
                <a:lnTo>
                  <a:pt x="45166" y="218440"/>
                </a:lnTo>
                <a:close/>
              </a:path>
              <a:path w="454659" h="595630">
                <a:moveTo>
                  <a:pt x="454493" y="267970"/>
                </a:moveTo>
                <a:lnTo>
                  <a:pt x="321900" y="267970"/>
                </a:lnTo>
                <a:lnTo>
                  <a:pt x="332329" y="269240"/>
                </a:lnTo>
                <a:lnTo>
                  <a:pt x="341119" y="273050"/>
                </a:lnTo>
                <a:lnTo>
                  <a:pt x="347361" y="280670"/>
                </a:lnTo>
                <a:lnTo>
                  <a:pt x="350145" y="290830"/>
                </a:lnTo>
                <a:lnTo>
                  <a:pt x="348767" y="299720"/>
                </a:lnTo>
                <a:lnTo>
                  <a:pt x="343673" y="308610"/>
                </a:lnTo>
                <a:lnTo>
                  <a:pt x="335652" y="314960"/>
                </a:lnTo>
                <a:lnTo>
                  <a:pt x="325494" y="317500"/>
                </a:lnTo>
                <a:lnTo>
                  <a:pt x="398930" y="317500"/>
                </a:lnTo>
                <a:lnTo>
                  <a:pt x="397372" y="313690"/>
                </a:lnTo>
                <a:lnTo>
                  <a:pt x="397019" y="303530"/>
                </a:lnTo>
                <a:lnTo>
                  <a:pt x="399637" y="292100"/>
                </a:lnTo>
                <a:lnTo>
                  <a:pt x="404875" y="281940"/>
                </a:lnTo>
                <a:lnTo>
                  <a:pt x="411651" y="274320"/>
                </a:lnTo>
                <a:lnTo>
                  <a:pt x="419104" y="270510"/>
                </a:lnTo>
                <a:lnTo>
                  <a:pt x="454493" y="270510"/>
                </a:lnTo>
                <a:lnTo>
                  <a:pt x="454493" y="267970"/>
                </a:lnTo>
                <a:close/>
              </a:path>
              <a:path w="454659" h="595630">
                <a:moveTo>
                  <a:pt x="298286" y="287020"/>
                </a:moveTo>
                <a:lnTo>
                  <a:pt x="162680" y="287020"/>
                </a:lnTo>
                <a:lnTo>
                  <a:pt x="166186" y="292100"/>
                </a:lnTo>
                <a:lnTo>
                  <a:pt x="169005" y="308610"/>
                </a:lnTo>
                <a:lnTo>
                  <a:pt x="167773" y="314960"/>
                </a:lnTo>
                <a:lnTo>
                  <a:pt x="164852" y="314960"/>
                </a:lnTo>
                <a:lnTo>
                  <a:pt x="161918" y="316230"/>
                </a:lnTo>
                <a:lnTo>
                  <a:pt x="241376" y="316230"/>
                </a:lnTo>
                <a:lnTo>
                  <a:pt x="250418" y="313690"/>
                </a:lnTo>
                <a:lnTo>
                  <a:pt x="310674" y="313690"/>
                </a:lnTo>
                <a:lnTo>
                  <a:pt x="306281" y="311150"/>
                </a:lnTo>
                <a:lnTo>
                  <a:pt x="300039" y="303530"/>
                </a:lnTo>
                <a:lnTo>
                  <a:pt x="297250" y="294640"/>
                </a:lnTo>
                <a:lnTo>
                  <a:pt x="298286" y="287020"/>
                </a:lnTo>
                <a:close/>
              </a:path>
              <a:path w="454659" h="595630">
                <a:moveTo>
                  <a:pt x="412898" y="228600"/>
                </a:moveTo>
                <a:lnTo>
                  <a:pt x="260204" y="228600"/>
                </a:lnTo>
                <a:lnTo>
                  <a:pt x="264326" y="232410"/>
                </a:lnTo>
                <a:lnTo>
                  <a:pt x="266589" y="237490"/>
                </a:lnTo>
                <a:lnTo>
                  <a:pt x="250744" y="269240"/>
                </a:lnTo>
                <a:lnTo>
                  <a:pt x="316827" y="269240"/>
                </a:lnTo>
                <a:lnTo>
                  <a:pt x="321900" y="267970"/>
                </a:lnTo>
                <a:lnTo>
                  <a:pt x="454493" y="267970"/>
                </a:lnTo>
                <a:lnTo>
                  <a:pt x="454493" y="246380"/>
                </a:lnTo>
                <a:lnTo>
                  <a:pt x="427691" y="246380"/>
                </a:lnTo>
                <a:lnTo>
                  <a:pt x="422511" y="245110"/>
                </a:lnTo>
                <a:lnTo>
                  <a:pt x="417874" y="240030"/>
                </a:lnTo>
                <a:lnTo>
                  <a:pt x="414275" y="233680"/>
                </a:lnTo>
                <a:lnTo>
                  <a:pt x="412898" y="228600"/>
                </a:lnTo>
                <a:close/>
              </a:path>
              <a:path w="454659" h="595630">
                <a:moveTo>
                  <a:pt x="164259" y="143510"/>
                </a:moveTo>
                <a:lnTo>
                  <a:pt x="139871" y="143510"/>
                </a:lnTo>
                <a:lnTo>
                  <a:pt x="142703" y="146050"/>
                </a:lnTo>
                <a:lnTo>
                  <a:pt x="145383" y="147320"/>
                </a:lnTo>
                <a:lnTo>
                  <a:pt x="147745" y="149860"/>
                </a:lnTo>
                <a:lnTo>
                  <a:pt x="152961" y="154940"/>
                </a:lnTo>
                <a:lnTo>
                  <a:pt x="158934" y="161290"/>
                </a:lnTo>
                <a:lnTo>
                  <a:pt x="164669" y="167640"/>
                </a:lnTo>
                <a:lnTo>
                  <a:pt x="169170" y="172720"/>
                </a:lnTo>
                <a:lnTo>
                  <a:pt x="155431" y="193040"/>
                </a:lnTo>
                <a:lnTo>
                  <a:pt x="145015" y="214630"/>
                </a:lnTo>
                <a:lnTo>
                  <a:pt x="137913" y="237490"/>
                </a:lnTo>
                <a:lnTo>
                  <a:pt x="134118" y="260350"/>
                </a:lnTo>
                <a:lnTo>
                  <a:pt x="126591" y="261620"/>
                </a:lnTo>
                <a:lnTo>
                  <a:pt x="119042" y="261620"/>
                </a:lnTo>
                <a:lnTo>
                  <a:pt x="111471" y="262890"/>
                </a:lnTo>
                <a:lnTo>
                  <a:pt x="239973" y="262890"/>
                </a:lnTo>
                <a:lnTo>
                  <a:pt x="239068" y="260350"/>
                </a:lnTo>
                <a:lnTo>
                  <a:pt x="238819" y="252730"/>
                </a:lnTo>
                <a:lnTo>
                  <a:pt x="240735" y="245110"/>
                </a:lnTo>
                <a:lnTo>
                  <a:pt x="243283" y="240030"/>
                </a:lnTo>
                <a:lnTo>
                  <a:pt x="186239" y="240030"/>
                </a:lnTo>
                <a:lnTo>
                  <a:pt x="181024" y="236220"/>
                </a:lnTo>
                <a:lnTo>
                  <a:pt x="178036" y="228600"/>
                </a:lnTo>
                <a:lnTo>
                  <a:pt x="177490" y="219710"/>
                </a:lnTo>
                <a:lnTo>
                  <a:pt x="179597" y="210820"/>
                </a:lnTo>
                <a:lnTo>
                  <a:pt x="184078" y="201930"/>
                </a:lnTo>
                <a:lnTo>
                  <a:pt x="190004" y="195580"/>
                </a:lnTo>
                <a:lnTo>
                  <a:pt x="196617" y="193040"/>
                </a:lnTo>
                <a:lnTo>
                  <a:pt x="330426" y="193040"/>
                </a:lnTo>
                <a:lnTo>
                  <a:pt x="321865" y="185420"/>
                </a:lnTo>
                <a:lnTo>
                  <a:pt x="317139" y="177800"/>
                </a:lnTo>
                <a:lnTo>
                  <a:pt x="317049" y="170180"/>
                </a:lnTo>
                <a:lnTo>
                  <a:pt x="321820" y="165100"/>
                </a:lnTo>
                <a:lnTo>
                  <a:pt x="330366" y="162560"/>
                </a:lnTo>
                <a:lnTo>
                  <a:pt x="417526" y="162560"/>
                </a:lnTo>
                <a:lnTo>
                  <a:pt x="416437" y="161290"/>
                </a:lnTo>
                <a:lnTo>
                  <a:pt x="409565" y="154940"/>
                </a:lnTo>
                <a:lnTo>
                  <a:pt x="186188" y="154940"/>
                </a:lnTo>
                <a:lnTo>
                  <a:pt x="178055" y="151130"/>
                </a:lnTo>
                <a:lnTo>
                  <a:pt x="168400" y="146050"/>
                </a:lnTo>
                <a:lnTo>
                  <a:pt x="164259" y="143510"/>
                </a:lnTo>
                <a:close/>
              </a:path>
              <a:path w="454659" h="595630">
                <a:moveTo>
                  <a:pt x="445656" y="203200"/>
                </a:moveTo>
                <a:lnTo>
                  <a:pt x="427423" y="203200"/>
                </a:lnTo>
                <a:lnTo>
                  <a:pt x="432060" y="208280"/>
                </a:lnTo>
                <a:lnTo>
                  <a:pt x="435659" y="214630"/>
                </a:lnTo>
                <a:lnTo>
                  <a:pt x="437724" y="222250"/>
                </a:lnTo>
                <a:lnTo>
                  <a:pt x="437780" y="231140"/>
                </a:lnTo>
                <a:lnTo>
                  <a:pt x="435913" y="238760"/>
                </a:lnTo>
                <a:lnTo>
                  <a:pt x="432443" y="243840"/>
                </a:lnTo>
                <a:lnTo>
                  <a:pt x="427691" y="246380"/>
                </a:lnTo>
                <a:lnTo>
                  <a:pt x="454493" y="246380"/>
                </a:lnTo>
                <a:lnTo>
                  <a:pt x="454493" y="222250"/>
                </a:lnTo>
                <a:lnTo>
                  <a:pt x="453485" y="222250"/>
                </a:lnTo>
                <a:lnTo>
                  <a:pt x="445656" y="203200"/>
                </a:lnTo>
                <a:close/>
              </a:path>
              <a:path w="454659" h="595630">
                <a:moveTo>
                  <a:pt x="330426" y="193040"/>
                </a:moveTo>
                <a:lnTo>
                  <a:pt x="203155" y="193040"/>
                </a:lnTo>
                <a:lnTo>
                  <a:pt x="208378" y="196850"/>
                </a:lnTo>
                <a:lnTo>
                  <a:pt x="211369" y="203200"/>
                </a:lnTo>
                <a:lnTo>
                  <a:pt x="192792" y="240030"/>
                </a:lnTo>
                <a:lnTo>
                  <a:pt x="243283" y="240030"/>
                </a:lnTo>
                <a:lnTo>
                  <a:pt x="244557" y="237490"/>
                </a:lnTo>
                <a:lnTo>
                  <a:pt x="249493" y="231140"/>
                </a:lnTo>
                <a:lnTo>
                  <a:pt x="254917" y="228600"/>
                </a:lnTo>
                <a:lnTo>
                  <a:pt x="412898" y="228600"/>
                </a:lnTo>
                <a:lnTo>
                  <a:pt x="412210" y="226060"/>
                </a:lnTo>
                <a:lnTo>
                  <a:pt x="412156" y="217170"/>
                </a:lnTo>
                <a:lnTo>
                  <a:pt x="414026" y="210820"/>
                </a:lnTo>
                <a:lnTo>
                  <a:pt x="417496" y="204470"/>
                </a:lnTo>
                <a:lnTo>
                  <a:pt x="422243" y="203200"/>
                </a:lnTo>
                <a:lnTo>
                  <a:pt x="445656" y="203200"/>
                </a:lnTo>
                <a:lnTo>
                  <a:pt x="445134" y="201930"/>
                </a:lnTo>
                <a:lnTo>
                  <a:pt x="354544" y="201930"/>
                </a:lnTo>
                <a:lnTo>
                  <a:pt x="342017" y="198120"/>
                </a:lnTo>
                <a:lnTo>
                  <a:pt x="330426" y="193040"/>
                </a:lnTo>
                <a:close/>
              </a:path>
              <a:path w="454659" h="595630">
                <a:moveTo>
                  <a:pt x="454493" y="220980"/>
                </a:moveTo>
                <a:lnTo>
                  <a:pt x="453485" y="222250"/>
                </a:lnTo>
                <a:lnTo>
                  <a:pt x="454493" y="222250"/>
                </a:lnTo>
                <a:lnTo>
                  <a:pt x="454493" y="220980"/>
                </a:lnTo>
                <a:close/>
              </a:path>
              <a:path w="454659" h="595630">
                <a:moveTo>
                  <a:pt x="417526" y="162560"/>
                </a:moveTo>
                <a:lnTo>
                  <a:pt x="341497" y="162560"/>
                </a:lnTo>
                <a:lnTo>
                  <a:pt x="354019" y="165100"/>
                </a:lnTo>
                <a:lnTo>
                  <a:pt x="365605" y="171450"/>
                </a:lnTo>
                <a:lnTo>
                  <a:pt x="374166" y="177800"/>
                </a:lnTo>
                <a:lnTo>
                  <a:pt x="378895" y="185420"/>
                </a:lnTo>
                <a:lnTo>
                  <a:pt x="378987" y="193040"/>
                </a:lnTo>
                <a:lnTo>
                  <a:pt x="374218" y="198120"/>
                </a:lnTo>
                <a:lnTo>
                  <a:pt x="365674" y="201930"/>
                </a:lnTo>
                <a:lnTo>
                  <a:pt x="445134" y="201930"/>
                </a:lnTo>
                <a:lnTo>
                  <a:pt x="444090" y="199390"/>
                </a:lnTo>
                <a:lnTo>
                  <a:pt x="431676" y="179070"/>
                </a:lnTo>
                <a:lnTo>
                  <a:pt x="417526" y="162560"/>
                </a:lnTo>
                <a:close/>
              </a:path>
              <a:path w="454659" h="595630">
                <a:moveTo>
                  <a:pt x="260648" y="10160"/>
                </a:moveTo>
                <a:lnTo>
                  <a:pt x="251408" y="10160"/>
                </a:lnTo>
                <a:lnTo>
                  <a:pt x="242933" y="12700"/>
                </a:lnTo>
                <a:lnTo>
                  <a:pt x="236147" y="19050"/>
                </a:lnTo>
                <a:lnTo>
                  <a:pt x="231972" y="26670"/>
                </a:lnTo>
                <a:lnTo>
                  <a:pt x="231331" y="35560"/>
                </a:lnTo>
                <a:lnTo>
                  <a:pt x="234185" y="44450"/>
                </a:lnTo>
                <a:lnTo>
                  <a:pt x="240005" y="50800"/>
                </a:lnTo>
                <a:lnTo>
                  <a:pt x="248266" y="55880"/>
                </a:lnTo>
                <a:lnTo>
                  <a:pt x="253320" y="55880"/>
                </a:lnTo>
                <a:lnTo>
                  <a:pt x="255352" y="71120"/>
                </a:lnTo>
                <a:lnTo>
                  <a:pt x="255819" y="83820"/>
                </a:lnTo>
                <a:lnTo>
                  <a:pt x="255874" y="87630"/>
                </a:lnTo>
                <a:lnTo>
                  <a:pt x="255486" y="100330"/>
                </a:lnTo>
                <a:lnTo>
                  <a:pt x="255360" y="102870"/>
                </a:lnTo>
                <a:lnTo>
                  <a:pt x="254400" y="116840"/>
                </a:lnTo>
                <a:lnTo>
                  <a:pt x="235742" y="123190"/>
                </a:lnTo>
                <a:lnTo>
                  <a:pt x="218022" y="132080"/>
                </a:lnTo>
                <a:lnTo>
                  <a:pt x="201438" y="142240"/>
                </a:lnTo>
                <a:lnTo>
                  <a:pt x="186188" y="154940"/>
                </a:lnTo>
                <a:lnTo>
                  <a:pt x="409565" y="154940"/>
                </a:lnTo>
                <a:lnTo>
                  <a:pt x="404068" y="149860"/>
                </a:lnTo>
                <a:lnTo>
                  <a:pt x="240531" y="149860"/>
                </a:lnTo>
                <a:lnTo>
                  <a:pt x="233330" y="148590"/>
                </a:lnTo>
                <a:lnTo>
                  <a:pt x="230473" y="140970"/>
                </a:lnTo>
                <a:lnTo>
                  <a:pt x="235350" y="135890"/>
                </a:lnTo>
                <a:lnTo>
                  <a:pt x="242805" y="133350"/>
                </a:lnTo>
                <a:lnTo>
                  <a:pt x="250260" y="129540"/>
                </a:lnTo>
                <a:lnTo>
                  <a:pt x="325309" y="129540"/>
                </a:lnTo>
                <a:lnTo>
                  <a:pt x="324770" y="125730"/>
                </a:lnTo>
                <a:lnTo>
                  <a:pt x="326294" y="121920"/>
                </a:lnTo>
                <a:lnTo>
                  <a:pt x="355906" y="121920"/>
                </a:lnTo>
                <a:lnTo>
                  <a:pt x="349661" y="119380"/>
                </a:lnTo>
                <a:lnTo>
                  <a:pt x="326477" y="113030"/>
                </a:lnTo>
                <a:lnTo>
                  <a:pt x="314427" y="111760"/>
                </a:lnTo>
                <a:lnTo>
                  <a:pt x="277768" y="111760"/>
                </a:lnTo>
                <a:lnTo>
                  <a:pt x="272386" y="97790"/>
                </a:lnTo>
                <a:lnTo>
                  <a:pt x="267800" y="83820"/>
                </a:lnTo>
                <a:lnTo>
                  <a:pt x="264293" y="69850"/>
                </a:lnTo>
                <a:lnTo>
                  <a:pt x="262147" y="54610"/>
                </a:lnTo>
                <a:lnTo>
                  <a:pt x="269119" y="52070"/>
                </a:lnTo>
                <a:lnTo>
                  <a:pt x="274834" y="46990"/>
                </a:lnTo>
                <a:lnTo>
                  <a:pt x="276942" y="39370"/>
                </a:lnTo>
                <a:lnTo>
                  <a:pt x="277577" y="30480"/>
                </a:lnTo>
                <a:lnTo>
                  <a:pt x="274725" y="21590"/>
                </a:lnTo>
                <a:lnTo>
                  <a:pt x="268907" y="15240"/>
                </a:lnTo>
                <a:lnTo>
                  <a:pt x="260648" y="10160"/>
                </a:lnTo>
                <a:close/>
              </a:path>
              <a:path w="454659" h="595630">
                <a:moveTo>
                  <a:pt x="112747" y="83820"/>
                </a:moveTo>
                <a:lnTo>
                  <a:pt x="100379" y="88900"/>
                </a:lnTo>
                <a:lnTo>
                  <a:pt x="90475" y="96520"/>
                </a:lnTo>
                <a:lnTo>
                  <a:pt x="84385" y="109220"/>
                </a:lnTo>
                <a:lnTo>
                  <a:pt x="83446" y="123190"/>
                </a:lnTo>
                <a:lnTo>
                  <a:pt x="87606" y="134620"/>
                </a:lnTo>
                <a:lnTo>
                  <a:pt x="96102" y="144780"/>
                </a:lnTo>
                <a:lnTo>
                  <a:pt x="108172" y="151130"/>
                </a:lnTo>
                <a:lnTo>
                  <a:pt x="116834" y="152400"/>
                </a:lnTo>
                <a:lnTo>
                  <a:pt x="125236" y="151130"/>
                </a:lnTo>
                <a:lnTo>
                  <a:pt x="133030" y="148590"/>
                </a:lnTo>
                <a:lnTo>
                  <a:pt x="139871" y="143510"/>
                </a:lnTo>
                <a:lnTo>
                  <a:pt x="164259" y="143510"/>
                </a:lnTo>
                <a:lnTo>
                  <a:pt x="147821" y="133350"/>
                </a:lnTo>
                <a:lnTo>
                  <a:pt x="148685" y="130810"/>
                </a:lnTo>
                <a:lnTo>
                  <a:pt x="149472" y="129540"/>
                </a:lnTo>
                <a:lnTo>
                  <a:pt x="150018" y="127000"/>
                </a:lnTo>
                <a:lnTo>
                  <a:pt x="150951" y="114300"/>
                </a:lnTo>
                <a:lnTo>
                  <a:pt x="146788" y="101600"/>
                </a:lnTo>
                <a:lnTo>
                  <a:pt x="138294" y="91440"/>
                </a:lnTo>
                <a:lnTo>
                  <a:pt x="126231" y="85090"/>
                </a:lnTo>
                <a:lnTo>
                  <a:pt x="112747" y="83820"/>
                </a:lnTo>
                <a:close/>
              </a:path>
              <a:path w="454659" h="595630">
                <a:moveTo>
                  <a:pt x="325309" y="129540"/>
                </a:moveTo>
                <a:lnTo>
                  <a:pt x="250260" y="129540"/>
                </a:lnTo>
                <a:lnTo>
                  <a:pt x="257473" y="130810"/>
                </a:lnTo>
                <a:lnTo>
                  <a:pt x="260331" y="138430"/>
                </a:lnTo>
                <a:lnTo>
                  <a:pt x="255441" y="143510"/>
                </a:lnTo>
                <a:lnTo>
                  <a:pt x="247999" y="146050"/>
                </a:lnTo>
                <a:lnTo>
                  <a:pt x="240531" y="149860"/>
                </a:lnTo>
                <a:lnTo>
                  <a:pt x="404068" y="149860"/>
                </a:lnTo>
                <a:lnTo>
                  <a:pt x="398570" y="144780"/>
                </a:lnTo>
                <a:lnTo>
                  <a:pt x="353714" y="144780"/>
                </a:lnTo>
                <a:lnTo>
                  <a:pt x="342449" y="140970"/>
                </a:lnTo>
                <a:lnTo>
                  <a:pt x="334716" y="137160"/>
                </a:lnTo>
                <a:lnTo>
                  <a:pt x="328814" y="133350"/>
                </a:lnTo>
                <a:lnTo>
                  <a:pt x="325309" y="129540"/>
                </a:lnTo>
                <a:close/>
              </a:path>
              <a:path w="454659" h="595630">
                <a:moveTo>
                  <a:pt x="355906" y="121920"/>
                </a:moveTo>
                <a:lnTo>
                  <a:pt x="336632" y="121920"/>
                </a:lnTo>
                <a:lnTo>
                  <a:pt x="347910" y="125730"/>
                </a:lnTo>
                <a:lnTo>
                  <a:pt x="355629" y="129540"/>
                </a:lnTo>
                <a:lnTo>
                  <a:pt x="361527" y="133350"/>
                </a:lnTo>
                <a:lnTo>
                  <a:pt x="365030" y="137160"/>
                </a:lnTo>
                <a:lnTo>
                  <a:pt x="365563" y="140970"/>
                </a:lnTo>
                <a:lnTo>
                  <a:pt x="364064" y="144780"/>
                </a:lnTo>
                <a:lnTo>
                  <a:pt x="398570" y="144780"/>
                </a:lnTo>
                <a:lnTo>
                  <a:pt x="404488" y="133350"/>
                </a:lnTo>
                <a:lnTo>
                  <a:pt x="407228" y="128270"/>
                </a:lnTo>
                <a:lnTo>
                  <a:pt x="371519" y="128270"/>
                </a:lnTo>
                <a:lnTo>
                  <a:pt x="355906" y="121920"/>
                </a:lnTo>
                <a:close/>
              </a:path>
              <a:path w="454659" h="595630">
                <a:moveTo>
                  <a:pt x="439964" y="0"/>
                </a:moveTo>
                <a:lnTo>
                  <a:pt x="420900" y="6350"/>
                </a:lnTo>
                <a:lnTo>
                  <a:pt x="405632" y="19050"/>
                </a:lnTo>
                <a:lnTo>
                  <a:pt x="396233" y="38100"/>
                </a:lnTo>
                <a:lnTo>
                  <a:pt x="394352" y="52070"/>
                </a:lnTo>
                <a:lnTo>
                  <a:pt x="396062" y="64770"/>
                </a:lnTo>
                <a:lnTo>
                  <a:pt x="401020" y="77470"/>
                </a:lnTo>
                <a:lnTo>
                  <a:pt x="408883" y="87630"/>
                </a:lnTo>
                <a:lnTo>
                  <a:pt x="400144" y="99060"/>
                </a:lnTo>
                <a:lnTo>
                  <a:pt x="390877" y="109220"/>
                </a:lnTo>
                <a:lnTo>
                  <a:pt x="381272" y="118110"/>
                </a:lnTo>
                <a:lnTo>
                  <a:pt x="371519" y="128270"/>
                </a:lnTo>
                <a:lnTo>
                  <a:pt x="407228" y="128270"/>
                </a:lnTo>
                <a:lnTo>
                  <a:pt x="410653" y="121920"/>
                </a:lnTo>
                <a:lnTo>
                  <a:pt x="417196" y="110490"/>
                </a:lnTo>
                <a:lnTo>
                  <a:pt x="424250" y="99060"/>
                </a:lnTo>
                <a:lnTo>
                  <a:pt x="454493" y="99060"/>
                </a:lnTo>
                <a:lnTo>
                  <a:pt x="454493" y="1270"/>
                </a:lnTo>
                <a:lnTo>
                  <a:pt x="439964" y="0"/>
                </a:lnTo>
                <a:close/>
              </a:path>
              <a:path w="454659" h="595630">
                <a:moveTo>
                  <a:pt x="302377" y="110490"/>
                </a:moveTo>
                <a:lnTo>
                  <a:pt x="277768" y="111760"/>
                </a:lnTo>
                <a:lnTo>
                  <a:pt x="314427" y="111760"/>
                </a:lnTo>
                <a:lnTo>
                  <a:pt x="302377" y="110490"/>
                </a:lnTo>
                <a:close/>
              </a:path>
              <a:path w="454659" h="595630">
                <a:moveTo>
                  <a:pt x="454493" y="99060"/>
                </a:moveTo>
                <a:lnTo>
                  <a:pt x="424250" y="99060"/>
                </a:lnTo>
                <a:lnTo>
                  <a:pt x="426993" y="100330"/>
                </a:lnTo>
                <a:lnTo>
                  <a:pt x="429876" y="101600"/>
                </a:lnTo>
                <a:lnTo>
                  <a:pt x="432898" y="102870"/>
                </a:lnTo>
                <a:lnTo>
                  <a:pt x="453678" y="104140"/>
                </a:lnTo>
                <a:lnTo>
                  <a:pt x="454493" y="104140"/>
                </a:lnTo>
                <a:lnTo>
                  <a:pt x="454493" y="9906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03646" y="4732665"/>
            <a:ext cx="796925" cy="998219"/>
          </a:xfrm>
          <a:custGeom>
            <a:avLst/>
            <a:gdLst/>
            <a:ahLst/>
            <a:cxnLst/>
            <a:rect l="l" t="t" r="r" b="b"/>
            <a:pathLst>
              <a:path w="796925" h="998220">
                <a:moveTo>
                  <a:pt x="560610" y="730249"/>
                </a:moveTo>
                <a:lnTo>
                  <a:pt x="435959" y="730249"/>
                </a:lnTo>
                <a:lnTo>
                  <a:pt x="457527" y="734059"/>
                </a:lnTo>
                <a:lnTo>
                  <a:pt x="479047" y="736599"/>
                </a:lnTo>
                <a:lnTo>
                  <a:pt x="521621" y="736599"/>
                </a:lnTo>
                <a:lnTo>
                  <a:pt x="529857" y="765809"/>
                </a:lnTo>
                <a:lnTo>
                  <a:pt x="538704" y="803909"/>
                </a:lnTo>
                <a:lnTo>
                  <a:pt x="542106" y="826769"/>
                </a:lnTo>
                <a:lnTo>
                  <a:pt x="520614" y="834389"/>
                </a:lnTo>
                <a:lnTo>
                  <a:pt x="502005" y="848359"/>
                </a:lnTo>
                <a:lnTo>
                  <a:pt x="487388" y="866139"/>
                </a:lnTo>
                <a:lnTo>
                  <a:pt x="477869" y="888999"/>
                </a:lnTo>
                <a:lnTo>
                  <a:pt x="475449" y="923289"/>
                </a:lnTo>
                <a:lnTo>
                  <a:pt x="486189" y="955039"/>
                </a:lnTo>
                <a:lnTo>
                  <a:pt x="508114" y="980439"/>
                </a:lnTo>
                <a:lnTo>
                  <a:pt x="539248" y="996949"/>
                </a:lnTo>
                <a:lnTo>
                  <a:pt x="574056" y="998219"/>
                </a:lnTo>
                <a:lnTo>
                  <a:pt x="605982" y="988059"/>
                </a:lnTo>
                <a:lnTo>
                  <a:pt x="631547" y="966469"/>
                </a:lnTo>
                <a:lnTo>
                  <a:pt x="647274" y="934719"/>
                </a:lnTo>
                <a:lnTo>
                  <a:pt x="649694" y="900429"/>
                </a:lnTo>
                <a:lnTo>
                  <a:pt x="638953" y="868679"/>
                </a:lnTo>
                <a:lnTo>
                  <a:pt x="617024" y="843279"/>
                </a:lnTo>
                <a:lnTo>
                  <a:pt x="585883" y="826769"/>
                </a:lnTo>
                <a:lnTo>
                  <a:pt x="571875" y="824229"/>
                </a:lnTo>
                <a:lnTo>
                  <a:pt x="564928" y="824229"/>
                </a:lnTo>
                <a:lnTo>
                  <a:pt x="563298" y="812799"/>
                </a:lnTo>
                <a:lnTo>
                  <a:pt x="560651" y="768349"/>
                </a:lnTo>
                <a:lnTo>
                  <a:pt x="560534" y="753109"/>
                </a:lnTo>
                <a:lnTo>
                  <a:pt x="560610" y="730249"/>
                </a:lnTo>
                <a:close/>
              </a:path>
              <a:path w="796925" h="998220">
                <a:moveTo>
                  <a:pt x="436956" y="668019"/>
                </a:moveTo>
                <a:lnTo>
                  <a:pt x="315881" y="668019"/>
                </a:lnTo>
                <a:lnTo>
                  <a:pt x="339421" y="685799"/>
                </a:lnTo>
                <a:lnTo>
                  <a:pt x="365165" y="702309"/>
                </a:lnTo>
                <a:lnTo>
                  <a:pt x="392978" y="716279"/>
                </a:lnTo>
                <a:lnTo>
                  <a:pt x="422726" y="726439"/>
                </a:lnTo>
                <a:lnTo>
                  <a:pt x="420328" y="734059"/>
                </a:lnTo>
                <a:lnTo>
                  <a:pt x="417555" y="741679"/>
                </a:lnTo>
                <a:lnTo>
                  <a:pt x="414437" y="749299"/>
                </a:lnTo>
                <a:lnTo>
                  <a:pt x="411004" y="756919"/>
                </a:lnTo>
                <a:lnTo>
                  <a:pt x="396672" y="758189"/>
                </a:lnTo>
                <a:lnTo>
                  <a:pt x="383722" y="763269"/>
                </a:lnTo>
                <a:lnTo>
                  <a:pt x="373419" y="772159"/>
                </a:lnTo>
                <a:lnTo>
                  <a:pt x="367024" y="784859"/>
                </a:lnTo>
                <a:lnTo>
                  <a:pt x="365953" y="801369"/>
                </a:lnTo>
                <a:lnTo>
                  <a:pt x="370729" y="815339"/>
                </a:lnTo>
                <a:lnTo>
                  <a:pt x="380472" y="826769"/>
                </a:lnTo>
                <a:lnTo>
                  <a:pt x="394303" y="833119"/>
                </a:lnTo>
                <a:lnTo>
                  <a:pt x="409777" y="834389"/>
                </a:lnTo>
                <a:lnTo>
                  <a:pt x="423966" y="829309"/>
                </a:lnTo>
                <a:lnTo>
                  <a:pt x="435328" y="820419"/>
                </a:lnTo>
                <a:lnTo>
                  <a:pt x="442322" y="806449"/>
                </a:lnTo>
                <a:lnTo>
                  <a:pt x="443632" y="793749"/>
                </a:lnTo>
                <a:lnTo>
                  <a:pt x="440738" y="781049"/>
                </a:lnTo>
                <a:lnTo>
                  <a:pt x="434171" y="770889"/>
                </a:lnTo>
                <a:lnTo>
                  <a:pt x="424466" y="761999"/>
                </a:lnTo>
                <a:lnTo>
                  <a:pt x="427108" y="753109"/>
                </a:lnTo>
                <a:lnTo>
                  <a:pt x="429965" y="745489"/>
                </a:lnTo>
                <a:lnTo>
                  <a:pt x="432945" y="736599"/>
                </a:lnTo>
                <a:lnTo>
                  <a:pt x="435959" y="730249"/>
                </a:lnTo>
                <a:lnTo>
                  <a:pt x="560610" y="730249"/>
                </a:lnTo>
                <a:lnTo>
                  <a:pt x="602809" y="716279"/>
                </a:lnTo>
                <a:lnTo>
                  <a:pt x="642185" y="697229"/>
                </a:lnTo>
                <a:lnTo>
                  <a:pt x="664323" y="680719"/>
                </a:lnTo>
                <a:lnTo>
                  <a:pt x="467087" y="680719"/>
                </a:lnTo>
                <a:lnTo>
                  <a:pt x="457740" y="679449"/>
                </a:lnTo>
                <a:lnTo>
                  <a:pt x="448714" y="675639"/>
                </a:lnTo>
                <a:lnTo>
                  <a:pt x="441644" y="673099"/>
                </a:lnTo>
                <a:lnTo>
                  <a:pt x="437225" y="669289"/>
                </a:lnTo>
                <a:lnTo>
                  <a:pt x="436956" y="668019"/>
                </a:lnTo>
                <a:close/>
              </a:path>
              <a:path w="796925" h="998220">
                <a:moveTo>
                  <a:pt x="196519" y="684529"/>
                </a:moveTo>
                <a:lnTo>
                  <a:pt x="175811" y="690879"/>
                </a:lnTo>
                <a:lnTo>
                  <a:pt x="159224" y="704849"/>
                </a:lnTo>
                <a:lnTo>
                  <a:pt x="149015" y="725169"/>
                </a:lnTo>
                <a:lnTo>
                  <a:pt x="147450" y="748029"/>
                </a:lnTo>
                <a:lnTo>
                  <a:pt x="154419" y="768349"/>
                </a:lnTo>
                <a:lnTo>
                  <a:pt x="168646" y="784859"/>
                </a:lnTo>
                <a:lnTo>
                  <a:pt x="188855" y="795019"/>
                </a:lnTo>
                <a:lnTo>
                  <a:pt x="211429" y="797559"/>
                </a:lnTo>
                <a:lnTo>
                  <a:pt x="232137" y="789939"/>
                </a:lnTo>
                <a:lnTo>
                  <a:pt x="248720" y="775969"/>
                </a:lnTo>
                <a:lnTo>
                  <a:pt x="258921" y="755649"/>
                </a:lnTo>
                <a:lnTo>
                  <a:pt x="260657" y="746759"/>
                </a:lnTo>
                <a:lnTo>
                  <a:pt x="260786" y="736599"/>
                </a:lnTo>
                <a:lnTo>
                  <a:pt x="259437" y="727709"/>
                </a:lnTo>
                <a:lnTo>
                  <a:pt x="256737" y="718819"/>
                </a:lnTo>
                <a:lnTo>
                  <a:pt x="272075" y="704849"/>
                </a:lnTo>
                <a:lnTo>
                  <a:pt x="286210" y="692149"/>
                </a:lnTo>
                <a:lnTo>
                  <a:pt x="233077" y="692149"/>
                </a:lnTo>
                <a:lnTo>
                  <a:pt x="228759" y="689609"/>
                </a:lnTo>
                <a:lnTo>
                  <a:pt x="224187" y="687069"/>
                </a:lnTo>
                <a:lnTo>
                  <a:pt x="219094" y="685799"/>
                </a:lnTo>
                <a:lnTo>
                  <a:pt x="196519" y="684529"/>
                </a:lnTo>
                <a:close/>
              </a:path>
              <a:path w="796925" h="998220">
                <a:moveTo>
                  <a:pt x="768879" y="640079"/>
                </a:moveTo>
                <a:lnTo>
                  <a:pt x="709301" y="640079"/>
                </a:lnTo>
                <a:lnTo>
                  <a:pt x="717912" y="642619"/>
                </a:lnTo>
                <a:lnTo>
                  <a:pt x="722166" y="645159"/>
                </a:lnTo>
                <a:lnTo>
                  <a:pt x="729628" y="647699"/>
                </a:lnTo>
                <a:lnTo>
                  <a:pt x="744355" y="655319"/>
                </a:lnTo>
                <a:lnTo>
                  <a:pt x="751630" y="657859"/>
                </a:lnTo>
                <a:lnTo>
                  <a:pt x="757750" y="661669"/>
                </a:lnTo>
                <a:lnTo>
                  <a:pt x="763989" y="664209"/>
                </a:lnTo>
                <a:lnTo>
                  <a:pt x="770288" y="668019"/>
                </a:lnTo>
                <a:lnTo>
                  <a:pt x="776586" y="673099"/>
                </a:lnTo>
                <a:lnTo>
                  <a:pt x="772433" y="678179"/>
                </a:lnTo>
                <a:lnTo>
                  <a:pt x="769144" y="685799"/>
                </a:lnTo>
                <a:lnTo>
                  <a:pt x="767074" y="693419"/>
                </a:lnTo>
                <a:lnTo>
                  <a:pt x="765194" y="720089"/>
                </a:lnTo>
                <a:lnTo>
                  <a:pt x="773547" y="745489"/>
                </a:lnTo>
                <a:lnTo>
                  <a:pt x="790601" y="764539"/>
                </a:lnTo>
                <a:lnTo>
                  <a:pt x="796353" y="768349"/>
                </a:lnTo>
                <a:lnTo>
                  <a:pt x="796353" y="659129"/>
                </a:lnTo>
                <a:lnTo>
                  <a:pt x="788702" y="659129"/>
                </a:lnTo>
                <a:lnTo>
                  <a:pt x="782987" y="654049"/>
                </a:lnTo>
                <a:lnTo>
                  <a:pt x="777427" y="648969"/>
                </a:lnTo>
                <a:lnTo>
                  <a:pt x="772025" y="643889"/>
                </a:lnTo>
                <a:lnTo>
                  <a:pt x="768879" y="640079"/>
                </a:lnTo>
                <a:close/>
              </a:path>
              <a:path w="796925" h="998220">
                <a:moveTo>
                  <a:pt x="507842" y="463549"/>
                </a:moveTo>
                <a:lnTo>
                  <a:pt x="174263" y="463549"/>
                </a:lnTo>
                <a:lnTo>
                  <a:pt x="199282" y="468629"/>
                </a:lnTo>
                <a:lnTo>
                  <a:pt x="223806" y="476249"/>
                </a:lnTo>
                <a:lnTo>
                  <a:pt x="229127" y="516889"/>
                </a:lnTo>
                <a:lnTo>
                  <a:pt x="240471" y="556259"/>
                </a:lnTo>
                <a:lnTo>
                  <a:pt x="257478" y="594359"/>
                </a:lnTo>
                <a:lnTo>
                  <a:pt x="279787" y="628649"/>
                </a:lnTo>
                <a:lnTo>
                  <a:pt x="270976" y="641349"/>
                </a:lnTo>
                <a:lnTo>
                  <a:pt x="247139" y="674369"/>
                </a:lnTo>
                <a:lnTo>
                  <a:pt x="233077" y="692149"/>
                </a:lnTo>
                <a:lnTo>
                  <a:pt x="286210" y="692149"/>
                </a:lnTo>
                <a:lnTo>
                  <a:pt x="287623" y="690879"/>
                </a:lnTo>
                <a:lnTo>
                  <a:pt x="302514" y="678179"/>
                </a:lnTo>
                <a:lnTo>
                  <a:pt x="315881" y="668019"/>
                </a:lnTo>
                <a:lnTo>
                  <a:pt x="436956" y="668019"/>
                </a:lnTo>
                <a:lnTo>
                  <a:pt x="436150" y="664209"/>
                </a:lnTo>
                <a:lnTo>
                  <a:pt x="438789" y="661669"/>
                </a:lnTo>
                <a:lnTo>
                  <a:pt x="444486" y="660399"/>
                </a:lnTo>
                <a:lnTo>
                  <a:pt x="688398" y="660399"/>
                </a:lnTo>
                <a:lnTo>
                  <a:pt x="709301" y="640079"/>
                </a:lnTo>
                <a:lnTo>
                  <a:pt x="768879" y="640079"/>
                </a:lnTo>
                <a:lnTo>
                  <a:pt x="766781" y="637539"/>
                </a:lnTo>
                <a:lnTo>
                  <a:pt x="761476" y="632459"/>
                </a:lnTo>
                <a:lnTo>
                  <a:pt x="756231" y="626109"/>
                </a:lnTo>
                <a:lnTo>
                  <a:pt x="752084" y="621029"/>
                </a:lnTo>
                <a:lnTo>
                  <a:pt x="594561" y="621029"/>
                </a:lnTo>
                <a:lnTo>
                  <a:pt x="581830" y="619759"/>
                </a:lnTo>
                <a:lnTo>
                  <a:pt x="572334" y="615949"/>
                </a:lnTo>
                <a:lnTo>
                  <a:pt x="567417" y="608329"/>
                </a:lnTo>
                <a:lnTo>
                  <a:pt x="567535" y="607059"/>
                </a:lnTo>
                <a:lnTo>
                  <a:pt x="451974" y="607059"/>
                </a:lnTo>
                <a:lnTo>
                  <a:pt x="401574" y="581659"/>
                </a:lnTo>
                <a:lnTo>
                  <a:pt x="389301" y="552449"/>
                </a:lnTo>
                <a:lnTo>
                  <a:pt x="393440" y="538479"/>
                </a:lnTo>
                <a:lnTo>
                  <a:pt x="404209" y="529589"/>
                </a:lnTo>
                <a:lnTo>
                  <a:pt x="411778" y="528319"/>
                </a:lnTo>
                <a:lnTo>
                  <a:pt x="276053" y="528319"/>
                </a:lnTo>
                <a:lnTo>
                  <a:pt x="261967" y="496569"/>
                </a:lnTo>
                <a:lnTo>
                  <a:pt x="262509" y="488949"/>
                </a:lnTo>
                <a:lnTo>
                  <a:pt x="264413" y="483869"/>
                </a:lnTo>
                <a:lnTo>
                  <a:pt x="267532" y="481329"/>
                </a:lnTo>
                <a:lnTo>
                  <a:pt x="499379" y="481329"/>
                </a:lnTo>
                <a:lnTo>
                  <a:pt x="500088" y="476249"/>
                </a:lnTo>
                <a:lnTo>
                  <a:pt x="507842" y="463549"/>
                </a:lnTo>
                <a:close/>
              </a:path>
              <a:path w="796925" h="998220">
                <a:moveTo>
                  <a:pt x="688398" y="660399"/>
                </a:moveTo>
                <a:lnTo>
                  <a:pt x="452418" y="660399"/>
                </a:lnTo>
                <a:lnTo>
                  <a:pt x="461766" y="661669"/>
                </a:lnTo>
                <a:lnTo>
                  <a:pt x="470793" y="664209"/>
                </a:lnTo>
                <a:lnTo>
                  <a:pt x="477866" y="668019"/>
                </a:lnTo>
                <a:lnTo>
                  <a:pt x="482286" y="671829"/>
                </a:lnTo>
                <a:lnTo>
                  <a:pt x="483356" y="675639"/>
                </a:lnTo>
                <a:lnTo>
                  <a:pt x="480716" y="678179"/>
                </a:lnTo>
                <a:lnTo>
                  <a:pt x="475020" y="680719"/>
                </a:lnTo>
                <a:lnTo>
                  <a:pt x="664323" y="680719"/>
                </a:lnTo>
                <a:lnTo>
                  <a:pt x="677946" y="670559"/>
                </a:lnTo>
                <a:lnTo>
                  <a:pt x="688398" y="660399"/>
                </a:lnTo>
                <a:close/>
              </a:path>
              <a:path w="796925" h="998220">
                <a:moveTo>
                  <a:pt x="796353" y="654049"/>
                </a:moveTo>
                <a:lnTo>
                  <a:pt x="788702" y="659129"/>
                </a:lnTo>
                <a:lnTo>
                  <a:pt x="796353" y="659129"/>
                </a:lnTo>
                <a:lnTo>
                  <a:pt x="796353" y="654049"/>
                </a:lnTo>
                <a:close/>
              </a:path>
              <a:path w="796925" h="998220">
                <a:moveTo>
                  <a:pt x="749117" y="576579"/>
                </a:moveTo>
                <a:lnTo>
                  <a:pt x="613332" y="576579"/>
                </a:lnTo>
                <a:lnTo>
                  <a:pt x="626069" y="577849"/>
                </a:lnTo>
                <a:lnTo>
                  <a:pt x="635562" y="581659"/>
                </a:lnTo>
                <a:lnTo>
                  <a:pt x="640467" y="589279"/>
                </a:lnTo>
                <a:lnTo>
                  <a:pt x="639645" y="598169"/>
                </a:lnTo>
                <a:lnTo>
                  <a:pt x="633485" y="607059"/>
                </a:lnTo>
                <a:lnTo>
                  <a:pt x="622997" y="614679"/>
                </a:lnTo>
                <a:lnTo>
                  <a:pt x="609187" y="619759"/>
                </a:lnTo>
                <a:lnTo>
                  <a:pt x="594561" y="621029"/>
                </a:lnTo>
                <a:lnTo>
                  <a:pt x="752084" y="621029"/>
                </a:lnTo>
                <a:lnTo>
                  <a:pt x="745928" y="613409"/>
                </a:lnTo>
                <a:lnTo>
                  <a:pt x="742766" y="609599"/>
                </a:lnTo>
                <a:lnTo>
                  <a:pt x="739642" y="605789"/>
                </a:lnTo>
                <a:lnTo>
                  <a:pt x="736555" y="600709"/>
                </a:lnTo>
                <a:lnTo>
                  <a:pt x="747415" y="580389"/>
                </a:lnTo>
                <a:lnTo>
                  <a:pt x="749117" y="576579"/>
                </a:lnTo>
                <a:close/>
              </a:path>
              <a:path w="796925" h="998220">
                <a:moveTo>
                  <a:pt x="522699" y="527049"/>
                </a:moveTo>
                <a:lnTo>
                  <a:pt x="419348" y="527049"/>
                </a:lnTo>
                <a:lnTo>
                  <a:pt x="436877" y="529589"/>
                </a:lnTo>
                <a:lnTo>
                  <a:pt x="454819" y="538479"/>
                </a:lnTo>
                <a:lnTo>
                  <a:pt x="469747" y="551179"/>
                </a:lnTo>
                <a:lnTo>
                  <a:pt x="479061" y="566419"/>
                </a:lnTo>
                <a:lnTo>
                  <a:pt x="482020" y="581659"/>
                </a:lnTo>
                <a:lnTo>
                  <a:pt x="477882" y="595629"/>
                </a:lnTo>
                <a:lnTo>
                  <a:pt x="467109" y="604519"/>
                </a:lnTo>
                <a:lnTo>
                  <a:pt x="451974" y="607059"/>
                </a:lnTo>
                <a:lnTo>
                  <a:pt x="567535" y="607059"/>
                </a:lnTo>
                <a:lnTo>
                  <a:pt x="598697" y="577849"/>
                </a:lnTo>
                <a:lnTo>
                  <a:pt x="613332" y="576579"/>
                </a:lnTo>
                <a:lnTo>
                  <a:pt x="749117" y="576579"/>
                </a:lnTo>
                <a:lnTo>
                  <a:pt x="756491" y="560069"/>
                </a:lnTo>
                <a:lnTo>
                  <a:pt x="760935" y="546099"/>
                </a:lnTo>
                <a:lnTo>
                  <a:pt x="680142" y="546099"/>
                </a:lnTo>
                <a:lnTo>
                  <a:pt x="670640" y="538479"/>
                </a:lnTo>
                <a:lnTo>
                  <a:pt x="667508" y="530859"/>
                </a:lnTo>
                <a:lnTo>
                  <a:pt x="545065" y="530859"/>
                </a:lnTo>
                <a:lnTo>
                  <a:pt x="527604" y="529589"/>
                </a:lnTo>
                <a:lnTo>
                  <a:pt x="522699" y="527049"/>
                </a:lnTo>
                <a:close/>
              </a:path>
              <a:path w="796925" h="998220">
                <a:moveTo>
                  <a:pt x="774446" y="452119"/>
                </a:moveTo>
                <a:lnTo>
                  <a:pt x="713975" y="452119"/>
                </a:lnTo>
                <a:lnTo>
                  <a:pt x="723477" y="459739"/>
                </a:lnTo>
                <a:lnTo>
                  <a:pt x="728699" y="473709"/>
                </a:lnTo>
                <a:lnTo>
                  <a:pt x="716123" y="527049"/>
                </a:lnTo>
                <a:lnTo>
                  <a:pt x="692309" y="546099"/>
                </a:lnTo>
                <a:lnTo>
                  <a:pt x="760935" y="546099"/>
                </a:lnTo>
                <a:lnTo>
                  <a:pt x="763762" y="537209"/>
                </a:lnTo>
                <a:lnTo>
                  <a:pt x="769207" y="515619"/>
                </a:lnTo>
                <a:lnTo>
                  <a:pt x="796353" y="515619"/>
                </a:lnTo>
                <a:lnTo>
                  <a:pt x="796353" y="501649"/>
                </a:lnTo>
                <a:lnTo>
                  <a:pt x="785937" y="497839"/>
                </a:lnTo>
                <a:lnTo>
                  <a:pt x="772814" y="492759"/>
                </a:lnTo>
                <a:lnTo>
                  <a:pt x="774267" y="473709"/>
                </a:lnTo>
                <a:lnTo>
                  <a:pt x="774379" y="468629"/>
                </a:lnTo>
                <a:lnTo>
                  <a:pt x="774446" y="452119"/>
                </a:lnTo>
                <a:close/>
              </a:path>
              <a:path w="796925" h="998220">
                <a:moveTo>
                  <a:pt x="75639" y="367029"/>
                </a:moveTo>
                <a:lnTo>
                  <a:pt x="43716" y="377189"/>
                </a:lnTo>
                <a:lnTo>
                  <a:pt x="18152" y="398779"/>
                </a:lnTo>
                <a:lnTo>
                  <a:pt x="2419" y="430529"/>
                </a:lnTo>
                <a:lnTo>
                  <a:pt x="0" y="464819"/>
                </a:lnTo>
                <a:lnTo>
                  <a:pt x="10741" y="496569"/>
                </a:lnTo>
                <a:lnTo>
                  <a:pt x="32669" y="521969"/>
                </a:lnTo>
                <a:lnTo>
                  <a:pt x="63811" y="538479"/>
                </a:lnTo>
                <a:lnTo>
                  <a:pt x="98612" y="541019"/>
                </a:lnTo>
                <a:lnTo>
                  <a:pt x="130535" y="529589"/>
                </a:lnTo>
                <a:lnTo>
                  <a:pt x="171837" y="477519"/>
                </a:lnTo>
                <a:lnTo>
                  <a:pt x="174263" y="463549"/>
                </a:lnTo>
                <a:lnTo>
                  <a:pt x="507842" y="463549"/>
                </a:lnTo>
                <a:lnTo>
                  <a:pt x="508617" y="462279"/>
                </a:lnTo>
                <a:lnTo>
                  <a:pt x="522045" y="452119"/>
                </a:lnTo>
                <a:lnTo>
                  <a:pt x="411042" y="452119"/>
                </a:lnTo>
                <a:lnTo>
                  <a:pt x="404134" y="445769"/>
                </a:lnTo>
                <a:lnTo>
                  <a:pt x="401968" y="440689"/>
                </a:lnTo>
                <a:lnTo>
                  <a:pt x="173958" y="440689"/>
                </a:lnTo>
                <a:lnTo>
                  <a:pt x="166761" y="416559"/>
                </a:lnTo>
                <a:lnTo>
                  <a:pt x="153256" y="396239"/>
                </a:lnTo>
                <a:lnTo>
                  <a:pt x="134223" y="379729"/>
                </a:lnTo>
                <a:lnTo>
                  <a:pt x="110445" y="368299"/>
                </a:lnTo>
                <a:lnTo>
                  <a:pt x="75639" y="367029"/>
                </a:lnTo>
                <a:close/>
              </a:path>
              <a:path w="796925" h="998220">
                <a:moveTo>
                  <a:pt x="774177" y="448309"/>
                </a:moveTo>
                <a:lnTo>
                  <a:pt x="539045" y="448309"/>
                </a:lnTo>
                <a:lnTo>
                  <a:pt x="556514" y="450849"/>
                </a:lnTo>
                <a:lnTo>
                  <a:pt x="571235" y="458469"/>
                </a:lnTo>
                <a:lnTo>
                  <a:pt x="581681" y="471169"/>
                </a:lnTo>
                <a:lnTo>
                  <a:pt x="586327" y="486409"/>
                </a:lnTo>
                <a:lnTo>
                  <a:pt x="584022" y="502919"/>
                </a:lnTo>
                <a:lnTo>
                  <a:pt x="575492" y="516889"/>
                </a:lnTo>
                <a:lnTo>
                  <a:pt x="562065" y="527049"/>
                </a:lnTo>
                <a:lnTo>
                  <a:pt x="545065" y="530859"/>
                </a:lnTo>
                <a:lnTo>
                  <a:pt x="667508" y="530859"/>
                </a:lnTo>
                <a:lnTo>
                  <a:pt x="665420" y="525779"/>
                </a:lnTo>
                <a:lnTo>
                  <a:pt x="664833" y="507999"/>
                </a:lnTo>
                <a:lnTo>
                  <a:pt x="669233" y="488949"/>
                </a:lnTo>
                <a:lnTo>
                  <a:pt x="678001" y="472439"/>
                </a:lnTo>
                <a:lnTo>
                  <a:pt x="689342" y="459739"/>
                </a:lnTo>
                <a:lnTo>
                  <a:pt x="701814" y="452119"/>
                </a:lnTo>
                <a:lnTo>
                  <a:pt x="774446" y="452119"/>
                </a:lnTo>
                <a:lnTo>
                  <a:pt x="774177" y="448309"/>
                </a:lnTo>
                <a:close/>
              </a:path>
              <a:path w="796925" h="998220">
                <a:moveTo>
                  <a:pt x="499379" y="481329"/>
                </a:moveTo>
                <a:lnTo>
                  <a:pt x="267532" y="481329"/>
                </a:lnTo>
                <a:lnTo>
                  <a:pt x="271319" y="482599"/>
                </a:lnTo>
                <a:lnTo>
                  <a:pt x="275049" y="486409"/>
                </a:lnTo>
                <a:lnTo>
                  <a:pt x="278299" y="494029"/>
                </a:lnTo>
                <a:lnTo>
                  <a:pt x="280651" y="502919"/>
                </a:lnTo>
                <a:lnTo>
                  <a:pt x="281617" y="513079"/>
                </a:lnTo>
                <a:lnTo>
                  <a:pt x="281072" y="520699"/>
                </a:lnTo>
                <a:lnTo>
                  <a:pt x="279167" y="525779"/>
                </a:lnTo>
                <a:lnTo>
                  <a:pt x="276053" y="528319"/>
                </a:lnTo>
                <a:lnTo>
                  <a:pt x="411778" y="528319"/>
                </a:lnTo>
                <a:lnTo>
                  <a:pt x="419348" y="527049"/>
                </a:lnTo>
                <a:lnTo>
                  <a:pt x="522699" y="527049"/>
                </a:lnTo>
                <a:lnTo>
                  <a:pt x="512889" y="521969"/>
                </a:lnTo>
                <a:lnTo>
                  <a:pt x="502442" y="509269"/>
                </a:lnTo>
                <a:lnTo>
                  <a:pt x="497783" y="492759"/>
                </a:lnTo>
                <a:lnTo>
                  <a:pt x="499379" y="481329"/>
                </a:lnTo>
                <a:close/>
              </a:path>
              <a:path w="796925" h="998220">
                <a:moveTo>
                  <a:pt x="796353" y="515619"/>
                </a:moveTo>
                <a:lnTo>
                  <a:pt x="769207" y="515619"/>
                </a:lnTo>
                <a:lnTo>
                  <a:pt x="782396" y="518159"/>
                </a:lnTo>
                <a:lnTo>
                  <a:pt x="796353" y="520699"/>
                </a:lnTo>
                <a:lnTo>
                  <a:pt x="796353" y="515619"/>
                </a:lnTo>
                <a:close/>
              </a:path>
              <a:path w="796925" h="998220">
                <a:moveTo>
                  <a:pt x="691544" y="383539"/>
                </a:moveTo>
                <a:lnTo>
                  <a:pt x="435718" y="383539"/>
                </a:lnTo>
                <a:lnTo>
                  <a:pt x="442631" y="388619"/>
                </a:lnTo>
                <a:lnTo>
                  <a:pt x="446421" y="398779"/>
                </a:lnTo>
                <a:lnTo>
                  <a:pt x="437227" y="438149"/>
                </a:lnTo>
                <a:lnTo>
                  <a:pt x="419889" y="452119"/>
                </a:lnTo>
                <a:lnTo>
                  <a:pt x="522045" y="452119"/>
                </a:lnTo>
                <a:lnTo>
                  <a:pt x="539045" y="448309"/>
                </a:lnTo>
                <a:lnTo>
                  <a:pt x="774177" y="448309"/>
                </a:lnTo>
                <a:lnTo>
                  <a:pt x="773100" y="433069"/>
                </a:lnTo>
                <a:lnTo>
                  <a:pt x="770363" y="414019"/>
                </a:lnTo>
                <a:lnTo>
                  <a:pt x="777789" y="411479"/>
                </a:lnTo>
                <a:lnTo>
                  <a:pt x="716197" y="411479"/>
                </a:lnTo>
                <a:lnTo>
                  <a:pt x="707525" y="410209"/>
                </a:lnTo>
                <a:lnTo>
                  <a:pt x="699762" y="403859"/>
                </a:lnTo>
                <a:lnTo>
                  <a:pt x="693739" y="392429"/>
                </a:lnTo>
                <a:lnTo>
                  <a:pt x="691544" y="383539"/>
                </a:lnTo>
                <a:close/>
              </a:path>
              <a:path w="796925" h="998220">
                <a:moveTo>
                  <a:pt x="275499" y="241299"/>
                </a:moveTo>
                <a:lnTo>
                  <a:pt x="234232" y="241299"/>
                </a:lnTo>
                <a:lnTo>
                  <a:pt x="238969" y="243839"/>
                </a:lnTo>
                <a:lnTo>
                  <a:pt x="243427" y="247649"/>
                </a:lnTo>
                <a:lnTo>
                  <a:pt x="247415" y="251459"/>
                </a:lnTo>
                <a:lnTo>
                  <a:pt x="266138" y="270509"/>
                </a:lnTo>
                <a:lnTo>
                  <a:pt x="275740" y="281939"/>
                </a:lnTo>
                <a:lnTo>
                  <a:pt x="283280" y="289559"/>
                </a:lnTo>
                <a:lnTo>
                  <a:pt x="260280" y="323849"/>
                </a:lnTo>
                <a:lnTo>
                  <a:pt x="242840" y="360679"/>
                </a:lnTo>
                <a:lnTo>
                  <a:pt x="230948" y="397509"/>
                </a:lnTo>
                <a:lnTo>
                  <a:pt x="224593" y="436879"/>
                </a:lnTo>
                <a:lnTo>
                  <a:pt x="186662" y="440689"/>
                </a:lnTo>
                <a:lnTo>
                  <a:pt x="401968" y="440689"/>
                </a:lnTo>
                <a:lnTo>
                  <a:pt x="400344" y="436879"/>
                </a:lnTo>
                <a:lnTo>
                  <a:pt x="399928" y="424179"/>
                </a:lnTo>
                <a:lnTo>
                  <a:pt x="403142" y="410209"/>
                </a:lnTo>
                <a:lnTo>
                  <a:pt x="406980" y="402589"/>
                </a:lnTo>
                <a:lnTo>
                  <a:pt x="322834" y="402589"/>
                </a:lnTo>
                <a:lnTo>
                  <a:pt x="311867" y="401319"/>
                </a:lnTo>
                <a:lnTo>
                  <a:pt x="303135" y="394969"/>
                </a:lnTo>
                <a:lnTo>
                  <a:pt x="298132" y="383539"/>
                </a:lnTo>
                <a:lnTo>
                  <a:pt x="297216" y="369569"/>
                </a:lnTo>
                <a:lnTo>
                  <a:pt x="300742" y="353059"/>
                </a:lnTo>
                <a:lnTo>
                  <a:pt x="308246" y="339089"/>
                </a:lnTo>
                <a:lnTo>
                  <a:pt x="318175" y="327659"/>
                </a:lnTo>
                <a:lnTo>
                  <a:pt x="329258" y="322579"/>
                </a:lnTo>
                <a:lnTo>
                  <a:pt x="551892" y="322579"/>
                </a:lnTo>
                <a:lnTo>
                  <a:pt x="538996" y="311149"/>
                </a:lnTo>
                <a:lnTo>
                  <a:pt x="531079" y="298449"/>
                </a:lnTo>
                <a:lnTo>
                  <a:pt x="530917" y="285749"/>
                </a:lnTo>
                <a:lnTo>
                  <a:pt x="538905" y="276859"/>
                </a:lnTo>
                <a:lnTo>
                  <a:pt x="553217" y="271779"/>
                </a:lnTo>
                <a:lnTo>
                  <a:pt x="698413" y="271779"/>
                </a:lnTo>
                <a:lnTo>
                  <a:pt x="697350" y="270509"/>
                </a:lnTo>
                <a:lnTo>
                  <a:pt x="684527" y="259079"/>
                </a:lnTo>
                <a:lnTo>
                  <a:pt x="311791" y="259079"/>
                </a:lnTo>
                <a:lnTo>
                  <a:pt x="282000" y="245109"/>
                </a:lnTo>
                <a:lnTo>
                  <a:pt x="275499" y="241299"/>
                </a:lnTo>
                <a:close/>
              </a:path>
              <a:path w="796925" h="998220">
                <a:moveTo>
                  <a:pt x="745827" y="340359"/>
                </a:moveTo>
                <a:lnTo>
                  <a:pt x="707079" y="340359"/>
                </a:lnTo>
                <a:lnTo>
                  <a:pt x="715751" y="341629"/>
                </a:lnTo>
                <a:lnTo>
                  <a:pt x="723514" y="347979"/>
                </a:lnTo>
                <a:lnTo>
                  <a:pt x="729537" y="359409"/>
                </a:lnTo>
                <a:lnTo>
                  <a:pt x="732987" y="373379"/>
                </a:lnTo>
                <a:lnTo>
                  <a:pt x="733089" y="387349"/>
                </a:lnTo>
                <a:lnTo>
                  <a:pt x="729964" y="400049"/>
                </a:lnTo>
                <a:lnTo>
                  <a:pt x="724154" y="407669"/>
                </a:lnTo>
                <a:lnTo>
                  <a:pt x="716197" y="411479"/>
                </a:lnTo>
                <a:lnTo>
                  <a:pt x="777789" y="411479"/>
                </a:lnTo>
                <a:lnTo>
                  <a:pt x="796353" y="405129"/>
                </a:lnTo>
                <a:lnTo>
                  <a:pt x="796353" y="372109"/>
                </a:lnTo>
                <a:lnTo>
                  <a:pt x="759390" y="372109"/>
                </a:lnTo>
                <a:lnTo>
                  <a:pt x="745827" y="340359"/>
                </a:lnTo>
                <a:close/>
              </a:path>
              <a:path w="796925" h="998220">
                <a:moveTo>
                  <a:pt x="551892" y="322579"/>
                </a:moveTo>
                <a:lnTo>
                  <a:pt x="329258" y="322579"/>
                </a:lnTo>
                <a:lnTo>
                  <a:pt x="340227" y="323849"/>
                </a:lnTo>
                <a:lnTo>
                  <a:pt x="348953" y="330199"/>
                </a:lnTo>
                <a:lnTo>
                  <a:pt x="353955" y="341629"/>
                </a:lnTo>
                <a:lnTo>
                  <a:pt x="354871" y="355599"/>
                </a:lnTo>
                <a:lnTo>
                  <a:pt x="351339" y="372109"/>
                </a:lnTo>
                <a:lnTo>
                  <a:pt x="343838" y="386079"/>
                </a:lnTo>
                <a:lnTo>
                  <a:pt x="333913" y="396239"/>
                </a:lnTo>
                <a:lnTo>
                  <a:pt x="322834" y="402589"/>
                </a:lnTo>
                <a:lnTo>
                  <a:pt x="406980" y="402589"/>
                </a:lnTo>
                <a:lnTo>
                  <a:pt x="409538" y="397509"/>
                </a:lnTo>
                <a:lnTo>
                  <a:pt x="417797" y="388619"/>
                </a:lnTo>
                <a:lnTo>
                  <a:pt x="426872" y="383539"/>
                </a:lnTo>
                <a:lnTo>
                  <a:pt x="691544" y="383539"/>
                </a:lnTo>
                <a:lnTo>
                  <a:pt x="690289" y="378459"/>
                </a:lnTo>
                <a:lnTo>
                  <a:pt x="690194" y="364489"/>
                </a:lnTo>
                <a:lnTo>
                  <a:pt x="693321" y="351789"/>
                </a:lnTo>
                <a:lnTo>
                  <a:pt x="699130" y="344169"/>
                </a:lnTo>
                <a:lnTo>
                  <a:pt x="707079" y="340359"/>
                </a:lnTo>
                <a:lnTo>
                  <a:pt x="745827" y="340359"/>
                </a:lnTo>
                <a:lnTo>
                  <a:pt x="744742" y="337819"/>
                </a:lnTo>
                <a:lnTo>
                  <a:pt x="593708" y="337819"/>
                </a:lnTo>
                <a:lnTo>
                  <a:pt x="572725" y="332739"/>
                </a:lnTo>
                <a:lnTo>
                  <a:pt x="553325" y="323849"/>
                </a:lnTo>
                <a:lnTo>
                  <a:pt x="551892" y="322579"/>
                </a:lnTo>
                <a:close/>
              </a:path>
              <a:path w="796925" h="998220">
                <a:moveTo>
                  <a:pt x="796353" y="369569"/>
                </a:moveTo>
                <a:lnTo>
                  <a:pt x="788612" y="370839"/>
                </a:lnTo>
                <a:lnTo>
                  <a:pt x="759390" y="372109"/>
                </a:lnTo>
                <a:lnTo>
                  <a:pt x="796353" y="372109"/>
                </a:lnTo>
                <a:lnTo>
                  <a:pt x="796353" y="369569"/>
                </a:lnTo>
                <a:close/>
              </a:path>
              <a:path w="796925" h="998220">
                <a:moveTo>
                  <a:pt x="698413" y="271779"/>
                </a:moveTo>
                <a:lnTo>
                  <a:pt x="571860" y="271779"/>
                </a:lnTo>
                <a:lnTo>
                  <a:pt x="592842" y="276859"/>
                </a:lnTo>
                <a:lnTo>
                  <a:pt x="612239" y="287019"/>
                </a:lnTo>
                <a:lnTo>
                  <a:pt x="626572" y="298449"/>
                </a:lnTo>
                <a:lnTo>
                  <a:pt x="634492" y="311149"/>
                </a:lnTo>
                <a:lnTo>
                  <a:pt x="634651" y="323849"/>
                </a:lnTo>
                <a:lnTo>
                  <a:pt x="626663" y="332739"/>
                </a:lnTo>
                <a:lnTo>
                  <a:pt x="612351" y="337819"/>
                </a:lnTo>
                <a:lnTo>
                  <a:pt x="744742" y="337819"/>
                </a:lnTo>
                <a:lnTo>
                  <a:pt x="743657" y="335279"/>
                </a:lnTo>
                <a:lnTo>
                  <a:pt x="722868" y="300989"/>
                </a:lnTo>
                <a:lnTo>
                  <a:pt x="698413" y="271779"/>
                </a:lnTo>
                <a:close/>
              </a:path>
              <a:path w="796925" h="998220">
                <a:moveTo>
                  <a:pt x="421001" y="16509"/>
                </a:moveTo>
                <a:lnTo>
                  <a:pt x="406814" y="21589"/>
                </a:lnTo>
                <a:lnTo>
                  <a:pt x="395450" y="31749"/>
                </a:lnTo>
                <a:lnTo>
                  <a:pt x="388448" y="45719"/>
                </a:lnTo>
                <a:lnTo>
                  <a:pt x="387378" y="60959"/>
                </a:lnTo>
                <a:lnTo>
                  <a:pt x="392155" y="74929"/>
                </a:lnTo>
                <a:lnTo>
                  <a:pt x="401902" y="86359"/>
                </a:lnTo>
                <a:lnTo>
                  <a:pt x="415741" y="93979"/>
                </a:lnTo>
                <a:lnTo>
                  <a:pt x="418547" y="93979"/>
                </a:lnTo>
                <a:lnTo>
                  <a:pt x="421380" y="95249"/>
                </a:lnTo>
                <a:lnTo>
                  <a:pt x="424186" y="95249"/>
                </a:lnTo>
                <a:lnTo>
                  <a:pt x="427599" y="119379"/>
                </a:lnTo>
                <a:lnTo>
                  <a:pt x="428354" y="139699"/>
                </a:lnTo>
                <a:lnTo>
                  <a:pt x="428425" y="148589"/>
                </a:lnTo>
                <a:lnTo>
                  <a:pt x="427762" y="170179"/>
                </a:lnTo>
                <a:lnTo>
                  <a:pt x="426002" y="195579"/>
                </a:lnTo>
                <a:lnTo>
                  <a:pt x="394761" y="207009"/>
                </a:lnTo>
                <a:lnTo>
                  <a:pt x="365092" y="220979"/>
                </a:lnTo>
                <a:lnTo>
                  <a:pt x="337325" y="238759"/>
                </a:lnTo>
                <a:lnTo>
                  <a:pt x="311791" y="259079"/>
                </a:lnTo>
                <a:lnTo>
                  <a:pt x="684527" y="259079"/>
                </a:lnTo>
                <a:lnTo>
                  <a:pt x="673129" y="248919"/>
                </a:lnTo>
                <a:lnTo>
                  <a:pt x="398023" y="248919"/>
                </a:lnTo>
                <a:lnTo>
                  <a:pt x="391800" y="246379"/>
                </a:lnTo>
                <a:lnTo>
                  <a:pt x="388334" y="242569"/>
                </a:lnTo>
                <a:lnTo>
                  <a:pt x="388421" y="237489"/>
                </a:lnTo>
                <a:lnTo>
                  <a:pt x="391890" y="232409"/>
                </a:lnTo>
                <a:lnTo>
                  <a:pt x="398150" y="227329"/>
                </a:lnTo>
                <a:lnTo>
                  <a:pt x="406609" y="223519"/>
                </a:lnTo>
                <a:lnTo>
                  <a:pt x="415749" y="220979"/>
                </a:lnTo>
                <a:lnTo>
                  <a:pt x="423864" y="219709"/>
                </a:lnTo>
                <a:lnTo>
                  <a:pt x="547113" y="219709"/>
                </a:lnTo>
                <a:lnTo>
                  <a:pt x="544767" y="217169"/>
                </a:lnTo>
                <a:lnTo>
                  <a:pt x="543871" y="210819"/>
                </a:lnTo>
                <a:lnTo>
                  <a:pt x="548328" y="207009"/>
                </a:lnTo>
                <a:lnTo>
                  <a:pt x="557097" y="205739"/>
                </a:lnTo>
                <a:lnTo>
                  <a:pt x="600787" y="205739"/>
                </a:lnTo>
                <a:lnTo>
                  <a:pt x="585534" y="199389"/>
                </a:lnTo>
                <a:lnTo>
                  <a:pt x="546711" y="190499"/>
                </a:lnTo>
                <a:lnTo>
                  <a:pt x="519808" y="187959"/>
                </a:lnTo>
                <a:lnTo>
                  <a:pt x="465156" y="187959"/>
                </a:lnTo>
                <a:lnTo>
                  <a:pt x="456129" y="163829"/>
                </a:lnTo>
                <a:lnTo>
                  <a:pt x="448445" y="139699"/>
                </a:lnTo>
                <a:lnTo>
                  <a:pt x="442573" y="116839"/>
                </a:lnTo>
                <a:lnTo>
                  <a:pt x="438982" y="92709"/>
                </a:lnTo>
                <a:lnTo>
                  <a:pt x="447286" y="88899"/>
                </a:lnTo>
                <a:lnTo>
                  <a:pt x="454427" y="82549"/>
                </a:lnTo>
                <a:lnTo>
                  <a:pt x="460036" y="74929"/>
                </a:lnTo>
                <a:lnTo>
                  <a:pt x="463747" y="66039"/>
                </a:lnTo>
                <a:lnTo>
                  <a:pt x="464824" y="50799"/>
                </a:lnTo>
                <a:lnTo>
                  <a:pt x="460051" y="36829"/>
                </a:lnTo>
                <a:lnTo>
                  <a:pt x="450306" y="25399"/>
                </a:lnTo>
                <a:lnTo>
                  <a:pt x="436467" y="17779"/>
                </a:lnTo>
                <a:lnTo>
                  <a:pt x="421001" y="16509"/>
                </a:lnTo>
                <a:close/>
              </a:path>
              <a:path w="796925" h="998220">
                <a:moveTo>
                  <a:pt x="188805" y="142239"/>
                </a:moveTo>
                <a:lnTo>
                  <a:pt x="168096" y="148589"/>
                </a:lnTo>
                <a:lnTo>
                  <a:pt x="151508" y="162559"/>
                </a:lnTo>
                <a:lnTo>
                  <a:pt x="141294" y="182879"/>
                </a:lnTo>
                <a:lnTo>
                  <a:pt x="139730" y="205739"/>
                </a:lnTo>
                <a:lnTo>
                  <a:pt x="146702" y="226059"/>
                </a:lnTo>
                <a:lnTo>
                  <a:pt x="160930" y="242569"/>
                </a:lnTo>
                <a:lnTo>
                  <a:pt x="181134" y="252729"/>
                </a:lnTo>
                <a:lnTo>
                  <a:pt x="195647" y="255269"/>
                </a:lnTo>
                <a:lnTo>
                  <a:pt x="209717" y="253999"/>
                </a:lnTo>
                <a:lnTo>
                  <a:pt x="222769" y="248919"/>
                </a:lnTo>
                <a:lnTo>
                  <a:pt x="234232" y="241299"/>
                </a:lnTo>
                <a:lnTo>
                  <a:pt x="275499" y="241299"/>
                </a:lnTo>
                <a:lnTo>
                  <a:pt x="264664" y="234949"/>
                </a:lnTo>
                <a:lnTo>
                  <a:pt x="247542" y="223519"/>
                </a:lnTo>
                <a:lnTo>
                  <a:pt x="248990" y="219709"/>
                </a:lnTo>
                <a:lnTo>
                  <a:pt x="250285" y="217169"/>
                </a:lnTo>
                <a:lnTo>
                  <a:pt x="251212" y="213359"/>
                </a:lnTo>
                <a:lnTo>
                  <a:pt x="252783" y="190499"/>
                </a:lnTo>
                <a:lnTo>
                  <a:pt x="245815" y="170179"/>
                </a:lnTo>
                <a:lnTo>
                  <a:pt x="231588" y="153669"/>
                </a:lnTo>
                <a:lnTo>
                  <a:pt x="211385" y="143509"/>
                </a:lnTo>
                <a:lnTo>
                  <a:pt x="188805" y="142239"/>
                </a:lnTo>
                <a:close/>
              </a:path>
              <a:path w="796925" h="998220">
                <a:moveTo>
                  <a:pt x="547113" y="219709"/>
                </a:moveTo>
                <a:lnTo>
                  <a:pt x="423864" y="219709"/>
                </a:lnTo>
                <a:lnTo>
                  <a:pt x="430086" y="222249"/>
                </a:lnTo>
                <a:lnTo>
                  <a:pt x="433546" y="226059"/>
                </a:lnTo>
                <a:lnTo>
                  <a:pt x="398023" y="248919"/>
                </a:lnTo>
                <a:lnTo>
                  <a:pt x="673129" y="248919"/>
                </a:lnTo>
                <a:lnTo>
                  <a:pt x="667429" y="243839"/>
                </a:lnTo>
                <a:lnTo>
                  <a:pt x="668669" y="241299"/>
                </a:lnTo>
                <a:lnTo>
                  <a:pt x="598937" y="241299"/>
                </a:lnTo>
                <a:lnTo>
                  <a:pt x="587101" y="240029"/>
                </a:lnTo>
                <a:lnTo>
                  <a:pt x="573449" y="236219"/>
                </a:lnTo>
                <a:lnTo>
                  <a:pt x="560509" y="229869"/>
                </a:lnTo>
                <a:lnTo>
                  <a:pt x="550631" y="223519"/>
                </a:lnTo>
                <a:lnTo>
                  <a:pt x="547113" y="219709"/>
                </a:lnTo>
                <a:close/>
              </a:path>
              <a:path w="796925" h="998220">
                <a:moveTo>
                  <a:pt x="600787" y="205739"/>
                </a:moveTo>
                <a:lnTo>
                  <a:pt x="557097" y="205739"/>
                </a:lnTo>
                <a:lnTo>
                  <a:pt x="568930" y="207009"/>
                </a:lnTo>
                <a:lnTo>
                  <a:pt x="582581" y="210819"/>
                </a:lnTo>
                <a:lnTo>
                  <a:pt x="595522" y="215899"/>
                </a:lnTo>
                <a:lnTo>
                  <a:pt x="605403" y="223519"/>
                </a:lnTo>
                <a:lnTo>
                  <a:pt x="611274" y="229869"/>
                </a:lnTo>
                <a:lnTo>
                  <a:pt x="612184" y="236219"/>
                </a:lnTo>
                <a:lnTo>
                  <a:pt x="607713" y="240029"/>
                </a:lnTo>
                <a:lnTo>
                  <a:pt x="598937" y="241299"/>
                </a:lnTo>
                <a:lnTo>
                  <a:pt x="668669" y="241299"/>
                </a:lnTo>
                <a:lnTo>
                  <a:pt x="677344" y="223519"/>
                </a:lnTo>
                <a:lnTo>
                  <a:pt x="682163" y="214629"/>
                </a:lnTo>
                <a:lnTo>
                  <a:pt x="622141" y="214629"/>
                </a:lnTo>
                <a:lnTo>
                  <a:pt x="600787" y="205739"/>
                </a:lnTo>
                <a:close/>
              </a:path>
              <a:path w="796925" h="998220">
                <a:moveTo>
                  <a:pt x="736745" y="0"/>
                </a:moveTo>
                <a:lnTo>
                  <a:pt x="704826" y="10159"/>
                </a:lnTo>
                <a:lnTo>
                  <a:pt x="679263" y="33019"/>
                </a:lnTo>
                <a:lnTo>
                  <a:pt x="663530" y="63499"/>
                </a:lnTo>
                <a:lnTo>
                  <a:pt x="660370" y="86359"/>
                </a:lnTo>
                <a:lnTo>
                  <a:pt x="663227" y="109219"/>
                </a:lnTo>
                <a:lnTo>
                  <a:pt x="671526" y="129539"/>
                </a:lnTo>
                <a:lnTo>
                  <a:pt x="684689" y="147319"/>
                </a:lnTo>
                <a:lnTo>
                  <a:pt x="670061" y="165099"/>
                </a:lnTo>
                <a:lnTo>
                  <a:pt x="654548" y="182879"/>
                </a:lnTo>
                <a:lnTo>
                  <a:pt x="638469" y="199389"/>
                </a:lnTo>
                <a:lnTo>
                  <a:pt x="622141" y="214629"/>
                </a:lnTo>
                <a:lnTo>
                  <a:pt x="682163" y="214629"/>
                </a:lnTo>
                <a:lnTo>
                  <a:pt x="687672" y="204469"/>
                </a:lnTo>
                <a:lnTo>
                  <a:pt x="698635" y="185419"/>
                </a:lnTo>
                <a:lnTo>
                  <a:pt x="710457" y="166369"/>
                </a:lnTo>
                <a:lnTo>
                  <a:pt x="783664" y="166369"/>
                </a:lnTo>
                <a:lnTo>
                  <a:pt x="791645" y="163829"/>
                </a:lnTo>
                <a:lnTo>
                  <a:pt x="796353" y="160019"/>
                </a:lnTo>
                <a:lnTo>
                  <a:pt x="796353" y="15239"/>
                </a:lnTo>
                <a:lnTo>
                  <a:pt x="771544" y="2539"/>
                </a:lnTo>
                <a:lnTo>
                  <a:pt x="736745" y="0"/>
                </a:lnTo>
                <a:close/>
              </a:path>
              <a:path w="796925" h="998220">
                <a:moveTo>
                  <a:pt x="506357" y="186689"/>
                </a:moveTo>
                <a:lnTo>
                  <a:pt x="465156" y="187959"/>
                </a:lnTo>
                <a:lnTo>
                  <a:pt x="519808" y="187959"/>
                </a:lnTo>
                <a:lnTo>
                  <a:pt x="506357" y="186689"/>
                </a:lnTo>
                <a:close/>
              </a:path>
              <a:path w="796925" h="998220">
                <a:moveTo>
                  <a:pt x="783664" y="166369"/>
                </a:moveTo>
                <a:lnTo>
                  <a:pt x="710457" y="166369"/>
                </a:lnTo>
                <a:lnTo>
                  <a:pt x="715042" y="168909"/>
                </a:lnTo>
                <a:lnTo>
                  <a:pt x="719842" y="170179"/>
                </a:lnTo>
                <a:lnTo>
                  <a:pt x="724922" y="171449"/>
                </a:lnTo>
                <a:lnTo>
                  <a:pt x="759723" y="173989"/>
                </a:lnTo>
                <a:lnTo>
                  <a:pt x="783664" y="166369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08965" y="77998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1" y="5402"/>
                </a:lnTo>
                <a:lnTo>
                  <a:pt x="25626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21069" y="102641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89568" y="97744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18"/>
                </a:lnTo>
                <a:lnTo>
                  <a:pt x="5400" y="31480"/>
                </a:lnTo>
                <a:lnTo>
                  <a:pt x="11262" y="35431"/>
                </a:lnTo>
                <a:lnTo>
                  <a:pt x="18440" y="36880"/>
                </a:lnTo>
                <a:lnTo>
                  <a:pt x="25626" y="35431"/>
                </a:lnTo>
                <a:lnTo>
                  <a:pt x="31491" y="31480"/>
                </a:lnTo>
                <a:lnTo>
                  <a:pt x="35444" y="25618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1" y="5400"/>
                </a:lnTo>
                <a:lnTo>
                  <a:pt x="25626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22745" y="78002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6"/>
                </a:lnTo>
                <a:lnTo>
                  <a:pt x="6480" y="6473"/>
                </a:lnTo>
                <a:lnTo>
                  <a:pt x="1738" y="13501"/>
                </a:lnTo>
                <a:lnTo>
                  <a:pt x="0" y="22110"/>
                </a:lnTo>
                <a:lnTo>
                  <a:pt x="1738" y="30719"/>
                </a:lnTo>
                <a:lnTo>
                  <a:pt x="6480" y="37747"/>
                </a:lnTo>
                <a:lnTo>
                  <a:pt x="13512" y="42484"/>
                </a:lnTo>
                <a:lnTo>
                  <a:pt x="22123" y="44221"/>
                </a:lnTo>
                <a:lnTo>
                  <a:pt x="30732" y="42484"/>
                </a:lnTo>
                <a:lnTo>
                  <a:pt x="37760" y="37747"/>
                </a:lnTo>
                <a:lnTo>
                  <a:pt x="42497" y="30719"/>
                </a:lnTo>
                <a:lnTo>
                  <a:pt x="44234" y="22110"/>
                </a:lnTo>
                <a:lnTo>
                  <a:pt x="42497" y="13501"/>
                </a:lnTo>
                <a:lnTo>
                  <a:pt x="37760" y="6473"/>
                </a:lnTo>
                <a:lnTo>
                  <a:pt x="30732" y="1736"/>
                </a:lnTo>
                <a:lnTo>
                  <a:pt x="22123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72114" y="79461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79" y="4838"/>
                </a:lnTo>
                <a:lnTo>
                  <a:pt x="0" y="18668"/>
                </a:lnTo>
                <a:lnTo>
                  <a:pt x="4851" y="25031"/>
                </a:lnTo>
                <a:lnTo>
                  <a:pt x="18694" y="26911"/>
                </a:lnTo>
                <a:lnTo>
                  <a:pt x="25057" y="22059"/>
                </a:lnTo>
                <a:lnTo>
                  <a:pt x="26924" y="8229"/>
                </a:lnTo>
                <a:lnTo>
                  <a:pt x="22072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95408" y="91586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64" y="0"/>
                </a:lnTo>
                <a:lnTo>
                  <a:pt x="0" y="5664"/>
                </a:lnTo>
                <a:lnTo>
                  <a:pt x="0" y="19621"/>
                </a:lnTo>
                <a:lnTo>
                  <a:pt x="5664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64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62678" y="97273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64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64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28973" y="85374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00100" y="102855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3"/>
                </a:lnTo>
                <a:lnTo>
                  <a:pt x="8328" y="8324"/>
                </a:lnTo>
                <a:lnTo>
                  <a:pt x="2234" y="17359"/>
                </a:lnTo>
                <a:lnTo>
                  <a:pt x="0" y="28422"/>
                </a:lnTo>
                <a:lnTo>
                  <a:pt x="2234" y="39487"/>
                </a:lnTo>
                <a:lnTo>
                  <a:pt x="8328" y="48526"/>
                </a:lnTo>
                <a:lnTo>
                  <a:pt x="17370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00138" y="8363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54270" y="797974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9" y="217589"/>
                </a:moveTo>
                <a:lnTo>
                  <a:pt x="157137" y="217589"/>
                </a:lnTo>
                <a:lnTo>
                  <a:pt x="160591" y="225272"/>
                </a:lnTo>
                <a:lnTo>
                  <a:pt x="163283" y="233248"/>
                </a:lnTo>
                <a:lnTo>
                  <a:pt x="165950" y="249466"/>
                </a:lnTo>
                <a:lnTo>
                  <a:pt x="166179" y="259676"/>
                </a:lnTo>
                <a:lnTo>
                  <a:pt x="163906" y="266496"/>
                </a:lnTo>
                <a:lnTo>
                  <a:pt x="181483" y="263105"/>
                </a:lnTo>
                <a:lnTo>
                  <a:pt x="169468" y="222427"/>
                </a:lnTo>
                <a:lnTo>
                  <a:pt x="169479" y="217589"/>
                </a:lnTo>
                <a:close/>
              </a:path>
              <a:path w="278765" h="266700">
                <a:moveTo>
                  <a:pt x="230219" y="175399"/>
                </a:moveTo>
                <a:lnTo>
                  <a:pt x="64757" y="175399"/>
                </a:lnTo>
                <a:lnTo>
                  <a:pt x="70772" y="184236"/>
                </a:lnTo>
                <a:lnTo>
                  <a:pt x="77771" y="192270"/>
                </a:lnTo>
                <a:lnTo>
                  <a:pt x="85670" y="199415"/>
                </a:lnTo>
                <a:lnTo>
                  <a:pt x="94386" y="205587"/>
                </a:lnTo>
                <a:lnTo>
                  <a:pt x="92875" y="213650"/>
                </a:lnTo>
                <a:lnTo>
                  <a:pt x="90401" y="223445"/>
                </a:lnTo>
                <a:lnTo>
                  <a:pt x="86485" y="233271"/>
                </a:lnTo>
                <a:lnTo>
                  <a:pt x="80645" y="241427"/>
                </a:lnTo>
                <a:lnTo>
                  <a:pt x="92036" y="246049"/>
                </a:lnTo>
                <a:lnTo>
                  <a:pt x="91833" y="239788"/>
                </a:lnTo>
                <a:lnTo>
                  <a:pt x="94576" y="232041"/>
                </a:lnTo>
                <a:lnTo>
                  <a:pt x="97485" y="226339"/>
                </a:lnTo>
                <a:lnTo>
                  <a:pt x="99441" y="222427"/>
                </a:lnTo>
                <a:lnTo>
                  <a:pt x="104228" y="215112"/>
                </a:lnTo>
                <a:lnTo>
                  <a:pt x="106413" y="211836"/>
                </a:lnTo>
                <a:lnTo>
                  <a:pt x="175730" y="211836"/>
                </a:lnTo>
                <a:lnTo>
                  <a:pt x="181959" y="209227"/>
                </a:lnTo>
                <a:lnTo>
                  <a:pt x="193335" y="202291"/>
                </a:lnTo>
                <a:lnTo>
                  <a:pt x="203506" y="193784"/>
                </a:lnTo>
                <a:lnTo>
                  <a:pt x="212305" y="183870"/>
                </a:lnTo>
                <a:lnTo>
                  <a:pt x="243870" y="183870"/>
                </a:lnTo>
                <a:lnTo>
                  <a:pt x="237243" y="180014"/>
                </a:lnTo>
                <a:lnTo>
                  <a:pt x="230219" y="175399"/>
                </a:lnTo>
                <a:close/>
              </a:path>
              <a:path w="278765" h="266700">
                <a:moveTo>
                  <a:pt x="175730" y="211836"/>
                </a:moveTo>
                <a:lnTo>
                  <a:pt x="106413" y="211836"/>
                </a:lnTo>
                <a:lnTo>
                  <a:pt x="118944" y="216112"/>
                </a:lnTo>
                <a:lnTo>
                  <a:pt x="131732" y="218451"/>
                </a:lnTo>
                <a:lnTo>
                  <a:pt x="144541" y="218920"/>
                </a:lnTo>
                <a:lnTo>
                  <a:pt x="157137" y="217589"/>
                </a:lnTo>
                <a:lnTo>
                  <a:pt x="169479" y="217589"/>
                </a:lnTo>
                <a:lnTo>
                  <a:pt x="169545" y="214426"/>
                </a:lnTo>
                <a:lnTo>
                  <a:pt x="175730" y="211836"/>
                </a:lnTo>
                <a:close/>
              </a:path>
              <a:path w="278765" h="266700">
                <a:moveTo>
                  <a:pt x="243870" y="183870"/>
                </a:moveTo>
                <a:lnTo>
                  <a:pt x="212305" y="183870"/>
                </a:lnTo>
                <a:lnTo>
                  <a:pt x="220089" y="186601"/>
                </a:lnTo>
                <a:lnTo>
                  <a:pt x="229863" y="190344"/>
                </a:lnTo>
                <a:lnTo>
                  <a:pt x="240123" y="194939"/>
                </a:lnTo>
                <a:lnTo>
                  <a:pt x="249364" y="200228"/>
                </a:lnTo>
                <a:lnTo>
                  <a:pt x="255028" y="189318"/>
                </a:lnTo>
                <a:lnTo>
                  <a:pt x="246289" y="185278"/>
                </a:lnTo>
                <a:lnTo>
                  <a:pt x="243870" y="183870"/>
                </a:lnTo>
                <a:close/>
              </a:path>
              <a:path w="278765" h="266700">
                <a:moveTo>
                  <a:pt x="42931" y="92506"/>
                </a:moveTo>
                <a:lnTo>
                  <a:pt x="2527" y="92506"/>
                </a:lnTo>
                <a:lnTo>
                  <a:pt x="4940" y="92748"/>
                </a:lnTo>
                <a:lnTo>
                  <a:pt x="7315" y="93078"/>
                </a:lnTo>
                <a:lnTo>
                  <a:pt x="19664" y="95929"/>
                </a:lnTo>
                <a:lnTo>
                  <a:pt x="31478" y="100523"/>
                </a:lnTo>
                <a:lnTo>
                  <a:pt x="42857" y="106265"/>
                </a:lnTo>
                <a:lnTo>
                  <a:pt x="53898" y="112560"/>
                </a:lnTo>
                <a:lnTo>
                  <a:pt x="52340" y="125270"/>
                </a:lnTo>
                <a:lnTo>
                  <a:pt x="52622" y="138222"/>
                </a:lnTo>
                <a:lnTo>
                  <a:pt x="54809" y="151166"/>
                </a:lnTo>
                <a:lnTo>
                  <a:pt x="58966" y="163855"/>
                </a:lnTo>
                <a:lnTo>
                  <a:pt x="51954" y="168898"/>
                </a:lnTo>
                <a:lnTo>
                  <a:pt x="19215" y="183210"/>
                </a:lnTo>
                <a:lnTo>
                  <a:pt x="22872" y="191579"/>
                </a:lnTo>
                <a:lnTo>
                  <a:pt x="64757" y="175399"/>
                </a:lnTo>
                <a:lnTo>
                  <a:pt x="230219" y="175399"/>
                </a:lnTo>
                <a:lnTo>
                  <a:pt x="228677" y="174386"/>
                </a:lnTo>
                <a:lnTo>
                  <a:pt x="221373" y="169252"/>
                </a:lnTo>
                <a:lnTo>
                  <a:pt x="225206" y="160298"/>
                </a:lnTo>
                <a:lnTo>
                  <a:pt x="228055" y="150871"/>
                </a:lnTo>
                <a:lnTo>
                  <a:pt x="229858" y="141036"/>
                </a:lnTo>
                <a:lnTo>
                  <a:pt x="230555" y="130860"/>
                </a:lnTo>
                <a:lnTo>
                  <a:pt x="253751" y="130860"/>
                </a:lnTo>
                <a:lnTo>
                  <a:pt x="253995" y="127800"/>
                </a:lnTo>
                <a:lnTo>
                  <a:pt x="247319" y="127800"/>
                </a:lnTo>
                <a:lnTo>
                  <a:pt x="237477" y="127381"/>
                </a:lnTo>
                <a:lnTo>
                  <a:pt x="230492" y="126441"/>
                </a:lnTo>
                <a:lnTo>
                  <a:pt x="229953" y="119351"/>
                </a:lnTo>
                <a:lnTo>
                  <a:pt x="228868" y="112423"/>
                </a:lnTo>
                <a:lnTo>
                  <a:pt x="227261" y="105681"/>
                </a:lnTo>
                <a:lnTo>
                  <a:pt x="225158" y="99148"/>
                </a:lnTo>
                <a:lnTo>
                  <a:pt x="230338" y="95986"/>
                </a:lnTo>
                <a:lnTo>
                  <a:pt x="58864" y="95986"/>
                </a:lnTo>
                <a:lnTo>
                  <a:pt x="46693" y="93483"/>
                </a:lnTo>
                <a:lnTo>
                  <a:pt x="42931" y="92506"/>
                </a:lnTo>
                <a:close/>
              </a:path>
              <a:path w="278765" h="266700">
                <a:moveTo>
                  <a:pt x="253751" y="130860"/>
                </a:moveTo>
                <a:lnTo>
                  <a:pt x="230555" y="130860"/>
                </a:lnTo>
                <a:lnTo>
                  <a:pt x="237490" y="131089"/>
                </a:lnTo>
                <a:lnTo>
                  <a:pt x="247053" y="132232"/>
                </a:lnTo>
                <a:lnTo>
                  <a:pt x="253415" y="135077"/>
                </a:lnTo>
                <a:lnTo>
                  <a:pt x="253751" y="130860"/>
                </a:lnTo>
                <a:close/>
              </a:path>
              <a:path w="278765" h="266700">
                <a:moveTo>
                  <a:pt x="254139" y="125996"/>
                </a:moveTo>
                <a:lnTo>
                  <a:pt x="247319" y="127800"/>
                </a:lnTo>
                <a:lnTo>
                  <a:pt x="253995" y="127800"/>
                </a:lnTo>
                <a:lnTo>
                  <a:pt x="254139" y="125996"/>
                </a:lnTo>
                <a:close/>
              </a:path>
              <a:path w="278765" h="266700">
                <a:moveTo>
                  <a:pt x="79273" y="0"/>
                </a:moveTo>
                <a:lnTo>
                  <a:pt x="68135" y="5181"/>
                </a:lnTo>
                <a:lnTo>
                  <a:pt x="75585" y="16131"/>
                </a:lnTo>
                <a:lnTo>
                  <a:pt x="81718" y="29324"/>
                </a:lnTo>
                <a:lnTo>
                  <a:pt x="86755" y="43222"/>
                </a:lnTo>
                <a:lnTo>
                  <a:pt x="90919" y="56286"/>
                </a:lnTo>
                <a:lnTo>
                  <a:pt x="80852" y="64343"/>
                </a:lnTo>
                <a:lnTo>
                  <a:pt x="72053" y="73745"/>
                </a:lnTo>
                <a:lnTo>
                  <a:pt x="64673" y="84343"/>
                </a:lnTo>
                <a:lnTo>
                  <a:pt x="58864" y="95986"/>
                </a:lnTo>
                <a:lnTo>
                  <a:pt x="230338" y="95986"/>
                </a:lnTo>
                <a:lnTo>
                  <a:pt x="232168" y="94869"/>
                </a:lnTo>
                <a:lnTo>
                  <a:pt x="236575" y="92379"/>
                </a:lnTo>
                <a:lnTo>
                  <a:pt x="238366" y="91325"/>
                </a:lnTo>
                <a:lnTo>
                  <a:pt x="245919" y="87503"/>
                </a:lnTo>
                <a:lnTo>
                  <a:pt x="219913" y="87503"/>
                </a:lnTo>
                <a:lnTo>
                  <a:pt x="212118" y="75485"/>
                </a:lnTo>
                <a:lnTo>
                  <a:pt x="202549" y="64906"/>
                </a:lnTo>
                <a:lnTo>
                  <a:pt x="191413" y="55970"/>
                </a:lnTo>
                <a:lnTo>
                  <a:pt x="179611" y="49276"/>
                </a:lnTo>
                <a:lnTo>
                  <a:pt x="103085" y="49276"/>
                </a:lnTo>
                <a:lnTo>
                  <a:pt x="96075" y="38144"/>
                </a:lnTo>
                <a:lnTo>
                  <a:pt x="88874" y="25647"/>
                </a:lnTo>
                <a:lnTo>
                  <a:pt x="82826" y="12646"/>
                </a:lnTo>
                <a:lnTo>
                  <a:pt x="79273" y="0"/>
                </a:lnTo>
                <a:close/>
              </a:path>
              <a:path w="278765" h="266700">
                <a:moveTo>
                  <a:pt x="6286" y="75806"/>
                </a:moveTo>
                <a:lnTo>
                  <a:pt x="0" y="92583"/>
                </a:lnTo>
                <a:lnTo>
                  <a:pt x="2527" y="92506"/>
                </a:lnTo>
                <a:lnTo>
                  <a:pt x="42931" y="92506"/>
                </a:lnTo>
                <a:lnTo>
                  <a:pt x="8140" y="77533"/>
                </a:lnTo>
                <a:lnTo>
                  <a:pt x="6286" y="75806"/>
                </a:lnTo>
                <a:close/>
              </a:path>
              <a:path w="278765" h="266700">
                <a:moveTo>
                  <a:pt x="271322" y="62801"/>
                </a:moveTo>
                <a:lnTo>
                  <a:pt x="234962" y="83312"/>
                </a:lnTo>
                <a:lnTo>
                  <a:pt x="233222" y="83807"/>
                </a:lnTo>
                <a:lnTo>
                  <a:pt x="228155" y="85331"/>
                </a:lnTo>
                <a:lnTo>
                  <a:pt x="219913" y="87503"/>
                </a:lnTo>
                <a:lnTo>
                  <a:pt x="245919" y="87503"/>
                </a:lnTo>
                <a:lnTo>
                  <a:pt x="247556" y="86674"/>
                </a:lnTo>
                <a:lnTo>
                  <a:pt x="257786" y="82708"/>
                </a:lnTo>
                <a:lnTo>
                  <a:pt x="268303" y="80038"/>
                </a:lnTo>
                <a:lnTo>
                  <a:pt x="278358" y="79273"/>
                </a:lnTo>
                <a:lnTo>
                  <a:pt x="271322" y="62801"/>
                </a:lnTo>
                <a:close/>
              </a:path>
              <a:path w="278765" h="266700">
                <a:moveTo>
                  <a:pt x="135864" y="10096"/>
                </a:moveTo>
                <a:lnTo>
                  <a:pt x="126733" y="10096"/>
                </a:lnTo>
                <a:lnTo>
                  <a:pt x="128032" y="17395"/>
                </a:lnTo>
                <a:lnTo>
                  <a:pt x="128137" y="19053"/>
                </a:lnTo>
                <a:lnTo>
                  <a:pt x="128416" y="25171"/>
                </a:lnTo>
                <a:lnTo>
                  <a:pt x="128364" y="28168"/>
                </a:lnTo>
                <a:lnTo>
                  <a:pt x="128157" y="34099"/>
                </a:lnTo>
                <a:lnTo>
                  <a:pt x="127520" y="41706"/>
                </a:lnTo>
                <a:lnTo>
                  <a:pt x="121141" y="42944"/>
                </a:lnTo>
                <a:lnTo>
                  <a:pt x="114931" y="44629"/>
                </a:lnTo>
                <a:lnTo>
                  <a:pt x="108907" y="46744"/>
                </a:lnTo>
                <a:lnTo>
                  <a:pt x="103085" y="49276"/>
                </a:lnTo>
                <a:lnTo>
                  <a:pt x="179611" y="49276"/>
                </a:lnTo>
                <a:lnTo>
                  <a:pt x="178917" y="48882"/>
                </a:lnTo>
                <a:lnTo>
                  <a:pt x="179057" y="47396"/>
                </a:lnTo>
                <a:lnTo>
                  <a:pt x="179526" y="43675"/>
                </a:lnTo>
                <a:lnTo>
                  <a:pt x="164592" y="43675"/>
                </a:lnTo>
                <a:lnTo>
                  <a:pt x="157278" y="42045"/>
                </a:lnTo>
                <a:lnTo>
                  <a:pt x="149882" y="41036"/>
                </a:lnTo>
                <a:lnTo>
                  <a:pt x="146465" y="40855"/>
                </a:lnTo>
                <a:lnTo>
                  <a:pt x="135001" y="40855"/>
                </a:lnTo>
                <a:lnTo>
                  <a:pt x="134458" y="34099"/>
                </a:lnTo>
                <a:lnTo>
                  <a:pt x="134333" y="31102"/>
                </a:lnTo>
                <a:lnTo>
                  <a:pt x="134171" y="25171"/>
                </a:lnTo>
                <a:lnTo>
                  <a:pt x="134556" y="17395"/>
                </a:lnTo>
                <a:lnTo>
                  <a:pt x="135864" y="10096"/>
                </a:lnTo>
                <a:close/>
              </a:path>
              <a:path w="278765" h="266700">
                <a:moveTo>
                  <a:pt x="182765" y="1905"/>
                </a:moveTo>
                <a:lnTo>
                  <a:pt x="165595" y="42379"/>
                </a:lnTo>
                <a:lnTo>
                  <a:pt x="164592" y="43675"/>
                </a:lnTo>
                <a:lnTo>
                  <a:pt x="179526" y="43675"/>
                </a:lnTo>
                <a:lnTo>
                  <a:pt x="194195" y="6426"/>
                </a:lnTo>
                <a:lnTo>
                  <a:pt x="182765" y="1905"/>
                </a:lnTo>
                <a:close/>
              </a:path>
              <a:path w="278765" h="266700">
                <a:moveTo>
                  <a:pt x="142442" y="40642"/>
                </a:moveTo>
                <a:lnTo>
                  <a:pt x="135001" y="40855"/>
                </a:lnTo>
                <a:lnTo>
                  <a:pt x="146465" y="40855"/>
                </a:lnTo>
                <a:lnTo>
                  <a:pt x="142442" y="40642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10507067" y="271197"/>
            <a:ext cx="1807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47855C"/>
                </a:solidFill>
              </a:rPr>
              <a:t>CONCLUSIÓN</a:t>
            </a:r>
          </a:p>
        </p:txBody>
      </p:sp>
      <p:sp>
        <p:nvSpPr>
          <p:cNvPr id="69" name="object 69"/>
          <p:cNvSpPr/>
          <p:nvPr/>
        </p:nvSpPr>
        <p:spPr>
          <a:xfrm>
            <a:off x="9232289" y="417"/>
            <a:ext cx="855344" cy="758190"/>
          </a:xfrm>
          <a:custGeom>
            <a:avLst/>
            <a:gdLst/>
            <a:ahLst/>
            <a:cxnLst/>
            <a:rect l="l" t="t" r="r" b="b"/>
            <a:pathLst>
              <a:path w="855345" h="758190">
                <a:moveTo>
                  <a:pt x="480686" y="533399"/>
                </a:moveTo>
                <a:lnTo>
                  <a:pt x="447263" y="533399"/>
                </a:lnTo>
                <a:lnTo>
                  <a:pt x="451277" y="547369"/>
                </a:lnTo>
                <a:lnTo>
                  <a:pt x="454345" y="558799"/>
                </a:lnTo>
                <a:lnTo>
                  <a:pt x="463531" y="600709"/>
                </a:lnTo>
                <a:lnTo>
                  <a:pt x="464840" y="610869"/>
                </a:lnTo>
                <a:lnTo>
                  <a:pt x="446413" y="618489"/>
                </a:lnTo>
                <a:lnTo>
                  <a:pt x="430456" y="629919"/>
                </a:lnTo>
                <a:lnTo>
                  <a:pt x="417922" y="645159"/>
                </a:lnTo>
                <a:lnTo>
                  <a:pt x="409760" y="664209"/>
                </a:lnTo>
                <a:lnTo>
                  <a:pt x="407689" y="693419"/>
                </a:lnTo>
                <a:lnTo>
                  <a:pt x="416902" y="721359"/>
                </a:lnTo>
                <a:lnTo>
                  <a:pt x="435704" y="742949"/>
                </a:lnTo>
                <a:lnTo>
                  <a:pt x="462402" y="756919"/>
                </a:lnTo>
                <a:lnTo>
                  <a:pt x="492247" y="758189"/>
                </a:lnTo>
                <a:lnTo>
                  <a:pt x="519620" y="749299"/>
                </a:lnTo>
                <a:lnTo>
                  <a:pt x="541542" y="730249"/>
                </a:lnTo>
                <a:lnTo>
                  <a:pt x="555035" y="703579"/>
                </a:lnTo>
                <a:lnTo>
                  <a:pt x="557106" y="674369"/>
                </a:lnTo>
                <a:lnTo>
                  <a:pt x="547892" y="646429"/>
                </a:lnTo>
                <a:lnTo>
                  <a:pt x="529086" y="624839"/>
                </a:lnTo>
                <a:lnTo>
                  <a:pt x="502381" y="610869"/>
                </a:lnTo>
                <a:lnTo>
                  <a:pt x="496374" y="609599"/>
                </a:lnTo>
                <a:lnTo>
                  <a:pt x="490367" y="609599"/>
                </a:lnTo>
                <a:lnTo>
                  <a:pt x="484411" y="608329"/>
                </a:lnTo>
                <a:lnTo>
                  <a:pt x="480827" y="568959"/>
                </a:lnTo>
                <a:lnTo>
                  <a:pt x="480708" y="558799"/>
                </a:lnTo>
                <a:lnTo>
                  <a:pt x="480686" y="533399"/>
                </a:lnTo>
                <a:close/>
              </a:path>
              <a:path w="855345" h="758190">
                <a:moveTo>
                  <a:pt x="373362" y="474979"/>
                </a:moveTo>
                <a:lnTo>
                  <a:pt x="270873" y="474979"/>
                </a:lnTo>
                <a:lnTo>
                  <a:pt x="291046" y="490219"/>
                </a:lnTo>
                <a:lnTo>
                  <a:pt x="313118" y="504189"/>
                </a:lnTo>
                <a:lnTo>
                  <a:pt x="336969" y="515619"/>
                </a:lnTo>
                <a:lnTo>
                  <a:pt x="362478" y="525779"/>
                </a:lnTo>
                <a:lnTo>
                  <a:pt x="360423" y="530859"/>
                </a:lnTo>
                <a:lnTo>
                  <a:pt x="358046" y="538479"/>
                </a:lnTo>
                <a:lnTo>
                  <a:pt x="355373" y="544829"/>
                </a:lnTo>
                <a:lnTo>
                  <a:pt x="352432" y="552449"/>
                </a:lnTo>
                <a:lnTo>
                  <a:pt x="340140" y="552449"/>
                </a:lnTo>
                <a:lnTo>
                  <a:pt x="329034" y="556259"/>
                </a:lnTo>
                <a:lnTo>
                  <a:pt x="320198" y="565149"/>
                </a:lnTo>
                <a:lnTo>
                  <a:pt x="314713" y="575309"/>
                </a:lnTo>
                <a:lnTo>
                  <a:pt x="313793" y="589279"/>
                </a:lnTo>
                <a:lnTo>
                  <a:pt x="317887" y="600709"/>
                </a:lnTo>
                <a:lnTo>
                  <a:pt x="326245" y="610869"/>
                </a:lnTo>
                <a:lnTo>
                  <a:pt x="338119" y="617219"/>
                </a:lnTo>
                <a:lnTo>
                  <a:pt x="351377" y="618489"/>
                </a:lnTo>
                <a:lnTo>
                  <a:pt x="363538" y="613409"/>
                </a:lnTo>
                <a:lnTo>
                  <a:pt x="373281" y="605789"/>
                </a:lnTo>
                <a:lnTo>
                  <a:pt x="379280" y="593089"/>
                </a:lnTo>
                <a:lnTo>
                  <a:pt x="380404" y="582929"/>
                </a:lnTo>
                <a:lnTo>
                  <a:pt x="377924" y="571499"/>
                </a:lnTo>
                <a:lnTo>
                  <a:pt x="372297" y="562609"/>
                </a:lnTo>
                <a:lnTo>
                  <a:pt x="363977" y="556259"/>
                </a:lnTo>
                <a:lnTo>
                  <a:pt x="366240" y="548639"/>
                </a:lnTo>
                <a:lnTo>
                  <a:pt x="368688" y="541019"/>
                </a:lnTo>
                <a:lnTo>
                  <a:pt x="373819" y="528319"/>
                </a:lnTo>
                <a:lnTo>
                  <a:pt x="480715" y="528319"/>
                </a:lnTo>
                <a:lnTo>
                  <a:pt x="516899" y="516889"/>
                </a:lnTo>
                <a:lnTo>
                  <a:pt x="550662" y="500379"/>
                </a:lnTo>
                <a:lnTo>
                  <a:pt x="567695" y="487679"/>
                </a:lnTo>
                <a:lnTo>
                  <a:pt x="403689" y="487679"/>
                </a:lnTo>
                <a:lnTo>
                  <a:pt x="381325" y="482599"/>
                </a:lnTo>
                <a:lnTo>
                  <a:pt x="373044" y="476249"/>
                </a:lnTo>
                <a:lnTo>
                  <a:pt x="373362" y="474979"/>
                </a:lnTo>
                <a:close/>
              </a:path>
              <a:path w="855345" h="758190">
                <a:moveTo>
                  <a:pt x="168512" y="488949"/>
                </a:moveTo>
                <a:lnTo>
                  <a:pt x="150756" y="495299"/>
                </a:lnTo>
                <a:lnTo>
                  <a:pt x="136534" y="506729"/>
                </a:lnTo>
                <a:lnTo>
                  <a:pt x="127782" y="524509"/>
                </a:lnTo>
                <a:lnTo>
                  <a:pt x="126437" y="543559"/>
                </a:lnTo>
                <a:lnTo>
                  <a:pt x="132414" y="561339"/>
                </a:lnTo>
                <a:lnTo>
                  <a:pt x="144616" y="575309"/>
                </a:lnTo>
                <a:lnTo>
                  <a:pt x="161945" y="584199"/>
                </a:lnTo>
                <a:lnTo>
                  <a:pt x="181299" y="585469"/>
                </a:lnTo>
                <a:lnTo>
                  <a:pt x="199054" y="579119"/>
                </a:lnTo>
                <a:lnTo>
                  <a:pt x="213276" y="567689"/>
                </a:lnTo>
                <a:lnTo>
                  <a:pt x="222029" y="549909"/>
                </a:lnTo>
                <a:lnTo>
                  <a:pt x="223508" y="542289"/>
                </a:lnTo>
                <a:lnTo>
                  <a:pt x="223618" y="534669"/>
                </a:lnTo>
                <a:lnTo>
                  <a:pt x="222463" y="527049"/>
                </a:lnTo>
                <a:lnTo>
                  <a:pt x="220149" y="519429"/>
                </a:lnTo>
                <a:lnTo>
                  <a:pt x="233298" y="506729"/>
                </a:lnTo>
                <a:lnTo>
                  <a:pt x="246630" y="495299"/>
                </a:lnTo>
                <a:lnTo>
                  <a:pt x="199854" y="495299"/>
                </a:lnTo>
                <a:lnTo>
                  <a:pt x="196159" y="492759"/>
                </a:lnTo>
                <a:lnTo>
                  <a:pt x="192234" y="491489"/>
                </a:lnTo>
                <a:lnTo>
                  <a:pt x="187866" y="490219"/>
                </a:lnTo>
                <a:lnTo>
                  <a:pt x="168512" y="488949"/>
                </a:lnTo>
                <a:close/>
              </a:path>
              <a:path w="855345" h="758190">
                <a:moveTo>
                  <a:pt x="658623" y="450849"/>
                </a:moveTo>
                <a:lnTo>
                  <a:pt x="608198" y="450849"/>
                </a:lnTo>
                <a:lnTo>
                  <a:pt x="615589" y="453389"/>
                </a:lnTo>
                <a:lnTo>
                  <a:pt x="619234" y="455929"/>
                </a:lnTo>
                <a:lnTo>
                  <a:pt x="644507" y="466089"/>
                </a:lnTo>
                <a:lnTo>
                  <a:pt x="651416" y="469899"/>
                </a:lnTo>
                <a:lnTo>
                  <a:pt x="658731" y="473709"/>
                </a:lnTo>
                <a:lnTo>
                  <a:pt x="665906" y="478789"/>
                </a:lnTo>
                <a:lnTo>
                  <a:pt x="662338" y="483869"/>
                </a:lnTo>
                <a:lnTo>
                  <a:pt x="659518" y="490219"/>
                </a:lnTo>
                <a:lnTo>
                  <a:pt x="657753" y="496569"/>
                </a:lnTo>
                <a:lnTo>
                  <a:pt x="656139" y="519429"/>
                </a:lnTo>
                <a:lnTo>
                  <a:pt x="663298" y="541019"/>
                </a:lnTo>
                <a:lnTo>
                  <a:pt x="677918" y="557529"/>
                </a:lnTo>
                <a:lnTo>
                  <a:pt x="698685" y="568959"/>
                </a:lnTo>
                <a:lnTo>
                  <a:pt x="721897" y="570229"/>
                </a:lnTo>
                <a:lnTo>
                  <a:pt x="743186" y="562609"/>
                </a:lnTo>
                <a:lnTo>
                  <a:pt x="760236" y="548639"/>
                </a:lnTo>
                <a:lnTo>
                  <a:pt x="770732" y="528319"/>
                </a:lnTo>
                <a:lnTo>
                  <a:pt x="772343" y="504189"/>
                </a:lnTo>
                <a:lnTo>
                  <a:pt x="765176" y="482599"/>
                </a:lnTo>
                <a:lnTo>
                  <a:pt x="751676" y="467359"/>
                </a:lnTo>
                <a:lnTo>
                  <a:pt x="676295" y="467359"/>
                </a:lnTo>
                <a:lnTo>
                  <a:pt x="671392" y="463549"/>
                </a:lnTo>
                <a:lnTo>
                  <a:pt x="666625" y="458469"/>
                </a:lnTo>
                <a:lnTo>
                  <a:pt x="661995" y="454659"/>
                </a:lnTo>
                <a:lnTo>
                  <a:pt x="658623" y="450849"/>
                </a:lnTo>
                <a:close/>
              </a:path>
              <a:path w="855345" h="758190">
                <a:moveTo>
                  <a:pt x="480715" y="528319"/>
                </a:moveTo>
                <a:lnTo>
                  <a:pt x="373819" y="528319"/>
                </a:lnTo>
                <a:lnTo>
                  <a:pt x="392317" y="532129"/>
                </a:lnTo>
                <a:lnTo>
                  <a:pt x="429108" y="534669"/>
                </a:lnTo>
                <a:lnTo>
                  <a:pt x="447263" y="533399"/>
                </a:lnTo>
                <a:lnTo>
                  <a:pt x="480686" y="533399"/>
                </a:lnTo>
                <a:lnTo>
                  <a:pt x="480715" y="528319"/>
                </a:lnTo>
                <a:close/>
              </a:path>
              <a:path w="855345" h="758190">
                <a:moveTo>
                  <a:pt x="435403" y="299719"/>
                </a:moveTo>
                <a:lnTo>
                  <a:pt x="149423" y="299719"/>
                </a:lnTo>
                <a:lnTo>
                  <a:pt x="181452" y="307339"/>
                </a:lnTo>
                <a:lnTo>
                  <a:pt x="191904" y="311149"/>
                </a:lnTo>
                <a:lnTo>
                  <a:pt x="196467" y="345439"/>
                </a:lnTo>
                <a:lnTo>
                  <a:pt x="206197" y="379729"/>
                </a:lnTo>
                <a:lnTo>
                  <a:pt x="220781" y="411479"/>
                </a:lnTo>
                <a:lnTo>
                  <a:pt x="239910" y="440689"/>
                </a:lnTo>
                <a:lnTo>
                  <a:pt x="232351" y="452119"/>
                </a:lnTo>
                <a:lnTo>
                  <a:pt x="222883" y="466089"/>
                </a:lnTo>
                <a:lnTo>
                  <a:pt x="199854" y="495299"/>
                </a:lnTo>
                <a:lnTo>
                  <a:pt x="246630" y="495299"/>
                </a:lnTo>
                <a:lnTo>
                  <a:pt x="259402" y="483869"/>
                </a:lnTo>
                <a:lnTo>
                  <a:pt x="270873" y="474979"/>
                </a:lnTo>
                <a:lnTo>
                  <a:pt x="373362" y="474979"/>
                </a:lnTo>
                <a:lnTo>
                  <a:pt x="374949" y="468629"/>
                </a:lnTo>
                <a:lnTo>
                  <a:pt x="384766" y="467359"/>
                </a:lnTo>
                <a:lnTo>
                  <a:pt x="591560" y="467359"/>
                </a:lnTo>
                <a:lnTo>
                  <a:pt x="608198" y="450849"/>
                </a:lnTo>
                <a:lnTo>
                  <a:pt x="658623" y="450849"/>
                </a:lnTo>
                <a:lnTo>
                  <a:pt x="652951" y="444499"/>
                </a:lnTo>
                <a:lnTo>
                  <a:pt x="648453" y="439419"/>
                </a:lnTo>
                <a:lnTo>
                  <a:pt x="645786" y="435609"/>
                </a:lnTo>
                <a:lnTo>
                  <a:pt x="509826" y="435609"/>
                </a:lnTo>
                <a:lnTo>
                  <a:pt x="498905" y="434339"/>
                </a:lnTo>
                <a:lnTo>
                  <a:pt x="490760" y="430529"/>
                </a:lnTo>
                <a:lnTo>
                  <a:pt x="486544" y="424179"/>
                </a:lnTo>
                <a:lnTo>
                  <a:pt x="486663" y="422909"/>
                </a:lnTo>
                <a:lnTo>
                  <a:pt x="387562" y="422909"/>
                </a:lnTo>
                <a:lnTo>
                  <a:pt x="344344" y="401319"/>
                </a:lnTo>
                <a:lnTo>
                  <a:pt x="333811" y="375919"/>
                </a:lnTo>
                <a:lnTo>
                  <a:pt x="337357" y="364489"/>
                </a:lnTo>
                <a:lnTo>
                  <a:pt x="346601" y="356869"/>
                </a:lnTo>
                <a:lnTo>
                  <a:pt x="232506" y="356869"/>
                </a:lnTo>
                <a:lnTo>
                  <a:pt x="227477" y="347979"/>
                </a:lnTo>
                <a:lnTo>
                  <a:pt x="223438" y="325119"/>
                </a:lnTo>
                <a:lnTo>
                  <a:pt x="225204" y="314959"/>
                </a:lnTo>
                <a:lnTo>
                  <a:pt x="233598" y="313689"/>
                </a:lnTo>
                <a:lnTo>
                  <a:pt x="428461" y="313689"/>
                </a:lnTo>
                <a:lnTo>
                  <a:pt x="428821" y="311149"/>
                </a:lnTo>
                <a:lnTo>
                  <a:pt x="435403" y="299719"/>
                </a:lnTo>
                <a:close/>
              </a:path>
              <a:path w="855345" h="758190">
                <a:moveTo>
                  <a:pt x="591560" y="467359"/>
                </a:moveTo>
                <a:lnTo>
                  <a:pt x="384766" y="467359"/>
                </a:lnTo>
                <a:lnTo>
                  <a:pt x="407131" y="472439"/>
                </a:lnTo>
                <a:lnTo>
                  <a:pt x="415412" y="477519"/>
                </a:lnTo>
                <a:lnTo>
                  <a:pt x="413507" y="486409"/>
                </a:lnTo>
                <a:lnTo>
                  <a:pt x="403689" y="487679"/>
                </a:lnTo>
                <a:lnTo>
                  <a:pt x="567695" y="487679"/>
                </a:lnTo>
                <a:lnTo>
                  <a:pt x="581322" y="477519"/>
                </a:lnTo>
                <a:lnTo>
                  <a:pt x="591560" y="467359"/>
                </a:lnTo>
                <a:close/>
              </a:path>
              <a:path w="855345" h="758190">
                <a:moveTo>
                  <a:pt x="715250" y="453389"/>
                </a:moveTo>
                <a:lnTo>
                  <a:pt x="701117" y="454659"/>
                </a:lnTo>
                <a:lnTo>
                  <a:pt x="687946" y="459739"/>
                </a:lnTo>
                <a:lnTo>
                  <a:pt x="676295" y="467359"/>
                </a:lnTo>
                <a:lnTo>
                  <a:pt x="751676" y="467359"/>
                </a:lnTo>
                <a:lnTo>
                  <a:pt x="750551" y="466089"/>
                </a:lnTo>
                <a:lnTo>
                  <a:pt x="729787" y="455929"/>
                </a:lnTo>
                <a:lnTo>
                  <a:pt x="715250" y="453389"/>
                </a:lnTo>
                <a:close/>
              </a:path>
              <a:path w="855345" h="758190">
                <a:moveTo>
                  <a:pt x="642564" y="396239"/>
                </a:moveTo>
                <a:lnTo>
                  <a:pt x="525917" y="396239"/>
                </a:lnTo>
                <a:lnTo>
                  <a:pt x="536838" y="397509"/>
                </a:lnTo>
                <a:lnTo>
                  <a:pt x="544980" y="401319"/>
                </a:lnTo>
                <a:lnTo>
                  <a:pt x="549193" y="407669"/>
                </a:lnTo>
                <a:lnTo>
                  <a:pt x="548480" y="415289"/>
                </a:lnTo>
                <a:lnTo>
                  <a:pt x="543197" y="422909"/>
                </a:lnTo>
                <a:lnTo>
                  <a:pt x="534208" y="429259"/>
                </a:lnTo>
                <a:lnTo>
                  <a:pt x="522371" y="433069"/>
                </a:lnTo>
                <a:lnTo>
                  <a:pt x="509826" y="435609"/>
                </a:lnTo>
                <a:lnTo>
                  <a:pt x="645786" y="435609"/>
                </a:lnTo>
                <a:lnTo>
                  <a:pt x="644008" y="433069"/>
                </a:lnTo>
                <a:lnTo>
                  <a:pt x="639617" y="427989"/>
                </a:lnTo>
                <a:lnTo>
                  <a:pt x="636900" y="425449"/>
                </a:lnTo>
                <a:lnTo>
                  <a:pt x="634220" y="421639"/>
                </a:lnTo>
                <a:lnTo>
                  <a:pt x="631578" y="417829"/>
                </a:lnTo>
                <a:lnTo>
                  <a:pt x="640895" y="400049"/>
                </a:lnTo>
                <a:lnTo>
                  <a:pt x="642564" y="396239"/>
                </a:lnTo>
                <a:close/>
              </a:path>
              <a:path w="855345" h="758190">
                <a:moveTo>
                  <a:pt x="448199" y="354329"/>
                </a:moveTo>
                <a:lnTo>
                  <a:pt x="359582" y="354329"/>
                </a:lnTo>
                <a:lnTo>
                  <a:pt x="374612" y="356869"/>
                </a:lnTo>
                <a:lnTo>
                  <a:pt x="389999" y="364489"/>
                </a:lnTo>
                <a:lnTo>
                  <a:pt x="402804" y="375919"/>
                </a:lnTo>
                <a:lnTo>
                  <a:pt x="410794" y="388619"/>
                </a:lnTo>
                <a:lnTo>
                  <a:pt x="413332" y="401319"/>
                </a:lnTo>
                <a:lnTo>
                  <a:pt x="409785" y="412749"/>
                </a:lnTo>
                <a:lnTo>
                  <a:pt x="400542" y="420369"/>
                </a:lnTo>
                <a:lnTo>
                  <a:pt x="387562" y="422909"/>
                </a:lnTo>
                <a:lnTo>
                  <a:pt x="486663" y="422909"/>
                </a:lnTo>
                <a:lnTo>
                  <a:pt x="525917" y="396239"/>
                </a:lnTo>
                <a:lnTo>
                  <a:pt x="642564" y="396239"/>
                </a:lnTo>
                <a:lnTo>
                  <a:pt x="648680" y="382269"/>
                </a:lnTo>
                <a:lnTo>
                  <a:pt x="652421" y="370839"/>
                </a:lnTo>
                <a:lnTo>
                  <a:pt x="583204" y="370839"/>
                </a:lnTo>
                <a:lnTo>
                  <a:pt x="575053" y="364489"/>
                </a:lnTo>
                <a:lnTo>
                  <a:pt x="572565" y="358139"/>
                </a:lnTo>
                <a:lnTo>
                  <a:pt x="467380" y="358139"/>
                </a:lnTo>
                <a:lnTo>
                  <a:pt x="452405" y="356869"/>
                </a:lnTo>
                <a:lnTo>
                  <a:pt x="448199" y="354329"/>
                </a:lnTo>
                <a:close/>
              </a:path>
              <a:path w="855345" h="758190">
                <a:moveTo>
                  <a:pt x="771851" y="344169"/>
                </a:moveTo>
                <a:lnTo>
                  <a:pt x="659582" y="344169"/>
                </a:lnTo>
                <a:lnTo>
                  <a:pt x="670891" y="346709"/>
                </a:lnTo>
                <a:lnTo>
                  <a:pt x="695172" y="351789"/>
                </a:lnTo>
                <a:lnTo>
                  <a:pt x="707410" y="355599"/>
                </a:lnTo>
                <a:lnTo>
                  <a:pt x="740672" y="389889"/>
                </a:lnTo>
                <a:lnTo>
                  <a:pt x="753276" y="387349"/>
                </a:lnTo>
                <a:lnTo>
                  <a:pt x="764051" y="380999"/>
                </a:lnTo>
                <a:lnTo>
                  <a:pt x="771583" y="369569"/>
                </a:lnTo>
                <a:lnTo>
                  <a:pt x="774275" y="356869"/>
                </a:lnTo>
                <a:lnTo>
                  <a:pt x="771851" y="344169"/>
                </a:lnTo>
                <a:close/>
              </a:path>
              <a:path w="855345" h="758190">
                <a:moveTo>
                  <a:pt x="664066" y="290829"/>
                </a:moveTo>
                <a:lnTo>
                  <a:pt x="612223" y="290829"/>
                </a:lnTo>
                <a:lnTo>
                  <a:pt x="620374" y="297179"/>
                </a:lnTo>
                <a:lnTo>
                  <a:pt x="624852" y="308609"/>
                </a:lnTo>
                <a:lnTo>
                  <a:pt x="614060" y="354329"/>
                </a:lnTo>
                <a:lnTo>
                  <a:pt x="593635" y="370839"/>
                </a:lnTo>
                <a:lnTo>
                  <a:pt x="652421" y="370839"/>
                </a:lnTo>
                <a:lnTo>
                  <a:pt x="654915" y="363219"/>
                </a:lnTo>
                <a:lnTo>
                  <a:pt x="659582" y="344169"/>
                </a:lnTo>
                <a:lnTo>
                  <a:pt x="771851" y="344169"/>
                </a:lnTo>
                <a:lnTo>
                  <a:pt x="769526" y="340359"/>
                </a:lnTo>
                <a:lnTo>
                  <a:pt x="711601" y="340359"/>
                </a:lnTo>
                <a:lnTo>
                  <a:pt x="686034" y="332739"/>
                </a:lnTo>
                <a:lnTo>
                  <a:pt x="673916" y="328929"/>
                </a:lnTo>
                <a:lnTo>
                  <a:pt x="662668" y="325119"/>
                </a:lnTo>
                <a:lnTo>
                  <a:pt x="663903" y="308609"/>
                </a:lnTo>
                <a:lnTo>
                  <a:pt x="664029" y="299719"/>
                </a:lnTo>
                <a:lnTo>
                  <a:pt x="664066" y="290829"/>
                </a:lnTo>
                <a:close/>
              </a:path>
              <a:path w="855345" h="758190">
                <a:moveTo>
                  <a:pt x="64860" y="217169"/>
                </a:moveTo>
                <a:lnTo>
                  <a:pt x="37488" y="226059"/>
                </a:lnTo>
                <a:lnTo>
                  <a:pt x="15569" y="245109"/>
                </a:lnTo>
                <a:lnTo>
                  <a:pt x="2077" y="271779"/>
                </a:lnTo>
                <a:lnTo>
                  <a:pt x="0" y="300989"/>
                </a:lnTo>
                <a:lnTo>
                  <a:pt x="9210" y="328929"/>
                </a:lnTo>
                <a:lnTo>
                  <a:pt x="28015" y="350519"/>
                </a:lnTo>
                <a:lnTo>
                  <a:pt x="54719" y="364489"/>
                </a:lnTo>
                <a:lnTo>
                  <a:pt x="84559" y="365759"/>
                </a:lnTo>
                <a:lnTo>
                  <a:pt x="111931" y="356869"/>
                </a:lnTo>
                <a:lnTo>
                  <a:pt x="147340" y="311149"/>
                </a:lnTo>
                <a:lnTo>
                  <a:pt x="149423" y="299719"/>
                </a:lnTo>
                <a:lnTo>
                  <a:pt x="435403" y="299719"/>
                </a:lnTo>
                <a:lnTo>
                  <a:pt x="436135" y="298449"/>
                </a:lnTo>
                <a:lnTo>
                  <a:pt x="447644" y="290829"/>
                </a:lnTo>
                <a:lnTo>
                  <a:pt x="452500" y="289559"/>
                </a:lnTo>
                <a:lnTo>
                  <a:pt x="352445" y="289559"/>
                </a:lnTo>
                <a:lnTo>
                  <a:pt x="346526" y="284479"/>
                </a:lnTo>
                <a:lnTo>
                  <a:pt x="344361" y="279399"/>
                </a:lnTo>
                <a:lnTo>
                  <a:pt x="149169" y="279399"/>
                </a:lnTo>
                <a:lnTo>
                  <a:pt x="143001" y="259079"/>
                </a:lnTo>
                <a:lnTo>
                  <a:pt x="131422" y="241299"/>
                </a:lnTo>
                <a:lnTo>
                  <a:pt x="115102" y="227329"/>
                </a:lnTo>
                <a:lnTo>
                  <a:pt x="94711" y="218439"/>
                </a:lnTo>
                <a:lnTo>
                  <a:pt x="64860" y="217169"/>
                </a:lnTo>
                <a:close/>
              </a:path>
              <a:path w="855345" h="758190">
                <a:moveTo>
                  <a:pt x="663818" y="287019"/>
                </a:moveTo>
                <a:lnTo>
                  <a:pt x="462211" y="287019"/>
                </a:lnTo>
                <a:lnTo>
                  <a:pt x="477193" y="288289"/>
                </a:lnTo>
                <a:lnTo>
                  <a:pt x="489816" y="294639"/>
                </a:lnTo>
                <a:lnTo>
                  <a:pt x="498775" y="306069"/>
                </a:lnTo>
                <a:lnTo>
                  <a:pt x="502762" y="320039"/>
                </a:lnTo>
                <a:lnTo>
                  <a:pt x="500789" y="334009"/>
                </a:lnTo>
                <a:lnTo>
                  <a:pt x="493477" y="345439"/>
                </a:lnTo>
                <a:lnTo>
                  <a:pt x="481961" y="354329"/>
                </a:lnTo>
                <a:lnTo>
                  <a:pt x="467380" y="358139"/>
                </a:lnTo>
                <a:lnTo>
                  <a:pt x="572565" y="358139"/>
                </a:lnTo>
                <a:lnTo>
                  <a:pt x="570575" y="353059"/>
                </a:lnTo>
                <a:lnTo>
                  <a:pt x="570072" y="337819"/>
                </a:lnTo>
                <a:lnTo>
                  <a:pt x="573844" y="321309"/>
                </a:lnTo>
                <a:lnTo>
                  <a:pt x="581368" y="307339"/>
                </a:lnTo>
                <a:lnTo>
                  <a:pt x="591095" y="295909"/>
                </a:lnTo>
                <a:lnTo>
                  <a:pt x="601792" y="290829"/>
                </a:lnTo>
                <a:lnTo>
                  <a:pt x="664066" y="290829"/>
                </a:lnTo>
                <a:lnTo>
                  <a:pt x="663818" y="287019"/>
                </a:lnTo>
                <a:close/>
              </a:path>
              <a:path w="855345" h="758190">
                <a:moveTo>
                  <a:pt x="428461" y="313689"/>
                </a:moveTo>
                <a:lnTo>
                  <a:pt x="233598" y="313689"/>
                </a:lnTo>
                <a:lnTo>
                  <a:pt x="238640" y="322579"/>
                </a:lnTo>
                <a:lnTo>
                  <a:pt x="242666" y="345439"/>
                </a:lnTo>
                <a:lnTo>
                  <a:pt x="240901" y="354329"/>
                </a:lnTo>
                <a:lnTo>
                  <a:pt x="232506" y="356869"/>
                </a:lnTo>
                <a:lnTo>
                  <a:pt x="346601" y="356869"/>
                </a:lnTo>
                <a:lnTo>
                  <a:pt x="359582" y="354329"/>
                </a:lnTo>
                <a:lnTo>
                  <a:pt x="448199" y="354329"/>
                </a:lnTo>
                <a:lnTo>
                  <a:pt x="439786" y="349249"/>
                </a:lnTo>
                <a:lnTo>
                  <a:pt x="430829" y="339089"/>
                </a:lnTo>
                <a:lnTo>
                  <a:pt x="426842" y="325119"/>
                </a:lnTo>
                <a:lnTo>
                  <a:pt x="428461" y="313689"/>
                </a:lnTo>
                <a:close/>
              </a:path>
              <a:path w="855345" h="758190">
                <a:moveTo>
                  <a:pt x="741723" y="322579"/>
                </a:moveTo>
                <a:lnTo>
                  <a:pt x="729844" y="325119"/>
                </a:lnTo>
                <a:lnTo>
                  <a:pt x="719424" y="331469"/>
                </a:lnTo>
                <a:lnTo>
                  <a:pt x="711601" y="340359"/>
                </a:lnTo>
                <a:lnTo>
                  <a:pt x="769526" y="340359"/>
                </a:lnTo>
                <a:lnTo>
                  <a:pt x="764877" y="332739"/>
                </a:lnTo>
                <a:lnTo>
                  <a:pt x="753917" y="325119"/>
                </a:lnTo>
                <a:lnTo>
                  <a:pt x="741723" y="322579"/>
                </a:lnTo>
                <a:close/>
              </a:path>
              <a:path w="855345" h="758190">
                <a:moveTo>
                  <a:pt x="592890" y="231139"/>
                </a:moveTo>
                <a:lnTo>
                  <a:pt x="373616" y="231139"/>
                </a:lnTo>
                <a:lnTo>
                  <a:pt x="379542" y="236219"/>
                </a:lnTo>
                <a:lnTo>
                  <a:pt x="382793" y="243839"/>
                </a:lnTo>
                <a:lnTo>
                  <a:pt x="367826" y="285749"/>
                </a:lnTo>
                <a:lnTo>
                  <a:pt x="360036" y="289559"/>
                </a:lnTo>
                <a:lnTo>
                  <a:pt x="452500" y="289559"/>
                </a:lnTo>
                <a:lnTo>
                  <a:pt x="462211" y="287019"/>
                </a:lnTo>
                <a:lnTo>
                  <a:pt x="663818" y="287019"/>
                </a:lnTo>
                <a:lnTo>
                  <a:pt x="662909" y="273049"/>
                </a:lnTo>
                <a:lnTo>
                  <a:pt x="660560" y="256539"/>
                </a:lnTo>
                <a:lnTo>
                  <a:pt x="665112" y="255269"/>
                </a:lnTo>
                <a:lnTo>
                  <a:pt x="614116" y="255269"/>
                </a:lnTo>
                <a:lnTo>
                  <a:pt x="606684" y="253999"/>
                </a:lnTo>
                <a:lnTo>
                  <a:pt x="600028" y="247649"/>
                </a:lnTo>
                <a:lnTo>
                  <a:pt x="594863" y="238759"/>
                </a:lnTo>
                <a:lnTo>
                  <a:pt x="592890" y="231139"/>
                </a:lnTo>
                <a:close/>
              </a:path>
              <a:path w="855345" h="758190">
                <a:moveTo>
                  <a:pt x="236856" y="109219"/>
                </a:moveTo>
                <a:lnTo>
                  <a:pt x="200845" y="109219"/>
                </a:lnTo>
                <a:lnTo>
                  <a:pt x="204909" y="111759"/>
                </a:lnTo>
                <a:lnTo>
                  <a:pt x="208744" y="115569"/>
                </a:lnTo>
                <a:lnTo>
                  <a:pt x="236441" y="143509"/>
                </a:lnTo>
                <a:lnTo>
                  <a:pt x="242907" y="151129"/>
                </a:lnTo>
                <a:lnTo>
                  <a:pt x="223181" y="180339"/>
                </a:lnTo>
                <a:lnTo>
                  <a:pt x="208229" y="210819"/>
                </a:lnTo>
                <a:lnTo>
                  <a:pt x="198036" y="243839"/>
                </a:lnTo>
                <a:lnTo>
                  <a:pt x="192590" y="276859"/>
                </a:lnTo>
                <a:lnTo>
                  <a:pt x="170927" y="279399"/>
                </a:lnTo>
                <a:lnTo>
                  <a:pt x="344361" y="279399"/>
                </a:lnTo>
                <a:lnTo>
                  <a:pt x="343279" y="276859"/>
                </a:lnTo>
                <a:lnTo>
                  <a:pt x="342922" y="266699"/>
                </a:lnTo>
                <a:lnTo>
                  <a:pt x="345676" y="253999"/>
                </a:lnTo>
                <a:lnTo>
                  <a:pt x="349106" y="247649"/>
                </a:lnTo>
                <a:lnTo>
                  <a:pt x="276822" y="247649"/>
                </a:lnTo>
                <a:lnTo>
                  <a:pt x="267418" y="246379"/>
                </a:lnTo>
                <a:lnTo>
                  <a:pt x="259933" y="241299"/>
                </a:lnTo>
                <a:lnTo>
                  <a:pt x="255644" y="231139"/>
                </a:lnTo>
                <a:lnTo>
                  <a:pt x="254858" y="218439"/>
                </a:lnTo>
                <a:lnTo>
                  <a:pt x="257881" y="205739"/>
                </a:lnTo>
                <a:lnTo>
                  <a:pt x="264319" y="193039"/>
                </a:lnTo>
                <a:lnTo>
                  <a:pt x="272832" y="184149"/>
                </a:lnTo>
                <a:lnTo>
                  <a:pt x="282330" y="179069"/>
                </a:lnTo>
                <a:lnTo>
                  <a:pt x="474463" y="179069"/>
                </a:lnTo>
                <a:lnTo>
                  <a:pt x="462173" y="168909"/>
                </a:lnTo>
                <a:lnTo>
                  <a:pt x="455379" y="158749"/>
                </a:lnTo>
                <a:lnTo>
                  <a:pt x="455239" y="147319"/>
                </a:lnTo>
                <a:lnTo>
                  <a:pt x="462091" y="139699"/>
                </a:lnTo>
                <a:lnTo>
                  <a:pt x="474365" y="135889"/>
                </a:lnTo>
                <a:lnTo>
                  <a:pt x="599053" y="135889"/>
                </a:lnTo>
                <a:lnTo>
                  <a:pt x="597959" y="134619"/>
                </a:lnTo>
                <a:lnTo>
                  <a:pt x="587158" y="124459"/>
                </a:lnTo>
                <a:lnTo>
                  <a:pt x="267355" y="124459"/>
                </a:lnTo>
                <a:lnTo>
                  <a:pt x="255676" y="119379"/>
                </a:lnTo>
                <a:lnTo>
                  <a:pt x="241812" y="111759"/>
                </a:lnTo>
                <a:lnTo>
                  <a:pt x="236856" y="109219"/>
                </a:lnTo>
                <a:close/>
              </a:path>
              <a:path w="855345" h="758190">
                <a:moveTo>
                  <a:pt x="850909" y="232409"/>
                </a:moveTo>
                <a:lnTo>
                  <a:pt x="760699" y="232409"/>
                </a:lnTo>
                <a:lnTo>
                  <a:pt x="765852" y="242569"/>
                </a:lnTo>
                <a:lnTo>
                  <a:pt x="773148" y="250189"/>
                </a:lnTo>
                <a:lnTo>
                  <a:pt x="782373" y="257809"/>
                </a:lnTo>
                <a:lnTo>
                  <a:pt x="793313" y="261619"/>
                </a:lnTo>
                <a:lnTo>
                  <a:pt x="812679" y="262889"/>
                </a:lnTo>
                <a:lnTo>
                  <a:pt x="830438" y="257809"/>
                </a:lnTo>
                <a:lnTo>
                  <a:pt x="844658" y="245109"/>
                </a:lnTo>
                <a:lnTo>
                  <a:pt x="850909" y="232409"/>
                </a:lnTo>
                <a:close/>
              </a:path>
              <a:path w="855345" h="758190">
                <a:moveTo>
                  <a:pt x="639828" y="194309"/>
                </a:moveTo>
                <a:lnTo>
                  <a:pt x="606305" y="194309"/>
                </a:lnTo>
                <a:lnTo>
                  <a:pt x="613744" y="195579"/>
                </a:lnTo>
                <a:lnTo>
                  <a:pt x="620404" y="200659"/>
                </a:lnTo>
                <a:lnTo>
                  <a:pt x="625570" y="210819"/>
                </a:lnTo>
                <a:lnTo>
                  <a:pt x="628530" y="222249"/>
                </a:lnTo>
                <a:lnTo>
                  <a:pt x="628612" y="234949"/>
                </a:lnTo>
                <a:lnTo>
                  <a:pt x="625928" y="245109"/>
                </a:lnTo>
                <a:lnTo>
                  <a:pt x="620942" y="252729"/>
                </a:lnTo>
                <a:lnTo>
                  <a:pt x="614116" y="255269"/>
                </a:lnTo>
                <a:lnTo>
                  <a:pt x="665112" y="255269"/>
                </a:lnTo>
                <a:lnTo>
                  <a:pt x="683320" y="250189"/>
                </a:lnTo>
                <a:lnTo>
                  <a:pt x="708301" y="242569"/>
                </a:lnTo>
                <a:lnTo>
                  <a:pt x="734446" y="236219"/>
                </a:lnTo>
                <a:lnTo>
                  <a:pt x="760699" y="232409"/>
                </a:lnTo>
                <a:lnTo>
                  <a:pt x="850909" y="232409"/>
                </a:lnTo>
                <a:lnTo>
                  <a:pt x="853409" y="227329"/>
                </a:lnTo>
                <a:lnTo>
                  <a:pt x="853858" y="220979"/>
                </a:lnTo>
                <a:lnTo>
                  <a:pt x="651162" y="220979"/>
                </a:lnTo>
                <a:lnTo>
                  <a:pt x="639828" y="194309"/>
                </a:lnTo>
                <a:close/>
              </a:path>
              <a:path w="855345" h="758190">
                <a:moveTo>
                  <a:pt x="474463" y="179069"/>
                </a:moveTo>
                <a:lnTo>
                  <a:pt x="291726" y="179069"/>
                </a:lnTo>
                <a:lnTo>
                  <a:pt x="299219" y="185419"/>
                </a:lnTo>
                <a:lnTo>
                  <a:pt x="303510" y="194309"/>
                </a:lnTo>
                <a:lnTo>
                  <a:pt x="294833" y="233679"/>
                </a:lnTo>
                <a:lnTo>
                  <a:pt x="276822" y="247649"/>
                </a:lnTo>
                <a:lnTo>
                  <a:pt x="349106" y="247649"/>
                </a:lnTo>
                <a:lnTo>
                  <a:pt x="351165" y="243839"/>
                </a:lnTo>
                <a:lnTo>
                  <a:pt x="358250" y="234949"/>
                </a:lnTo>
                <a:lnTo>
                  <a:pt x="366034" y="231139"/>
                </a:lnTo>
                <a:lnTo>
                  <a:pt x="592890" y="231139"/>
                </a:lnTo>
                <a:lnTo>
                  <a:pt x="591903" y="227329"/>
                </a:lnTo>
                <a:lnTo>
                  <a:pt x="591821" y="214629"/>
                </a:lnTo>
                <a:lnTo>
                  <a:pt x="594504" y="204469"/>
                </a:lnTo>
                <a:lnTo>
                  <a:pt x="599487" y="196849"/>
                </a:lnTo>
                <a:lnTo>
                  <a:pt x="606305" y="194309"/>
                </a:lnTo>
                <a:lnTo>
                  <a:pt x="639828" y="194309"/>
                </a:lnTo>
                <a:lnTo>
                  <a:pt x="638748" y="191769"/>
                </a:lnTo>
                <a:lnTo>
                  <a:pt x="509085" y="191769"/>
                </a:lnTo>
                <a:lnTo>
                  <a:pt x="491091" y="187959"/>
                </a:lnTo>
                <a:lnTo>
                  <a:pt x="474463" y="179069"/>
                </a:lnTo>
                <a:close/>
              </a:path>
              <a:path w="855345" h="758190">
                <a:moveTo>
                  <a:pt x="799898" y="166369"/>
                </a:moveTo>
                <a:lnTo>
                  <a:pt x="759162" y="201929"/>
                </a:lnTo>
                <a:lnTo>
                  <a:pt x="757537" y="210819"/>
                </a:lnTo>
                <a:lnTo>
                  <a:pt x="730691" y="215899"/>
                </a:lnTo>
                <a:lnTo>
                  <a:pt x="703154" y="218439"/>
                </a:lnTo>
                <a:lnTo>
                  <a:pt x="651162" y="220979"/>
                </a:lnTo>
                <a:lnTo>
                  <a:pt x="853858" y="220979"/>
                </a:lnTo>
                <a:lnTo>
                  <a:pt x="854754" y="208279"/>
                </a:lnTo>
                <a:lnTo>
                  <a:pt x="848778" y="190499"/>
                </a:lnTo>
                <a:lnTo>
                  <a:pt x="836580" y="176529"/>
                </a:lnTo>
                <a:lnTo>
                  <a:pt x="819259" y="167639"/>
                </a:lnTo>
                <a:lnTo>
                  <a:pt x="799898" y="166369"/>
                </a:lnTo>
                <a:close/>
              </a:path>
              <a:path w="855345" h="758190">
                <a:moveTo>
                  <a:pt x="599053" y="135889"/>
                </a:moveTo>
                <a:lnTo>
                  <a:pt x="490354" y="135889"/>
                </a:lnTo>
                <a:lnTo>
                  <a:pt x="508350" y="139699"/>
                </a:lnTo>
                <a:lnTo>
                  <a:pt x="524976" y="148589"/>
                </a:lnTo>
                <a:lnTo>
                  <a:pt x="537262" y="158749"/>
                </a:lnTo>
                <a:lnTo>
                  <a:pt x="544051" y="168909"/>
                </a:lnTo>
                <a:lnTo>
                  <a:pt x="544190" y="180339"/>
                </a:lnTo>
                <a:lnTo>
                  <a:pt x="537339" y="187959"/>
                </a:lnTo>
                <a:lnTo>
                  <a:pt x="525070" y="191769"/>
                </a:lnTo>
                <a:lnTo>
                  <a:pt x="638748" y="191769"/>
                </a:lnTo>
                <a:lnTo>
                  <a:pt x="637669" y="189229"/>
                </a:lnTo>
                <a:lnTo>
                  <a:pt x="619840" y="160019"/>
                </a:lnTo>
                <a:lnTo>
                  <a:pt x="599053" y="135889"/>
                </a:lnTo>
                <a:close/>
              </a:path>
              <a:path w="855345" h="758190">
                <a:moveTo>
                  <a:pt x="379151" y="0"/>
                </a:moveTo>
                <a:lnTo>
                  <a:pt x="366013" y="0"/>
                </a:lnTo>
                <a:lnTo>
                  <a:pt x="366658" y="5079"/>
                </a:lnTo>
                <a:lnTo>
                  <a:pt x="367329" y="22859"/>
                </a:lnTo>
                <a:lnTo>
                  <a:pt x="367354" y="30479"/>
                </a:lnTo>
                <a:lnTo>
                  <a:pt x="366805" y="48259"/>
                </a:lnTo>
                <a:lnTo>
                  <a:pt x="365297" y="69849"/>
                </a:lnTo>
                <a:lnTo>
                  <a:pt x="338498" y="80009"/>
                </a:lnTo>
                <a:lnTo>
                  <a:pt x="313054" y="91439"/>
                </a:lnTo>
                <a:lnTo>
                  <a:pt x="289247" y="106679"/>
                </a:lnTo>
                <a:lnTo>
                  <a:pt x="267355" y="124459"/>
                </a:lnTo>
                <a:lnTo>
                  <a:pt x="587158" y="124459"/>
                </a:lnTo>
                <a:lnTo>
                  <a:pt x="579058" y="116839"/>
                </a:lnTo>
                <a:lnTo>
                  <a:pt x="345384" y="116839"/>
                </a:lnTo>
                <a:lnTo>
                  <a:pt x="335033" y="115569"/>
                </a:lnTo>
                <a:lnTo>
                  <a:pt x="332989" y="110489"/>
                </a:lnTo>
                <a:lnTo>
                  <a:pt x="333064" y="106679"/>
                </a:lnTo>
                <a:lnTo>
                  <a:pt x="336038" y="101599"/>
                </a:lnTo>
                <a:lnTo>
                  <a:pt x="341406" y="97789"/>
                </a:lnTo>
                <a:lnTo>
                  <a:pt x="348660" y="93979"/>
                </a:lnTo>
                <a:lnTo>
                  <a:pt x="359354" y="88899"/>
                </a:lnTo>
                <a:lnTo>
                  <a:pt x="468131" y="88899"/>
                </a:lnTo>
                <a:lnTo>
                  <a:pt x="467124" y="87629"/>
                </a:lnTo>
                <a:lnTo>
                  <a:pt x="466351" y="82549"/>
                </a:lnTo>
                <a:lnTo>
                  <a:pt x="470176" y="80009"/>
                </a:lnTo>
                <a:lnTo>
                  <a:pt x="477697" y="78739"/>
                </a:lnTo>
                <a:lnTo>
                  <a:pt x="514637" y="78739"/>
                </a:lnTo>
                <a:lnTo>
                  <a:pt x="502082" y="73659"/>
                </a:lnTo>
                <a:lnTo>
                  <a:pt x="468791" y="66039"/>
                </a:lnTo>
                <a:lnTo>
                  <a:pt x="445723" y="63499"/>
                </a:lnTo>
                <a:lnTo>
                  <a:pt x="398863" y="63499"/>
                </a:lnTo>
                <a:lnTo>
                  <a:pt x="391122" y="43179"/>
                </a:lnTo>
                <a:lnTo>
                  <a:pt x="384531" y="22859"/>
                </a:lnTo>
                <a:lnTo>
                  <a:pt x="379493" y="2539"/>
                </a:lnTo>
                <a:lnTo>
                  <a:pt x="379151" y="0"/>
                </a:lnTo>
                <a:close/>
              </a:path>
              <a:path w="855345" h="758190">
                <a:moveTo>
                  <a:pt x="161895" y="24129"/>
                </a:moveTo>
                <a:lnTo>
                  <a:pt x="144136" y="30479"/>
                </a:lnTo>
                <a:lnTo>
                  <a:pt x="129916" y="41909"/>
                </a:lnTo>
                <a:lnTo>
                  <a:pt x="121165" y="59689"/>
                </a:lnTo>
                <a:lnTo>
                  <a:pt x="119820" y="78739"/>
                </a:lnTo>
                <a:lnTo>
                  <a:pt x="125796" y="96519"/>
                </a:lnTo>
                <a:lnTo>
                  <a:pt x="137994" y="110489"/>
                </a:lnTo>
                <a:lnTo>
                  <a:pt x="155316" y="119379"/>
                </a:lnTo>
                <a:lnTo>
                  <a:pt x="167766" y="120649"/>
                </a:lnTo>
                <a:lnTo>
                  <a:pt x="179833" y="119379"/>
                </a:lnTo>
                <a:lnTo>
                  <a:pt x="191024" y="115569"/>
                </a:lnTo>
                <a:lnTo>
                  <a:pt x="200845" y="109219"/>
                </a:lnTo>
                <a:lnTo>
                  <a:pt x="236856" y="109219"/>
                </a:lnTo>
                <a:lnTo>
                  <a:pt x="226943" y="104139"/>
                </a:lnTo>
                <a:lnTo>
                  <a:pt x="212250" y="93979"/>
                </a:lnTo>
                <a:lnTo>
                  <a:pt x="213494" y="91439"/>
                </a:lnTo>
                <a:lnTo>
                  <a:pt x="215399" y="85089"/>
                </a:lnTo>
                <a:lnTo>
                  <a:pt x="216752" y="66039"/>
                </a:lnTo>
                <a:lnTo>
                  <a:pt x="210780" y="48259"/>
                </a:lnTo>
                <a:lnTo>
                  <a:pt x="198583" y="34289"/>
                </a:lnTo>
                <a:lnTo>
                  <a:pt x="181262" y="25399"/>
                </a:lnTo>
                <a:lnTo>
                  <a:pt x="161895" y="24129"/>
                </a:lnTo>
                <a:close/>
              </a:path>
              <a:path w="855345" h="758190">
                <a:moveTo>
                  <a:pt x="468131" y="88899"/>
                </a:moveTo>
                <a:lnTo>
                  <a:pt x="359354" y="88899"/>
                </a:lnTo>
                <a:lnTo>
                  <a:pt x="369704" y="90169"/>
                </a:lnTo>
                <a:lnTo>
                  <a:pt x="371762" y="95249"/>
                </a:lnTo>
                <a:lnTo>
                  <a:pt x="345384" y="116839"/>
                </a:lnTo>
                <a:lnTo>
                  <a:pt x="579058" y="116839"/>
                </a:lnTo>
                <a:lnTo>
                  <a:pt x="572307" y="110489"/>
                </a:lnTo>
                <a:lnTo>
                  <a:pt x="572961" y="109219"/>
                </a:lnTo>
                <a:lnTo>
                  <a:pt x="513578" y="109219"/>
                </a:lnTo>
                <a:lnTo>
                  <a:pt x="503425" y="107949"/>
                </a:lnTo>
                <a:lnTo>
                  <a:pt x="491713" y="104139"/>
                </a:lnTo>
                <a:lnTo>
                  <a:pt x="480624" y="99059"/>
                </a:lnTo>
                <a:lnTo>
                  <a:pt x="472155" y="93979"/>
                </a:lnTo>
                <a:lnTo>
                  <a:pt x="468131" y="88899"/>
                </a:lnTo>
                <a:close/>
              </a:path>
              <a:path w="855345" h="758190">
                <a:moveTo>
                  <a:pt x="514637" y="78739"/>
                </a:moveTo>
                <a:lnTo>
                  <a:pt x="477697" y="78739"/>
                </a:lnTo>
                <a:lnTo>
                  <a:pt x="487845" y="80009"/>
                </a:lnTo>
                <a:lnTo>
                  <a:pt x="499549" y="82549"/>
                </a:lnTo>
                <a:lnTo>
                  <a:pt x="510643" y="87629"/>
                </a:lnTo>
                <a:lnTo>
                  <a:pt x="519115" y="93979"/>
                </a:lnTo>
                <a:lnTo>
                  <a:pt x="524150" y="99059"/>
                </a:lnTo>
                <a:lnTo>
                  <a:pt x="524936" y="104139"/>
                </a:lnTo>
                <a:lnTo>
                  <a:pt x="521104" y="107949"/>
                </a:lnTo>
                <a:lnTo>
                  <a:pt x="513578" y="109219"/>
                </a:lnTo>
                <a:lnTo>
                  <a:pt x="572961" y="109219"/>
                </a:lnTo>
                <a:lnTo>
                  <a:pt x="580810" y="93979"/>
                </a:lnTo>
                <a:lnTo>
                  <a:pt x="584895" y="86359"/>
                </a:lnTo>
                <a:lnTo>
                  <a:pt x="533471" y="86359"/>
                </a:lnTo>
                <a:lnTo>
                  <a:pt x="514637" y="78739"/>
                </a:lnTo>
                <a:close/>
              </a:path>
              <a:path w="855345" h="758190">
                <a:moveTo>
                  <a:pt x="712624" y="0"/>
                </a:moveTo>
                <a:lnTo>
                  <a:pt x="570420" y="0"/>
                </a:lnTo>
                <a:lnTo>
                  <a:pt x="575820" y="13969"/>
                </a:lnTo>
                <a:lnTo>
                  <a:pt x="587103" y="29209"/>
                </a:lnTo>
                <a:lnTo>
                  <a:pt x="574562" y="44449"/>
                </a:lnTo>
                <a:lnTo>
                  <a:pt x="561258" y="58419"/>
                </a:lnTo>
                <a:lnTo>
                  <a:pt x="547469" y="72389"/>
                </a:lnTo>
                <a:lnTo>
                  <a:pt x="533471" y="86359"/>
                </a:lnTo>
                <a:lnTo>
                  <a:pt x="584895" y="86359"/>
                </a:lnTo>
                <a:lnTo>
                  <a:pt x="589662" y="77469"/>
                </a:lnTo>
                <a:lnTo>
                  <a:pt x="599057" y="60959"/>
                </a:lnTo>
                <a:lnTo>
                  <a:pt x="609188" y="44449"/>
                </a:lnTo>
                <a:lnTo>
                  <a:pt x="671978" y="44449"/>
                </a:lnTo>
                <a:lnTo>
                  <a:pt x="678821" y="41909"/>
                </a:lnTo>
                <a:lnTo>
                  <a:pt x="700742" y="24129"/>
                </a:lnTo>
                <a:lnTo>
                  <a:pt x="712624" y="0"/>
                </a:lnTo>
                <a:close/>
              </a:path>
              <a:path w="855345" h="758190">
                <a:moveTo>
                  <a:pt x="434189" y="62229"/>
                </a:moveTo>
                <a:lnTo>
                  <a:pt x="398863" y="63499"/>
                </a:lnTo>
                <a:lnTo>
                  <a:pt x="445723" y="63499"/>
                </a:lnTo>
                <a:lnTo>
                  <a:pt x="434189" y="62229"/>
                </a:lnTo>
                <a:close/>
              </a:path>
              <a:path w="855345" h="758190">
                <a:moveTo>
                  <a:pt x="671978" y="44449"/>
                </a:moveTo>
                <a:lnTo>
                  <a:pt x="609188" y="44449"/>
                </a:lnTo>
                <a:lnTo>
                  <a:pt x="613138" y="46989"/>
                </a:lnTo>
                <a:lnTo>
                  <a:pt x="617253" y="48259"/>
                </a:lnTo>
                <a:lnTo>
                  <a:pt x="621609" y="49529"/>
                </a:lnTo>
                <a:lnTo>
                  <a:pt x="651449" y="52069"/>
                </a:lnTo>
                <a:lnTo>
                  <a:pt x="671978" y="44449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67297" y="663702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56" y="0"/>
                </a:moveTo>
                <a:lnTo>
                  <a:pt x="18661" y="2400"/>
                </a:lnTo>
                <a:lnTo>
                  <a:pt x="8948" y="8948"/>
                </a:lnTo>
                <a:lnTo>
                  <a:pt x="2400" y="18661"/>
                </a:lnTo>
                <a:lnTo>
                  <a:pt x="0" y="30556"/>
                </a:lnTo>
                <a:lnTo>
                  <a:pt x="2400" y="42443"/>
                </a:lnTo>
                <a:lnTo>
                  <a:pt x="8948" y="52152"/>
                </a:lnTo>
                <a:lnTo>
                  <a:pt x="18661" y="58699"/>
                </a:lnTo>
                <a:lnTo>
                  <a:pt x="30556" y="61099"/>
                </a:lnTo>
                <a:lnTo>
                  <a:pt x="42451" y="58699"/>
                </a:lnTo>
                <a:lnTo>
                  <a:pt x="52163" y="52152"/>
                </a:lnTo>
                <a:lnTo>
                  <a:pt x="58711" y="42443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87351" y="704521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56" y="0"/>
                </a:moveTo>
                <a:lnTo>
                  <a:pt x="18666" y="2400"/>
                </a:lnTo>
                <a:lnTo>
                  <a:pt x="8953" y="8947"/>
                </a:lnTo>
                <a:lnTo>
                  <a:pt x="2402" y="18655"/>
                </a:lnTo>
                <a:lnTo>
                  <a:pt x="0" y="30543"/>
                </a:lnTo>
                <a:lnTo>
                  <a:pt x="2402" y="42438"/>
                </a:lnTo>
                <a:lnTo>
                  <a:pt x="8953" y="52150"/>
                </a:lnTo>
                <a:lnTo>
                  <a:pt x="18666" y="58698"/>
                </a:lnTo>
                <a:lnTo>
                  <a:pt x="30556" y="61099"/>
                </a:lnTo>
                <a:lnTo>
                  <a:pt x="42451" y="58698"/>
                </a:lnTo>
                <a:lnTo>
                  <a:pt x="52163" y="52150"/>
                </a:lnTo>
                <a:lnTo>
                  <a:pt x="58711" y="42438"/>
                </a:lnTo>
                <a:lnTo>
                  <a:pt x="61112" y="30543"/>
                </a:lnTo>
                <a:lnTo>
                  <a:pt x="58711" y="18655"/>
                </a:lnTo>
                <a:lnTo>
                  <a:pt x="52163" y="8947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66465" y="696409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56" y="0"/>
                </a:moveTo>
                <a:lnTo>
                  <a:pt x="18661" y="2400"/>
                </a:lnTo>
                <a:lnTo>
                  <a:pt x="8948" y="8948"/>
                </a:lnTo>
                <a:lnTo>
                  <a:pt x="2400" y="18661"/>
                </a:lnTo>
                <a:lnTo>
                  <a:pt x="0" y="30556"/>
                </a:lnTo>
                <a:lnTo>
                  <a:pt x="2400" y="42451"/>
                </a:lnTo>
                <a:lnTo>
                  <a:pt x="8948" y="52163"/>
                </a:lnTo>
                <a:lnTo>
                  <a:pt x="18661" y="58711"/>
                </a:lnTo>
                <a:lnTo>
                  <a:pt x="30556" y="61112"/>
                </a:lnTo>
                <a:lnTo>
                  <a:pt x="42451" y="58711"/>
                </a:lnTo>
                <a:lnTo>
                  <a:pt x="52163" y="52163"/>
                </a:lnTo>
                <a:lnTo>
                  <a:pt x="58711" y="42451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55774" y="6637077"/>
            <a:ext cx="73266" cy="732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448" y="666278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3558" y="0"/>
                </a:moveTo>
                <a:lnTo>
                  <a:pt x="15262" y="532"/>
                </a:lnTo>
                <a:lnTo>
                  <a:pt x="8064" y="4086"/>
                </a:lnTo>
                <a:lnTo>
                  <a:pt x="2723" y="10083"/>
                </a:lnTo>
                <a:lnTo>
                  <a:pt x="0" y="17945"/>
                </a:lnTo>
                <a:lnTo>
                  <a:pt x="544" y="26233"/>
                </a:lnTo>
                <a:lnTo>
                  <a:pt x="4102" y="33427"/>
                </a:lnTo>
                <a:lnTo>
                  <a:pt x="10097" y="38767"/>
                </a:lnTo>
                <a:lnTo>
                  <a:pt x="17957" y="41490"/>
                </a:lnTo>
                <a:lnTo>
                  <a:pt x="26251" y="40946"/>
                </a:lnTo>
                <a:lnTo>
                  <a:pt x="33445" y="37390"/>
                </a:lnTo>
                <a:lnTo>
                  <a:pt x="38781" y="31398"/>
                </a:lnTo>
                <a:lnTo>
                  <a:pt x="41503" y="23545"/>
                </a:lnTo>
                <a:lnTo>
                  <a:pt x="40964" y="15251"/>
                </a:lnTo>
                <a:lnTo>
                  <a:pt x="37407" y="8058"/>
                </a:lnTo>
                <a:lnTo>
                  <a:pt x="31413" y="2721"/>
                </a:lnTo>
                <a:lnTo>
                  <a:pt x="23558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176144" y="686211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942" y="0"/>
                </a:moveTo>
                <a:lnTo>
                  <a:pt x="12789" y="1643"/>
                </a:lnTo>
                <a:lnTo>
                  <a:pt x="6132" y="6126"/>
                </a:lnTo>
                <a:lnTo>
                  <a:pt x="1645" y="12778"/>
                </a:lnTo>
                <a:lnTo>
                  <a:pt x="0" y="20929"/>
                </a:lnTo>
                <a:lnTo>
                  <a:pt x="1645" y="29073"/>
                </a:lnTo>
                <a:lnTo>
                  <a:pt x="6132" y="35721"/>
                </a:lnTo>
                <a:lnTo>
                  <a:pt x="12789" y="40203"/>
                </a:lnTo>
                <a:lnTo>
                  <a:pt x="20942" y="41846"/>
                </a:lnTo>
                <a:lnTo>
                  <a:pt x="29088" y="40203"/>
                </a:lnTo>
                <a:lnTo>
                  <a:pt x="35740" y="35721"/>
                </a:lnTo>
                <a:lnTo>
                  <a:pt x="40226" y="29073"/>
                </a:lnTo>
                <a:lnTo>
                  <a:pt x="41871" y="20929"/>
                </a:lnTo>
                <a:lnTo>
                  <a:pt x="40226" y="12778"/>
                </a:lnTo>
                <a:lnTo>
                  <a:pt x="35740" y="6126"/>
                </a:lnTo>
                <a:lnTo>
                  <a:pt x="29088" y="1643"/>
                </a:lnTo>
                <a:lnTo>
                  <a:pt x="20942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790629" y="695630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929" y="0"/>
                </a:moveTo>
                <a:lnTo>
                  <a:pt x="12778" y="1645"/>
                </a:lnTo>
                <a:lnTo>
                  <a:pt x="6126" y="6130"/>
                </a:lnTo>
                <a:lnTo>
                  <a:pt x="1643" y="12783"/>
                </a:lnTo>
                <a:lnTo>
                  <a:pt x="0" y="20929"/>
                </a:lnTo>
                <a:lnTo>
                  <a:pt x="1643" y="29075"/>
                </a:lnTo>
                <a:lnTo>
                  <a:pt x="6126" y="35728"/>
                </a:lnTo>
                <a:lnTo>
                  <a:pt x="12778" y="40214"/>
                </a:lnTo>
                <a:lnTo>
                  <a:pt x="20929" y="41859"/>
                </a:lnTo>
                <a:lnTo>
                  <a:pt x="29080" y="40214"/>
                </a:lnTo>
                <a:lnTo>
                  <a:pt x="35733" y="35728"/>
                </a:lnTo>
                <a:lnTo>
                  <a:pt x="40215" y="29075"/>
                </a:lnTo>
                <a:lnTo>
                  <a:pt x="41859" y="20929"/>
                </a:lnTo>
                <a:lnTo>
                  <a:pt x="40215" y="12783"/>
                </a:lnTo>
                <a:lnTo>
                  <a:pt x="35733" y="6130"/>
                </a:lnTo>
                <a:lnTo>
                  <a:pt x="29080" y="1645"/>
                </a:lnTo>
                <a:lnTo>
                  <a:pt x="20929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34807" y="6759181"/>
            <a:ext cx="94195" cy="94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18275" y="7048764"/>
            <a:ext cx="94195" cy="941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83996" y="6730408"/>
            <a:ext cx="94195" cy="94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76698" y="6666801"/>
            <a:ext cx="461645" cy="441959"/>
          </a:xfrm>
          <a:custGeom>
            <a:avLst/>
            <a:gdLst/>
            <a:ahLst/>
            <a:cxnLst/>
            <a:rect l="l" t="t" r="r" b="b"/>
            <a:pathLst>
              <a:path w="461645" h="441959">
                <a:moveTo>
                  <a:pt x="280760" y="360426"/>
                </a:moveTo>
                <a:lnTo>
                  <a:pt x="260286" y="360426"/>
                </a:lnTo>
                <a:lnTo>
                  <a:pt x="264370" y="370149"/>
                </a:lnTo>
                <a:lnTo>
                  <a:pt x="267828" y="379914"/>
                </a:lnTo>
                <a:lnTo>
                  <a:pt x="270664" y="389976"/>
                </a:lnTo>
                <a:lnTo>
                  <a:pt x="272770" y="400278"/>
                </a:lnTo>
                <a:lnTo>
                  <a:pt x="273995" y="410600"/>
                </a:lnTo>
                <a:lnTo>
                  <a:pt x="274340" y="421500"/>
                </a:lnTo>
                <a:lnTo>
                  <a:pt x="273583" y="432086"/>
                </a:lnTo>
                <a:lnTo>
                  <a:pt x="271500" y="441464"/>
                </a:lnTo>
                <a:lnTo>
                  <a:pt x="300608" y="435838"/>
                </a:lnTo>
                <a:lnTo>
                  <a:pt x="284086" y="398081"/>
                </a:lnTo>
                <a:lnTo>
                  <a:pt x="280761" y="369217"/>
                </a:lnTo>
                <a:lnTo>
                  <a:pt x="280760" y="360426"/>
                </a:lnTo>
                <a:close/>
              </a:path>
              <a:path w="461645" h="441959">
                <a:moveTo>
                  <a:pt x="381357" y="290563"/>
                </a:moveTo>
                <a:lnTo>
                  <a:pt x="107276" y="290563"/>
                </a:lnTo>
                <a:lnTo>
                  <a:pt x="117230" y="305197"/>
                </a:lnTo>
                <a:lnTo>
                  <a:pt x="128822" y="318504"/>
                </a:lnTo>
                <a:lnTo>
                  <a:pt x="141909" y="330337"/>
                </a:lnTo>
                <a:lnTo>
                  <a:pt x="156349" y="340550"/>
                </a:lnTo>
                <a:lnTo>
                  <a:pt x="153852" y="353915"/>
                </a:lnTo>
                <a:lnTo>
                  <a:pt x="149756" y="370149"/>
                </a:lnTo>
                <a:lnTo>
                  <a:pt x="143267" y="386433"/>
                </a:lnTo>
                <a:lnTo>
                  <a:pt x="133591" y="399948"/>
                </a:lnTo>
                <a:lnTo>
                  <a:pt x="152438" y="407581"/>
                </a:lnTo>
                <a:lnTo>
                  <a:pt x="164647" y="369217"/>
                </a:lnTo>
                <a:lnTo>
                  <a:pt x="176263" y="350926"/>
                </a:lnTo>
                <a:lnTo>
                  <a:pt x="291080" y="350926"/>
                </a:lnTo>
                <a:lnTo>
                  <a:pt x="301423" y="346589"/>
                </a:lnTo>
                <a:lnTo>
                  <a:pt x="320257" y="335095"/>
                </a:lnTo>
                <a:lnTo>
                  <a:pt x="337103" y="321002"/>
                </a:lnTo>
                <a:lnTo>
                  <a:pt x="351688" y="304584"/>
                </a:lnTo>
                <a:lnTo>
                  <a:pt x="403953" y="304584"/>
                </a:lnTo>
                <a:lnTo>
                  <a:pt x="392990" y="298205"/>
                </a:lnTo>
                <a:lnTo>
                  <a:pt x="381357" y="290563"/>
                </a:lnTo>
                <a:close/>
              </a:path>
              <a:path w="461645" h="441959">
                <a:moveTo>
                  <a:pt x="291080" y="350926"/>
                </a:moveTo>
                <a:lnTo>
                  <a:pt x="176263" y="350926"/>
                </a:lnTo>
                <a:lnTo>
                  <a:pt x="197026" y="358000"/>
                </a:lnTo>
                <a:lnTo>
                  <a:pt x="218212" y="361867"/>
                </a:lnTo>
                <a:lnTo>
                  <a:pt x="239430" y="362638"/>
                </a:lnTo>
                <a:lnTo>
                  <a:pt x="260286" y="360426"/>
                </a:lnTo>
                <a:lnTo>
                  <a:pt x="280760" y="360426"/>
                </a:lnTo>
                <a:lnTo>
                  <a:pt x="280873" y="355206"/>
                </a:lnTo>
                <a:lnTo>
                  <a:pt x="291080" y="350926"/>
                </a:lnTo>
                <a:close/>
              </a:path>
              <a:path w="461645" h="441959">
                <a:moveTo>
                  <a:pt x="403953" y="304584"/>
                </a:moveTo>
                <a:lnTo>
                  <a:pt x="351688" y="304584"/>
                </a:lnTo>
                <a:lnTo>
                  <a:pt x="364575" y="309106"/>
                </a:lnTo>
                <a:lnTo>
                  <a:pt x="380769" y="315310"/>
                </a:lnTo>
                <a:lnTo>
                  <a:pt x="397770" y="322927"/>
                </a:lnTo>
                <a:lnTo>
                  <a:pt x="413080" y="331685"/>
                </a:lnTo>
                <a:lnTo>
                  <a:pt x="422440" y="313613"/>
                </a:lnTo>
                <a:lnTo>
                  <a:pt x="407969" y="306920"/>
                </a:lnTo>
                <a:lnTo>
                  <a:pt x="403953" y="304584"/>
                </a:lnTo>
                <a:close/>
              </a:path>
              <a:path w="461645" h="441959">
                <a:moveTo>
                  <a:pt x="71141" y="153250"/>
                </a:moveTo>
                <a:lnTo>
                  <a:pt x="4178" y="153250"/>
                </a:lnTo>
                <a:lnTo>
                  <a:pt x="8191" y="153644"/>
                </a:lnTo>
                <a:lnTo>
                  <a:pt x="12115" y="154190"/>
                </a:lnTo>
                <a:lnTo>
                  <a:pt x="32573" y="158913"/>
                </a:lnTo>
                <a:lnTo>
                  <a:pt x="52146" y="166519"/>
                </a:lnTo>
                <a:lnTo>
                  <a:pt x="70994" y="176025"/>
                </a:lnTo>
                <a:lnTo>
                  <a:pt x="89280" y="186448"/>
                </a:lnTo>
                <a:lnTo>
                  <a:pt x="86701" y="207516"/>
                </a:lnTo>
                <a:lnTo>
                  <a:pt x="87168" y="228976"/>
                </a:lnTo>
                <a:lnTo>
                  <a:pt x="90790" y="250419"/>
                </a:lnTo>
                <a:lnTo>
                  <a:pt x="97675" y="271437"/>
                </a:lnTo>
                <a:lnTo>
                  <a:pt x="86063" y="279786"/>
                </a:lnTo>
                <a:lnTo>
                  <a:pt x="50685" y="299085"/>
                </a:lnTo>
                <a:lnTo>
                  <a:pt x="31826" y="303504"/>
                </a:lnTo>
                <a:lnTo>
                  <a:pt x="37896" y="317360"/>
                </a:lnTo>
                <a:lnTo>
                  <a:pt x="75161" y="298013"/>
                </a:lnTo>
                <a:lnTo>
                  <a:pt x="107276" y="290563"/>
                </a:lnTo>
                <a:lnTo>
                  <a:pt x="381357" y="290563"/>
                </a:lnTo>
                <a:lnTo>
                  <a:pt x="378804" y="288885"/>
                </a:lnTo>
                <a:lnTo>
                  <a:pt x="366712" y="280377"/>
                </a:lnTo>
                <a:lnTo>
                  <a:pt x="373052" y="265543"/>
                </a:lnTo>
                <a:lnTo>
                  <a:pt x="377771" y="249931"/>
                </a:lnTo>
                <a:lnTo>
                  <a:pt x="380760" y="233645"/>
                </a:lnTo>
                <a:lnTo>
                  <a:pt x="381914" y="216789"/>
                </a:lnTo>
                <a:lnTo>
                  <a:pt x="420338" y="216789"/>
                </a:lnTo>
                <a:lnTo>
                  <a:pt x="420822" y="210794"/>
                </a:lnTo>
                <a:lnTo>
                  <a:pt x="401499" y="210794"/>
                </a:lnTo>
                <a:lnTo>
                  <a:pt x="391226" y="210420"/>
                </a:lnTo>
                <a:lnTo>
                  <a:pt x="381825" y="209461"/>
                </a:lnTo>
                <a:lnTo>
                  <a:pt x="380919" y="197715"/>
                </a:lnTo>
                <a:lnTo>
                  <a:pt x="379118" y="186242"/>
                </a:lnTo>
                <a:lnTo>
                  <a:pt x="376458" y="175078"/>
                </a:lnTo>
                <a:lnTo>
                  <a:pt x="372973" y="164261"/>
                </a:lnTo>
                <a:lnTo>
                  <a:pt x="381695" y="159004"/>
                </a:lnTo>
                <a:lnTo>
                  <a:pt x="97510" y="159004"/>
                </a:lnTo>
                <a:lnTo>
                  <a:pt x="77350" y="154862"/>
                </a:lnTo>
                <a:lnTo>
                  <a:pt x="71141" y="153250"/>
                </a:lnTo>
                <a:close/>
              </a:path>
              <a:path w="461645" h="441959">
                <a:moveTo>
                  <a:pt x="420338" y="216789"/>
                </a:moveTo>
                <a:lnTo>
                  <a:pt x="381914" y="216789"/>
                </a:lnTo>
                <a:lnTo>
                  <a:pt x="391196" y="217367"/>
                </a:lnTo>
                <a:lnTo>
                  <a:pt x="401200" y="218647"/>
                </a:lnTo>
                <a:lnTo>
                  <a:pt x="411026" y="220744"/>
                </a:lnTo>
                <a:lnTo>
                  <a:pt x="419773" y="223774"/>
                </a:lnTo>
                <a:lnTo>
                  <a:pt x="420338" y="216789"/>
                </a:lnTo>
                <a:close/>
              </a:path>
              <a:path w="461645" h="441959">
                <a:moveTo>
                  <a:pt x="420992" y="208699"/>
                </a:moveTo>
                <a:lnTo>
                  <a:pt x="411727" y="210311"/>
                </a:lnTo>
                <a:lnTo>
                  <a:pt x="401499" y="210794"/>
                </a:lnTo>
                <a:lnTo>
                  <a:pt x="420822" y="210794"/>
                </a:lnTo>
                <a:lnTo>
                  <a:pt x="420992" y="208699"/>
                </a:lnTo>
                <a:close/>
              </a:path>
              <a:path w="461645" h="441959">
                <a:moveTo>
                  <a:pt x="131305" y="0"/>
                </a:moveTo>
                <a:lnTo>
                  <a:pt x="112852" y="8585"/>
                </a:lnTo>
                <a:lnTo>
                  <a:pt x="125204" y="26729"/>
                </a:lnTo>
                <a:lnTo>
                  <a:pt x="135364" y="48587"/>
                </a:lnTo>
                <a:lnTo>
                  <a:pt x="143707" y="71610"/>
                </a:lnTo>
                <a:lnTo>
                  <a:pt x="150609" y="93256"/>
                </a:lnTo>
                <a:lnTo>
                  <a:pt x="133927" y="106599"/>
                </a:lnTo>
                <a:lnTo>
                  <a:pt x="119349" y="122172"/>
                </a:lnTo>
                <a:lnTo>
                  <a:pt x="107127" y="139724"/>
                </a:lnTo>
                <a:lnTo>
                  <a:pt x="97510" y="159004"/>
                </a:lnTo>
                <a:lnTo>
                  <a:pt x="381695" y="159004"/>
                </a:lnTo>
                <a:lnTo>
                  <a:pt x="387154" y="155775"/>
                </a:lnTo>
                <a:lnTo>
                  <a:pt x="394868" y="151307"/>
                </a:lnTo>
                <a:lnTo>
                  <a:pt x="407380" y="144970"/>
                </a:lnTo>
                <a:lnTo>
                  <a:pt x="364286" y="144970"/>
                </a:lnTo>
                <a:lnTo>
                  <a:pt x="351370" y="125061"/>
                </a:lnTo>
                <a:lnTo>
                  <a:pt x="335516" y="107532"/>
                </a:lnTo>
                <a:lnTo>
                  <a:pt x="317064" y="92730"/>
                </a:lnTo>
                <a:lnTo>
                  <a:pt x="297430" y="81610"/>
                </a:lnTo>
                <a:lnTo>
                  <a:pt x="170764" y="81610"/>
                </a:lnTo>
                <a:lnTo>
                  <a:pt x="159153" y="63188"/>
                </a:lnTo>
                <a:lnTo>
                  <a:pt x="147219" y="42495"/>
                </a:lnTo>
                <a:lnTo>
                  <a:pt x="137193" y="20957"/>
                </a:lnTo>
                <a:lnTo>
                  <a:pt x="131305" y="0"/>
                </a:lnTo>
                <a:close/>
              </a:path>
              <a:path w="461645" h="441959">
                <a:moveTo>
                  <a:pt x="10413" y="125590"/>
                </a:moveTo>
                <a:lnTo>
                  <a:pt x="0" y="153365"/>
                </a:lnTo>
                <a:lnTo>
                  <a:pt x="4178" y="153250"/>
                </a:lnTo>
                <a:lnTo>
                  <a:pt x="71141" y="153250"/>
                </a:lnTo>
                <a:lnTo>
                  <a:pt x="20091" y="132943"/>
                </a:lnTo>
                <a:lnTo>
                  <a:pt x="13487" y="128447"/>
                </a:lnTo>
                <a:lnTo>
                  <a:pt x="10413" y="125590"/>
                </a:lnTo>
                <a:close/>
              </a:path>
              <a:path w="461645" h="441959">
                <a:moveTo>
                  <a:pt x="449452" y="104038"/>
                </a:moveTo>
                <a:lnTo>
                  <a:pt x="418059" y="126645"/>
                </a:lnTo>
                <a:lnTo>
                  <a:pt x="373534" y="142475"/>
                </a:lnTo>
                <a:lnTo>
                  <a:pt x="364286" y="144970"/>
                </a:lnTo>
                <a:lnTo>
                  <a:pt x="407380" y="144970"/>
                </a:lnTo>
                <a:lnTo>
                  <a:pt x="410086" y="143599"/>
                </a:lnTo>
                <a:lnTo>
                  <a:pt x="427024" y="137020"/>
                </a:lnTo>
                <a:lnTo>
                  <a:pt x="444438" y="132584"/>
                </a:lnTo>
                <a:lnTo>
                  <a:pt x="461086" y="131305"/>
                </a:lnTo>
                <a:lnTo>
                  <a:pt x="449452" y="104038"/>
                </a:lnTo>
                <a:close/>
              </a:path>
              <a:path w="461645" h="441959">
                <a:moveTo>
                  <a:pt x="225069" y="16725"/>
                </a:moveTo>
                <a:lnTo>
                  <a:pt x="209956" y="16725"/>
                </a:lnTo>
                <a:lnTo>
                  <a:pt x="212169" y="29192"/>
                </a:lnTo>
                <a:lnTo>
                  <a:pt x="212734" y="41706"/>
                </a:lnTo>
                <a:lnTo>
                  <a:pt x="212734" y="44182"/>
                </a:lnTo>
                <a:lnTo>
                  <a:pt x="212301" y="56489"/>
                </a:lnTo>
                <a:lnTo>
                  <a:pt x="211239" y="69100"/>
                </a:lnTo>
                <a:lnTo>
                  <a:pt x="200666" y="71153"/>
                </a:lnTo>
                <a:lnTo>
                  <a:pt x="190377" y="73940"/>
                </a:lnTo>
                <a:lnTo>
                  <a:pt x="180401" y="77435"/>
                </a:lnTo>
                <a:lnTo>
                  <a:pt x="170764" y="81610"/>
                </a:lnTo>
                <a:lnTo>
                  <a:pt x="297430" y="81610"/>
                </a:lnTo>
                <a:lnTo>
                  <a:pt x="296354" y="81000"/>
                </a:lnTo>
                <a:lnTo>
                  <a:pt x="296900" y="76060"/>
                </a:lnTo>
                <a:lnTo>
                  <a:pt x="297368" y="72364"/>
                </a:lnTo>
                <a:lnTo>
                  <a:pt x="272630" y="72364"/>
                </a:lnTo>
                <a:lnTo>
                  <a:pt x="260526" y="69661"/>
                </a:lnTo>
                <a:lnTo>
                  <a:pt x="248280" y="67986"/>
                </a:lnTo>
                <a:lnTo>
                  <a:pt x="242931" y="67703"/>
                </a:lnTo>
                <a:lnTo>
                  <a:pt x="223634" y="67703"/>
                </a:lnTo>
                <a:lnTo>
                  <a:pt x="222640" y="55348"/>
                </a:lnTo>
                <a:lnTo>
                  <a:pt x="222251" y="42495"/>
                </a:lnTo>
                <a:lnTo>
                  <a:pt x="222253" y="41706"/>
                </a:lnTo>
                <a:lnTo>
                  <a:pt x="222891" y="28823"/>
                </a:lnTo>
                <a:lnTo>
                  <a:pt x="225069" y="16725"/>
                </a:lnTo>
                <a:close/>
              </a:path>
              <a:path w="461645" h="441959">
                <a:moveTo>
                  <a:pt x="302755" y="3162"/>
                </a:moveTo>
                <a:lnTo>
                  <a:pt x="303034" y="6299"/>
                </a:lnTo>
                <a:lnTo>
                  <a:pt x="302818" y="9232"/>
                </a:lnTo>
                <a:lnTo>
                  <a:pt x="302145" y="15024"/>
                </a:lnTo>
                <a:lnTo>
                  <a:pt x="287299" y="51523"/>
                </a:lnTo>
                <a:lnTo>
                  <a:pt x="272630" y="72364"/>
                </a:lnTo>
                <a:lnTo>
                  <a:pt x="297368" y="72364"/>
                </a:lnTo>
                <a:lnTo>
                  <a:pt x="307601" y="31565"/>
                </a:lnTo>
                <a:lnTo>
                  <a:pt x="321678" y="10642"/>
                </a:lnTo>
                <a:lnTo>
                  <a:pt x="302755" y="3162"/>
                </a:lnTo>
                <a:close/>
              </a:path>
              <a:path w="461645" h="441959">
                <a:moveTo>
                  <a:pt x="235960" y="67335"/>
                </a:moveTo>
                <a:lnTo>
                  <a:pt x="223634" y="67703"/>
                </a:lnTo>
                <a:lnTo>
                  <a:pt x="242931" y="67703"/>
                </a:lnTo>
                <a:lnTo>
                  <a:pt x="235960" y="67335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43294" y="397103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1" y="5400"/>
                </a:lnTo>
                <a:lnTo>
                  <a:pt x="25626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55399" y="4217459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4"/>
                </a:lnTo>
                <a:lnTo>
                  <a:pt x="5402" y="31484"/>
                </a:lnTo>
                <a:lnTo>
                  <a:pt x="11267" y="35433"/>
                </a:lnTo>
                <a:lnTo>
                  <a:pt x="18453" y="36880"/>
                </a:lnTo>
                <a:lnTo>
                  <a:pt x="25631" y="35433"/>
                </a:lnTo>
                <a:lnTo>
                  <a:pt x="31492" y="31484"/>
                </a:lnTo>
                <a:lnTo>
                  <a:pt x="35444" y="25624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23897" y="416848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1" y="5402"/>
                </a:lnTo>
                <a:lnTo>
                  <a:pt x="25626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57075" y="397107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6"/>
                </a:lnTo>
                <a:lnTo>
                  <a:pt x="6480" y="6473"/>
                </a:lnTo>
                <a:lnTo>
                  <a:pt x="1738" y="13501"/>
                </a:lnTo>
                <a:lnTo>
                  <a:pt x="0" y="22110"/>
                </a:lnTo>
                <a:lnTo>
                  <a:pt x="1738" y="30719"/>
                </a:lnTo>
                <a:lnTo>
                  <a:pt x="6480" y="37747"/>
                </a:lnTo>
                <a:lnTo>
                  <a:pt x="13512" y="42484"/>
                </a:lnTo>
                <a:lnTo>
                  <a:pt x="22123" y="44221"/>
                </a:lnTo>
                <a:lnTo>
                  <a:pt x="30732" y="42484"/>
                </a:lnTo>
                <a:lnTo>
                  <a:pt x="37760" y="37747"/>
                </a:lnTo>
                <a:lnTo>
                  <a:pt x="42497" y="30719"/>
                </a:lnTo>
                <a:lnTo>
                  <a:pt x="44234" y="22110"/>
                </a:lnTo>
                <a:lnTo>
                  <a:pt x="42497" y="13501"/>
                </a:lnTo>
                <a:lnTo>
                  <a:pt x="37760" y="6473"/>
                </a:lnTo>
                <a:lnTo>
                  <a:pt x="30732" y="1736"/>
                </a:lnTo>
                <a:lnTo>
                  <a:pt x="22123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06443" y="3985662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8242" y="0"/>
                </a:moveTo>
                <a:lnTo>
                  <a:pt x="1879" y="4838"/>
                </a:lnTo>
                <a:lnTo>
                  <a:pt x="0" y="18669"/>
                </a:lnTo>
                <a:lnTo>
                  <a:pt x="4851" y="25031"/>
                </a:lnTo>
                <a:lnTo>
                  <a:pt x="18694" y="26911"/>
                </a:lnTo>
                <a:lnTo>
                  <a:pt x="25057" y="22059"/>
                </a:lnTo>
                <a:lnTo>
                  <a:pt x="26924" y="8229"/>
                </a:lnTo>
                <a:lnTo>
                  <a:pt x="22072" y="1854"/>
                </a:lnTo>
                <a:lnTo>
                  <a:pt x="8242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29738" y="410691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64" y="0"/>
                </a:lnTo>
                <a:lnTo>
                  <a:pt x="0" y="5651"/>
                </a:lnTo>
                <a:lnTo>
                  <a:pt x="0" y="19621"/>
                </a:lnTo>
                <a:lnTo>
                  <a:pt x="5664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797008" y="416378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63302" y="404478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5"/>
                </a:lnTo>
                <a:lnTo>
                  <a:pt x="8332" y="8331"/>
                </a:lnTo>
                <a:lnTo>
                  <a:pt x="2235" y="17370"/>
                </a:lnTo>
                <a:lnTo>
                  <a:pt x="0" y="28435"/>
                </a:lnTo>
                <a:lnTo>
                  <a:pt x="2235" y="39500"/>
                </a:lnTo>
                <a:lnTo>
                  <a:pt x="8332" y="48539"/>
                </a:lnTo>
                <a:lnTo>
                  <a:pt x="17375" y="54635"/>
                </a:lnTo>
                <a:lnTo>
                  <a:pt x="28447" y="56870"/>
                </a:lnTo>
                <a:lnTo>
                  <a:pt x="39511" y="54635"/>
                </a:lnTo>
                <a:lnTo>
                  <a:pt x="48545" y="48539"/>
                </a:lnTo>
                <a:lnTo>
                  <a:pt x="54636" y="39500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34430" y="421959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5"/>
                </a:lnTo>
                <a:lnTo>
                  <a:pt x="8328" y="8331"/>
                </a:lnTo>
                <a:lnTo>
                  <a:pt x="2234" y="17370"/>
                </a:lnTo>
                <a:lnTo>
                  <a:pt x="0" y="28435"/>
                </a:lnTo>
                <a:lnTo>
                  <a:pt x="2234" y="39500"/>
                </a:lnTo>
                <a:lnTo>
                  <a:pt x="8328" y="48539"/>
                </a:lnTo>
                <a:lnTo>
                  <a:pt x="17370" y="54635"/>
                </a:lnTo>
                <a:lnTo>
                  <a:pt x="28447" y="56870"/>
                </a:lnTo>
                <a:lnTo>
                  <a:pt x="39511" y="54635"/>
                </a:lnTo>
                <a:lnTo>
                  <a:pt x="48545" y="48539"/>
                </a:lnTo>
                <a:lnTo>
                  <a:pt x="54636" y="39500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34468" y="402740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5"/>
                </a:lnTo>
                <a:lnTo>
                  <a:pt x="8332" y="8331"/>
                </a:lnTo>
                <a:lnTo>
                  <a:pt x="2235" y="17370"/>
                </a:lnTo>
                <a:lnTo>
                  <a:pt x="0" y="28435"/>
                </a:lnTo>
                <a:lnTo>
                  <a:pt x="2235" y="39500"/>
                </a:lnTo>
                <a:lnTo>
                  <a:pt x="8332" y="48539"/>
                </a:lnTo>
                <a:lnTo>
                  <a:pt x="17375" y="54635"/>
                </a:lnTo>
                <a:lnTo>
                  <a:pt x="28447" y="56870"/>
                </a:lnTo>
                <a:lnTo>
                  <a:pt x="39511" y="54635"/>
                </a:lnTo>
                <a:lnTo>
                  <a:pt x="48545" y="48539"/>
                </a:lnTo>
                <a:lnTo>
                  <a:pt x="54636" y="39500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88599" y="3989010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9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50" y="249478"/>
                </a:lnTo>
                <a:lnTo>
                  <a:pt x="166179" y="259676"/>
                </a:lnTo>
                <a:lnTo>
                  <a:pt x="163906" y="266509"/>
                </a:lnTo>
                <a:lnTo>
                  <a:pt x="181483" y="263105"/>
                </a:lnTo>
                <a:lnTo>
                  <a:pt x="169468" y="222440"/>
                </a:lnTo>
                <a:lnTo>
                  <a:pt x="169479" y="217601"/>
                </a:lnTo>
                <a:close/>
              </a:path>
              <a:path w="278765" h="266700">
                <a:moveTo>
                  <a:pt x="230219" y="175412"/>
                </a:moveTo>
                <a:lnTo>
                  <a:pt x="64757" y="175412"/>
                </a:lnTo>
                <a:lnTo>
                  <a:pt x="70772" y="184242"/>
                </a:lnTo>
                <a:lnTo>
                  <a:pt x="77771" y="192271"/>
                </a:lnTo>
                <a:lnTo>
                  <a:pt x="85670" y="199415"/>
                </a:lnTo>
                <a:lnTo>
                  <a:pt x="94386" y="205587"/>
                </a:lnTo>
                <a:lnTo>
                  <a:pt x="92875" y="213652"/>
                </a:lnTo>
                <a:lnTo>
                  <a:pt x="90401" y="223451"/>
                </a:lnTo>
                <a:lnTo>
                  <a:pt x="86485" y="233282"/>
                </a:lnTo>
                <a:lnTo>
                  <a:pt x="80645" y="241439"/>
                </a:lnTo>
                <a:lnTo>
                  <a:pt x="92036" y="246062"/>
                </a:lnTo>
                <a:lnTo>
                  <a:pt x="91833" y="239788"/>
                </a:lnTo>
                <a:lnTo>
                  <a:pt x="94576" y="232054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25"/>
                </a:lnTo>
                <a:lnTo>
                  <a:pt x="106413" y="211848"/>
                </a:lnTo>
                <a:lnTo>
                  <a:pt x="175728" y="211848"/>
                </a:lnTo>
                <a:lnTo>
                  <a:pt x="181959" y="209238"/>
                </a:lnTo>
                <a:lnTo>
                  <a:pt x="193335" y="202298"/>
                </a:lnTo>
                <a:lnTo>
                  <a:pt x="203506" y="193786"/>
                </a:lnTo>
                <a:lnTo>
                  <a:pt x="212305" y="183870"/>
                </a:lnTo>
                <a:lnTo>
                  <a:pt x="243848" y="183870"/>
                </a:lnTo>
                <a:lnTo>
                  <a:pt x="237243" y="180027"/>
                </a:lnTo>
                <a:lnTo>
                  <a:pt x="230219" y="175412"/>
                </a:lnTo>
                <a:close/>
              </a:path>
              <a:path w="278765" h="266700">
                <a:moveTo>
                  <a:pt x="175728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9" y="217601"/>
                </a:lnTo>
                <a:lnTo>
                  <a:pt x="169545" y="214439"/>
                </a:lnTo>
                <a:lnTo>
                  <a:pt x="175728" y="211848"/>
                </a:lnTo>
                <a:close/>
              </a:path>
              <a:path w="278765" h="266700">
                <a:moveTo>
                  <a:pt x="243848" y="183870"/>
                </a:moveTo>
                <a:lnTo>
                  <a:pt x="212305" y="183870"/>
                </a:lnTo>
                <a:lnTo>
                  <a:pt x="220089" y="186603"/>
                </a:lnTo>
                <a:lnTo>
                  <a:pt x="229863" y="190349"/>
                </a:lnTo>
                <a:lnTo>
                  <a:pt x="240123" y="194945"/>
                </a:lnTo>
                <a:lnTo>
                  <a:pt x="249364" y="200228"/>
                </a:lnTo>
                <a:lnTo>
                  <a:pt x="255028" y="189331"/>
                </a:lnTo>
                <a:lnTo>
                  <a:pt x="246289" y="185290"/>
                </a:lnTo>
                <a:lnTo>
                  <a:pt x="243848" y="183870"/>
                </a:lnTo>
                <a:close/>
              </a:path>
              <a:path w="278765" h="266700">
                <a:moveTo>
                  <a:pt x="42947" y="92519"/>
                </a:moveTo>
                <a:lnTo>
                  <a:pt x="2527" y="92519"/>
                </a:lnTo>
                <a:lnTo>
                  <a:pt x="4940" y="92748"/>
                </a:lnTo>
                <a:lnTo>
                  <a:pt x="7315" y="93091"/>
                </a:lnTo>
                <a:lnTo>
                  <a:pt x="19664" y="95934"/>
                </a:lnTo>
                <a:lnTo>
                  <a:pt x="31478" y="100525"/>
                </a:lnTo>
                <a:lnTo>
                  <a:pt x="42857" y="106265"/>
                </a:lnTo>
                <a:lnTo>
                  <a:pt x="53898" y="112560"/>
                </a:lnTo>
                <a:lnTo>
                  <a:pt x="52340" y="125277"/>
                </a:lnTo>
                <a:lnTo>
                  <a:pt x="52622" y="138233"/>
                </a:lnTo>
                <a:lnTo>
                  <a:pt x="54809" y="151179"/>
                </a:lnTo>
                <a:lnTo>
                  <a:pt x="58966" y="163868"/>
                </a:lnTo>
                <a:lnTo>
                  <a:pt x="51954" y="168911"/>
                </a:lnTo>
                <a:lnTo>
                  <a:pt x="19215" y="183222"/>
                </a:lnTo>
                <a:lnTo>
                  <a:pt x="22885" y="191592"/>
                </a:lnTo>
                <a:lnTo>
                  <a:pt x="64757" y="175412"/>
                </a:lnTo>
                <a:lnTo>
                  <a:pt x="230219" y="175412"/>
                </a:lnTo>
                <a:lnTo>
                  <a:pt x="228677" y="174399"/>
                </a:lnTo>
                <a:lnTo>
                  <a:pt x="221373" y="169265"/>
                </a:lnTo>
                <a:lnTo>
                  <a:pt x="225206" y="160311"/>
                </a:lnTo>
                <a:lnTo>
                  <a:pt x="228055" y="150883"/>
                </a:lnTo>
                <a:lnTo>
                  <a:pt x="229858" y="141049"/>
                </a:lnTo>
                <a:lnTo>
                  <a:pt x="230555" y="130873"/>
                </a:lnTo>
                <a:lnTo>
                  <a:pt x="253751" y="130873"/>
                </a:lnTo>
                <a:lnTo>
                  <a:pt x="253995" y="127812"/>
                </a:lnTo>
                <a:lnTo>
                  <a:pt x="247319" y="127812"/>
                </a:lnTo>
                <a:lnTo>
                  <a:pt x="237477" y="127381"/>
                </a:lnTo>
                <a:lnTo>
                  <a:pt x="230492" y="126453"/>
                </a:lnTo>
                <a:lnTo>
                  <a:pt x="229953" y="119364"/>
                </a:lnTo>
                <a:lnTo>
                  <a:pt x="228868" y="112436"/>
                </a:lnTo>
                <a:lnTo>
                  <a:pt x="227261" y="105694"/>
                </a:lnTo>
                <a:lnTo>
                  <a:pt x="225158" y="99161"/>
                </a:lnTo>
                <a:lnTo>
                  <a:pt x="230358" y="95986"/>
                </a:lnTo>
                <a:lnTo>
                  <a:pt x="58864" y="95986"/>
                </a:lnTo>
                <a:lnTo>
                  <a:pt x="46693" y="93490"/>
                </a:lnTo>
                <a:lnTo>
                  <a:pt x="42947" y="92519"/>
                </a:lnTo>
                <a:close/>
              </a:path>
              <a:path w="278765" h="266700">
                <a:moveTo>
                  <a:pt x="253751" y="130873"/>
                </a:moveTo>
                <a:lnTo>
                  <a:pt x="230555" y="130873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15" y="135089"/>
                </a:lnTo>
                <a:lnTo>
                  <a:pt x="253751" y="130873"/>
                </a:lnTo>
                <a:close/>
              </a:path>
              <a:path w="278765" h="266700">
                <a:moveTo>
                  <a:pt x="254139" y="125996"/>
                </a:moveTo>
                <a:lnTo>
                  <a:pt x="247319" y="127812"/>
                </a:lnTo>
                <a:lnTo>
                  <a:pt x="253995" y="127812"/>
                </a:lnTo>
                <a:lnTo>
                  <a:pt x="254139" y="125996"/>
                </a:lnTo>
                <a:close/>
              </a:path>
              <a:path w="278765" h="266700">
                <a:moveTo>
                  <a:pt x="79273" y="0"/>
                </a:moveTo>
                <a:lnTo>
                  <a:pt x="68135" y="5194"/>
                </a:lnTo>
                <a:lnTo>
                  <a:pt x="75585" y="16144"/>
                </a:lnTo>
                <a:lnTo>
                  <a:pt x="81718" y="29337"/>
                </a:lnTo>
                <a:lnTo>
                  <a:pt x="86755" y="43234"/>
                </a:lnTo>
                <a:lnTo>
                  <a:pt x="90919" y="56299"/>
                </a:lnTo>
                <a:lnTo>
                  <a:pt x="80852" y="64355"/>
                </a:lnTo>
                <a:lnTo>
                  <a:pt x="72053" y="73756"/>
                </a:lnTo>
                <a:lnTo>
                  <a:pt x="64673" y="84350"/>
                </a:lnTo>
                <a:lnTo>
                  <a:pt x="58864" y="95986"/>
                </a:lnTo>
                <a:lnTo>
                  <a:pt x="230358" y="95986"/>
                </a:lnTo>
                <a:lnTo>
                  <a:pt x="232168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6" y="87515"/>
                </a:lnTo>
                <a:lnTo>
                  <a:pt x="219913" y="87515"/>
                </a:lnTo>
                <a:lnTo>
                  <a:pt x="212118" y="75498"/>
                </a:lnTo>
                <a:lnTo>
                  <a:pt x="202549" y="64919"/>
                </a:lnTo>
                <a:lnTo>
                  <a:pt x="191413" y="55983"/>
                </a:lnTo>
                <a:lnTo>
                  <a:pt x="179589" y="49276"/>
                </a:lnTo>
                <a:lnTo>
                  <a:pt x="103085" y="49276"/>
                </a:lnTo>
                <a:lnTo>
                  <a:pt x="96075" y="38151"/>
                </a:lnTo>
                <a:lnTo>
                  <a:pt x="88874" y="25657"/>
                </a:lnTo>
                <a:lnTo>
                  <a:pt x="82826" y="12653"/>
                </a:lnTo>
                <a:lnTo>
                  <a:pt x="79273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47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62" y="83324"/>
                </a:lnTo>
                <a:lnTo>
                  <a:pt x="233222" y="83807"/>
                </a:lnTo>
                <a:lnTo>
                  <a:pt x="228155" y="85344"/>
                </a:lnTo>
                <a:lnTo>
                  <a:pt x="219913" y="87515"/>
                </a:lnTo>
                <a:lnTo>
                  <a:pt x="245916" y="87515"/>
                </a:lnTo>
                <a:lnTo>
                  <a:pt x="247556" y="86685"/>
                </a:lnTo>
                <a:lnTo>
                  <a:pt x="257786" y="82716"/>
                </a:lnTo>
                <a:lnTo>
                  <a:pt x="268303" y="80045"/>
                </a:lnTo>
                <a:lnTo>
                  <a:pt x="278358" y="79286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4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41" y="42957"/>
                </a:lnTo>
                <a:lnTo>
                  <a:pt x="114931" y="44640"/>
                </a:lnTo>
                <a:lnTo>
                  <a:pt x="108907" y="46752"/>
                </a:lnTo>
                <a:lnTo>
                  <a:pt x="103085" y="49276"/>
                </a:lnTo>
                <a:lnTo>
                  <a:pt x="179589" y="49276"/>
                </a:lnTo>
                <a:lnTo>
                  <a:pt x="178917" y="48895"/>
                </a:lnTo>
                <a:lnTo>
                  <a:pt x="179057" y="47409"/>
                </a:lnTo>
                <a:lnTo>
                  <a:pt x="179526" y="43688"/>
                </a:lnTo>
                <a:lnTo>
                  <a:pt x="164592" y="43688"/>
                </a:lnTo>
                <a:lnTo>
                  <a:pt x="157278" y="42056"/>
                </a:lnTo>
                <a:lnTo>
                  <a:pt x="149882" y="41044"/>
                </a:lnTo>
                <a:lnTo>
                  <a:pt x="146560" y="40868"/>
                </a:lnTo>
                <a:lnTo>
                  <a:pt x="135001" y="40868"/>
                </a:lnTo>
                <a:lnTo>
                  <a:pt x="134457" y="34099"/>
                </a:lnTo>
                <a:lnTo>
                  <a:pt x="134333" y="31115"/>
                </a:lnTo>
                <a:lnTo>
                  <a:pt x="134171" y="25184"/>
                </a:lnTo>
                <a:lnTo>
                  <a:pt x="134556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6573" y="41059"/>
                </a:lnTo>
                <a:lnTo>
                  <a:pt x="164592" y="43688"/>
                </a:lnTo>
                <a:lnTo>
                  <a:pt x="179526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60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99 Grupo"/>
          <p:cNvGrpSpPr/>
          <p:nvPr/>
        </p:nvGrpSpPr>
        <p:grpSpPr>
          <a:xfrm>
            <a:off x="633940" y="2157163"/>
            <a:ext cx="95707" cy="4217047"/>
            <a:chOff x="633940" y="2157163"/>
            <a:chExt cx="95707" cy="4217047"/>
          </a:xfrm>
        </p:grpSpPr>
        <p:sp>
          <p:nvSpPr>
            <p:cNvPr id="93" name="object 93"/>
            <p:cNvSpPr/>
            <p:nvPr/>
          </p:nvSpPr>
          <p:spPr>
            <a:xfrm>
              <a:off x="633940" y="2157163"/>
              <a:ext cx="95707" cy="1573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33940" y="2829581"/>
              <a:ext cx="95707" cy="1573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33940" y="3982825"/>
              <a:ext cx="95707" cy="1573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33940" y="4650009"/>
              <a:ext cx="95707" cy="1573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33940" y="5306378"/>
              <a:ext cx="95707" cy="1573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33940" y="6216896"/>
              <a:ext cx="95707" cy="1573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graphicFrame>
        <p:nvGraphicFramePr>
          <p:cNvPr id="101" name="10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29255"/>
              </p:ext>
            </p:extLst>
          </p:nvPr>
        </p:nvGraphicFramePr>
        <p:xfrm>
          <a:off x="889000" y="2028825"/>
          <a:ext cx="8398933" cy="445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40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universo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12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ART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9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con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4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alto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7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compromiso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dar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respuesta.</a:t>
                      </a:r>
                      <a:endParaRPr lang="es-ES" sz="18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497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7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Reconocimiento </a:t>
                      </a:r>
                      <a:r>
                        <a:rPr lang="es-ES" sz="1800" b="1" spc="9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social </a:t>
                      </a:r>
                      <a:r>
                        <a:rPr lang="es-ES" sz="1800" b="1" spc="4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del valor </a:t>
                      </a:r>
                      <a:r>
                        <a:rPr lang="es-ES" sz="1800" b="1" spc="5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y </a:t>
                      </a:r>
                      <a:r>
                        <a:rPr lang="es-ES" sz="1800" b="1" spc="3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la </a:t>
                      </a:r>
                      <a:r>
                        <a:rPr lang="es-ES" sz="1800" b="1" spc="7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calidad </a:t>
                      </a:r>
                      <a:r>
                        <a:rPr lang="es-ES" sz="1800" b="1" spc="6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800" b="1" spc="9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servicio </a:t>
                      </a:r>
                      <a:r>
                        <a:rPr lang="es-ES" sz="1800" b="1" spc="4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del </a:t>
                      </a:r>
                      <a:r>
                        <a:rPr lang="es-ES" sz="1800" b="1" spc="7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sistema</a:t>
                      </a:r>
                      <a:r>
                        <a:rPr lang="es-ES" sz="1800" spc="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 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evidenciado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al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demandar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generalizadamente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su</a:t>
                      </a:r>
                      <a:r>
                        <a:rPr lang="es-ES" sz="1800" spc="-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involucramiento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atención</a:t>
                      </a:r>
                      <a:r>
                        <a:rPr lang="es-ES" sz="1800" spc="-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 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cobertura</a:t>
                      </a:r>
                      <a:r>
                        <a:rPr lang="es-ES" sz="180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trabajadores.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0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7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Atención</a:t>
                      </a:r>
                      <a:r>
                        <a:rPr lang="es-ES" sz="1800" b="1" spc="-2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plena</a:t>
                      </a:r>
                      <a:r>
                        <a:rPr lang="es-ES" sz="1800" b="1" spc="-2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80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trabajadores</a:t>
                      </a:r>
                      <a:r>
                        <a:rPr lang="es-ES" sz="180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infectados.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0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8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Asesoramiento</a:t>
                      </a:r>
                      <a:r>
                        <a:rPr lang="es-ES" sz="1800" b="1" spc="-2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empresas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prevención.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048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Sistema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Riesgos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del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Trabajo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</a:t>
                      </a:r>
                      <a:r>
                        <a:rPr lang="es-ES" sz="1800" b="1" spc="9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base </a:t>
                      </a:r>
                      <a:r>
                        <a:rPr lang="es-ES" sz="1800" b="1" spc="7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aseguradora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consolidó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su </a:t>
                      </a:r>
                      <a:r>
                        <a:rPr lang="es-ES" sz="1800" b="1" spc="6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lugar  </a:t>
                      </a:r>
                      <a:r>
                        <a:rPr lang="es-ES" sz="1800" b="1" spc="9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destacado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dentro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6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atención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</a:t>
                      </a:r>
                      <a:r>
                        <a:rPr lang="es-ES" sz="1800" b="1" spc="-1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la</a:t>
                      </a:r>
                      <a:r>
                        <a:rPr lang="es-ES" sz="1800" b="1" spc="-1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8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estructura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6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productiva</a:t>
                      </a:r>
                      <a:r>
                        <a:rPr lang="es-ES" sz="1800" b="1" spc="-1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4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laboral.</a:t>
                      </a:r>
                      <a:endParaRPr lang="es-E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0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Constituye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un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70" dirty="0" err="1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aspiracional</a:t>
                      </a:r>
                      <a:r>
                        <a:rPr lang="es-ES" sz="1800" b="1" spc="-1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todos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que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aún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no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cuentan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cobertura.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379207"/>
            <a:ext cx="12597765" cy="180340"/>
          </a:xfrm>
          <a:custGeom>
            <a:avLst/>
            <a:gdLst/>
            <a:ahLst/>
            <a:cxnLst/>
            <a:rect l="l" t="t" r="r" b="b"/>
            <a:pathLst>
              <a:path w="12597765" h="180340">
                <a:moveTo>
                  <a:pt x="0" y="179831"/>
                </a:moveTo>
                <a:lnTo>
                  <a:pt x="12597383" y="179831"/>
                </a:lnTo>
                <a:lnTo>
                  <a:pt x="12597383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9711"/>
            <a:ext cx="179705" cy="539750"/>
          </a:xfrm>
          <a:custGeom>
            <a:avLst/>
            <a:gdLst/>
            <a:ahLst/>
            <a:cxnLst/>
            <a:rect l="l" t="t" r="r" b="b"/>
            <a:pathLst>
              <a:path w="179705" h="539750">
                <a:moveTo>
                  <a:pt x="0" y="539496"/>
                </a:moveTo>
                <a:lnTo>
                  <a:pt x="179489" y="539496"/>
                </a:lnTo>
                <a:lnTo>
                  <a:pt x="179489" y="0"/>
                </a:lnTo>
                <a:lnTo>
                  <a:pt x="0" y="0"/>
                </a:lnTo>
                <a:lnTo>
                  <a:pt x="0" y="539496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600" y="6839711"/>
            <a:ext cx="177165" cy="539115"/>
          </a:xfrm>
          <a:custGeom>
            <a:avLst/>
            <a:gdLst/>
            <a:ahLst/>
            <a:cxnLst/>
            <a:rect l="l" t="t" r="r" b="b"/>
            <a:pathLst>
              <a:path w="177165" h="539115">
                <a:moveTo>
                  <a:pt x="0" y="539115"/>
                </a:moveTo>
                <a:lnTo>
                  <a:pt x="176783" y="539115"/>
                </a:lnTo>
                <a:lnTo>
                  <a:pt x="176783" y="0"/>
                </a:lnTo>
                <a:lnTo>
                  <a:pt x="0" y="0"/>
                </a:lnTo>
                <a:lnTo>
                  <a:pt x="0" y="539115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79832"/>
            <a:ext cx="179705" cy="539750"/>
          </a:xfrm>
          <a:custGeom>
            <a:avLst/>
            <a:gdLst/>
            <a:ahLst/>
            <a:cxnLst/>
            <a:rect l="l" t="t" r="r" b="b"/>
            <a:pathLst>
              <a:path w="179705" h="539750">
                <a:moveTo>
                  <a:pt x="0" y="539496"/>
                </a:moveTo>
                <a:lnTo>
                  <a:pt x="179489" y="539496"/>
                </a:lnTo>
                <a:lnTo>
                  <a:pt x="179489" y="0"/>
                </a:lnTo>
                <a:lnTo>
                  <a:pt x="0" y="0"/>
                </a:lnTo>
                <a:lnTo>
                  <a:pt x="0" y="539496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597765" cy="180340"/>
          </a:xfrm>
          <a:custGeom>
            <a:avLst/>
            <a:gdLst/>
            <a:ahLst/>
            <a:cxnLst/>
            <a:rect l="l" t="t" r="r" b="b"/>
            <a:pathLst>
              <a:path w="12597765" h="180340">
                <a:moveTo>
                  <a:pt x="0" y="179831"/>
                </a:moveTo>
                <a:lnTo>
                  <a:pt x="12597383" y="179831"/>
                </a:lnTo>
                <a:lnTo>
                  <a:pt x="12597383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600" y="179819"/>
            <a:ext cx="177165" cy="539750"/>
          </a:xfrm>
          <a:custGeom>
            <a:avLst/>
            <a:gdLst/>
            <a:ahLst/>
            <a:cxnLst/>
            <a:rect l="l" t="t" r="r" b="b"/>
            <a:pathLst>
              <a:path w="177165" h="539750">
                <a:moveTo>
                  <a:pt x="0" y="539127"/>
                </a:moveTo>
                <a:lnTo>
                  <a:pt x="176783" y="539127"/>
                </a:lnTo>
                <a:lnTo>
                  <a:pt x="176783" y="0"/>
                </a:lnTo>
                <a:lnTo>
                  <a:pt x="0" y="0"/>
                </a:lnTo>
                <a:lnTo>
                  <a:pt x="0" y="539127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88023" y="2380488"/>
            <a:ext cx="593725" cy="4516755"/>
          </a:xfrm>
          <a:custGeom>
            <a:avLst/>
            <a:gdLst/>
            <a:ahLst/>
            <a:cxnLst/>
            <a:rect l="l" t="t" r="r" b="b"/>
            <a:pathLst>
              <a:path w="593725" h="4516755">
                <a:moveTo>
                  <a:pt x="510921" y="0"/>
                </a:moveTo>
                <a:lnTo>
                  <a:pt x="82803" y="0"/>
                </a:lnTo>
                <a:lnTo>
                  <a:pt x="50546" y="6476"/>
                </a:lnTo>
                <a:lnTo>
                  <a:pt x="24256" y="24257"/>
                </a:lnTo>
                <a:lnTo>
                  <a:pt x="6476" y="50546"/>
                </a:lnTo>
                <a:lnTo>
                  <a:pt x="0" y="82676"/>
                </a:lnTo>
                <a:lnTo>
                  <a:pt x="0" y="4433849"/>
                </a:lnTo>
                <a:lnTo>
                  <a:pt x="6476" y="4466056"/>
                </a:lnTo>
                <a:lnTo>
                  <a:pt x="24256" y="4492358"/>
                </a:lnTo>
                <a:lnTo>
                  <a:pt x="50546" y="4510087"/>
                </a:lnTo>
                <a:lnTo>
                  <a:pt x="82803" y="4516589"/>
                </a:lnTo>
                <a:lnTo>
                  <a:pt x="510921" y="4516589"/>
                </a:lnTo>
                <a:lnTo>
                  <a:pt x="543178" y="4510087"/>
                </a:lnTo>
                <a:lnTo>
                  <a:pt x="569468" y="4492358"/>
                </a:lnTo>
                <a:lnTo>
                  <a:pt x="587248" y="4466056"/>
                </a:lnTo>
                <a:lnTo>
                  <a:pt x="593725" y="4433849"/>
                </a:lnTo>
                <a:lnTo>
                  <a:pt x="593725" y="82676"/>
                </a:lnTo>
                <a:lnTo>
                  <a:pt x="587248" y="50546"/>
                </a:lnTo>
                <a:lnTo>
                  <a:pt x="569468" y="24257"/>
                </a:lnTo>
                <a:lnTo>
                  <a:pt x="543178" y="6476"/>
                </a:lnTo>
                <a:lnTo>
                  <a:pt x="510921" y="0"/>
                </a:lnTo>
                <a:close/>
              </a:path>
            </a:pathLst>
          </a:custGeom>
          <a:solidFill>
            <a:srgbClr val="898B8E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68871" y="2482213"/>
            <a:ext cx="766877" cy="4462272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50" spc="-20" dirty="0">
                <a:solidFill>
                  <a:srgbClr val="FFFFFF"/>
                </a:solidFill>
                <a:latin typeface="Tahoma"/>
                <a:cs typeface="Tahoma"/>
              </a:rPr>
              <a:t>      </a:t>
            </a:r>
            <a:r>
              <a:rPr sz="2450" spc="-20" dirty="0">
                <a:solidFill>
                  <a:srgbClr val="FFFFFF"/>
                </a:solidFill>
                <a:latin typeface="Tahoma"/>
                <a:cs typeface="Tahoma"/>
              </a:rPr>
              <a:t>ABRIL</a:t>
            </a:r>
            <a:r>
              <a:rPr lang="es-ES" sz="2450" spc="-20" dirty="0">
                <a:solidFill>
                  <a:srgbClr val="FFFFFF"/>
                </a:solidFill>
                <a:latin typeface="Tahoma"/>
                <a:cs typeface="Tahoma"/>
              </a:rPr>
              <a:t> 2020 / SEPT 2022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5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7031" y="2377439"/>
            <a:ext cx="5516880" cy="4516755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A2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2558" y="2599880"/>
            <a:ext cx="1005641" cy="3924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3816" y="538886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0480">
            <a:solidFill>
              <a:srgbClr val="006C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9263" y="5388864"/>
            <a:ext cx="4949825" cy="0"/>
          </a:xfrm>
          <a:custGeom>
            <a:avLst/>
            <a:gdLst/>
            <a:ahLst/>
            <a:cxnLst/>
            <a:rect l="l" t="t" r="r" b="b"/>
            <a:pathLst>
              <a:path w="4949825">
                <a:moveTo>
                  <a:pt x="0" y="0"/>
                </a:moveTo>
                <a:lnTo>
                  <a:pt x="4949698" y="0"/>
                </a:lnTo>
              </a:path>
            </a:pathLst>
          </a:custGeom>
          <a:ln w="30480">
            <a:solidFill>
              <a:srgbClr val="006C7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3816" y="389534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0480">
            <a:solidFill>
              <a:srgbClr val="006C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9263" y="3895344"/>
            <a:ext cx="4949825" cy="0"/>
          </a:xfrm>
          <a:custGeom>
            <a:avLst/>
            <a:gdLst/>
            <a:ahLst/>
            <a:cxnLst/>
            <a:rect l="l" t="t" r="r" b="b"/>
            <a:pathLst>
              <a:path w="4949825">
                <a:moveTo>
                  <a:pt x="0" y="0"/>
                </a:moveTo>
                <a:lnTo>
                  <a:pt x="4949698" y="0"/>
                </a:lnTo>
              </a:path>
            </a:pathLst>
          </a:custGeom>
          <a:ln w="30480">
            <a:solidFill>
              <a:srgbClr val="006C7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46963" y="510920"/>
            <a:ext cx="4193540" cy="1339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120" dirty="0">
                <a:solidFill>
                  <a:srgbClr val="6C6D70"/>
                </a:solidFill>
                <a:latin typeface="Calibri"/>
                <a:cs typeface="Calibri"/>
              </a:rPr>
              <a:t>PREVENIR</a:t>
            </a:r>
            <a:r>
              <a:rPr sz="2800" b="1" spc="114" dirty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6C6D70"/>
                </a:solidFill>
                <a:latin typeface="Tahoma"/>
                <a:cs typeface="Tahoma"/>
              </a:rPr>
              <a:t>PRIMERO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200" b="1" spc="70" dirty="0">
                <a:solidFill>
                  <a:srgbClr val="007B7E"/>
                </a:solidFill>
                <a:latin typeface="Calibri"/>
                <a:cs typeface="Calibri"/>
              </a:rPr>
              <a:t>ACTIVIDADES </a:t>
            </a:r>
            <a:r>
              <a:rPr sz="2200" b="1" spc="45" dirty="0">
                <a:solidFill>
                  <a:srgbClr val="007B7E"/>
                </a:solidFill>
                <a:latin typeface="Calibri"/>
                <a:cs typeface="Calibri"/>
              </a:rPr>
              <a:t>DE </a:t>
            </a:r>
            <a:r>
              <a:rPr sz="2200" b="1" spc="145" dirty="0">
                <a:solidFill>
                  <a:srgbClr val="007B7E"/>
                </a:solidFill>
                <a:latin typeface="Calibri"/>
                <a:cs typeface="Calibri"/>
              </a:rPr>
              <a:t>LAS</a:t>
            </a:r>
            <a:r>
              <a:rPr sz="2200" b="1" spc="-30" dirty="0">
                <a:solidFill>
                  <a:srgbClr val="007B7E"/>
                </a:solidFill>
                <a:latin typeface="Calibri"/>
                <a:cs typeface="Calibri"/>
              </a:rPr>
              <a:t> </a:t>
            </a:r>
            <a:r>
              <a:rPr sz="2200" b="1" spc="90" dirty="0">
                <a:solidFill>
                  <a:srgbClr val="007B7E"/>
                </a:solidFill>
                <a:latin typeface="Calibri"/>
                <a:cs typeface="Calibri"/>
              </a:rPr>
              <a:t>ART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007B7E"/>
                </a:solidFill>
                <a:latin typeface="Tahoma"/>
                <a:cs typeface="Tahoma"/>
              </a:rPr>
              <a:t>DESDE</a:t>
            </a:r>
            <a:r>
              <a:rPr sz="2200" spc="-300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007B7E"/>
                </a:solidFill>
                <a:latin typeface="Tahoma"/>
                <a:cs typeface="Tahoma"/>
              </a:rPr>
              <a:t>EL</a:t>
            </a:r>
            <a:r>
              <a:rPr sz="2200" spc="-145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-125" dirty="0">
                <a:solidFill>
                  <a:srgbClr val="007B7E"/>
                </a:solidFill>
                <a:latin typeface="Tahoma"/>
                <a:cs typeface="Tahoma"/>
              </a:rPr>
              <a:t>INICIO</a:t>
            </a:r>
            <a:r>
              <a:rPr sz="2200" spc="-455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007B7E"/>
                </a:solidFill>
                <a:latin typeface="Tahoma"/>
                <a:cs typeface="Tahoma"/>
              </a:rPr>
              <a:t>DE</a:t>
            </a:r>
            <a:r>
              <a:rPr sz="2200" spc="-280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007B7E"/>
                </a:solidFill>
                <a:latin typeface="Tahoma"/>
                <a:cs typeface="Tahoma"/>
              </a:rPr>
              <a:t>LA</a:t>
            </a:r>
            <a:r>
              <a:rPr sz="2200" spc="-130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007B7E"/>
                </a:solidFill>
                <a:latin typeface="Tahoma"/>
                <a:cs typeface="Tahoma"/>
              </a:rPr>
              <a:t>PANDEMIA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516616" y="264998"/>
            <a:ext cx="17938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5" dirty="0">
                <a:solidFill>
                  <a:srgbClr val="005D61"/>
                </a:solidFill>
                <a:latin typeface="Arial Narrow"/>
                <a:cs typeface="Arial Narrow"/>
              </a:rPr>
              <a:t>PREVENCIÓN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213717" y="7103161"/>
            <a:ext cx="10413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B8E"/>
                </a:solidFill>
                <a:latin typeface="Microsoft Yi Baiti"/>
                <a:cs typeface="Microsoft Yi Baiti"/>
              </a:rPr>
              <a:t>3</a:t>
            </a:r>
            <a:endParaRPr sz="1200">
              <a:latin typeface="Microsoft Yi Baiti"/>
              <a:cs typeface="Microsoft Yi Baiti"/>
            </a:endParaRPr>
          </a:p>
        </p:txBody>
      </p:sp>
      <p:graphicFrame>
        <p:nvGraphicFramePr>
          <p:cNvPr id="47" name="Google Shape;126;p18"/>
          <p:cNvGraphicFramePr/>
          <p:nvPr/>
        </p:nvGraphicFramePr>
        <p:xfrm>
          <a:off x="6955042" y="2442023"/>
          <a:ext cx="5211558" cy="44636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9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15" dirty="0">
                          <a:solidFill>
                            <a:srgbClr val="4D555B"/>
                          </a:solidFill>
                          <a:latin typeface="+mj-lt"/>
                          <a:ea typeface="+mn-ea"/>
                          <a:cs typeface="Tahoma"/>
                        </a:rPr>
                        <a:t>Videoconferencias,  Asesoramientos  Telefónicos Específicos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826.680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5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5080" lvl="0" indent="0" algn="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Aseso</a:t>
                      </a:r>
                      <a:r>
                        <a:rPr kumimoji="0" lang="en-US" sz="18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amien</a:t>
                      </a:r>
                      <a:r>
                        <a:rPr kumimoji="0" lang="en-US" sz="18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t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</a:endParaRPr>
                    </a:p>
                    <a:p>
                      <a:pPr marL="0" marR="5080" lvl="0" indent="0" algn="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Vi</a:t>
                      </a:r>
                      <a:r>
                        <a:rPr kumimoji="0" lang="en-US" sz="1800" b="0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r</a:t>
                      </a:r>
                      <a:r>
                        <a:rPr kumimoji="0" lang="en-US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tual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15.270.738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8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99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lvl="0" algn="r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Asesoramiento</a:t>
                      </a:r>
                    </a:p>
                    <a:p>
                      <a:pPr marR="7620" lvl="0" algn="r">
                        <a:lnSpc>
                          <a:spcPts val="181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VE</a:t>
                      </a: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  <a:sym typeface="Arial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15.420.824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8C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9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5080" lvl="0" algn="r" defTabSz="914400" rtl="0" eaLnBrk="1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Capacitación</a:t>
                      </a:r>
                    </a:p>
                    <a:p>
                      <a:pPr marR="5080" lvl="0" algn="r" defTabSz="914400" rtl="0" eaLnBrk="1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Virtual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3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166.027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22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Materiales didácticos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e instructivos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577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91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0" dirty="0">
                          <a:solidFill>
                            <a:srgbClr val="005D62"/>
                          </a:solidFill>
                          <a:latin typeface="+mn-lt"/>
                          <a:cs typeface="Calibri"/>
                        </a:rPr>
                        <a:t>TOTAL</a:t>
                      </a:r>
                      <a:endParaRPr lang="en-US" sz="3000" kern="0" dirty="0">
                        <a:solidFill>
                          <a:srgbClr val="005D62"/>
                        </a:solidFill>
                        <a:latin typeface="+mn-lt"/>
                        <a:cs typeface="Calibri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31.684.846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6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2" name="51 Tabla"/>
          <p:cNvGraphicFramePr>
            <a:graphicFrameLocks noGrp="1"/>
          </p:cNvGraphicFramePr>
          <p:nvPr/>
        </p:nvGraphicFramePr>
        <p:xfrm>
          <a:off x="2295341" y="2599880"/>
          <a:ext cx="3546659" cy="406997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46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634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Diseño y puesta en marcha de protocolos propios y de proveedores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90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>
                          <a:solidFill>
                            <a:srgbClr val="005D62"/>
                          </a:solidFill>
                          <a:cs typeface="Tahoma"/>
                        </a:rPr>
                        <a:t>Elaboración de </a:t>
                      </a:r>
                      <a:r>
                        <a:rPr lang="en-US" b="1" kern="0" dirty="0">
                          <a:solidFill>
                            <a:srgbClr val="005D62"/>
                          </a:solidFill>
                          <a:cs typeface="Tahoma"/>
                        </a:rPr>
                        <a:t>recomendaciones UART </a:t>
                      </a:r>
                      <a:r>
                        <a:rPr lang="en-US" kern="0" dirty="0">
                          <a:solidFill>
                            <a:srgbClr val="005D62"/>
                          </a:solidFill>
                          <a:cs typeface="Tahoma"/>
                        </a:rPr>
                        <a:t>para protocolos </a:t>
                      </a:r>
                      <a:r>
                        <a:rPr lang="en-US" b="1" kern="0" dirty="0">
                          <a:solidFill>
                            <a:srgbClr val="005D62"/>
                          </a:solidFill>
                          <a:cs typeface="Tahoma"/>
                        </a:rPr>
                        <a:t>según sector de actividad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kern="0" dirty="0">
                        <a:solidFill>
                          <a:schemeClr val="bg1"/>
                        </a:solidFill>
                        <a:cs typeface="Tahom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kern="0" dirty="0">
                          <a:solidFill>
                            <a:srgbClr val="005D62"/>
                          </a:solidFill>
                          <a:cs typeface="Tahoma"/>
                        </a:rPr>
                        <a:t>Elaboración conjunta </a:t>
                      </a:r>
                      <a:r>
                        <a:rPr lang="es-AR" kern="0" dirty="0">
                          <a:solidFill>
                            <a:srgbClr val="005D62"/>
                          </a:solidFill>
                          <a:cs typeface="Tahoma"/>
                        </a:rPr>
                        <a:t>con las demás cámaras del sector del </a:t>
                      </a:r>
                      <a:r>
                        <a:rPr lang="es-AR" b="1" kern="0" dirty="0">
                          <a:solidFill>
                            <a:srgbClr val="005D62"/>
                          </a:solidFill>
                          <a:cs typeface="Tahoma"/>
                        </a:rPr>
                        <a:t>protocolo</a:t>
                      </a:r>
                      <a:r>
                        <a:rPr lang="es-AR" kern="0" dirty="0">
                          <a:solidFill>
                            <a:srgbClr val="005D62"/>
                          </a:solidFill>
                          <a:cs typeface="Tahoma"/>
                        </a:rPr>
                        <a:t> de la </a:t>
                      </a:r>
                      <a:r>
                        <a:rPr lang="es-AR" b="1" kern="0" dirty="0">
                          <a:solidFill>
                            <a:srgbClr val="005D62"/>
                          </a:solidFill>
                          <a:cs typeface="Tahoma"/>
                        </a:rPr>
                        <a:t>Industria Aseguradora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424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11922780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ARGENTINA PRIMERA EN EL MUNDO EN COBERTURA COVID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7" y="2289322"/>
            <a:ext cx="1663383" cy="124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6 CuadroTexto"/>
          <p:cNvSpPr txBox="1"/>
          <p:nvPr/>
        </p:nvSpPr>
        <p:spPr>
          <a:xfrm>
            <a:off x="521097" y="3762622"/>
            <a:ext cx="1728633" cy="537711"/>
          </a:xfrm>
          <a:prstGeom prst="rect">
            <a:avLst/>
          </a:prstGeom>
          <a:solidFill>
            <a:srgbClr val="D2CA6F"/>
          </a:solidFill>
        </p:spPr>
        <p:txBody>
          <a:bodyPr wrap="square" rtlCol="0">
            <a:spAutoFit/>
          </a:bodyPr>
          <a:lstStyle/>
          <a:p>
            <a:r>
              <a:rPr lang="en-US" sz="1447" dirty="0">
                <a:solidFill>
                  <a:schemeClr val="bg1"/>
                </a:solidFill>
                <a:hlinkClick r:id="rId3"/>
              </a:rPr>
              <a:t>https://uniglobalunion.org/node/41286</a:t>
            </a:r>
            <a:endParaRPr lang="en-US" sz="1447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48" y="1881464"/>
            <a:ext cx="9428729" cy="513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2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131499" y="1568006"/>
            <a:ext cx="4468495" cy="3025775"/>
          </a:xfrm>
          <a:custGeom>
            <a:avLst/>
            <a:gdLst/>
            <a:ahLst/>
            <a:cxnLst/>
            <a:rect l="l" t="t" r="r" b="b"/>
            <a:pathLst>
              <a:path w="4468495" h="3025775">
                <a:moveTo>
                  <a:pt x="4468501" y="0"/>
                </a:moveTo>
                <a:lnTo>
                  <a:pt x="0" y="0"/>
                </a:lnTo>
                <a:lnTo>
                  <a:pt x="3274389" y="3025392"/>
                </a:lnTo>
                <a:lnTo>
                  <a:pt x="4468501" y="3025392"/>
                </a:lnTo>
                <a:lnTo>
                  <a:pt x="4468501" y="0"/>
                </a:lnTo>
                <a:close/>
              </a:path>
            </a:pathLst>
          </a:custGeom>
          <a:solidFill>
            <a:srgbClr val="003C5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432717"/>
            <a:ext cx="8877935" cy="880110"/>
          </a:xfrm>
          <a:custGeom>
            <a:avLst/>
            <a:gdLst/>
            <a:ahLst/>
            <a:cxnLst/>
            <a:rect l="l" t="t" r="r" b="b"/>
            <a:pathLst>
              <a:path w="8877935" h="880110">
                <a:moveTo>
                  <a:pt x="8110318" y="0"/>
                </a:moveTo>
                <a:lnTo>
                  <a:pt x="0" y="0"/>
                </a:lnTo>
                <a:lnTo>
                  <a:pt x="0" y="879565"/>
                </a:lnTo>
                <a:lnTo>
                  <a:pt x="8877655" y="879565"/>
                </a:lnTo>
                <a:lnTo>
                  <a:pt x="8110318" y="0"/>
                </a:lnTo>
                <a:close/>
              </a:path>
            </a:pathLst>
          </a:custGeom>
          <a:solidFill>
            <a:srgbClr val="C7BE49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7720" y="2528834"/>
            <a:ext cx="6142355" cy="2903220"/>
          </a:xfrm>
          <a:custGeom>
            <a:avLst/>
            <a:gdLst/>
            <a:ahLst/>
            <a:cxnLst/>
            <a:rect l="l" t="t" r="r" b="b"/>
            <a:pathLst>
              <a:path w="6142355" h="2903220">
                <a:moveTo>
                  <a:pt x="6142278" y="0"/>
                </a:moveTo>
                <a:lnTo>
                  <a:pt x="2532436" y="0"/>
                </a:lnTo>
                <a:lnTo>
                  <a:pt x="0" y="2902779"/>
                </a:lnTo>
                <a:lnTo>
                  <a:pt x="6142278" y="2902788"/>
                </a:lnTo>
                <a:lnTo>
                  <a:pt x="6142278" y="0"/>
                </a:lnTo>
                <a:close/>
              </a:path>
            </a:pathLst>
          </a:custGeom>
          <a:solidFill>
            <a:srgbClr val="C7BE4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7941" y="3716032"/>
            <a:ext cx="7652384" cy="2903220"/>
          </a:xfrm>
          <a:custGeom>
            <a:avLst/>
            <a:gdLst/>
            <a:ahLst/>
            <a:cxnLst/>
            <a:rect l="l" t="t" r="r" b="b"/>
            <a:pathLst>
              <a:path w="7652384" h="2903220">
                <a:moveTo>
                  <a:pt x="7652058" y="0"/>
                </a:moveTo>
                <a:lnTo>
                  <a:pt x="0" y="0"/>
                </a:lnTo>
                <a:lnTo>
                  <a:pt x="2532429" y="2902786"/>
                </a:lnTo>
                <a:lnTo>
                  <a:pt x="7652058" y="2902786"/>
                </a:lnTo>
                <a:lnTo>
                  <a:pt x="7652058" y="0"/>
                </a:lnTo>
                <a:close/>
              </a:path>
            </a:pathLst>
          </a:custGeom>
          <a:solidFill>
            <a:srgbClr val="004F65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75129" y="3716032"/>
            <a:ext cx="5525135" cy="2903220"/>
          </a:xfrm>
          <a:custGeom>
            <a:avLst/>
            <a:gdLst/>
            <a:ahLst/>
            <a:cxnLst/>
            <a:rect l="l" t="t" r="r" b="b"/>
            <a:pathLst>
              <a:path w="5525134" h="2903220">
                <a:moveTo>
                  <a:pt x="5524870" y="0"/>
                </a:moveTo>
                <a:lnTo>
                  <a:pt x="0" y="0"/>
                </a:lnTo>
                <a:lnTo>
                  <a:pt x="2532429" y="2902786"/>
                </a:lnTo>
                <a:lnTo>
                  <a:pt x="5524870" y="2902786"/>
                </a:lnTo>
                <a:lnTo>
                  <a:pt x="5524870" y="0"/>
                </a:lnTo>
                <a:close/>
              </a:path>
            </a:pathLst>
          </a:custGeom>
          <a:solidFill>
            <a:srgbClr val="488484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EFB6665-F314-4FBD-9EE6-501E373B4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8" y="6406227"/>
            <a:ext cx="1447800" cy="9657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14D041B-736C-0102-1610-78CC7EF98FBD}"/>
              </a:ext>
            </a:extLst>
          </p:cNvPr>
          <p:cNvSpPr txBox="1"/>
          <p:nvPr/>
        </p:nvSpPr>
        <p:spPr>
          <a:xfrm>
            <a:off x="9194800" y="6741807"/>
            <a:ext cx="314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1A5062"/>
                </a:solidFill>
                <a:latin typeface="Avenir Next LT Pro Light" panose="020B0304020202020204" pitchFamily="34" charset="0"/>
              </a:rPr>
              <a:t>www.UART.org.ar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20308" y="2308429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14325" y="711"/>
                </a:moveTo>
                <a:lnTo>
                  <a:pt x="14325" y="711"/>
                </a:lnTo>
              </a:path>
            </a:pathLst>
          </a:custGeom>
          <a:ln w="28651">
            <a:solidFill>
              <a:srgbClr val="A3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17293" y="4927159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4325" y="717"/>
                </a:moveTo>
                <a:lnTo>
                  <a:pt x="14325" y="717"/>
                </a:lnTo>
              </a:path>
            </a:pathLst>
          </a:custGeom>
          <a:ln w="28651">
            <a:solidFill>
              <a:srgbClr val="A3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234513" y="4927159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-14325" y="717"/>
                </a:moveTo>
                <a:lnTo>
                  <a:pt x="14338" y="717"/>
                </a:lnTo>
              </a:path>
            </a:pathLst>
          </a:custGeom>
          <a:ln w="28651">
            <a:solidFill>
              <a:srgbClr val="A3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47290" y="200025"/>
            <a:ext cx="5647110" cy="132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55" dirty="0">
                <a:solidFill>
                  <a:srgbClr val="6D6E71"/>
                </a:solidFill>
                <a:latin typeface="Calibri"/>
                <a:cs typeface="Calibri"/>
              </a:rPr>
              <a:t>PREVENIR</a:t>
            </a:r>
            <a:r>
              <a:rPr sz="2800" b="1" spc="-2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6D6E71"/>
                </a:solidFill>
                <a:latin typeface="Tahoma"/>
                <a:cs typeface="Tahoma"/>
              </a:rPr>
              <a:t>PRIMERO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ts val="2520"/>
              </a:lnSpc>
              <a:spcBef>
                <a:spcPts val="1835"/>
              </a:spcBef>
            </a:pPr>
            <a:r>
              <a:rPr sz="2200" b="1" spc="100" dirty="0">
                <a:solidFill>
                  <a:srgbClr val="007C7F"/>
                </a:solidFill>
                <a:latin typeface="Calibri"/>
                <a:cs typeface="Calibri"/>
              </a:rPr>
              <a:t>MÚLTIPLES </a:t>
            </a:r>
            <a:r>
              <a:rPr sz="2200" b="1" spc="85" dirty="0">
                <a:solidFill>
                  <a:srgbClr val="007C7F"/>
                </a:solidFill>
                <a:latin typeface="Calibri"/>
                <a:cs typeface="Calibri"/>
              </a:rPr>
              <a:t>ACTIVIDADES</a:t>
            </a:r>
            <a:r>
              <a:rPr sz="2200" b="1" spc="-225" dirty="0">
                <a:solidFill>
                  <a:srgbClr val="007C7F"/>
                </a:solidFill>
                <a:latin typeface="Calibri"/>
                <a:cs typeface="Calibri"/>
              </a:rPr>
              <a:t> </a:t>
            </a:r>
            <a:r>
              <a:rPr sz="2200" b="1" spc="90" dirty="0">
                <a:solidFill>
                  <a:srgbClr val="007C7F"/>
                </a:solidFill>
                <a:latin typeface="Calibri"/>
                <a:cs typeface="Calibri"/>
              </a:rPr>
              <a:t>DE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20"/>
              </a:lnSpc>
            </a:pPr>
            <a:r>
              <a:rPr sz="2200" spc="-65" dirty="0">
                <a:solidFill>
                  <a:srgbClr val="007C7F"/>
                </a:solidFill>
                <a:latin typeface="Tahoma"/>
                <a:cs typeface="Tahoma"/>
              </a:rPr>
              <a:t>CAPACITACIÓN</a:t>
            </a:r>
            <a:r>
              <a:rPr sz="2200" spc="-265" dirty="0">
                <a:solidFill>
                  <a:srgbClr val="007C7F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007C7F"/>
                </a:solidFill>
                <a:latin typeface="Tahoma"/>
                <a:cs typeface="Tahoma"/>
              </a:rPr>
              <a:t>DE</a:t>
            </a:r>
            <a:r>
              <a:rPr sz="2200" spc="-265" dirty="0">
                <a:solidFill>
                  <a:srgbClr val="007C7F"/>
                </a:solidFill>
                <a:latin typeface="Tahoma"/>
                <a:cs typeface="Tahoma"/>
              </a:rPr>
              <a:t> </a:t>
            </a:r>
            <a:r>
              <a:rPr sz="2200" spc="-60" dirty="0">
                <a:solidFill>
                  <a:srgbClr val="007C7F"/>
                </a:solidFill>
                <a:latin typeface="Tahoma"/>
                <a:cs typeface="Tahoma"/>
              </a:rPr>
              <a:t>AMPLIO</a:t>
            </a:r>
            <a:r>
              <a:rPr sz="2200" spc="-265" dirty="0">
                <a:solidFill>
                  <a:srgbClr val="007C7F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007C7F"/>
                </a:solidFill>
                <a:latin typeface="Tahoma"/>
                <a:cs typeface="Tahoma"/>
              </a:rPr>
              <a:t>ALCANCE</a:t>
            </a:r>
            <a:r>
              <a:rPr lang="es-AR" sz="2200" spc="40" dirty="0">
                <a:solidFill>
                  <a:srgbClr val="007C7F"/>
                </a:solidFill>
                <a:latin typeface="Tahoma"/>
                <a:cs typeface="Tahoma"/>
              </a:rPr>
              <a:t> - 2021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870902" y="1199733"/>
            <a:ext cx="1468894" cy="57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746496" y="1292288"/>
            <a:ext cx="854075" cy="504190"/>
          </a:xfrm>
          <a:custGeom>
            <a:avLst/>
            <a:gdLst/>
            <a:ahLst/>
            <a:cxnLst/>
            <a:rect l="l" t="t" r="r" b="b"/>
            <a:pathLst>
              <a:path w="854075" h="504189">
                <a:moveTo>
                  <a:pt x="853503" y="0"/>
                </a:moveTo>
                <a:lnTo>
                  <a:pt x="142234" y="0"/>
                </a:lnTo>
                <a:lnTo>
                  <a:pt x="0" y="248965"/>
                </a:lnTo>
                <a:lnTo>
                  <a:pt x="142234" y="504010"/>
                </a:lnTo>
                <a:lnTo>
                  <a:pt x="853503" y="504010"/>
                </a:lnTo>
                <a:lnTo>
                  <a:pt x="853503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620565" y="1330815"/>
            <a:ext cx="198755" cy="427355"/>
          </a:xfrm>
          <a:custGeom>
            <a:avLst/>
            <a:gdLst/>
            <a:ahLst/>
            <a:cxnLst/>
            <a:rect l="l" t="t" r="r" b="b"/>
            <a:pathLst>
              <a:path w="198754" h="427355">
                <a:moveTo>
                  <a:pt x="198526" y="0"/>
                </a:moveTo>
                <a:lnTo>
                  <a:pt x="120484" y="0"/>
                </a:lnTo>
                <a:lnTo>
                  <a:pt x="0" y="212090"/>
                </a:lnTo>
                <a:lnTo>
                  <a:pt x="120484" y="426948"/>
                </a:lnTo>
                <a:lnTo>
                  <a:pt x="198526" y="426948"/>
                </a:lnTo>
                <a:lnTo>
                  <a:pt x="78016" y="212090"/>
                </a:lnTo>
                <a:lnTo>
                  <a:pt x="198526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36200">
              <a:lnSpc>
                <a:spcPct val="100000"/>
              </a:lnSpc>
              <a:spcBef>
                <a:spcPts val="100"/>
              </a:spcBef>
            </a:pPr>
            <a:r>
              <a:rPr spc="90" dirty="0">
                <a:solidFill>
                  <a:srgbClr val="005D62"/>
                </a:solidFill>
              </a:rPr>
              <a:t>PR</a:t>
            </a:r>
            <a:r>
              <a:rPr spc="105" dirty="0">
                <a:solidFill>
                  <a:srgbClr val="005D62"/>
                </a:solidFill>
              </a:rPr>
              <a:t>E</a:t>
            </a:r>
            <a:r>
              <a:rPr spc="125" dirty="0">
                <a:solidFill>
                  <a:srgbClr val="005D62"/>
                </a:solidFill>
              </a:rPr>
              <a:t>V</a:t>
            </a:r>
            <a:r>
              <a:rPr spc="85" dirty="0">
                <a:solidFill>
                  <a:srgbClr val="005D62"/>
                </a:solidFill>
              </a:rPr>
              <a:t>ENCIÓN</a:t>
            </a:r>
          </a:p>
        </p:txBody>
      </p:sp>
      <p:graphicFrame>
        <p:nvGraphicFramePr>
          <p:cNvPr id="66" name="65 Tabla"/>
          <p:cNvGraphicFramePr>
            <a:graphicFrameLocks noGrp="1"/>
          </p:cNvGraphicFramePr>
          <p:nvPr/>
        </p:nvGraphicFramePr>
        <p:xfrm>
          <a:off x="289459" y="1571625"/>
          <a:ext cx="623834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073">
                <a:tc rowSpan="10">
                  <a:txBody>
                    <a:bodyPr/>
                    <a:lstStyle/>
                    <a:p>
                      <a:pPr marL="136525" marR="110489" algn="ctr">
                        <a:lnSpc>
                          <a:spcPct val="117700"/>
                        </a:lnSpc>
                      </a:pPr>
                      <a:r>
                        <a:rPr lang="es-ES" sz="1600" b="1" spc="-7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10</a:t>
                      </a:r>
                      <a:r>
                        <a:rPr lang="es-ES" sz="1600" b="1" spc="-17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seminarios </a:t>
                      </a:r>
                      <a:r>
                        <a:rPr lang="es-ES" sz="1600" b="1" spc="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s-ES" sz="1600" b="1" spc="2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virtuales </a:t>
                      </a:r>
                      <a:r>
                        <a:rPr lang="es-ES" sz="1600" b="1" spc="4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(entre</a:t>
                      </a:r>
                      <a:r>
                        <a:rPr lang="es-ES" sz="1600" b="1" spc="-12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junio  </a:t>
                      </a:r>
                      <a:r>
                        <a:rPr lang="es-ES" sz="1600" b="1" spc="-2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lang="es-ES" sz="1600" b="1" spc="-10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sept.)</a:t>
                      </a:r>
                      <a:endParaRPr lang="es-ES" sz="16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A3C8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1. Protocolo COVID-19/ Home</a:t>
                      </a:r>
                      <a:r>
                        <a:rPr lang="es-AR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office</a:t>
                      </a:r>
                      <a:r>
                        <a:rPr lang="es-AR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rowSpan="10">
                  <a:txBody>
                    <a:bodyPr/>
                    <a:lstStyle/>
                    <a:p>
                      <a:pPr marL="19050" marR="14604" algn="ctr">
                        <a:spcBef>
                          <a:spcPts val="100"/>
                        </a:spcBef>
                        <a:buClr>
                          <a:srgbClr val="65A4A5"/>
                        </a:buClr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Abiertos a  participantes  de todo</a:t>
                      </a:r>
                    </a:p>
                    <a:p>
                      <a:pPr algn="ctr">
                        <a:spcBef>
                          <a:spcPts val="100"/>
                        </a:spcBef>
                        <a:buClr>
                          <a:srgbClr val="65A4A5"/>
                        </a:buClr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el país</a:t>
                      </a:r>
                    </a:p>
                    <a:p>
                      <a:endParaRPr lang="en-US" sz="1600" b="0" dirty="0"/>
                    </a:p>
                  </a:txBody>
                  <a:tcPr anchor="ctr">
                    <a:solidFill>
                      <a:srgbClr val="C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2.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Ergonomía y productividad. Gestión de contratistas.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3. Manejo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seguro de ganado.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4. Buenas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prácticas seguras en el campo.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5. Aporte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s de la </a:t>
                      </a:r>
                      <a:r>
                        <a:rPr lang="es-AR" sz="16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agrónica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(</a:t>
                      </a:r>
                      <a:r>
                        <a:rPr lang="es-AR" sz="16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maq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 Agrícola).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6.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Modelos de gestión. </a:t>
                      </a:r>
                      <a:r>
                        <a:rPr lang="es-AR" sz="16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Prog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 De seguridad.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7. Elaboración de vinos. Implementación SGA.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8. Nuevas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tecnologías. Innovación en </a:t>
                      </a:r>
                      <a:r>
                        <a:rPr lang="es-AR" sz="16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prevenc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9. Radiaciones UV en espacios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laborales</a:t>
                      </a:r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10. Uso de seguro de motosierras.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7" name="66 Tabla"/>
          <p:cNvGraphicFramePr>
            <a:graphicFrameLocks noGrp="1"/>
          </p:cNvGraphicFramePr>
          <p:nvPr/>
        </p:nvGraphicFramePr>
        <p:xfrm>
          <a:off x="279400" y="5366385"/>
          <a:ext cx="6238342" cy="184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485">
                <a:tc rowSpan="5">
                  <a:txBody>
                    <a:bodyPr/>
                    <a:lstStyle/>
                    <a:p>
                      <a:pPr marL="136525" marR="110489" algn="ctr">
                        <a:lnSpc>
                          <a:spcPct val="117700"/>
                        </a:lnSpc>
                      </a:pPr>
                      <a:r>
                        <a:rPr lang="es-ES" sz="1600" b="1" spc="-7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5 cursos</a:t>
                      </a:r>
                      <a:r>
                        <a:rPr lang="es-ES" sz="1600" b="1" spc="-75" baseline="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de capacitación virtual sobre seguridad e higiene</a:t>
                      </a:r>
                      <a:endParaRPr lang="es-ES" sz="16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A3C8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1. </a:t>
                      </a:r>
                      <a:r>
                        <a:rPr lang="es-AR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Benef</a:t>
                      </a:r>
                      <a:r>
                        <a:rPr lang="es-AR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 de inversión en prevención.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rowSpan="5">
                  <a:txBody>
                    <a:bodyPr/>
                    <a:lstStyle/>
                    <a:p>
                      <a:pPr marL="19050" marR="14604" algn="ctr">
                        <a:spcBef>
                          <a:spcPts val="100"/>
                        </a:spcBef>
                        <a:buClr>
                          <a:srgbClr val="65A4A5"/>
                        </a:buClr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Profes.</a:t>
                      </a:r>
                      <a:r>
                        <a:rPr lang="es-ES" sz="1600" b="0" spc="15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y técnicos de </a:t>
                      </a:r>
                      <a:r>
                        <a:rPr lang="es-ES" sz="1600" b="0" spc="15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HyS</a:t>
                      </a:r>
                      <a:r>
                        <a:rPr lang="es-ES" sz="1600" b="0" spc="15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invitados por las ART</a:t>
                      </a:r>
                      <a:endParaRPr lang="es-ES" sz="1600" b="0" spc="15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endParaRPr lang="en-US" sz="1600" b="0" dirty="0"/>
                    </a:p>
                  </a:txBody>
                  <a:tcPr anchor="ctr">
                    <a:solidFill>
                      <a:srgbClr val="C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2.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Higiene en el trabajo.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3. Sistema Globalmente Armonizado.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4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4. </a:t>
                      </a:r>
                      <a:r>
                        <a:rPr lang="es-AR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Prev</a:t>
                      </a:r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 Riesgos Manejo Agroquímicos.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4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5. Protocolo de medición de ruido.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8" name="67 Tabla"/>
          <p:cNvGraphicFramePr>
            <a:graphicFrameLocks noGrp="1"/>
          </p:cNvGraphicFramePr>
          <p:nvPr/>
        </p:nvGraphicFramePr>
        <p:xfrm>
          <a:off x="6680200" y="2105025"/>
          <a:ext cx="5813577" cy="298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9647">
                <a:tc>
                  <a:txBody>
                    <a:bodyPr/>
                    <a:lstStyle/>
                    <a:p>
                      <a:pPr marL="136800" algn="ctr">
                        <a:lnSpc>
                          <a:spcPct val="118000"/>
                        </a:lnSpc>
                      </a:pPr>
                      <a:r>
                        <a:rPr lang="es-AR" sz="1600" b="1" spc="15" dirty="0">
                          <a:solidFill>
                            <a:srgbClr val="006D7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11º Congreso Anual UART sobre Seguridad y Salud Ocupacional</a:t>
                      </a:r>
                      <a:endParaRPr lang="en-US" sz="1600" b="1" spc="15" dirty="0">
                        <a:solidFill>
                          <a:srgbClr val="006D7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Panorama del Sistema de Riesgos del Trabajo</a:t>
                      </a:r>
                    </a:p>
                    <a:p>
                      <a:pPr marL="0" indent="-457200">
                        <a:buFont typeface="Arial" panose="020B0604020202020204" pitchFamily="34" charset="0"/>
                        <a:buChar char="•"/>
                      </a:pPr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Nuevas tecnologías</a:t>
                      </a:r>
                    </a:p>
                    <a:p>
                      <a:pPr marL="0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Buenas prácticas en prevención</a:t>
                      </a:r>
                    </a:p>
                    <a:p>
                      <a:pPr marL="0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Cultura preventiva</a:t>
                      </a:r>
                    </a:p>
                    <a:p>
                      <a:pPr marL="0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La post pandemia</a:t>
                      </a:r>
                      <a:endParaRPr lang="es-AR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indent="0" algn="ctr" defTabSz="914400" eaLnBrk="1" fontAlgn="auto" latinLnBrk="0" hangingPunct="1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Referentes  de seguridad  e higiene y  ejecutivos de  empresas  invitados por  las ART</a:t>
                      </a:r>
                    </a:p>
                  </a:txBody>
                  <a:tcPr anchor="ctr">
                    <a:solidFill>
                      <a:srgbClr val="C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68 Tabla"/>
          <p:cNvGraphicFramePr>
            <a:graphicFrameLocks noGrp="1"/>
          </p:cNvGraphicFramePr>
          <p:nvPr/>
        </p:nvGraphicFramePr>
        <p:xfrm>
          <a:off x="6680200" y="5381626"/>
          <a:ext cx="5813577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99">
                <a:tc>
                  <a:txBody>
                    <a:bodyPr/>
                    <a:lstStyle/>
                    <a:p>
                      <a:pPr marL="136800" algn="ctr">
                        <a:lnSpc>
                          <a:spcPct val="118000"/>
                        </a:lnSpc>
                      </a:pPr>
                      <a:r>
                        <a:rPr lang="es-AR" sz="1600" b="1" spc="15" dirty="0">
                          <a:solidFill>
                            <a:srgbClr val="006D7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Actividad de Benchmarking</a:t>
                      </a:r>
                      <a:endParaRPr lang="en-US" sz="1600" b="1" spc="15" dirty="0">
                        <a:solidFill>
                          <a:srgbClr val="006D7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0" kern="1200" spc="145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Calibri"/>
                        </a:rPr>
                        <a:t>Intercambio de experiencias sobre buenas prácticas</a:t>
                      </a:r>
                      <a:r>
                        <a:rPr lang="es-AR" sz="1600" b="0" kern="1200" spc="145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Calibri"/>
                        </a:rPr>
                        <a:t> en Salud y Seguridad Ocupacional entre empresas de un mismo sector económico.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indent="0" algn="ctr" defTabSz="914400" eaLnBrk="1" fontAlgn="auto" latinLnBrk="0" hangingPunct="1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Referentes  de </a:t>
                      </a:r>
                      <a:r>
                        <a:rPr lang="es-ES" sz="1600" b="0" spc="15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HyS</a:t>
                      </a:r>
                      <a:r>
                        <a:rPr lang="es-ES" sz="1600" b="0" spc="15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de empresas de sector económico específico</a:t>
                      </a:r>
                      <a:endParaRPr lang="es-ES" sz="1600" b="0" spc="15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" name="Imagen 2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D079C50-0861-412D-8EC9-801F52627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51" y="1091365"/>
            <a:ext cx="1447800" cy="9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0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r>
              <a:rPr lang="es-AR" dirty="0"/>
              <a:t>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47290" y="200025"/>
            <a:ext cx="6721052" cy="131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55" dirty="0">
                <a:solidFill>
                  <a:srgbClr val="6D6E71"/>
                </a:solidFill>
                <a:latin typeface="Calibri"/>
                <a:cs typeface="Calibri"/>
              </a:rPr>
              <a:t>PREVENIR</a:t>
            </a:r>
            <a:r>
              <a:rPr sz="2800" b="1" spc="-2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6D6E71"/>
                </a:solidFill>
                <a:latin typeface="Tahoma"/>
                <a:cs typeface="Tahoma"/>
              </a:rPr>
              <a:t>PRIMERO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ts val="2520"/>
              </a:lnSpc>
              <a:spcBef>
                <a:spcPts val="1835"/>
              </a:spcBef>
            </a:pPr>
            <a:r>
              <a:rPr lang="es-AR" sz="2200" b="1" spc="100" dirty="0">
                <a:solidFill>
                  <a:srgbClr val="007C7F"/>
                </a:solidFill>
                <a:latin typeface="Calibri"/>
                <a:cs typeface="Calibri"/>
              </a:rPr>
              <a:t>SEMINARIOS SOBRE PREVENCIÓN DE RIESGOS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20"/>
              </a:lnSpc>
            </a:pPr>
            <a:r>
              <a:rPr lang="es-AR" sz="2200" spc="-65" dirty="0">
                <a:solidFill>
                  <a:srgbClr val="007C7F"/>
                </a:solidFill>
                <a:latin typeface="Tahoma"/>
                <a:cs typeface="Tahoma"/>
              </a:rPr>
              <a:t>EN LA ACTIVIDAD AGROPECUARIA - RESULTADOS 2021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870902" y="809625"/>
            <a:ext cx="1468894" cy="57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746496" y="838835"/>
            <a:ext cx="854075" cy="504190"/>
          </a:xfrm>
          <a:custGeom>
            <a:avLst/>
            <a:gdLst/>
            <a:ahLst/>
            <a:cxnLst/>
            <a:rect l="l" t="t" r="r" b="b"/>
            <a:pathLst>
              <a:path w="854075" h="504189">
                <a:moveTo>
                  <a:pt x="853503" y="0"/>
                </a:moveTo>
                <a:lnTo>
                  <a:pt x="142234" y="0"/>
                </a:lnTo>
                <a:lnTo>
                  <a:pt x="0" y="248965"/>
                </a:lnTo>
                <a:lnTo>
                  <a:pt x="142234" y="504010"/>
                </a:lnTo>
                <a:lnTo>
                  <a:pt x="853503" y="504010"/>
                </a:lnTo>
                <a:lnTo>
                  <a:pt x="853503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620565" y="885825"/>
            <a:ext cx="198755" cy="427355"/>
          </a:xfrm>
          <a:custGeom>
            <a:avLst/>
            <a:gdLst/>
            <a:ahLst/>
            <a:cxnLst/>
            <a:rect l="l" t="t" r="r" b="b"/>
            <a:pathLst>
              <a:path w="198754" h="427355">
                <a:moveTo>
                  <a:pt x="198526" y="0"/>
                </a:moveTo>
                <a:lnTo>
                  <a:pt x="120484" y="0"/>
                </a:lnTo>
                <a:lnTo>
                  <a:pt x="0" y="212090"/>
                </a:lnTo>
                <a:lnTo>
                  <a:pt x="120484" y="426948"/>
                </a:lnTo>
                <a:lnTo>
                  <a:pt x="198526" y="426948"/>
                </a:lnTo>
                <a:lnTo>
                  <a:pt x="78016" y="212090"/>
                </a:lnTo>
                <a:lnTo>
                  <a:pt x="198526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36200">
              <a:lnSpc>
                <a:spcPct val="100000"/>
              </a:lnSpc>
              <a:spcBef>
                <a:spcPts val="100"/>
              </a:spcBef>
            </a:pPr>
            <a:r>
              <a:rPr spc="90" dirty="0">
                <a:solidFill>
                  <a:srgbClr val="005D62"/>
                </a:solidFill>
              </a:rPr>
              <a:t>PR</a:t>
            </a:r>
            <a:r>
              <a:rPr spc="105" dirty="0">
                <a:solidFill>
                  <a:srgbClr val="005D62"/>
                </a:solidFill>
              </a:rPr>
              <a:t>E</a:t>
            </a:r>
            <a:r>
              <a:rPr spc="125" dirty="0">
                <a:solidFill>
                  <a:srgbClr val="005D62"/>
                </a:solidFill>
              </a:rPr>
              <a:t>V</a:t>
            </a:r>
            <a:r>
              <a:rPr spc="85" dirty="0">
                <a:solidFill>
                  <a:srgbClr val="005D62"/>
                </a:solidFill>
              </a:rPr>
              <a:t>ENCIÓN</a:t>
            </a:r>
          </a:p>
        </p:txBody>
      </p:sp>
      <p:grpSp>
        <p:nvGrpSpPr>
          <p:cNvPr id="106" name="105 Grupo"/>
          <p:cNvGrpSpPr/>
          <p:nvPr/>
        </p:nvGrpSpPr>
        <p:grpSpPr>
          <a:xfrm>
            <a:off x="140409" y="2409826"/>
            <a:ext cx="2882191" cy="4614216"/>
            <a:chOff x="414040" y="2346603"/>
            <a:chExt cx="2558321" cy="4209857"/>
          </a:xfrm>
        </p:grpSpPr>
        <p:sp>
          <p:nvSpPr>
            <p:cNvPr id="107" name="object 8"/>
            <p:cNvSpPr txBox="1"/>
            <p:nvPr/>
          </p:nvSpPr>
          <p:spPr>
            <a:xfrm>
              <a:off x="1615380" y="2469685"/>
              <a:ext cx="1356981" cy="393127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3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4.008</a:t>
              </a:r>
              <a:endParaRPr lang="es-AR" sz="1600" b="1" spc="25" dirty="0">
                <a:solidFill>
                  <a:srgbClr val="006D6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600" b="1" spc="25" dirty="0">
                <a:solidFill>
                  <a:srgbClr val="006D6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Profesionales</a:t>
              </a:r>
              <a:b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</a:t>
              </a:r>
              <a:r>
                <a:rPr lang="es-AR" sz="1600" b="1" spc="25" dirty="0" err="1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HyS</a:t>
              </a:r>
              <a:b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(de empresas e independientes)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600" b="1" spc="25" dirty="0">
                <a:solidFill>
                  <a:srgbClr val="006D6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Participación en</a:t>
              </a:r>
              <a:b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cada seminario</a:t>
              </a:r>
              <a:b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las 23 provincias</a:t>
              </a:r>
              <a:b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CABA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8" name="107 Grupo"/>
            <p:cNvGrpSpPr/>
            <p:nvPr/>
          </p:nvGrpSpPr>
          <p:grpSpPr>
            <a:xfrm>
              <a:off x="414040" y="2346603"/>
              <a:ext cx="1153861" cy="4209857"/>
              <a:chOff x="414040" y="2346603"/>
              <a:chExt cx="1153861" cy="4209857"/>
            </a:xfrm>
          </p:grpSpPr>
          <p:sp>
            <p:nvSpPr>
              <p:cNvPr id="115" name="object 22"/>
              <p:cNvSpPr txBox="1"/>
              <p:nvPr/>
            </p:nvSpPr>
            <p:spPr>
              <a:xfrm>
                <a:off x="433561" y="3976928"/>
                <a:ext cx="1118414" cy="1149582"/>
              </a:xfrm>
              <a:prstGeom prst="rect">
                <a:avLst/>
              </a:prstGeom>
              <a:solidFill>
                <a:srgbClr val="A3C8C8">
                  <a:alpha val="44706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  <a:t>PERFIL</a:t>
                </a:r>
                <a:b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</a:br>
                <a: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  <a:t>DE LOS ASISTENTES</a:t>
                </a:r>
              </a:p>
            </p:txBody>
          </p:sp>
          <p:sp>
            <p:nvSpPr>
              <p:cNvPr id="116" name="object 22"/>
              <p:cNvSpPr txBox="1"/>
              <p:nvPr/>
            </p:nvSpPr>
            <p:spPr>
              <a:xfrm>
                <a:off x="414040" y="5406878"/>
                <a:ext cx="1118414" cy="1149582"/>
              </a:xfrm>
              <a:prstGeom prst="rect">
                <a:avLst/>
              </a:prstGeom>
              <a:solidFill>
                <a:srgbClr val="A3C8C8">
                  <a:alpha val="44706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  <a:t>PROGRAMA FEDERAL</a:t>
                </a:r>
              </a:p>
            </p:txBody>
          </p:sp>
          <p:sp>
            <p:nvSpPr>
              <p:cNvPr id="117" name="object 22"/>
              <p:cNvSpPr txBox="1"/>
              <p:nvPr/>
            </p:nvSpPr>
            <p:spPr>
              <a:xfrm>
                <a:off x="449487" y="2346603"/>
                <a:ext cx="1118414" cy="1149582"/>
              </a:xfrm>
              <a:prstGeom prst="rect">
                <a:avLst/>
              </a:prstGeom>
              <a:solidFill>
                <a:srgbClr val="A3C8C8">
                  <a:alpha val="44706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  <a:t>TOTAL ASISTENTES</a:t>
                </a:r>
              </a:p>
            </p:txBody>
          </p:sp>
        </p:grpSp>
      </p:grpSp>
      <p:graphicFrame>
        <p:nvGraphicFramePr>
          <p:cNvPr id="25" name="Tabla 108"/>
          <p:cNvGraphicFramePr>
            <a:graphicFrameLocks noGrp="1"/>
          </p:cNvGraphicFramePr>
          <p:nvPr/>
        </p:nvGraphicFramePr>
        <p:xfrm>
          <a:off x="3267986" y="1910409"/>
          <a:ext cx="9051014" cy="522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137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3776806">
                  <a:extLst>
                    <a:ext uri="{9D8B030D-6E8A-4147-A177-3AD203B41FA5}">
                      <a16:colId xmlns:a16="http://schemas.microsoft.com/office/drawing/2014/main" val="1273697802"/>
                    </a:ext>
                  </a:extLst>
                </a:gridCol>
                <a:gridCol w="3173156">
                  <a:extLst>
                    <a:ext uri="{9D8B030D-6E8A-4147-A177-3AD203B41FA5}">
                      <a16:colId xmlns:a16="http://schemas.microsoft.com/office/drawing/2014/main" val="592061963"/>
                    </a:ext>
                  </a:extLst>
                </a:gridCol>
                <a:gridCol w="1290915">
                  <a:extLst>
                    <a:ext uri="{9D8B030D-6E8A-4147-A177-3AD203B41FA5}">
                      <a16:colId xmlns:a16="http://schemas.microsoft.com/office/drawing/2014/main" val="3733257051"/>
                    </a:ext>
                  </a:extLst>
                </a:gridCol>
              </a:tblGrid>
              <a:tr h="468768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4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cs typeface="Calibri"/>
                        </a:rPr>
                        <a:t>PARTICIPANTES</a:t>
                      </a:r>
                      <a:endParaRPr lang="en-US" sz="1400" b="1" dirty="0">
                        <a:solidFill>
                          <a:srgbClr val="FFFFFF"/>
                        </a:solidFill>
                        <a:cs typeface="Calibri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35874"/>
                  </a:ext>
                </a:extLst>
              </a:tr>
              <a:tr h="470652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24/06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Protocolos COVID-19: urgencia vs. Realidad/</a:t>
                      </a: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Home Office y bienestar en casas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Lic. Martín Méndez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Silvia Luna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indent="-285750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cs typeface="Calibri"/>
                        </a:rPr>
                        <a:t>578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3955"/>
                  </a:ext>
                </a:extLst>
              </a:tr>
              <a:tr h="468768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01/07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Manejo seguro de ganado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72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</a:t>
                      </a:r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Marcos Giménez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Zapiola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338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15890"/>
                  </a:ext>
                </a:extLst>
              </a:tr>
              <a:tr h="48372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15/07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Ergonomía y Productividad</a:t>
                      </a:r>
                    </a:p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Gestión de Contratistas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Er. Sebastián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Astorino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Javier </a:t>
                      </a:r>
                      <a:r>
                        <a:rPr lang="es-ES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Mascheroni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592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882080"/>
                  </a:ext>
                </a:extLst>
              </a:tr>
              <a:tr h="468768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05/08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Buenas prácticas seguras en el tránsito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 Horacio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Botta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Bernaus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36285"/>
                  </a:ext>
                </a:extLst>
              </a:tr>
              <a:tr h="470652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12/08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Los aportes de la </a:t>
                      </a:r>
                      <a:r>
                        <a:rPr kumimoji="0" lang="es-AR" sz="1500" b="1" i="0" u="none" strike="noStrike" kern="1200" cap="none" spc="25" normalizeH="0" baseline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Agrónica</a:t>
                      </a: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 a la seguridad de la maquinaria agrícola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Lic. Ricardo Martínez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Peck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261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10340"/>
                  </a:ext>
                </a:extLst>
              </a:tr>
              <a:tr h="48372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19/08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Claves para el éxito del modelo de gestión</a:t>
                      </a:r>
                    </a:p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Prog</a:t>
                      </a: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. de seguridad en contexto COVID-19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Hugo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Pagliotti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</a:t>
                      </a:r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Marcelo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Pignotti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414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43748"/>
                  </a:ext>
                </a:extLst>
              </a:tr>
              <a:tr h="48372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02/09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Riesgos presentes en elaboración de vinos</a:t>
                      </a:r>
                    </a:p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Implementación SGA. Bodegas.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Qco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Jorge Luis</a:t>
                      </a:r>
                      <a:r>
                        <a:rPr lang="es-AR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AR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Britos</a:t>
                      </a:r>
                      <a:endParaRPr lang="es-AR" sz="1500" b="1" baseline="0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Nadia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Lingua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268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2268"/>
                  </a:ext>
                </a:extLst>
              </a:tr>
              <a:tr h="48372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09/09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Capacitación con nuevas tecnologías</a:t>
                      </a:r>
                    </a:p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Innovación en prevención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Rodolfo</a:t>
                      </a:r>
                      <a:r>
                        <a:rPr lang="es-AR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Giro</a:t>
                      </a:r>
                    </a:p>
                    <a:p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Damián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Rosenfeld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466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02989"/>
                  </a:ext>
                </a:extLst>
              </a:tr>
              <a:tr h="470652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16/09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Las radiaciones UV en los espacios laborales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Alberto Riva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358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8287"/>
                  </a:ext>
                </a:extLst>
              </a:tr>
              <a:tr h="470652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23/09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Uso seguro de motosierras y aprovechamiento forestal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Tomás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Villordo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275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210"/>
                  </a:ext>
                </a:extLst>
              </a:tr>
            </a:tbl>
          </a:graphicData>
        </a:graphic>
      </p:graphicFrame>
      <p:pic>
        <p:nvPicPr>
          <p:cNvPr id="26" name="Imagen 2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2539DE8-9522-4D12-83ED-35CE22380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02" y="701448"/>
            <a:ext cx="1447800" cy="9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9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RESOLUCIÓN SRT 10/21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MARCO LEGISLATIVO Y NORMATIVO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94996" y="2072373"/>
            <a:ext cx="10074088" cy="4428523"/>
            <a:chOff x="1156447" y="1775078"/>
            <a:chExt cx="9749117" cy="4285667"/>
          </a:xfrm>
        </p:grpSpPr>
        <p:grpSp>
          <p:nvGrpSpPr>
            <p:cNvPr id="34" name="Google Shape;119;p16"/>
            <p:cNvGrpSpPr/>
            <p:nvPr/>
          </p:nvGrpSpPr>
          <p:grpSpPr>
            <a:xfrm>
              <a:off x="1156447" y="2136330"/>
              <a:ext cx="2823815" cy="1710990"/>
              <a:chOff x="777219" y="1608049"/>
              <a:chExt cx="2241342" cy="1389746"/>
            </a:xfrm>
          </p:grpSpPr>
          <p:sp>
            <p:nvSpPr>
              <p:cNvPr id="35" name="Google Shape;120;p16"/>
              <p:cNvSpPr/>
              <p:nvPr/>
            </p:nvSpPr>
            <p:spPr>
              <a:xfrm>
                <a:off x="1873137" y="1608049"/>
                <a:ext cx="1145424" cy="609575"/>
              </a:xfrm>
              <a:custGeom>
                <a:avLst/>
                <a:gdLst/>
                <a:ahLst/>
                <a:cxnLst/>
                <a:rect l="l" t="t" r="r" b="b"/>
                <a:pathLst>
                  <a:path w="23731" h="24383" extrusionOk="0">
                    <a:moveTo>
                      <a:pt x="8" y="24383"/>
                    </a:moveTo>
                    <a:lnTo>
                      <a:pt x="0" y="0"/>
                    </a:lnTo>
                    <a:lnTo>
                      <a:pt x="23731" y="0"/>
                    </a:lnTo>
                  </a:path>
                </a:pathLst>
              </a:cu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39" name="Google Shape;124;p16"/>
              <p:cNvSpPr/>
              <p:nvPr/>
            </p:nvSpPr>
            <p:spPr>
              <a:xfrm>
                <a:off x="777219" y="2352719"/>
                <a:ext cx="2207429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50" extrusionOk="0">
                    <a:moveTo>
                      <a:pt x="40410" y="1"/>
                    </a:moveTo>
                    <a:lnTo>
                      <a:pt x="0" y="632"/>
                    </a:lnTo>
                    <a:lnTo>
                      <a:pt x="1905" y="27849"/>
                    </a:lnTo>
                    <a:lnTo>
                      <a:pt x="38493" y="27278"/>
                    </a:lnTo>
                    <a:lnTo>
                      <a:pt x="40410" y="1"/>
                    </a:lnTo>
                    <a:close/>
                  </a:path>
                </a:pathLst>
              </a:custGeom>
              <a:solidFill>
                <a:srgbClr val="638577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pPr algn="ctr"/>
                <a:r>
                  <a:rPr lang="en-US" sz="1860" b="1" dirty="0">
                    <a:solidFill>
                      <a:prstClr val="white"/>
                    </a:solidFill>
                  </a:rPr>
                  <a:t>Estudio de diagnóstico  COVID +</a:t>
                </a:r>
              </a:p>
            </p:txBody>
          </p:sp>
        </p:grpSp>
        <p:grpSp>
          <p:nvGrpSpPr>
            <p:cNvPr id="50" name="Google Shape;135;p16"/>
            <p:cNvGrpSpPr/>
            <p:nvPr/>
          </p:nvGrpSpPr>
          <p:grpSpPr>
            <a:xfrm>
              <a:off x="4441020" y="2624083"/>
              <a:ext cx="3013861" cy="1265329"/>
              <a:chOff x="4077799" y="2004225"/>
              <a:chExt cx="2392187" cy="1027759"/>
            </a:xfrm>
          </p:grpSpPr>
          <p:sp>
            <p:nvSpPr>
              <p:cNvPr id="51" name="Google Shape;136;p16"/>
              <p:cNvSpPr/>
              <p:nvPr/>
            </p:nvSpPr>
            <p:spPr>
              <a:xfrm>
                <a:off x="4816706" y="2386654"/>
                <a:ext cx="936121" cy="645330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61" extrusionOk="0">
                    <a:moveTo>
                      <a:pt x="40410" y="0"/>
                    </a:moveTo>
                    <a:lnTo>
                      <a:pt x="0" y="631"/>
                    </a:lnTo>
                    <a:lnTo>
                      <a:pt x="1905" y="27861"/>
                    </a:lnTo>
                    <a:lnTo>
                      <a:pt x="38493" y="27277"/>
                    </a:lnTo>
                    <a:lnTo>
                      <a:pt x="4041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endParaRPr sz="1860"/>
              </a:p>
            </p:txBody>
          </p:sp>
          <p:sp>
            <p:nvSpPr>
              <p:cNvPr id="57" name="Google Shape;139;p16"/>
              <p:cNvSpPr/>
              <p:nvPr/>
            </p:nvSpPr>
            <p:spPr>
              <a:xfrm>
                <a:off x="4077799" y="2352719"/>
                <a:ext cx="2392187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398" h="27850" extrusionOk="0">
                    <a:moveTo>
                      <a:pt x="40398" y="1"/>
                    </a:moveTo>
                    <a:lnTo>
                      <a:pt x="0" y="632"/>
                    </a:lnTo>
                    <a:lnTo>
                      <a:pt x="1893" y="27849"/>
                    </a:lnTo>
                    <a:lnTo>
                      <a:pt x="38493" y="27278"/>
                    </a:lnTo>
                    <a:lnTo>
                      <a:pt x="40398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pPr algn="ctr"/>
                <a:r>
                  <a:rPr lang="es-ES" sz="1860" b="1" dirty="0">
                    <a:solidFill>
                      <a:prstClr val="white"/>
                    </a:solidFill>
                  </a:rPr>
                  <a:t>Descripción del puesto</a:t>
                </a:r>
                <a:br>
                  <a:rPr lang="es-ES" sz="1860" b="1" dirty="0">
                    <a:solidFill>
                      <a:prstClr val="white"/>
                    </a:solidFill>
                  </a:rPr>
                </a:br>
                <a:r>
                  <a:rPr lang="es-ES" sz="1860" b="1" dirty="0">
                    <a:solidFill>
                      <a:prstClr val="white"/>
                    </a:solidFill>
                  </a:rPr>
                  <a:t>de trabajo</a:t>
                </a:r>
              </a:p>
            </p:txBody>
          </p:sp>
          <p:cxnSp>
            <p:nvCxnSpPr>
              <p:cNvPr id="60" name="Google Shape;142;p16"/>
              <p:cNvCxnSpPr/>
              <p:nvPr/>
            </p:nvCxnSpPr>
            <p:spPr>
              <a:xfrm>
                <a:off x="5254050" y="2004225"/>
                <a:ext cx="0" cy="280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</p:grpSp>
        <p:grpSp>
          <p:nvGrpSpPr>
            <p:cNvPr id="61" name="Google Shape;143;p16"/>
            <p:cNvGrpSpPr/>
            <p:nvPr/>
          </p:nvGrpSpPr>
          <p:grpSpPr>
            <a:xfrm>
              <a:off x="7887499" y="2115284"/>
              <a:ext cx="3018065" cy="1732037"/>
              <a:chOff x="6119847" y="1590954"/>
              <a:chExt cx="2395524" cy="1406841"/>
            </a:xfrm>
          </p:grpSpPr>
          <p:sp>
            <p:nvSpPr>
              <p:cNvPr id="81" name="Google Shape;147;p16"/>
              <p:cNvSpPr/>
              <p:nvPr/>
            </p:nvSpPr>
            <p:spPr>
              <a:xfrm>
                <a:off x="6119847" y="2352719"/>
                <a:ext cx="2395524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50" extrusionOk="0">
                    <a:moveTo>
                      <a:pt x="40410" y="1"/>
                    </a:moveTo>
                    <a:lnTo>
                      <a:pt x="1" y="632"/>
                    </a:lnTo>
                    <a:lnTo>
                      <a:pt x="1906" y="27849"/>
                    </a:lnTo>
                    <a:lnTo>
                      <a:pt x="38493" y="27278"/>
                    </a:lnTo>
                    <a:lnTo>
                      <a:pt x="40410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pPr algn="ctr"/>
                <a:r>
                  <a:rPr lang="es-ES" sz="1860" b="1" dirty="0">
                    <a:solidFill>
                      <a:schemeClr val="bg2">
                        <a:lumMod val="50000"/>
                      </a:schemeClr>
                    </a:solidFill>
                  </a:rPr>
                  <a:t>Constancia otorgada por</a:t>
                </a:r>
                <a:br>
                  <a:rPr lang="es-ES" sz="1860" b="1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s-ES" sz="1860" b="1" dirty="0">
                    <a:solidFill>
                      <a:schemeClr val="bg2">
                        <a:lumMod val="50000"/>
                      </a:schemeClr>
                    </a:solidFill>
                  </a:rPr>
                  <a:t>el empleador</a:t>
                </a:r>
              </a:p>
            </p:txBody>
          </p:sp>
          <p:sp>
            <p:nvSpPr>
              <p:cNvPr id="84" name="Google Shape;150;p16"/>
              <p:cNvSpPr/>
              <p:nvPr/>
            </p:nvSpPr>
            <p:spPr>
              <a:xfrm flipH="1">
                <a:off x="6151488" y="1590954"/>
                <a:ext cx="1305909" cy="609575"/>
              </a:xfrm>
              <a:custGeom>
                <a:avLst/>
                <a:gdLst/>
                <a:ahLst/>
                <a:cxnLst/>
                <a:rect l="l" t="t" r="r" b="b"/>
                <a:pathLst>
                  <a:path w="23731" h="24383" extrusionOk="0">
                    <a:moveTo>
                      <a:pt x="8" y="24383"/>
                    </a:moveTo>
                    <a:lnTo>
                      <a:pt x="0" y="0"/>
                    </a:lnTo>
                    <a:lnTo>
                      <a:pt x="23731" y="0"/>
                    </a:lnTo>
                  </a:path>
                </a:pathLst>
              </a:cu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85" name="Google Shape;151;p16"/>
            <p:cNvGrpSpPr/>
            <p:nvPr/>
          </p:nvGrpSpPr>
          <p:grpSpPr>
            <a:xfrm>
              <a:off x="4244263" y="1775078"/>
              <a:ext cx="3434773" cy="917255"/>
              <a:chOff x="3266873" y="1282523"/>
              <a:chExt cx="2609762" cy="577799"/>
            </a:xfrm>
          </p:grpSpPr>
          <p:sp>
            <p:nvSpPr>
              <p:cNvPr id="86" name="Google Shape;152;p16"/>
              <p:cNvSpPr/>
              <p:nvPr/>
            </p:nvSpPr>
            <p:spPr>
              <a:xfrm>
                <a:off x="3304096" y="1331606"/>
                <a:ext cx="2572539" cy="528716"/>
              </a:xfrm>
              <a:custGeom>
                <a:avLst/>
                <a:gdLst/>
                <a:ahLst/>
                <a:cxnLst/>
                <a:rect l="l" t="t" r="r" b="b"/>
                <a:pathLst>
                  <a:path w="111063" h="22826" extrusionOk="0">
                    <a:moveTo>
                      <a:pt x="111062" y="1"/>
                    </a:moveTo>
                    <a:lnTo>
                      <a:pt x="1" y="942"/>
                    </a:lnTo>
                    <a:lnTo>
                      <a:pt x="3549" y="22825"/>
                    </a:lnTo>
                    <a:lnTo>
                      <a:pt x="107133" y="21385"/>
                    </a:lnTo>
                    <a:lnTo>
                      <a:pt x="111062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endParaRPr sz="1860"/>
              </a:p>
            </p:txBody>
          </p:sp>
          <p:sp>
            <p:nvSpPr>
              <p:cNvPr id="87" name="Google Shape;153;p16"/>
              <p:cNvSpPr/>
              <p:nvPr/>
            </p:nvSpPr>
            <p:spPr>
              <a:xfrm>
                <a:off x="3266873" y="1282523"/>
                <a:ext cx="2572474" cy="528684"/>
              </a:xfrm>
              <a:custGeom>
                <a:avLst/>
                <a:gdLst/>
                <a:ahLst/>
                <a:cxnLst/>
                <a:rect l="l" t="t" r="r" b="b"/>
                <a:pathLst>
                  <a:path w="111062" h="22825" extrusionOk="0">
                    <a:moveTo>
                      <a:pt x="111062" y="1"/>
                    </a:moveTo>
                    <a:lnTo>
                      <a:pt x="0" y="465"/>
                    </a:lnTo>
                    <a:lnTo>
                      <a:pt x="3548" y="22825"/>
                    </a:lnTo>
                    <a:lnTo>
                      <a:pt x="107133" y="21384"/>
                    </a:lnTo>
                    <a:lnTo>
                      <a:pt x="1110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pPr algn="ctr"/>
                <a:r>
                  <a:rPr lang="en" sz="3100" b="1" dirty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REQUISITOS</a:t>
                </a:r>
                <a:endParaRPr sz="3100" b="1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" name="Rectángulo 3"/>
            <p:cNvSpPr/>
            <p:nvPr/>
          </p:nvSpPr>
          <p:spPr>
            <a:xfrm>
              <a:off x="1334073" y="4305616"/>
              <a:ext cx="2056490" cy="92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Emitido por </a:t>
              </a: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entidad sanitaria</a:t>
              </a: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incluida en el REFES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4497158" y="4251019"/>
              <a:ext cx="2957723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Descripción del </a:t>
              </a: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puesto</a:t>
              </a:r>
              <a:b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 trabajo</a:t>
              </a: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y de </a:t>
              </a: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jornadas trabajadas</a:t>
              </a: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fuera del domicilio particular, entre</a:t>
              </a:r>
              <a:b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los 3 y 14 días previos a</a:t>
              </a:r>
              <a:b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los primeros síntomas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8269941" y="4305616"/>
              <a:ext cx="2514600" cy="123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Declaración Jurada donde conste la </a:t>
              </a: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prestación de tareas</a:t>
              </a:r>
              <a:b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en el lugar de trabajo.</a:t>
              </a:r>
              <a:endParaRPr lang="es-ES" sz="186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20" name="object 12"/>
          <p:cNvSpPr/>
          <p:nvPr/>
        </p:nvSpPr>
        <p:spPr>
          <a:xfrm>
            <a:off x="6871201" y="1243518"/>
            <a:ext cx="280186" cy="520617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solidFill>
            <a:srgbClr val="005D62"/>
          </a:solidFill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60">
              <a:solidFill>
                <a:prstClr val="black"/>
              </a:solidFill>
            </a:endParaRPr>
          </a:p>
        </p:txBody>
      </p:sp>
      <p:sp>
        <p:nvSpPr>
          <p:cNvPr id="121" name="object 13"/>
          <p:cNvSpPr/>
          <p:nvPr/>
        </p:nvSpPr>
        <p:spPr>
          <a:xfrm>
            <a:off x="12034705" y="1253834"/>
            <a:ext cx="162392" cy="515861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60">
              <a:solidFill>
                <a:prstClr val="black"/>
              </a:solidFill>
            </a:endParaRPr>
          </a:p>
        </p:txBody>
      </p:sp>
      <p:sp>
        <p:nvSpPr>
          <p:cNvPr id="122" name="object 14"/>
          <p:cNvSpPr txBox="1"/>
          <p:nvPr/>
        </p:nvSpPr>
        <p:spPr>
          <a:xfrm>
            <a:off x="7123597" y="1298084"/>
            <a:ext cx="4883317" cy="366735"/>
          </a:xfrm>
          <a:prstGeom prst="rect">
            <a:avLst/>
          </a:prstGeom>
          <a:noFill/>
        </p:spPr>
        <p:txBody>
          <a:bodyPr vert="horz" wrap="square" lIns="0" tIns="5249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73" b="1" dirty="0">
                <a:solidFill>
                  <a:schemeClr val="bg2">
                    <a:lumMod val="50000"/>
                  </a:schemeClr>
                </a:solidFill>
              </a:rPr>
              <a:t>DENUNCIA DE LA CONTINGENCIA</a:t>
            </a:r>
          </a:p>
        </p:txBody>
      </p:sp>
    </p:spTree>
    <p:extLst>
      <p:ext uri="{BB962C8B-B14F-4D97-AF65-F5344CB8AC3E}">
        <p14:creationId xmlns:p14="http://schemas.microsoft.com/office/powerpoint/2010/main" val="17803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DOBLE IMPACTO. </a:t>
            </a:r>
            <a:r>
              <a:rPr lang="es-MX" sz="2480" spc="62" dirty="0">
                <a:solidFill>
                  <a:schemeClr val="bg1"/>
                </a:solidFill>
                <a:latin typeface="Calibri"/>
                <a:cs typeface="Calibri"/>
              </a:rPr>
              <a:t>EN ART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sp>
        <p:nvSpPr>
          <p:cNvPr id="50" name="object 19"/>
          <p:cNvSpPr/>
          <p:nvPr/>
        </p:nvSpPr>
        <p:spPr>
          <a:xfrm>
            <a:off x="208429" y="4114766"/>
            <a:ext cx="4908967" cy="660217"/>
          </a:xfrm>
          <a:custGeom>
            <a:avLst/>
            <a:gdLst/>
            <a:ahLst/>
            <a:cxnLst/>
            <a:rect l="l" t="t" r="r" b="b"/>
            <a:pathLst>
              <a:path w="6256020" h="612139">
                <a:moveTo>
                  <a:pt x="6100953" y="0"/>
                </a:moveTo>
                <a:lnTo>
                  <a:pt x="0" y="0"/>
                </a:lnTo>
                <a:lnTo>
                  <a:pt x="0" y="612013"/>
                </a:lnTo>
                <a:lnTo>
                  <a:pt x="6255639" y="612013"/>
                </a:lnTo>
                <a:lnTo>
                  <a:pt x="6100953" y="0"/>
                </a:lnTo>
                <a:close/>
              </a:path>
            </a:pathLst>
          </a:custGeom>
          <a:solidFill>
            <a:srgbClr val="D2CA6F">
              <a:alpha val="89000"/>
            </a:srgbClr>
          </a:solidFill>
        </p:spPr>
        <p:txBody>
          <a:bodyPr wrap="square" lIns="0" tIns="0" rIns="0" bIns="0" rtlCol="0"/>
          <a:lstStyle/>
          <a:p>
            <a:endParaRPr sz="1860">
              <a:solidFill>
                <a:prstClr val="black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09513" y="1925052"/>
            <a:ext cx="11606050" cy="5121092"/>
            <a:chOff x="493077" y="1632510"/>
            <a:chExt cx="11231661" cy="4955895"/>
          </a:xfrm>
        </p:grpSpPr>
        <p:sp>
          <p:nvSpPr>
            <p:cNvPr id="34" name="object 5"/>
            <p:cNvSpPr txBox="1"/>
            <p:nvPr/>
          </p:nvSpPr>
          <p:spPr>
            <a:xfrm>
              <a:off x="4204853" y="4635306"/>
              <a:ext cx="2250628" cy="1424749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algn="ctr">
                <a:spcBef>
                  <a:spcPts val="103"/>
                </a:spcBef>
              </a:pPr>
              <a:r>
                <a:rPr sz="2273" b="1" dirty="0">
                  <a:solidFill>
                    <a:srgbClr val="6C6D70"/>
                  </a:solidFill>
                  <a:latin typeface="Calibri"/>
                  <a:cs typeface="Calibri"/>
                </a:rPr>
                <a:t>ALIVIOS</a:t>
              </a:r>
              <a:r>
                <a:rPr sz="2273" b="1" spc="-36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6C6D70"/>
                  </a:solidFill>
                  <a:latin typeface="Calibri"/>
                  <a:cs typeface="Calibri"/>
                </a:rPr>
                <a:t>Y</a:t>
              </a:r>
              <a:r>
                <a:rPr sz="2273" b="1" spc="-21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AGRAVANTES</a:t>
              </a:r>
              <a:endParaRPr sz="2273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algn="ctr">
                <a:spcBef>
                  <a:spcPts val="77"/>
                </a:spcBef>
              </a:pPr>
              <a:r>
                <a:rPr sz="2273" dirty="0">
                  <a:solidFill>
                    <a:srgbClr val="6C6D70"/>
                  </a:solidFill>
                  <a:latin typeface="Calibri"/>
                  <a:cs typeface="Calibri"/>
                </a:rPr>
                <a:t>en</a:t>
              </a:r>
              <a:r>
                <a:rPr sz="2273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spc="-5" dirty="0">
                  <a:solidFill>
                    <a:srgbClr val="6C6D70"/>
                  </a:solidFill>
                  <a:latin typeface="Calibri"/>
                  <a:cs typeface="Calibri"/>
                </a:rPr>
                <a:t>materia</a:t>
              </a:r>
              <a:r>
                <a:rPr sz="2273" spc="-15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spc="-5" dirty="0">
                  <a:solidFill>
                    <a:srgbClr val="6C6D70"/>
                  </a:solidFill>
                  <a:latin typeface="Calibri"/>
                  <a:cs typeface="Calibri"/>
                </a:rPr>
                <a:t>siniestral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object 6"/>
            <p:cNvSpPr txBox="1"/>
            <p:nvPr/>
          </p:nvSpPr>
          <p:spPr>
            <a:xfrm>
              <a:off x="6832601" y="4635306"/>
              <a:ext cx="2285201" cy="712375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algn="ctr">
                <a:spcBef>
                  <a:spcPts val="103"/>
                </a:spcBef>
              </a:pP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LITIGIOSIDAD</a:t>
              </a:r>
              <a:r>
                <a:rPr sz="2273" b="1" spc="-52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CONTENIDA</a:t>
              </a:r>
              <a:endParaRPr sz="2273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object 7"/>
            <p:cNvSpPr txBox="1"/>
            <p:nvPr/>
          </p:nvSpPr>
          <p:spPr>
            <a:xfrm>
              <a:off x="9441331" y="4635306"/>
              <a:ext cx="2041895" cy="1424749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algn="ctr">
                <a:spcBef>
                  <a:spcPts val="103"/>
                </a:spcBef>
              </a:pP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DELICADO</a:t>
              </a:r>
              <a:r>
                <a:rPr sz="2273" b="1" spc="-52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PANORAMA</a:t>
              </a:r>
              <a:endParaRPr sz="2273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algn="ctr">
                <a:spcBef>
                  <a:spcPts val="77"/>
                </a:spcBef>
              </a:pPr>
              <a:r>
                <a:rPr sz="2273" spc="-5" dirty="0">
                  <a:solidFill>
                    <a:srgbClr val="6C6D70"/>
                  </a:solidFill>
                  <a:latin typeface="Calibri"/>
                  <a:cs typeface="Calibri"/>
                </a:rPr>
                <a:t>económico</a:t>
              </a:r>
              <a:r>
                <a:rPr sz="2273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spc="-5" dirty="0">
                  <a:solidFill>
                    <a:srgbClr val="6C6D70"/>
                  </a:solidFill>
                  <a:latin typeface="Calibri"/>
                  <a:cs typeface="Calibri"/>
                </a:rPr>
                <a:t>financiero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object 12"/>
            <p:cNvSpPr/>
            <p:nvPr/>
          </p:nvSpPr>
          <p:spPr>
            <a:xfrm>
              <a:off x="649244" y="1632510"/>
              <a:ext cx="174714" cy="1584176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ln w="22225">
              <a:solidFill>
                <a:srgbClr val="D2CA6F"/>
              </a:solidFill>
            </a:ln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45" name="object 13"/>
            <p:cNvSpPr/>
            <p:nvPr/>
          </p:nvSpPr>
          <p:spPr>
            <a:xfrm>
              <a:off x="5410352" y="1632510"/>
              <a:ext cx="101262" cy="156970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D2CA6F"/>
              </a:solidFill>
            </a:ln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46" name="object 14"/>
            <p:cNvSpPr txBox="1"/>
            <p:nvPr/>
          </p:nvSpPr>
          <p:spPr>
            <a:xfrm>
              <a:off x="736601" y="1737529"/>
              <a:ext cx="4700632" cy="1369439"/>
            </a:xfrm>
            <a:prstGeom prst="rect">
              <a:avLst/>
            </a:prstGeom>
            <a:solidFill>
              <a:srgbClr val="E6DDA2">
                <a:alpha val="45097"/>
              </a:srgbClr>
            </a:solidFill>
          </p:spPr>
          <p:txBody>
            <a:bodyPr vert="horz" wrap="square" lIns="0" tIns="5249" rIns="0" bIns="0" rtlCol="0" anchor="ctr" anchorCtr="0">
              <a:noAutofit/>
            </a:bodyPr>
            <a:lstStyle/>
            <a:p>
              <a:pPr marL="827399" marR="890388" indent="-24277" algn="ctr"/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SERVICIOS Y ATENCIÓN </a:t>
              </a:r>
              <a:r>
                <a:rPr sz="2273" b="1" spc="-594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COBERTURA HABITUAL </a:t>
              </a:r>
              <a:r>
                <a:rPr sz="2273" b="1" spc="-594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DE</a:t>
              </a:r>
              <a:r>
                <a:rPr sz="2273" b="1" spc="-21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AT</a:t>
              </a:r>
              <a:r>
                <a:rPr sz="2273" b="1" spc="-21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Y EP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object 15"/>
            <p:cNvSpPr/>
            <p:nvPr/>
          </p:nvSpPr>
          <p:spPr>
            <a:xfrm>
              <a:off x="6808896" y="1667291"/>
              <a:ext cx="130675" cy="1551611"/>
            </a:xfrm>
            <a:custGeom>
              <a:avLst/>
              <a:gdLst/>
              <a:ahLst/>
              <a:cxnLst/>
              <a:rect l="l" t="t" r="r" b="b"/>
              <a:pathLst>
                <a:path w="344170" h="2070100">
                  <a:moveTo>
                    <a:pt x="0" y="2069846"/>
                  </a:moveTo>
                  <a:lnTo>
                    <a:pt x="343788" y="2069846"/>
                  </a:lnTo>
                </a:path>
                <a:path w="344170" h="2070100">
                  <a:moveTo>
                    <a:pt x="5587" y="3301"/>
                  </a:moveTo>
                  <a:lnTo>
                    <a:pt x="5587" y="2066416"/>
                  </a:lnTo>
                </a:path>
                <a:path w="344170" h="2070100">
                  <a:moveTo>
                    <a:pt x="0" y="0"/>
                  </a:moveTo>
                  <a:lnTo>
                    <a:pt x="175386" y="0"/>
                  </a:lnTo>
                </a:path>
              </a:pathLst>
            </a:custGeom>
            <a:ln w="1905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48" name="object 16"/>
            <p:cNvSpPr/>
            <p:nvPr/>
          </p:nvSpPr>
          <p:spPr>
            <a:xfrm>
              <a:off x="11480800" y="1667291"/>
              <a:ext cx="243938" cy="1577008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9" y="0"/>
                  </a:moveTo>
                  <a:lnTo>
                    <a:pt x="0" y="0"/>
                  </a:lnTo>
                </a:path>
                <a:path w="533400" h="2070100">
                  <a:moveTo>
                    <a:pt x="524383" y="2066671"/>
                  </a:moveTo>
                  <a:lnTo>
                    <a:pt x="524383" y="3555"/>
                  </a:lnTo>
                </a:path>
                <a:path w="533400" h="2070100">
                  <a:moveTo>
                    <a:pt x="533019" y="2069846"/>
                  </a:moveTo>
                  <a:lnTo>
                    <a:pt x="261112" y="2069846"/>
                  </a:lnTo>
                </a:path>
              </a:pathLst>
            </a:custGeom>
            <a:ln w="1905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49" name="object 17"/>
            <p:cNvSpPr txBox="1"/>
            <p:nvPr/>
          </p:nvSpPr>
          <p:spPr>
            <a:xfrm>
              <a:off x="6894257" y="1747013"/>
              <a:ext cx="4708512" cy="1368000"/>
            </a:xfrm>
            <a:prstGeom prst="rect">
              <a:avLst/>
            </a:prstGeom>
            <a:solidFill>
              <a:srgbClr val="8F8E7E">
                <a:alpha val="12156"/>
              </a:srgbClr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05747" marR="822806" indent="1968" algn="ctr"/>
              <a:r>
                <a:rPr sz="2273" b="1" dirty="0">
                  <a:solidFill>
                    <a:srgbClr val="777777"/>
                  </a:solidFill>
                  <a:latin typeface="Calibri"/>
                  <a:cs typeface="Calibri"/>
                </a:rPr>
                <a:t>ATENCIÓN </a:t>
              </a:r>
              <a:r>
                <a:rPr sz="2273" b="1" spc="5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777777"/>
                  </a:solidFill>
                  <a:latin typeface="Calibri"/>
                  <a:cs typeface="Calibri"/>
                </a:rPr>
                <a:t>POR</a:t>
              </a:r>
              <a:r>
                <a:rPr sz="2273" b="1" spc="-41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777777"/>
                  </a:solidFill>
                  <a:latin typeface="Calibri"/>
                  <a:cs typeface="Calibri"/>
                </a:rPr>
                <a:t>COVID</a:t>
              </a:r>
              <a:r>
                <a:rPr lang="es-AR" sz="2273" b="1" spc="-5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777777"/>
                  </a:solidFill>
                  <a:latin typeface="Calibri"/>
                  <a:cs typeface="Calibri"/>
                </a:rPr>
                <a:t>PATOLOGÍA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R="15090" algn="ctr"/>
              <a:r>
                <a:rPr sz="2273" b="1" dirty="0">
                  <a:solidFill>
                    <a:srgbClr val="777777"/>
                  </a:solidFill>
                  <a:latin typeface="Calibri"/>
                  <a:cs typeface="Calibri"/>
                </a:rPr>
                <a:t>AJENA/EXTRAÑA</a:t>
              </a:r>
              <a:r>
                <a:rPr sz="2273" b="1" spc="-67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777777"/>
                  </a:solidFill>
                  <a:latin typeface="Calibri"/>
                  <a:cs typeface="Calibri"/>
                </a:rPr>
                <a:t>NO</a:t>
              </a:r>
              <a:r>
                <a:rPr sz="2273" b="1" spc="-10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777777"/>
                  </a:solidFill>
                  <a:latin typeface="Calibri"/>
                  <a:cs typeface="Calibri"/>
                </a:rPr>
                <a:t>LISTADA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bject 21"/>
            <p:cNvSpPr txBox="1"/>
            <p:nvPr/>
          </p:nvSpPr>
          <p:spPr>
            <a:xfrm>
              <a:off x="1723345" y="4667350"/>
              <a:ext cx="283533" cy="298415"/>
            </a:xfrm>
            <a:prstGeom prst="rect">
              <a:avLst/>
            </a:prstGeom>
          </p:spPr>
          <p:txBody>
            <a:bodyPr vert="horz" wrap="square" lIns="0" tIns="12467" rIns="0" bIns="0" rtlCol="0">
              <a:spAutoFit/>
            </a:bodyPr>
            <a:lstStyle/>
            <a:p>
              <a:pPr marL="13123">
                <a:spcBef>
                  <a:spcPts val="98"/>
                </a:spcBef>
              </a:pPr>
              <a:r>
                <a:rPr sz="1860" spc="-5" dirty="0">
                  <a:solidFill>
                    <a:srgbClr val="FFFFFF"/>
                  </a:solidFill>
                  <a:latin typeface="Calibri"/>
                  <a:cs typeface="Calibri"/>
                </a:rPr>
                <a:t>*</a:t>
              </a:r>
              <a:endParaRPr sz="186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bject 22"/>
            <p:cNvSpPr txBox="1"/>
            <p:nvPr/>
          </p:nvSpPr>
          <p:spPr>
            <a:xfrm>
              <a:off x="889142" y="3866353"/>
              <a:ext cx="4444499" cy="394467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>
                <a:spcBef>
                  <a:spcPts val="103"/>
                </a:spcBef>
              </a:pPr>
              <a:r>
                <a:rPr sz="2480" b="1" spc="83" dirty="0">
                  <a:solidFill>
                    <a:srgbClr val="FFFFFF"/>
                  </a:solidFill>
                  <a:latin typeface="Calibri"/>
                  <a:cs typeface="Calibri"/>
                </a:rPr>
                <a:t>Condicionados</a:t>
              </a:r>
              <a:r>
                <a:rPr sz="2480" b="1" spc="222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480" b="1" spc="67" dirty="0">
                  <a:solidFill>
                    <a:srgbClr val="FFFFFF"/>
                  </a:solidFill>
                  <a:latin typeface="Calibri"/>
                  <a:cs typeface="Calibri"/>
                </a:rPr>
                <a:t>por:</a:t>
              </a:r>
              <a:endParaRPr sz="248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bject 25"/>
            <p:cNvSpPr/>
            <p:nvPr/>
          </p:nvSpPr>
          <p:spPr>
            <a:xfrm>
              <a:off x="5842000" y="2121680"/>
              <a:ext cx="632832" cy="675307"/>
            </a:xfrm>
            <a:custGeom>
              <a:avLst/>
              <a:gdLst/>
              <a:ahLst/>
              <a:cxnLst/>
              <a:rect l="l" t="t" r="r" b="b"/>
              <a:pathLst>
                <a:path w="545465" h="572135">
                  <a:moveTo>
                    <a:pt x="272569" y="0"/>
                  </a:moveTo>
                  <a:lnTo>
                    <a:pt x="228500" y="4698"/>
                  </a:lnTo>
                  <a:lnTo>
                    <a:pt x="209958" y="22225"/>
                  </a:lnTo>
                  <a:lnTo>
                    <a:pt x="209958" y="227456"/>
                  </a:lnTo>
                  <a:lnTo>
                    <a:pt x="20093" y="227456"/>
                  </a:lnTo>
                  <a:lnTo>
                    <a:pt x="865" y="264775"/>
                  </a:lnTo>
                  <a:lnTo>
                    <a:pt x="0" y="278594"/>
                  </a:lnTo>
                  <a:lnTo>
                    <a:pt x="21" y="294358"/>
                  </a:lnTo>
                  <a:lnTo>
                    <a:pt x="9933" y="337057"/>
                  </a:lnTo>
                  <a:lnTo>
                    <a:pt x="21871" y="345313"/>
                  </a:lnTo>
                  <a:lnTo>
                    <a:pt x="209958" y="345313"/>
                  </a:lnTo>
                  <a:lnTo>
                    <a:pt x="209958" y="551052"/>
                  </a:lnTo>
                  <a:lnTo>
                    <a:pt x="249084" y="571117"/>
                  </a:lnTo>
                  <a:lnTo>
                    <a:pt x="272569" y="572134"/>
                  </a:lnTo>
                  <a:lnTo>
                    <a:pt x="288857" y="571674"/>
                  </a:lnTo>
                  <a:lnTo>
                    <a:pt x="326036" y="562990"/>
                  </a:lnTo>
                  <a:lnTo>
                    <a:pt x="334418" y="551052"/>
                  </a:lnTo>
                  <a:lnTo>
                    <a:pt x="334418" y="345313"/>
                  </a:lnTo>
                  <a:lnTo>
                    <a:pt x="523140" y="345313"/>
                  </a:lnTo>
                  <a:lnTo>
                    <a:pt x="544147" y="308352"/>
                  </a:lnTo>
                  <a:lnTo>
                    <a:pt x="545111" y="286384"/>
                  </a:lnTo>
                  <a:lnTo>
                    <a:pt x="544699" y="271398"/>
                  </a:lnTo>
                  <a:lnTo>
                    <a:pt x="533554" y="232409"/>
                  </a:lnTo>
                  <a:lnTo>
                    <a:pt x="524537" y="227456"/>
                  </a:lnTo>
                  <a:lnTo>
                    <a:pt x="334418" y="227456"/>
                  </a:lnTo>
                  <a:lnTo>
                    <a:pt x="334418" y="22225"/>
                  </a:lnTo>
                  <a:lnTo>
                    <a:pt x="295929" y="1017"/>
                  </a:lnTo>
                  <a:lnTo>
                    <a:pt x="288857" y="460"/>
                  </a:lnTo>
                  <a:lnTo>
                    <a:pt x="272569" y="0"/>
                  </a:lnTo>
                  <a:close/>
                </a:path>
              </a:pathLst>
            </a:custGeom>
            <a:solidFill>
              <a:srgbClr val="005D61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54" name="object 26"/>
            <p:cNvSpPr txBox="1"/>
            <p:nvPr/>
          </p:nvSpPr>
          <p:spPr>
            <a:xfrm>
              <a:off x="493077" y="4635306"/>
              <a:ext cx="3255665" cy="1953099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algn="ctr">
                <a:spcBef>
                  <a:spcPts val="103"/>
                </a:spcBef>
              </a:pPr>
              <a:r>
                <a:rPr sz="2273" b="1" spc="-10" dirty="0">
                  <a:solidFill>
                    <a:srgbClr val="6C6D70"/>
                  </a:solidFill>
                  <a:latin typeface="Calibri"/>
                  <a:cs typeface="Calibri"/>
                </a:rPr>
                <a:t>COBERTURA</a:t>
              </a:r>
              <a:r>
                <a:rPr sz="2273" b="1" spc="-52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6C6D70"/>
                  </a:solidFill>
                  <a:latin typeface="Calibri"/>
                  <a:cs typeface="Calibri"/>
                </a:rPr>
                <a:t>INTEGRAL</a:t>
              </a:r>
              <a:endParaRPr sz="2273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/>
              <a:r>
                <a:rPr lang="es-AR" sz="2067" spc="-5" dirty="0">
                  <a:solidFill>
                    <a:srgbClr val="6C6D70"/>
                  </a:solidFill>
                  <a:latin typeface="Calibri"/>
                  <a:cs typeface="Calibri"/>
                </a:rPr>
                <a:t>D</a:t>
              </a:r>
              <a:r>
                <a:rPr sz="2067" spc="-5" dirty="0" err="1">
                  <a:solidFill>
                    <a:srgbClr val="6C6D70"/>
                  </a:solidFill>
                  <a:latin typeface="Calibri"/>
                  <a:cs typeface="Calibri"/>
                </a:rPr>
                <a:t>ineraria</a:t>
              </a:r>
              <a:endParaRPr lang="es-AR" sz="2067" spc="-5" dirty="0">
                <a:solidFill>
                  <a:srgbClr val="6C6D70"/>
                </a:solidFill>
                <a:latin typeface="Calibri"/>
                <a:cs typeface="Calibri"/>
              </a:endParaRPr>
            </a:p>
            <a:p>
              <a:pPr algn="ctr"/>
              <a:r>
                <a:rPr lang="es-AR" sz="2067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  <a:t>+</a:t>
              </a:r>
              <a:endParaRPr lang="es-AR" sz="2067" spc="-5" dirty="0">
                <a:solidFill>
                  <a:srgbClr val="6C6D70"/>
                </a:solidFill>
                <a:latin typeface="Calibri"/>
                <a:cs typeface="Calibri"/>
              </a:endParaRPr>
            </a:p>
            <a:p>
              <a:pPr algn="ctr"/>
              <a:r>
                <a:rPr sz="2067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lang="es-AR" sz="2067" dirty="0">
                  <a:solidFill>
                    <a:srgbClr val="6C6D70"/>
                  </a:solidFill>
                  <a:latin typeface="Calibri"/>
                  <a:cs typeface="Calibri"/>
                </a:rPr>
                <a:t>E</a:t>
              </a:r>
              <a:r>
                <a:rPr sz="2067" dirty="0">
                  <a:solidFill>
                    <a:srgbClr val="6C6D70"/>
                  </a:solidFill>
                  <a:latin typeface="Calibri"/>
                  <a:cs typeface="Calibri"/>
                </a:rPr>
                <a:t>n</a:t>
              </a:r>
              <a:r>
                <a:rPr sz="2067" spc="-5" dirty="0">
                  <a:solidFill>
                    <a:srgbClr val="6C6D70"/>
                  </a:solidFill>
                  <a:latin typeface="Calibri"/>
                  <a:cs typeface="Calibri"/>
                </a:rPr>
                <a:t> especie</a:t>
              </a:r>
              <a:endParaRPr sz="2067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" algn="ctr"/>
              <a:r>
                <a:rPr sz="2067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  <a:t>+</a:t>
              </a:r>
              <a:br>
                <a:rPr lang="es-AR" sz="2067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</a:br>
              <a:r>
                <a:rPr lang="es-AR" sz="2067" spc="-5" dirty="0">
                  <a:solidFill>
                    <a:srgbClr val="6C6D70"/>
                  </a:solidFill>
                  <a:latin typeface="Calibri"/>
                  <a:cs typeface="Calibri"/>
                </a:rPr>
                <a:t>P</a:t>
              </a:r>
              <a:r>
                <a:rPr sz="2067" spc="-5" dirty="0" err="1">
                  <a:solidFill>
                    <a:srgbClr val="6C6D70"/>
                  </a:solidFill>
                  <a:latin typeface="Calibri"/>
                  <a:cs typeface="Calibri"/>
                </a:rPr>
                <a:t>rocedimientos</a:t>
              </a:r>
              <a:r>
                <a:rPr sz="2067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067" spc="-5" dirty="0">
                  <a:solidFill>
                    <a:srgbClr val="6C6D70"/>
                  </a:solidFill>
                  <a:latin typeface="Calibri"/>
                  <a:cs typeface="Calibri"/>
                </a:rPr>
                <a:t>LRT</a:t>
              </a:r>
              <a:endParaRPr sz="2067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cxnSp>
          <p:nvCxnSpPr>
            <p:cNvPr id="7" name="Conector recto 6"/>
            <p:cNvCxnSpPr/>
            <p:nvPr/>
          </p:nvCxnSpPr>
          <p:spPr>
            <a:xfrm>
              <a:off x="3966882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>
              <a:off x="6683188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9332259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64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ATENCIÓN MÉDICA INTEGRAL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460090" y="2176542"/>
            <a:ext cx="11712170" cy="4642185"/>
            <a:chOff x="445248" y="1875887"/>
            <a:chExt cx="11334358" cy="4492437"/>
          </a:xfrm>
        </p:grpSpPr>
        <p:sp>
          <p:nvSpPr>
            <p:cNvPr id="33" name="object 22"/>
            <p:cNvSpPr txBox="1"/>
            <p:nvPr/>
          </p:nvSpPr>
          <p:spPr>
            <a:xfrm>
              <a:off x="1578512" y="1875887"/>
              <a:ext cx="4536504" cy="394467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>
                <a:spcBef>
                  <a:spcPts val="103"/>
                </a:spcBef>
              </a:pPr>
              <a:r>
                <a:rPr lang="es-AR" sz="2480" b="1" spc="83" dirty="0">
                  <a:solidFill>
                    <a:srgbClr val="FFFFFF"/>
                  </a:solidFill>
                  <a:cs typeface="Calibri"/>
                </a:rPr>
                <a:t>ATENCIÓN MÉDICA INTEGRAL</a:t>
              </a:r>
              <a:endParaRPr sz="248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5" name="object 10"/>
            <p:cNvSpPr txBox="1"/>
            <p:nvPr/>
          </p:nvSpPr>
          <p:spPr>
            <a:xfrm>
              <a:off x="1674182" y="2044250"/>
              <a:ext cx="3954572" cy="4151470"/>
            </a:xfrm>
            <a:prstGeom prst="rect">
              <a:avLst/>
            </a:prstGeom>
          </p:spPr>
          <p:txBody>
            <a:bodyPr vert="horz" wrap="square" lIns="0" tIns="2182" rIns="0" bIns="0" rtlCol="0">
              <a:spAutoFit/>
            </a:bodyPr>
            <a:lstStyle/>
            <a:p>
              <a:pPr marL="10911" marR="4365">
                <a:lnSpc>
                  <a:spcPct val="104200"/>
                </a:lnSpc>
                <a:spcBef>
                  <a:spcPts val="18"/>
                </a:spcBef>
              </a:pPr>
              <a:r>
                <a:rPr sz="2067" spc="-12" dirty="0">
                  <a:solidFill>
                    <a:srgbClr val="58595B"/>
                  </a:solidFill>
                  <a:cs typeface="Tahoma"/>
                </a:rPr>
                <a:t>Incorporación de </a:t>
              </a:r>
              <a:r>
                <a:rPr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Módulos </a:t>
              </a:r>
              <a:r>
                <a:rPr sz="2067" b="1" spc="34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de Aislamiento </a:t>
              </a:r>
              <a:r>
                <a:rPr sz="2067" b="1" spc="26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en  </a:t>
              </a:r>
              <a:r>
                <a:rPr lang="es-AR" sz="2067" b="1" spc="43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los prestadores</a:t>
              </a:r>
              <a:r>
                <a:rPr lang="es-AR" sz="2067" spc="-4" dirty="0">
                  <a:solidFill>
                    <a:srgbClr val="58595B"/>
                  </a:solidFill>
                  <a:cs typeface="Tahoma"/>
                </a:rPr>
                <a:t>.</a:t>
              </a:r>
              <a:endParaRPr sz="2067" dirty="0">
                <a:solidFill>
                  <a:prstClr val="black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br>
                <a:rPr lang="es-AR" sz="2067" spc="-12" dirty="0">
                  <a:solidFill>
                    <a:srgbClr val="58595B"/>
                  </a:solidFill>
                  <a:cs typeface="Tahoma"/>
                </a:rPr>
              </a:br>
              <a:br>
                <a:rPr lang="es-AR" sz="2067" spc="-12" dirty="0">
                  <a:solidFill>
                    <a:srgbClr val="58595B"/>
                  </a:solidFill>
                  <a:cs typeface="Tahoma"/>
                </a:rPr>
              </a:br>
              <a:r>
                <a:rPr sz="2067" spc="-12" dirty="0" err="1">
                  <a:solidFill>
                    <a:srgbClr val="58595B"/>
                  </a:solidFill>
                  <a:cs typeface="Tahoma"/>
                </a:rPr>
                <a:t>Relevamiento</a:t>
              </a:r>
              <a:r>
                <a:rPr sz="2067" spc="-1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60" dirty="0">
                  <a:solidFill>
                    <a:srgbClr val="58595B"/>
                  </a:solidFill>
                  <a:cs typeface="Tahoma"/>
                </a:rPr>
                <a:t>y </a:t>
              </a:r>
              <a:r>
                <a:rPr sz="2067" spc="4" dirty="0">
                  <a:solidFill>
                    <a:srgbClr val="58595B"/>
                  </a:solidFill>
                  <a:cs typeface="Tahoma"/>
                </a:rPr>
                <a:t>contratación </a:t>
              </a:r>
              <a:r>
                <a:rPr sz="2067" spc="-12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sz="2067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hoteles</a:t>
              </a:r>
              <a:r>
                <a:rPr lang="es-AR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y </a:t>
              </a:r>
              <a:r>
                <a:rPr sz="2067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proveedores</a:t>
              </a:r>
              <a:r>
                <a:rPr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 de traslados</a:t>
              </a:r>
              <a:r>
                <a:rPr sz="2067" b="1" spc="38" dirty="0">
                  <a:solidFill>
                    <a:srgbClr val="338C8E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sz="2067" spc="-22" dirty="0">
                  <a:solidFill>
                    <a:srgbClr val="58595B"/>
                  </a:solidFill>
                  <a:cs typeface="Tahoma"/>
                </a:rPr>
                <a:t>para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8" dirty="0">
                  <a:solidFill>
                    <a:srgbClr val="58595B"/>
                  </a:solidFill>
                  <a:cs typeface="Tahoma"/>
                </a:rPr>
                <a:t>pacientes</a:t>
              </a:r>
              <a:r>
                <a:rPr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43" dirty="0">
                  <a:solidFill>
                    <a:srgbClr val="58595B"/>
                  </a:solidFill>
                  <a:cs typeface="Tahoma"/>
                </a:rPr>
                <a:t>CON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86" dirty="0">
                  <a:solidFill>
                    <a:srgbClr val="58595B"/>
                  </a:solidFill>
                  <a:cs typeface="Tahoma"/>
                </a:rPr>
                <a:t>COVID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322" dirty="0">
                  <a:solidFill>
                    <a:srgbClr val="58595B"/>
                  </a:solidFill>
                  <a:cs typeface="Tahoma"/>
                </a:rPr>
                <a:t>+</a:t>
              </a:r>
              <a:endParaRPr sz="2067" dirty="0">
                <a:solidFill>
                  <a:prstClr val="black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br>
                <a:rPr lang="es-AR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</a:br>
              <a:br>
                <a:rPr lang="es-AR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</a:br>
              <a:r>
                <a:rPr sz="2067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Contacto</a:t>
              </a:r>
              <a:r>
                <a:rPr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permanente </a:t>
              </a:r>
              <a:r>
                <a:rPr sz="2067" spc="18" dirty="0">
                  <a:solidFill>
                    <a:srgbClr val="58595B"/>
                  </a:solidFill>
                  <a:cs typeface="Tahoma"/>
                </a:rPr>
                <a:t>con </a:t>
              </a:r>
              <a:r>
                <a:rPr sz="2067" spc="12" dirty="0" err="1">
                  <a:solidFill>
                    <a:srgbClr val="58595B"/>
                  </a:solidFill>
                  <a:cs typeface="Tahoma"/>
                </a:rPr>
                <a:t>hospitales</a:t>
              </a:r>
              <a:r>
                <a:rPr sz="2067" spc="-9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12" dirty="0" err="1">
                  <a:solidFill>
                    <a:srgbClr val="58595B"/>
                  </a:solidFill>
                  <a:cs typeface="Tahoma"/>
                </a:rPr>
                <a:t>públicos</a:t>
              </a:r>
              <a:r>
                <a:rPr sz="2067" spc="1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sz="2067" spc="-8" dirty="0">
                  <a:solidFill>
                    <a:srgbClr val="58595B"/>
                  </a:solidFill>
                  <a:cs typeface="Tahoma"/>
                </a:rPr>
                <a:t>informar </a:t>
              </a:r>
              <a:r>
                <a:rPr sz="2067" dirty="0">
                  <a:solidFill>
                    <a:srgbClr val="58595B"/>
                  </a:solidFill>
                  <a:cs typeface="Tahoma"/>
                </a:rPr>
                <a:t>módulos </a:t>
              </a:r>
              <a:r>
                <a:rPr sz="2067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sz="2067" spc="12" dirty="0">
                  <a:solidFill>
                    <a:srgbClr val="58595B"/>
                  </a:solidFill>
                  <a:cs typeface="Tahoma"/>
                </a:rPr>
                <a:t>trata</a:t>
              </a:r>
              <a:r>
                <a:rPr sz="2067" spc="8" dirty="0">
                  <a:solidFill>
                    <a:srgbClr val="58595B"/>
                  </a:solidFill>
                  <a:cs typeface="Tahoma"/>
                </a:rPr>
                <a:t>mientos</a:t>
              </a:r>
              <a:r>
                <a:rPr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30" dirty="0">
                  <a:solidFill>
                    <a:srgbClr val="58595B"/>
                  </a:solidFill>
                  <a:cs typeface="Tahoma"/>
                </a:rPr>
                <a:t>casos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77" dirty="0">
                  <a:solidFill>
                    <a:srgbClr val="58595B"/>
                  </a:solidFill>
                  <a:cs typeface="Tahoma"/>
                </a:rPr>
                <a:t>COVID</a:t>
              </a:r>
              <a:r>
                <a:rPr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313" dirty="0">
                  <a:solidFill>
                    <a:srgbClr val="58595B"/>
                  </a:solidFill>
                  <a:cs typeface="Tahoma"/>
                </a:rPr>
                <a:t>+</a:t>
              </a:r>
              <a:endParaRPr sz="2067" dirty="0">
                <a:solidFill>
                  <a:prstClr val="black"/>
                </a:solidFill>
                <a:cs typeface="Tahoma"/>
              </a:endParaRPr>
            </a:p>
            <a:p>
              <a:pPr>
                <a:spcBef>
                  <a:spcPts val="8"/>
                </a:spcBef>
              </a:pPr>
              <a:endParaRPr sz="2067" dirty="0">
                <a:solidFill>
                  <a:prstClr val="black"/>
                </a:solidFill>
                <a:cs typeface="Times New Roman"/>
              </a:endParaRPr>
            </a:p>
          </p:txBody>
        </p:sp>
        <p:sp>
          <p:nvSpPr>
            <p:cNvPr id="36" name="object 12"/>
            <p:cNvSpPr/>
            <p:nvPr/>
          </p:nvSpPr>
          <p:spPr>
            <a:xfrm>
              <a:off x="1445583" y="1910939"/>
              <a:ext cx="45719" cy="4404742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70">
                <a:solidFill>
                  <a:prstClr val="black"/>
                </a:solidFill>
              </a:endParaRPr>
            </a:p>
          </p:txBody>
        </p:sp>
        <p:sp>
          <p:nvSpPr>
            <p:cNvPr id="40" name="object 16"/>
            <p:cNvSpPr/>
            <p:nvPr/>
          </p:nvSpPr>
          <p:spPr>
            <a:xfrm>
              <a:off x="7160580" y="1904906"/>
              <a:ext cx="47044" cy="4173165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70">
                <a:solidFill>
                  <a:prstClr val="black"/>
                </a:solidFill>
              </a:endParaRPr>
            </a:p>
          </p:txBody>
        </p:sp>
        <p:sp>
          <p:nvSpPr>
            <p:cNvPr id="42" name="30 CuadroTexto"/>
            <p:cNvSpPr txBox="1"/>
            <p:nvPr/>
          </p:nvSpPr>
          <p:spPr>
            <a:xfrm>
              <a:off x="7345439" y="2003909"/>
              <a:ext cx="4434167" cy="4364415"/>
            </a:xfrm>
            <a:prstGeom prst="rect">
              <a:avLst/>
            </a:prstGeom>
            <a:noFill/>
          </p:spPr>
          <p:txBody>
            <a:bodyPr wrap="square" lIns="78557" tIns="39279" rIns="78557" bIns="39279" rtlCol="0">
              <a:spAutoFit/>
            </a:bodyPr>
            <a:lstStyle/>
            <a:p>
              <a:pPr marL="10911" marR="4365">
                <a:lnSpc>
                  <a:spcPct val="104200"/>
                </a:lnSpc>
              </a:pPr>
              <a:r>
                <a:rPr lang="es-ES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Protocolo operativo de gestión interna</a:t>
              </a:r>
              <a:r>
                <a:rPr lang="es-ES" sz="2067" spc="12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67" spc="-2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ES" sz="2067" spc="8" dirty="0">
                  <a:solidFill>
                    <a:srgbClr val="58595B"/>
                  </a:solidFill>
                  <a:cs typeface="Tahoma"/>
                </a:rPr>
                <a:t>proceso</a:t>
              </a:r>
              <a:r>
                <a:rPr lang="es-ES" sz="2067" spc="-18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dirty="0">
                  <a:solidFill>
                    <a:srgbClr val="58595B"/>
                  </a:solidFill>
                  <a:cs typeface="Tahoma"/>
                </a:rPr>
                <a:t>desde</a:t>
              </a:r>
              <a:r>
                <a:rPr lang="es-ES" sz="2067" spc="-18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8" dirty="0">
                  <a:solidFill>
                    <a:srgbClr val="58595B"/>
                  </a:solidFill>
                  <a:cs typeface="Tahoma"/>
                </a:rPr>
                <a:t>recepción</a:t>
              </a:r>
              <a:r>
                <a:rPr lang="es-ES" sz="2067" spc="-18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12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ES" sz="2067" spc="-18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12" dirty="0">
                  <a:solidFill>
                    <a:srgbClr val="58595B"/>
                  </a:solidFill>
                  <a:cs typeface="Tahoma"/>
                </a:rPr>
                <a:t>denuncia, </a:t>
              </a:r>
              <a:r>
                <a:rPr lang="es-ES" sz="2067" spc="4" dirty="0">
                  <a:solidFill>
                    <a:srgbClr val="58595B"/>
                  </a:solidFill>
                  <a:cs typeface="Tahoma"/>
                </a:rPr>
                <a:t>prestación </a:t>
              </a:r>
              <a:r>
                <a:rPr lang="es-ES" sz="2067" dirty="0">
                  <a:solidFill>
                    <a:srgbClr val="58595B"/>
                  </a:solidFill>
                  <a:cs typeface="Tahoma"/>
                </a:rPr>
                <a:t>médica</a:t>
              </a:r>
              <a:r>
                <a:rPr lang="es-ES" sz="2067" spc="-26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67" spc="-8" dirty="0">
                  <a:solidFill>
                    <a:srgbClr val="58595B"/>
                  </a:solidFill>
                  <a:cs typeface="Tahoma"/>
                </a:rPr>
                <a:t>seguimiento, </a:t>
              </a:r>
              <a:r>
                <a:rPr lang="es-ES" sz="2067" spc="4" dirty="0">
                  <a:solidFill>
                    <a:srgbClr val="58595B"/>
                  </a:solidFill>
                  <a:cs typeface="Tahoma"/>
                </a:rPr>
                <a:t>control</a:t>
              </a:r>
              <a:r>
                <a:rPr lang="es-ES" sz="2067" spc="-163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60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ES"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4" dirty="0">
                  <a:solidFill>
                    <a:srgbClr val="58595B"/>
                  </a:solidFill>
                  <a:cs typeface="Tahoma"/>
                </a:rPr>
                <a:t>alta</a:t>
              </a:r>
            </a:p>
            <a:p>
              <a:pPr marL="10911" marR="4365">
                <a:lnSpc>
                  <a:spcPct val="104200"/>
                </a:lnSpc>
              </a:pPr>
              <a:endParaRPr lang="es-ES" sz="2067" spc="-4" dirty="0">
                <a:solidFill>
                  <a:srgbClr val="58595B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endParaRPr lang="es-ES" sz="2067" spc="-4" dirty="0">
                <a:solidFill>
                  <a:srgbClr val="58595B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endParaRPr lang="es-ES" sz="2067" spc="-4" dirty="0">
                <a:solidFill>
                  <a:srgbClr val="58595B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r>
                <a:rPr lang="es-ES" sz="2067" spc="-30" dirty="0">
                  <a:solidFill>
                    <a:srgbClr val="58595B"/>
                  </a:solidFill>
                  <a:cs typeface="Tahoma"/>
                </a:rPr>
                <a:t>Armado</a:t>
              </a:r>
              <a:r>
                <a:rPr lang="es-ES" sz="2067" spc="-201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26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ES" sz="2067" spc="-19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56" dirty="0">
                  <a:solidFill>
                    <a:srgbClr val="58595B"/>
                  </a:solidFill>
                  <a:cs typeface="Tahoma"/>
                </a:rPr>
                <a:t>“Grupos</a:t>
              </a:r>
              <a:r>
                <a:rPr lang="es-ES" sz="2067" spc="-19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107" dirty="0">
                  <a:solidFill>
                    <a:srgbClr val="58595B"/>
                  </a:solidFill>
                  <a:cs typeface="Tahoma"/>
                </a:rPr>
                <a:t>COVID”.</a:t>
              </a:r>
              <a:r>
                <a:rPr lang="es-ES" sz="2067" spc="-19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Refuerzo de los planteles </a:t>
              </a:r>
              <a:r>
                <a:rPr lang="es-ES" sz="2067" spc="-26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lang="es-ES" sz="2067" spc="-4" dirty="0">
                  <a:solidFill>
                    <a:srgbClr val="58595B"/>
                  </a:solidFill>
                  <a:cs typeface="Tahoma"/>
                </a:rPr>
                <a:t>médicos </a:t>
              </a:r>
              <a:r>
                <a:rPr lang="es-ES" sz="2067" spc="-34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ES" sz="2067" spc="-26" dirty="0">
                  <a:solidFill>
                    <a:srgbClr val="58595B"/>
                  </a:solidFill>
                  <a:cs typeface="Tahoma"/>
                </a:rPr>
                <a:t>auditoría </a:t>
              </a:r>
              <a:r>
                <a:rPr lang="es-ES" sz="2067" spc="-73" dirty="0">
                  <a:solidFill>
                    <a:srgbClr val="58595B"/>
                  </a:solidFill>
                  <a:cs typeface="Tahoma"/>
                </a:rPr>
                <a:t>y </a:t>
              </a:r>
              <a:r>
                <a:rPr lang="es-ES" sz="2067" spc="-22" dirty="0">
                  <a:solidFill>
                    <a:srgbClr val="58595B"/>
                  </a:solidFill>
                  <a:cs typeface="Tahoma"/>
                </a:rPr>
                <a:t>seguimiento.  </a:t>
              </a:r>
              <a:r>
                <a:rPr lang="es-ES" sz="2067" spc="4" dirty="0">
                  <a:solidFill>
                    <a:srgbClr val="58595B"/>
                  </a:solidFill>
                  <a:cs typeface="Tahoma"/>
                </a:rPr>
                <a:t>Especialistas </a:t>
              </a:r>
              <a:r>
                <a:rPr lang="es-ES" sz="2067" spc="-8" dirty="0" err="1">
                  <a:solidFill>
                    <a:srgbClr val="58595B"/>
                  </a:solidFill>
                  <a:cs typeface="Tahoma"/>
                </a:rPr>
                <a:t>infectólogos</a:t>
              </a:r>
              <a:r>
                <a:rPr lang="es-ES" sz="2067" spc="-8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67" spc="-2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dirty="0">
                  <a:solidFill>
                    <a:srgbClr val="58595B"/>
                  </a:solidFill>
                  <a:cs typeface="Tahoma"/>
                </a:rPr>
                <a:t>clínicos y</a:t>
              </a:r>
              <a:r>
                <a:rPr lang="es-ES" sz="2067" spc="-262" dirty="0">
                  <a:solidFill>
                    <a:srgbClr val="58595B"/>
                  </a:solidFill>
                  <a:cs typeface="Tahoma"/>
                </a:rPr>
                <a:t>  </a:t>
              </a:r>
              <a:r>
                <a:rPr lang="es-ES" sz="2067" spc="-4" dirty="0">
                  <a:solidFill>
                    <a:srgbClr val="58595B"/>
                  </a:solidFill>
                  <a:cs typeface="Tahoma"/>
                </a:rPr>
                <a:t>psicólogos</a:t>
              </a:r>
              <a:endParaRPr lang="es-ES" sz="2067" dirty="0">
                <a:solidFill>
                  <a:prstClr val="black"/>
                </a:solidFill>
                <a:cs typeface="Times New Roman"/>
              </a:endParaRPr>
            </a:p>
            <a:p>
              <a:pPr marL="10911" marR="4365">
                <a:lnSpc>
                  <a:spcPct val="104200"/>
                </a:lnSpc>
              </a:pPr>
              <a:endParaRPr lang="es-ES" sz="2067" spc="-4" dirty="0">
                <a:solidFill>
                  <a:srgbClr val="58595B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endParaRPr lang="es-ES" sz="2067" dirty="0">
                <a:solidFill>
                  <a:prstClr val="black"/>
                </a:solidFill>
                <a:cs typeface="Tahoma"/>
              </a:endParaRPr>
            </a:p>
          </p:txBody>
        </p:sp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248" y="2065904"/>
              <a:ext cx="863073" cy="861263"/>
            </a:xfrm>
            <a:prstGeom prst="rect">
              <a:avLst/>
            </a:prstGeom>
          </p:spPr>
        </p:pic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248" y="3391460"/>
              <a:ext cx="863073" cy="861263"/>
            </a:xfrm>
            <a:prstGeom prst="rect">
              <a:avLst/>
            </a:prstGeom>
          </p:spPr>
        </p:pic>
        <p:pic>
          <p:nvPicPr>
            <p:cNvPr id="60" name="Imagen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248" y="4904072"/>
              <a:ext cx="863073" cy="861263"/>
            </a:xfrm>
            <a:prstGeom prst="rect">
              <a:avLst/>
            </a:prstGeom>
          </p:spPr>
        </p:pic>
        <p:pic>
          <p:nvPicPr>
            <p:cNvPr id="61" name="Imagen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6339" y="2065904"/>
              <a:ext cx="863073" cy="861263"/>
            </a:xfrm>
            <a:prstGeom prst="rect">
              <a:avLst/>
            </a:prstGeom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6339" y="4089874"/>
              <a:ext cx="863073" cy="98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4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ASPECTOS ADMINISTRATIVOS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434986" y="2176542"/>
            <a:ext cx="11766332" cy="4587787"/>
            <a:chOff x="420954" y="1875887"/>
            <a:chExt cx="11386773" cy="4439794"/>
          </a:xfrm>
        </p:grpSpPr>
        <p:sp>
          <p:nvSpPr>
            <p:cNvPr id="33" name="object 22"/>
            <p:cNvSpPr txBox="1"/>
            <p:nvPr/>
          </p:nvSpPr>
          <p:spPr>
            <a:xfrm>
              <a:off x="1578512" y="1875887"/>
              <a:ext cx="4536504" cy="394467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>
                <a:spcBef>
                  <a:spcPts val="103"/>
                </a:spcBef>
              </a:pPr>
              <a:r>
                <a:rPr lang="es-AR" sz="2480" b="1" spc="83" dirty="0">
                  <a:solidFill>
                    <a:srgbClr val="FFFFFF"/>
                  </a:solidFill>
                  <a:cs typeface="Calibri"/>
                </a:rPr>
                <a:t>ATENCIÓN MÉDICA INTEGRAL</a:t>
              </a:r>
              <a:endParaRPr sz="248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5" name="object 10"/>
            <p:cNvSpPr txBox="1"/>
            <p:nvPr/>
          </p:nvSpPr>
          <p:spPr>
            <a:xfrm>
              <a:off x="1674182" y="2044250"/>
              <a:ext cx="3954572" cy="3958985"/>
            </a:xfrm>
            <a:prstGeom prst="rect">
              <a:avLst/>
            </a:prstGeom>
          </p:spPr>
          <p:txBody>
            <a:bodyPr vert="horz" wrap="square" lIns="0" tIns="2182" rIns="0" bIns="0" rtlCol="0">
              <a:spAutoFit/>
            </a:bodyPr>
            <a:lstStyle/>
            <a:p>
              <a:pPr marL="10911" marR="4365">
                <a:lnSpc>
                  <a:spcPct val="104200"/>
                </a:lnSpc>
                <a:spcBef>
                  <a:spcPts val="18"/>
                </a:spcBef>
              </a:pPr>
              <a:r>
                <a:rPr lang="es-ES" sz="2067" b="1" spc="-8" dirty="0">
                  <a:solidFill>
                    <a:srgbClr val="BBB322"/>
                  </a:solidFill>
                  <a:cs typeface="Calibri"/>
                </a:rPr>
                <a:t>CANALES DE ATENCIÓN MÚLTIPLES</a:t>
              </a:r>
              <a:r>
                <a:rPr lang="es-ES" sz="2067" spc="-8" dirty="0">
                  <a:solidFill>
                    <a:prstClr val="black"/>
                  </a:solidFill>
                </a:rPr>
                <a:t> </a:t>
              </a:r>
              <a:r>
                <a:rPr lang="es-ES" sz="2067" spc="-12" dirty="0">
                  <a:solidFill>
                    <a:srgbClr val="58595B"/>
                  </a:solidFill>
                  <a:cs typeface="Tahoma"/>
                </a:rPr>
                <a:t>Activación de contactos vía  teléfono, mail, plataformas digitales para encuentros virtuales.</a:t>
              </a:r>
            </a:p>
            <a:p>
              <a:pPr marL="10911" marR="4365">
                <a:lnSpc>
                  <a:spcPct val="104200"/>
                </a:lnSpc>
                <a:spcBef>
                  <a:spcPts val="18"/>
                </a:spcBef>
              </a:pPr>
              <a:br>
                <a:rPr lang="es-ES" sz="2067" b="1" spc="-8" dirty="0">
                  <a:solidFill>
                    <a:srgbClr val="BBB322"/>
                  </a:solidFill>
                  <a:cs typeface="Calibri"/>
                </a:rPr>
              </a:br>
              <a:br>
                <a:rPr lang="es-ES" sz="2067" b="1" spc="-8" dirty="0">
                  <a:solidFill>
                    <a:srgbClr val="BBB322"/>
                  </a:solidFill>
                  <a:cs typeface="Calibri"/>
                </a:rPr>
              </a:br>
              <a:r>
                <a:rPr lang="es-ES" sz="2067" b="1" spc="-8" dirty="0">
                  <a:solidFill>
                    <a:srgbClr val="BBB322"/>
                  </a:solidFill>
                  <a:cs typeface="Calibri"/>
                </a:rPr>
                <a:t>CECAP 24 x 7 </a:t>
              </a:r>
              <a:r>
                <a:rPr lang="es-ES" sz="2067" spc="-12" dirty="0">
                  <a:solidFill>
                    <a:srgbClr val="58595B"/>
                  </a:solidFill>
                  <a:cs typeface="Tahoma"/>
                </a:rPr>
                <a:t>para atender las llamadas de  emergencias por la nueva patología.</a:t>
              </a:r>
            </a:p>
            <a:p>
              <a:pPr marL="10911" marR="4365">
                <a:lnSpc>
                  <a:spcPct val="104200"/>
                </a:lnSpc>
              </a:pPr>
              <a:br>
                <a:rPr lang="es-ES" sz="2067" spc="-12" dirty="0">
                  <a:solidFill>
                    <a:srgbClr val="58595B"/>
                  </a:solidFill>
                  <a:cs typeface="Tahoma"/>
                </a:rPr>
              </a:br>
              <a:br>
                <a:rPr lang="es-ES" sz="2067" spc="-12" dirty="0">
                  <a:solidFill>
                    <a:srgbClr val="58595B"/>
                  </a:solidFill>
                  <a:cs typeface="Tahoma"/>
                </a:rPr>
              </a:br>
              <a:r>
                <a:rPr lang="es-ES" sz="2067" b="1" spc="-8" dirty="0">
                  <a:solidFill>
                    <a:srgbClr val="BBB322"/>
                  </a:solidFill>
                  <a:cs typeface="Calibri"/>
                </a:rPr>
                <a:t>Readecuación de PROVEEDORES</a:t>
              </a:r>
            </a:p>
          </p:txBody>
        </p:sp>
        <p:sp>
          <p:nvSpPr>
            <p:cNvPr id="36" name="object 12"/>
            <p:cNvSpPr/>
            <p:nvPr/>
          </p:nvSpPr>
          <p:spPr>
            <a:xfrm>
              <a:off x="1445583" y="1910939"/>
              <a:ext cx="45719" cy="4404742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70">
                <a:solidFill>
                  <a:prstClr val="black"/>
                </a:solidFill>
              </a:endParaRPr>
            </a:p>
          </p:txBody>
        </p:sp>
        <p:sp>
          <p:nvSpPr>
            <p:cNvPr id="40" name="object 16"/>
            <p:cNvSpPr/>
            <p:nvPr/>
          </p:nvSpPr>
          <p:spPr>
            <a:xfrm>
              <a:off x="7673201" y="1904906"/>
              <a:ext cx="45719" cy="4410775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70">
                <a:solidFill>
                  <a:prstClr val="black"/>
                </a:solidFill>
              </a:endParaRPr>
            </a:p>
          </p:txBody>
        </p:sp>
        <p:sp>
          <p:nvSpPr>
            <p:cNvPr id="42" name="30 CuadroTexto"/>
            <p:cNvSpPr txBox="1"/>
            <p:nvPr/>
          </p:nvSpPr>
          <p:spPr>
            <a:xfrm>
              <a:off x="7858061" y="2003909"/>
              <a:ext cx="3949666" cy="4189244"/>
            </a:xfrm>
            <a:prstGeom prst="rect">
              <a:avLst/>
            </a:prstGeom>
            <a:noFill/>
          </p:spPr>
          <p:txBody>
            <a:bodyPr wrap="square" lIns="78557" tIns="39279" rIns="78557" bIns="39279" rtlCol="0">
              <a:spAutoFit/>
            </a:bodyPr>
            <a:lstStyle/>
            <a:p>
              <a:pPr marL="10911" marR="4365">
                <a:lnSpc>
                  <a:spcPct val="104200"/>
                </a:lnSpc>
                <a:spcBef>
                  <a:spcPts val="18"/>
                </a:spcBef>
              </a:pPr>
              <a:r>
                <a:rPr lang="es-MX" sz="2067" b="1" spc="-8" dirty="0">
                  <a:solidFill>
                    <a:srgbClr val="BBB322"/>
                  </a:solidFill>
                  <a:cs typeface="Calibri"/>
                </a:rPr>
                <a:t>COMUNICACIÓN </a:t>
              </a:r>
              <a:r>
                <a:rPr lang="es-MX" sz="2067" spc="18" dirty="0">
                  <a:solidFill>
                    <a:srgbClr val="58595B"/>
                  </a:solidFill>
                  <a:cs typeface="Tahoma"/>
                </a:rPr>
                <a:t>con las </a:t>
              </a:r>
              <a:r>
                <a:rPr lang="es-MX" sz="2067" spc="4" dirty="0">
                  <a:solidFill>
                    <a:srgbClr val="58595B"/>
                  </a:solidFill>
                  <a:cs typeface="Tahoma"/>
                </a:rPr>
                <a:t>empre</a:t>
              </a:r>
              <a:r>
                <a:rPr lang="es-MX" sz="2067" spc="26" dirty="0">
                  <a:solidFill>
                    <a:srgbClr val="58595B"/>
                  </a:solidFill>
                  <a:cs typeface="Tahoma"/>
                </a:rPr>
                <a:t>sas </a:t>
              </a:r>
              <a:r>
                <a:rPr lang="es-MX" sz="2067" spc="22" dirty="0">
                  <a:solidFill>
                    <a:srgbClr val="58595B"/>
                  </a:solidFill>
                  <a:cs typeface="Tahoma"/>
                </a:rPr>
                <a:t>clientes </a:t>
              </a:r>
              <a:r>
                <a:rPr lang="es-MX" sz="2067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brindar </a:t>
              </a:r>
              <a:r>
                <a:rPr lang="es-MX" sz="2067" dirty="0">
                  <a:solidFill>
                    <a:srgbClr val="58595B"/>
                  </a:solidFill>
                  <a:cs typeface="Tahoma"/>
                </a:rPr>
                <a:t>información </a:t>
              </a:r>
              <a:r>
                <a:rPr lang="es-MX" sz="2067" spc="-4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lang="es-MX" sz="2067" spc="8" dirty="0">
                  <a:solidFill>
                    <a:srgbClr val="58595B"/>
                  </a:solidFill>
                  <a:cs typeface="Tahoma"/>
                </a:rPr>
                <a:t>pre</a:t>
              </a:r>
              <a:r>
                <a:rPr lang="es-MX" sz="2067" dirty="0">
                  <a:solidFill>
                    <a:srgbClr val="58595B"/>
                  </a:solidFill>
                  <a:cs typeface="Tahoma"/>
                </a:rPr>
                <a:t>vención</a:t>
              </a:r>
              <a:r>
                <a:rPr lang="es-MX" sz="2067" spc="-14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67" spc="-14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dirty="0">
                  <a:solidFill>
                    <a:srgbClr val="58595B"/>
                  </a:solidFill>
                  <a:cs typeface="Tahoma"/>
                </a:rPr>
                <a:t>acuerdo</a:t>
              </a:r>
              <a:r>
                <a:rPr lang="es-MX" sz="2067" spc="-14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18" dirty="0">
                  <a:solidFill>
                    <a:srgbClr val="58595B"/>
                  </a:solidFill>
                  <a:cs typeface="Tahoma"/>
                </a:rPr>
                <a:t>con</a:t>
              </a:r>
              <a:r>
                <a:rPr lang="es-MX" sz="2067" spc="-14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la</a:t>
              </a:r>
              <a:r>
                <a:rPr lang="es-MX" sz="2067" spc="-14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normativa</a:t>
              </a:r>
              <a:r>
                <a:rPr lang="es-MX" sz="2067" spc="-14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52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MX" sz="2067" spc="-14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4" dirty="0">
                  <a:solidFill>
                    <a:srgbClr val="58595B"/>
                  </a:solidFill>
                  <a:cs typeface="Tahoma"/>
                </a:rPr>
                <a:t>adecua</a:t>
              </a:r>
              <a:r>
                <a:rPr lang="es-MX" sz="2067" spc="-18" dirty="0">
                  <a:solidFill>
                    <a:srgbClr val="58595B"/>
                  </a:solidFill>
                  <a:cs typeface="Tahoma"/>
                </a:rPr>
                <a:t>da</a:t>
              </a:r>
              <a:r>
                <a:rPr lang="es-MX"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22" dirty="0">
                  <a:solidFill>
                    <a:srgbClr val="58595B"/>
                  </a:solidFill>
                  <a:cs typeface="Tahoma"/>
                </a:rPr>
                <a:t>a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8" dirty="0">
                  <a:solidFill>
                    <a:srgbClr val="58595B"/>
                  </a:solidFill>
                  <a:cs typeface="Tahoma"/>
                </a:rPr>
                <a:t>su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4" dirty="0">
                  <a:solidFill>
                    <a:srgbClr val="58595B"/>
                  </a:solidFill>
                  <a:cs typeface="Tahoma"/>
                </a:rPr>
                <a:t>actividad.</a:t>
              </a:r>
              <a:endParaRPr lang="es-MX" sz="2067" dirty="0">
                <a:solidFill>
                  <a:prstClr val="black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br>
                <a:rPr lang="es-MX" sz="2067" b="1" spc="34" dirty="0">
                  <a:solidFill>
                    <a:srgbClr val="BBB322"/>
                  </a:solidFill>
                  <a:cs typeface="Calibri"/>
                </a:rPr>
              </a:br>
              <a:br>
                <a:rPr lang="es-MX" sz="2067" b="1" spc="34" dirty="0">
                  <a:solidFill>
                    <a:srgbClr val="BBB322"/>
                  </a:solidFill>
                  <a:cs typeface="Calibri"/>
                </a:rPr>
              </a:br>
              <a:r>
                <a:rPr lang="es-MX" sz="2067" b="1" spc="34" dirty="0">
                  <a:solidFill>
                    <a:srgbClr val="BBB322"/>
                  </a:solidFill>
                  <a:cs typeface="Calibri"/>
                </a:rPr>
                <a:t>LANZAMIENTO</a:t>
              </a:r>
              <a:r>
                <a:rPr lang="es-MX" sz="2067" b="1" spc="-34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67" b="1" spc="56" dirty="0">
                  <a:solidFill>
                    <a:srgbClr val="BBB322"/>
                  </a:solidFill>
                  <a:cs typeface="Calibri"/>
                </a:rPr>
                <a:t>DE</a:t>
              </a:r>
              <a:r>
                <a:rPr lang="es-MX" sz="2067" b="1" spc="249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67" b="1" spc="107" dirty="0">
                  <a:solidFill>
                    <a:srgbClr val="BBB322"/>
                  </a:solidFill>
                  <a:cs typeface="Calibri"/>
                </a:rPr>
                <a:t>APPS</a:t>
              </a:r>
              <a:r>
                <a:rPr lang="es-MX" sz="2067" b="1" spc="-30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67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4" dirty="0">
                  <a:solidFill>
                    <a:srgbClr val="58595B"/>
                  </a:solidFill>
                  <a:cs typeface="Tahoma"/>
                </a:rPr>
                <a:t>uso</a:t>
              </a:r>
              <a:r>
                <a:rPr lang="es-MX"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dirty="0">
                  <a:solidFill>
                    <a:srgbClr val="58595B"/>
                  </a:solidFill>
                  <a:cs typeface="Tahoma"/>
                </a:rPr>
                <a:t>exclusivo</a:t>
              </a:r>
              <a:r>
                <a:rPr lang="es-MX"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12" dirty="0">
                  <a:solidFill>
                    <a:srgbClr val="58595B"/>
                  </a:solidFill>
                  <a:cs typeface="Tahoma"/>
                </a:rPr>
                <a:t>para 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trabajadores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52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trabajadoras</a:t>
              </a:r>
              <a:r>
                <a:rPr lang="es-MX"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12" dirty="0">
                  <a:solidFill>
                    <a:srgbClr val="58595B"/>
                  </a:solidFill>
                  <a:cs typeface="Tahoma"/>
                </a:rPr>
                <a:t>accidentados</a:t>
              </a:r>
              <a:endParaRPr lang="es-MX" sz="2067" dirty="0">
                <a:solidFill>
                  <a:prstClr val="black"/>
                </a:solidFill>
                <a:cs typeface="Tahoma"/>
              </a:endParaRPr>
            </a:p>
            <a:p>
              <a:pPr marL="10911"/>
              <a:br>
                <a:rPr lang="es-MX" sz="2067" spc="12" dirty="0">
                  <a:solidFill>
                    <a:srgbClr val="58595B"/>
                  </a:solidFill>
                  <a:cs typeface="Tahoma"/>
                </a:rPr>
              </a:br>
              <a:br>
                <a:rPr lang="es-MX" sz="2067" spc="12" dirty="0">
                  <a:solidFill>
                    <a:srgbClr val="58595B"/>
                  </a:solidFill>
                  <a:cs typeface="Tahoma"/>
                </a:rPr>
              </a:br>
              <a:r>
                <a:rPr lang="es-MX" sz="2067" spc="12" dirty="0">
                  <a:solidFill>
                    <a:srgbClr val="58595B"/>
                  </a:solidFill>
                  <a:cs typeface="Tahoma"/>
                </a:rPr>
                <a:t>Sistema</a:t>
              </a:r>
              <a:r>
                <a:rPr lang="es-MX"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b="1" spc="43" dirty="0">
                  <a:solidFill>
                    <a:srgbClr val="BBB322"/>
                  </a:solidFill>
                  <a:cs typeface="Calibri"/>
                </a:rPr>
                <a:t>TURNOS Y TRÁMITES ON LINE</a:t>
              </a:r>
              <a:endParaRPr lang="es-ES" sz="2067" dirty="0">
                <a:solidFill>
                  <a:prstClr val="black"/>
                </a:solidFill>
                <a:cs typeface="Tahoma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420954" y="1937245"/>
              <a:ext cx="847661" cy="4287451"/>
              <a:chOff x="459507" y="1952625"/>
              <a:chExt cx="847661" cy="4287451"/>
            </a:xfrm>
          </p:grpSpPr>
          <p:pic>
            <p:nvPicPr>
              <p:cNvPr id="51" name="Imagen 5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9507" y="1952625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2" name="Imagen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507" y="3865441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3" name="Imagen 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507" y="5378813"/>
                <a:ext cx="847661" cy="861263"/>
              </a:xfrm>
              <a:prstGeom prst="rect">
                <a:avLst/>
              </a:prstGeom>
            </p:spPr>
          </p:pic>
        </p:grpSp>
        <p:grpSp>
          <p:nvGrpSpPr>
            <p:cNvPr id="3" name="2 Grupo"/>
            <p:cNvGrpSpPr/>
            <p:nvPr/>
          </p:nvGrpSpPr>
          <p:grpSpPr>
            <a:xfrm>
              <a:off x="6663756" y="1937245"/>
              <a:ext cx="847661" cy="4287451"/>
              <a:chOff x="6663756" y="1937245"/>
              <a:chExt cx="847661" cy="4287451"/>
            </a:xfrm>
          </p:grpSpPr>
          <p:pic>
            <p:nvPicPr>
              <p:cNvPr id="54" name="Imagen 5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756" y="1937245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3756" y="3865441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8" name="Imagen 5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3756" y="5378813"/>
                <a:ext cx="847661" cy="8458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440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11922780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DENUNCIAS SOBRE TOTAL DE CONTAGIOS. </a:t>
            </a:r>
            <a:r>
              <a:rPr lang="es-MX" sz="2480" spc="62" dirty="0">
                <a:solidFill>
                  <a:schemeClr val="bg1"/>
                </a:solidFill>
                <a:latin typeface="Calibri"/>
                <a:cs typeface="Calibri"/>
              </a:rPr>
              <a:t>A NIVEL NACIONAL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sp>
        <p:nvSpPr>
          <p:cNvPr id="134" name="TextBox 4"/>
          <p:cNvSpPr txBox="1"/>
          <p:nvPr/>
        </p:nvSpPr>
        <p:spPr>
          <a:xfrm>
            <a:off x="388121" y="6752881"/>
            <a:ext cx="6302539" cy="280538"/>
          </a:xfrm>
          <a:prstGeom prst="rect">
            <a:avLst/>
          </a:prstGeom>
          <a:noFill/>
        </p:spPr>
        <p:txBody>
          <a:bodyPr wrap="square" lIns="82549" tIns="41274" rIns="82549" bIns="41274" rtlCol="0">
            <a:spAutoFit/>
          </a:bodyPr>
          <a:lstStyle/>
          <a:p>
            <a:pPr defTabSz="825485">
              <a:defRPr/>
            </a:pPr>
            <a:r>
              <a:rPr lang="es-AR" sz="1240" i="1" dirty="0">
                <a:solidFill>
                  <a:srgbClr val="E7E6E6">
                    <a:lumMod val="50000"/>
                  </a:srgbClr>
                </a:solidFill>
                <a:latin typeface="Calibri Light"/>
                <a:cs typeface="Calibri" panose="020F0502020204030204" pitchFamily="34" charset="0"/>
              </a:rPr>
              <a:t>Información estimada a partir de datos UART y SRT.</a:t>
            </a:r>
          </a:p>
        </p:txBody>
      </p:sp>
      <p:graphicFrame>
        <p:nvGraphicFramePr>
          <p:cNvPr id="3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3949"/>
              </p:ext>
            </p:extLst>
          </p:nvPr>
        </p:nvGraphicFramePr>
        <p:xfrm>
          <a:off x="388122" y="1868484"/>
          <a:ext cx="11901315" cy="4884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54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0" cap="sq">
          <a:solidFill>
            <a:srgbClr val="005D6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0DD1F347D02E4EBE37854F1C4D5DEC" ma:contentTypeVersion="11" ma:contentTypeDescription="Crear nuevo documento." ma:contentTypeScope="" ma:versionID="293fd928dda2a3f7a9e05d45b2cc2757">
  <xsd:schema xmlns:xsd="http://www.w3.org/2001/XMLSchema" xmlns:xs="http://www.w3.org/2001/XMLSchema" xmlns:p="http://schemas.microsoft.com/office/2006/metadata/properties" xmlns:ns3="f08c7361-fd72-4c76-babe-9542d79ed0a4" xmlns:ns4="bad92d0a-7fb6-46ed-9223-35a6aa3dd2a9" targetNamespace="http://schemas.microsoft.com/office/2006/metadata/properties" ma:root="true" ma:fieldsID="54cd4a9989a46b993fb44626a2f4f159" ns3:_="" ns4:_="">
    <xsd:import namespace="f08c7361-fd72-4c76-babe-9542d79ed0a4"/>
    <xsd:import namespace="bad92d0a-7fb6-46ed-9223-35a6aa3dd2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c7361-fd72-4c76-babe-9542d79ed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92d0a-7fb6-46ed-9223-35a6aa3dd2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872FD9-E280-4C99-A5B1-1F937F5093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D47EF-624D-4C5F-8265-7DBDFBDD66F2}">
  <ds:schemaRefs>
    <ds:schemaRef ds:uri="f08c7361-fd72-4c76-babe-9542d79ed0a4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ad92d0a-7fb6-46ed-9223-35a6aa3dd2a9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CCA3998-3B8A-407F-9FF6-3C1AE9865E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c7361-fd72-4c76-babe-9542d79ed0a4"/>
    <ds:schemaRef ds:uri="bad92d0a-7fb6-46ed-9223-35a6aa3d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</TotalTime>
  <Words>2338</Words>
  <Application>Microsoft Office PowerPoint</Application>
  <PresentationFormat>Personalizado</PresentationFormat>
  <Paragraphs>429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5" baseType="lpstr">
      <vt:lpstr>Arial</vt:lpstr>
      <vt:lpstr>Arial Black</vt:lpstr>
      <vt:lpstr>Arial Narrow</vt:lpstr>
      <vt:lpstr>Avenir Next LT Pro Light</vt:lpstr>
      <vt:lpstr>Calibri</vt:lpstr>
      <vt:lpstr>Calibri Light</vt:lpstr>
      <vt:lpstr>Century Gothic</vt:lpstr>
      <vt:lpstr>Lucida Sans</vt:lpstr>
      <vt:lpstr>Microsoft Yi Baiti</vt:lpstr>
      <vt:lpstr>Tahoma</vt:lpstr>
      <vt:lpstr>Times New Roman</vt:lpstr>
      <vt:lpstr>Wingdings</vt:lpstr>
      <vt:lpstr>Office Theme</vt:lpstr>
      <vt:lpstr>Tema de Office</vt:lpstr>
      <vt:lpstr>Presentación de PowerPoint</vt:lpstr>
      <vt:lpstr>Presentación de PowerPoint</vt:lpstr>
      <vt:lpstr>PREVENCIÓN</vt:lpstr>
      <vt:lpstr>PREVENCIÓN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IMPACTO COVID-19</vt:lpstr>
      <vt:lpstr>ATENCIÓN MÉDICA INTEGRAL</vt:lpstr>
      <vt:lpstr>Presentación de PowerPoint</vt:lpstr>
      <vt:lpstr>ATENCIÓN ADMINISTRATIVA GENERAL</vt:lpstr>
      <vt:lpstr>ATENCIÓN ADMINISTRATIVA GENERAL</vt:lpstr>
      <vt:lpstr>REVOLUCIÓN CUANTI Y</vt:lpstr>
      <vt:lpstr>CONCLUSIÓN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Brochure_OK_Final_OPTIMZ</dc:title>
  <dc:creator>Sofi</dc:creator>
  <cp:lastModifiedBy>Jacinto Ferreiro</cp:lastModifiedBy>
  <cp:revision>186</cp:revision>
  <dcterms:created xsi:type="dcterms:W3CDTF">2020-10-28T12:26:31Z</dcterms:created>
  <dcterms:modified xsi:type="dcterms:W3CDTF">2023-08-09T14:00:21Z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2020-09-24T00:00:00Z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2020-10-28T00:00:00Z</vt:filetime>
  </property>
  <property fmtid="{D5CDD505-2E9C-101B-9397-08002B2CF9AE}" pid="5" name="ContentTypeId">
    <vt:lpwstr>0x010100500DD1F347D02E4EBE37854F1C4D5DEC</vt:lpwstr>
  </property>
</Properties>
</file>