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392" r:id="rId19"/>
    <p:sldId id="270" r:id="rId20"/>
    <p:sldId id="271" r:id="rId21"/>
    <p:sldId id="272" r:id="rId22"/>
    <p:sldId id="403" r:id="rId23"/>
    <p:sldId id="394" r:id="rId24"/>
    <p:sldId id="27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293" r:id="rId34"/>
  </p:sldIdLst>
  <p:sldSz cx="20104100" cy="11309350"/>
  <p:notesSz cx="9928225" cy="679767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B21"/>
    <a:srgbClr val="E2E226"/>
    <a:srgbClr val="C6D137"/>
    <a:srgbClr val="D7E523"/>
    <a:srgbClr val="1D3A16"/>
    <a:srgbClr val="225C1E"/>
    <a:srgbClr val="2C5921"/>
    <a:srgbClr val="204018"/>
    <a:srgbClr val="12220E"/>
    <a:srgbClr val="C7B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3186" autoAdjust="0"/>
  </p:normalViewPr>
  <p:slideViewPr>
    <p:cSldViewPr snapToGrid="0">
      <p:cViewPr varScale="1">
        <p:scale>
          <a:sx n="37" d="100"/>
          <a:sy n="37" d="100"/>
        </p:scale>
        <p:origin x="114" y="222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Salvatierra" userId="77428dcc-9bae-40a6-bfad-f33467cb79aa" providerId="ADAL" clId="{380C4D3A-943C-4598-B995-DBCC5064B71E}"/>
    <pc:docChg chg="modSld">
      <pc:chgData name="Valentina Salvatierra" userId="77428dcc-9bae-40a6-bfad-f33467cb79aa" providerId="ADAL" clId="{380C4D3A-943C-4598-B995-DBCC5064B71E}" dt="2026-01-19T11:44:27.722" v="43"/>
      <pc:docMkLst>
        <pc:docMk/>
      </pc:docMkLst>
      <pc:sldChg chg="modSp mod">
        <pc:chgData name="Valentina Salvatierra" userId="77428dcc-9bae-40a6-bfad-f33467cb79aa" providerId="ADAL" clId="{380C4D3A-943C-4598-B995-DBCC5064B71E}" dt="2026-01-19T11:44:27.722" v="43"/>
        <pc:sldMkLst>
          <pc:docMk/>
          <pc:sldMk cId="3249503601" sldId="403"/>
        </pc:sldMkLst>
        <pc:graphicFrameChg chg="mod">
          <ac:chgData name="Valentina Salvatierra" userId="77428dcc-9bae-40a6-bfad-f33467cb79aa" providerId="ADAL" clId="{380C4D3A-943C-4598-B995-DBCC5064B71E}" dt="2026-01-19T11:44:27.722" v="43"/>
          <ac:graphicFrameMkLst>
            <pc:docMk/>
            <pc:sldMk cId="3249503601" sldId="403"/>
            <ac:graphicFrameMk id="20" creationId="{00000000-0008-0000-0100-000002000000}"/>
          </ac:graphicFrameMkLst>
        </pc:graphicFrameChg>
      </pc:sldChg>
    </pc:docChg>
  </pc:docChgLst>
  <pc:docChgLst>
    <pc:chgData name="Valentina Salvatierra" userId="77428dcc-9bae-40a6-bfad-f33467cb79aa" providerId="ADAL" clId="{E7766816-22C9-4BD9-8062-96DD2CD152D5}"/>
    <pc:docChg chg="modSld">
      <pc:chgData name="Valentina Salvatierra" userId="77428dcc-9bae-40a6-bfad-f33467cb79aa" providerId="ADAL" clId="{E7766816-22C9-4BD9-8062-96DD2CD152D5}" dt="2026-02-12T16:12:11.730" v="97"/>
      <pc:docMkLst>
        <pc:docMk/>
      </pc:docMkLst>
      <pc:sldChg chg="modSp mod">
        <pc:chgData name="Valentina Salvatierra" userId="77428dcc-9bae-40a6-bfad-f33467cb79aa" providerId="ADAL" clId="{E7766816-22C9-4BD9-8062-96DD2CD152D5}" dt="2026-02-12T15:15:16.344" v="21" actId="27918"/>
        <pc:sldMkLst>
          <pc:docMk/>
          <pc:sldMk cId="0" sldId="270"/>
        </pc:sldMkLst>
        <pc:graphicFrameChg chg="mod">
          <ac:chgData name="Valentina Salvatierra" userId="77428dcc-9bae-40a6-bfad-f33467cb79aa" providerId="ADAL" clId="{E7766816-22C9-4BD9-8062-96DD2CD152D5}" dt="2026-02-12T15:13:47.611" v="18" actId="14100"/>
          <ac:graphicFrameMkLst>
            <pc:docMk/>
            <pc:sldMk cId="0" sldId="270"/>
            <ac:graphicFrameMk id="80" creationId="{85BE340F-BAEA-F74C-79B4-5D3FBB606052}"/>
          </ac:graphicFrameMkLst>
        </pc:graphicFrameChg>
      </pc:sldChg>
      <pc:sldChg chg="addSp modSp mod">
        <pc:chgData name="Valentina Salvatierra" userId="77428dcc-9bae-40a6-bfad-f33467cb79aa" providerId="ADAL" clId="{E7766816-22C9-4BD9-8062-96DD2CD152D5}" dt="2026-02-12T16:12:11.730" v="97"/>
        <pc:sldMkLst>
          <pc:docMk/>
          <pc:sldMk cId="0" sldId="274"/>
        </pc:sldMkLst>
        <pc:graphicFrameChg chg="add mod">
          <ac:chgData name="Valentina Salvatierra" userId="77428dcc-9bae-40a6-bfad-f33467cb79aa" providerId="ADAL" clId="{E7766816-22C9-4BD9-8062-96DD2CD152D5}" dt="2026-02-12T16:09:03.823" v="88"/>
          <ac:graphicFrameMkLst>
            <pc:docMk/>
            <pc:sldMk cId="0" sldId="274"/>
            <ac:graphicFrameMk id="24" creationId="{A0535454-449B-D3D9-E94F-FEE8D5348DA3}"/>
          </ac:graphicFrameMkLst>
        </pc:graphicFrameChg>
        <pc:graphicFrameChg chg="mod">
          <ac:chgData name="Valentina Salvatierra" userId="77428dcc-9bae-40a6-bfad-f33467cb79aa" providerId="ADAL" clId="{E7766816-22C9-4BD9-8062-96DD2CD152D5}" dt="2026-02-12T16:12:11.730" v="97"/>
          <ac:graphicFrameMkLst>
            <pc:docMk/>
            <pc:sldMk cId="0" sldId="274"/>
            <ac:graphicFrameMk id="68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Verdana" panose="020B0604030504040204" pitchFamily="34" charset="0"/>
                      <a:cs typeface="Verdana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1760"/>
        <c:axId val="145063296"/>
      </c:lineChart>
      <c:dateAx>
        <c:axId val="1450617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n-US"/>
          </a:p>
        </c:txPr>
        <c:crossAx val="145063296"/>
        <c:crosses val="autoZero"/>
        <c:auto val="0"/>
        <c:lblOffset val="100"/>
        <c:baseTimeUnit val="days"/>
        <c:minorUnit val="1"/>
      </c:dateAx>
      <c:valAx>
        <c:axId val="145063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5061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9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7E-4F0B-8785-B0B0918E7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(2)'!$B$2:$CW$2</c:f>
              <c:numCache>
                <c:formatCode>#,##0</c:formatCode>
                <c:ptCount val="100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5374</c:v>
                </c:pt>
                <c:pt idx="96">
                  <c:v>5052.1181125156809</c:v>
                </c:pt>
                <c:pt idx="97">
                  <c:v>4290.2422994694798</c:v>
                </c:pt>
                <c:pt idx="98">
                  <c:v>4442.1884618358981</c:v>
                </c:pt>
                <c:pt idx="99">
                  <c:v>5296.7089620253164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CC-4FA9-821C-C289C602B494}"/>
                </c:ext>
              </c:extLst>
            </c:dLbl>
            <c:dLbl>
              <c:idx val="99"/>
              <c:layout>
                <c:manualLayout>
                  <c:x val="-3.9784499583045913E-3"/>
                  <c:y val="-4.022795843110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7E-4F0B-8785-B0B0918E7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(2)'!$B$3:$CW$3</c:f>
              <c:numCache>
                <c:formatCode>#,##0</c:formatCode>
                <c:ptCount val="100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2738</c:v>
                </c:pt>
                <c:pt idx="96">
                  <c:v>2310.7787320274101</c:v>
                </c:pt>
                <c:pt idx="97">
                  <c:v>1951.9044263203737</c:v>
                </c:pt>
                <c:pt idx="98">
                  <c:v>2421.2162245765999</c:v>
                </c:pt>
                <c:pt idx="99">
                  <c:v>2341.0636962025314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(2)'!$B$4:$CW$4</c:f>
              <c:numCache>
                <c:formatCode>#,##0</c:formatCode>
                <c:ptCount val="100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  <c:pt idx="96">
                  <c:v>812.59287851008401</c:v>
                </c:pt>
                <c:pt idx="97">
                  <c:v>635</c:v>
                </c:pt>
                <c:pt idx="98">
                  <c:v>624.79645812388833</c:v>
                </c:pt>
                <c:pt idx="99">
                  <c:v>712.99837974683544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98"/>
              <c:layout>
                <c:manualLayout>
                  <c:x val="3.978449958304397E-3"/>
                  <c:y val="-4.55916862219243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>
                      <a:solidFill>
                        <a:srgbClr val="E7CB2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CC-4FA9-821C-C289C602B494}"/>
                </c:ext>
              </c:extLst>
            </c:dLbl>
            <c:dLbl>
              <c:idx val="99"/>
              <c:layout>
                <c:manualLayout>
                  <c:x val="2.7849149708131946E-2"/>
                  <c:y val="2.681863895407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7E-4F0B-8785-B0B0918E7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(2)'!$B$5:$CW$5</c:f>
              <c:numCache>
                <c:formatCode>#,##0</c:formatCode>
                <c:ptCount val="100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1129</c:v>
                </c:pt>
                <c:pt idx="96">
                  <c:v>953</c:v>
                </c:pt>
                <c:pt idx="97">
                  <c:v>755.2073006572175</c:v>
                </c:pt>
                <c:pt idx="98">
                  <c:v>705.88485035960093</c:v>
                </c:pt>
                <c:pt idx="99">
                  <c:v>722.42126582278479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9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20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497279095260796E-2"/>
                      <c:h val="3.54408313778075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5F7E-4F0B-8785-B0B0918E7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(2)'!$B$6:$CW$6</c:f>
              <c:numCache>
                <c:formatCode>#,##0</c:formatCode>
                <c:ptCount val="100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2069</c:v>
                </c:pt>
                <c:pt idx="96">
                  <c:v>2075</c:v>
                </c:pt>
                <c:pt idx="97">
                  <c:v>1710.90292184654</c:v>
                </c:pt>
                <c:pt idx="98">
                  <c:v>1456.4722759260692</c:v>
                </c:pt>
                <c:pt idx="99">
                  <c:v>1937.9735696202531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7696"/>
        <c:axId val="212234624"/>
      </c:lineChart>
      <c:dateAx>
        <c:axId val="211757696"/>
        <c:scaling>
          <c:orientation val="minMax"/>
          <c:max val="46054"/>
          <c:min val="42826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4624"/>
        <c:crosses val="autoZero"/>
        <c:auto val="0"/>
        <c:lblOffset val="100"/>
        <c:baseTimeUnit val="months"/>
        <c:majorUnit val="2"/>
        <c:majorTimeUnit val="months"/>
      </c:dateAx>
      <c:valAx>
        <c:axId val="212234624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7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32791199042164676"/>
          <c:h val="4.0456972714146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34752"/>
        <c:axId val="221057024"/>
      </c:barChart>
      <c:catAx>
        <c:axId val="22103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1057024"/>
        <c:crosses val="autoZero"/>
        <c:auto val="1"/>
        <c:lblAlgn val="ctr"/>
        <c:lblOffset val="100"/>
        <c:noMultiLvlLbl val="0"/>
      </c:catAx>
      <c:valAx>
        <c:axId val="221057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2103475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9843421318041667"/>
          <c:y val="0"/>
          <c:w val="0.40156578681958333"/>
          <c:h val="0.2405500625153477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905484453421968E-2"/>
          <c:y val="3.5215942743129204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472"/>
              <c:layout>
                <c:manualLayout>
                  <c:x val="-3.0979165849240192E-2"/>
                  <c:y val="-4.2543717079017294E-2"/>
                </c:manualLayout>
              </c:layout>
              <c:numFmt formatCode="0.0%" sourceLinked="0"/>
              <c:spPr>
                <a:solidFill>
                  <a:srgbClr val="FFFFFF">
                    <a:alpha val="67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2574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8-4ED7-B7A0-842522B762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(2)'!$A$2:$A$5844</c:f>
              <c:numCache>
                <c:formatCode>m/d/yyyy</c:formatCode>
                <c:ptCount val="5843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</c:numCache>
            </c:numRef>
          </c:cat>
          <c:val>
            <c:numRef>
              <c:f>'Serie diaria (2)'!$B$2:$B$5844</c:f>
              <c:numCache>
                <c:formatCode>0.0%</c:formatCode>
                <c:ptCount val="5843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  <c:pt idx="5478" formatCode="0.00%">
                  <c:v>0.31419999999999998</c:v>
                </c:pt>
                <c:pt idx="5479" formatCode="0.00%">
                  <c:v>0.31419999999999998</c:v>
                </c:pt>
                <c:pt idx="5480" formatCode="0.00%">
                  <c:v>0.31419999999999998</c:v>
                </c:pt>
                <c:pt idx="5481" formatCode="0.00%">
                  <c:v>0.31419999999999998</c:v>
                </c:pt>
                <c:pt idx="5482" formatCode="0.00%">
                  <c:v>0.31419999999999998</c:v>
                </c:pt>
                <c:pt idx="5483" formatCode="0.00%">
                  <c:v>0.31419999999999998</c:v>
                </c:pt>
                <c:pt idx="5484" formatCode="0.00%">
                  <c:v>0.32169999999999999</c:v>
                </c:pt>
                <c:pt idx="5485" formatCode="0.00%">
                  <c:v>0.32169999999999999</c:v>
                </c:pt>
                <c:pt idx="5486" formatCode="0.00%">
                  <c:v>0.32169999999999999</c:v>
                </c:pt>
                <c:pt idx="5487" formatCode="0.00%">
                  <c:v>0.32169999999999999</c:v>
                </c:pt>
                <c:pt idx="5488" formatCode="0.00%">
                  <c:v>0.32169999999999999</c:v>
                </c:pt>
                <c:pt idx="5489" formatCode="0.00%">
                  <c:v>0.32169999999999999</c:v>
                </c:pt>
                <c:pt idx="5490" formatCode="0.00%">
                  <c:v>0.32169999999999999</c:v>
                </c:pt>
                <c:pt idx="5491" formatCode="0.00%">
                  <c:v>0.32169999999999999</c:v>
                </c:pt>
                <c:pt idx="5492" formatCode="0.00%">
                  <c:v>0.32169999999999999</c:v>
                </c:pt>
                <c:pt idx="5493" formatCode="0.00%">
                  <c:v>0.32169999999999999</c:v>
                </c:pt>
                <c:pt idx="5494" formatCode="0.00%">
                  <c:v>0.32169999999999999</c:v>
                </c:pt>
                <c:pt idx="5495" formatCode="0.00%">
                  <c:v>0.32169999999999999</c:v>
                </c:pt>
                <c:pt idx="5496" formatCode="0.00%">
                  <c:v>0.32169999999999999</c:v>
                </c:pt>
                <c:pt idx="5497" formatCode="0.00%">
                  <c:v>0.32169999999999999</c:v>
                </c:pt>
                <c:pt idx="5498" formatCode="0.00%">
                  <c:v>0.32169999999999999</c:v>
                </c:pt>
                <c:pt idx="5499" formatCode="0.00%">
                  <c:v>0.32169999999999999</c:v>
                </c:pt>
                <c:pt idx="5500" formatCode="0.00%">
                  <c:v>0.32169999999999999</c:v>
                </c:pt>
                <c:pt idx="5501" formatCode="0.00%">
                  <c:v>0.32169999999999999</c:v>
                </c:pt>
                <c:pt idx="5502" formatCode="0.00%">
                  <c:v>0.32169999999999999</c:v>
                </c:pt>
                <c:pt idx="5503" formatCode="0.00%">
                  <c:v>0.32169999999999999</c:v>
                </c:pt>
                <c:pt idx="5504" formatCode="0.00%">
                  <c:v>0.32169999999999999</c:v>
                </c:pt>
                <c:pt idx="5505" formatCode="0.00%">
                  <c:v>0.32169999999999999</c:v>
                </c:pt>
                <c:pt idx="5506" formatCode="0.00%">
                  <c:v>0.32169999999999999</c:v>
                </c:pt>
                <c:pt idx="5507" formatCode="0.00%">
                  <c:v>0.30919999999999997</c:v>
                </c:pt>
                <c:pt idx="5508" formatCode="0.00%">
                  <c:v>0.31969999999999998</c:v>
                </c:pt>
                <c:pt idx="5509" formatCode="0.00%">
                  <c:v>0.31969999999999998</c:v>
                </c:pt>
                <c:pt idx="5510" formatCode="0.00%">
                  <c:v>0.31969999999999998</c:v>
                </c:pt>
                <c:pt idx="5511" formatCode="0.00%">
                  <c:v>0.31969999999999998</c:v>
                </c:pt>
                <c:pt idx="5512" formatCode="0.00%">
                  <c:v>0.31969999999999998</c:v>
                </c:pt>
                <c:pt idx="5513" formatCode="0.00%">
                  <c:v>0.31969999999999998</c:v>
                </c:pt>
                <c:pt idx="5514" formatCode="0.00%">
                  <c:v>0.31969999999999998</c:v>
                </c:pt>
                <c:pt idx="5515" formatCode="0.00%">
                  <c:v>0.31969999999999998</c:v>
                </c:pt>
                <c:pt idx="5516" formatCode="0.00%">
                  <c:v>0.31969999999999998</c:v>
                </c:pt>
                <c:pt idx="5517" formatCode="0.00%">
                  <c:v>0.31969999999999998</c:v>
                </c:pt>
                <c:pt idx="5518" formatCode="0.00%">
                  <c:v>0.28620000000000001</c:v>
                </c:pt>
                <c:pt idx="5519" formatCode="0.00%">
                  <c:v>0.28620000000000001</c:v>
                </c:pt>
                <c:pt idx="5520" formatCode="0.00%">
                  <c:v>0.28620000000000001</c:v>
                </c:pt>
                <c:pt idx="5521" formatCode="0.00%">
                  <c:v>0.28620000000000001</c:v>
                </c:pt>
                <c:pt idx="5522" formatCode="0.00%">
                  <c:v>0.28620000000000001</c:v>
                </c:pt>
                <c:pt idx="5523" formatCode="0.00%">
                  <c:v>0.28620000000000001</c:v>
                </c:pt>
                <c:pt idx="5524" formatCode="0.00%">
                  <c:v>0.28620000000000001</c:v>
                </c:pt>
                <c:pt idx="5525" formatCode="0.00%">
                  <c:v>0.28620000000000001</c:v>
                </c:pt>
                <c:pt idx="5526" formatCode="0.00%">
                  <c:v>0.28620000000000001</c:v>
                </c:pt>
                <c:pt idx="5527" formatCode="0.00%">
                  <c:v>0.28620000000000001</c:v>
                </c:pt>
                <c:pt idx="5528" formatCode="0.00%">
                  <c:v>0.28620000000000001</c:v>
                </c:pt>
                <c:pt idx="5529" formatCode="0.00%">
                  <c:v>0.28620000000000001</c:v>
                </c:pt>
                <c:pt idx="5530" formatCode="0.00%">
                  <c:v>0.28620000000000001</c:v>
                </c:pt>
                <c:pt idx="5531" formatCode="0.00%">
                  <c:v>0.28620000000000001</c:v>
                </c:pt>
                <c:pt idx="5532" formatCode="0.00%">
                  <c:v>0.28620000000000001</c:v>
                </c:pt>
                <c:pt idx="5533" formatCode="0.00%">
                  <c:v>0.28620000000000001</c:v>
                </c:pt>
                <c:pt idx="5534" formatCode="0.00%">
                  <c:v>0.28620000000000001</c:v>
                </c:pt>
                <c:pt idx="5535" formatCode="0.00%">
                  <c:v>0.28620000000000001</c:v>
                </c:pt>
                <c:pt idx="5536" formatCode="0.00%">
                  <c:v>0.28620000000000001</c:v>
                </c:pt>
                <c:pt idx="5537" formatCode="0.00%">
                  <c:v>0.28620000000000001</c:v>
                </c:pt>
                <c:pt idx="5538" formatCode="0.00%">
                  <c:v>0.28620000000000001</c:v>
                </c:pt>
                <c:pt idx="5539" formatCode="0.00%">
                  <c:v>0.29599999999999999</c:v>
                </c:pt>
                <c:pt idx="5540" formatCode="0.00%">
                  <c:v>0.29599999999999999</c:v>
                </c:pt>
                <c:pt idx="5541" formatCode="0.00%">
                  <c:v>0.29599999999999999</c:v>
                </c:pt>
                <c:pt idx="5542" formatCode="0.00%">
                  <c:v>0.29599999999999999</c:v>
                </c:pt>
                <c:pt idx="5543" formatCode="0.00%">
                  <c:v>0.29599999999999999</c:v>
                </c:pt>
                <c:pt idx="5544" formatCode="0.00%">
                  <c:v>0.29599999999999999</c:v>
                </c:pt>
                <c:pt idx="5545" formatCode="0.00%">
                  <c:v>0.29599999999999999</c:v>
                </c:pt>
                <c:pt idx="5546" formatCode="0.00%">
                  <c:v>0.29599999999999999</c:v>
                </c:pt>
                <c:pt idx="5547" formatCode="0.00%">
                  <c:v>0.29599999999999999</c:v>
                </c:pt>
                <c:pt idx="5548" formatCode="0%">
                  <c:v>0.28000000000000003</c:v>
                </c:pt>
                <c:pt idx="5549" formatCode="0%">
                  <c:v>0.28000000000000003</c:v>
                </c:pt>
                <c:pt idx="5550" formatCode="0%">
                  <c:v>0.28000000000000003</c:v>
                </c:pt>
                <c:pt idx="5551" formatCode="0.00%">
                  <c:v>0.2893</c:v>
                </c:pt>
                <c:pt idx="5552" formatCode="0.00%">
                  <c:v>0.2893</c:v>
                </c:pt>
                <c:pt idx="5553" formatCode="0.00%">
                  <c:v>0.2893</c:v>
                </c:pt>
                <c:pt idx="5554" formatCode="0.00%">
                  <c:v>0.2893</c:v>
                </c:pt>
                <c:pt idx="5555" formatCode="0.00%">
                  <c:v>0.2893</c:v>
                </c:pt>
                <c:pt idx="5556" formatCode="0.00%">
                  <c:v>0.2893</c:v>
                </c:pt>
                <c:pt idx="5557" formatCode="0.00%">
                  <c:v>0.2893</c:v>
                </c:pt>
                <c:pt idx="5558" formatCode="0.00%">
                  <c:v>0.2893</c:v>
                </c:pt>
                <c:pt idx="5559" formatCode="0.00%">
                  <c:v>0.2893</c:v>
                </c:pt>
                <c:pt idx="5560" formatCode="0.00%">
                  <c:v>0.2893</c:v>
                </c:pt>
                <c:pt idx="5561" formatCode="0.00%">
                  <c:v>0.2893</c:v>
                </c:pt>
                <c:pt idx="5562" formatCode="0.00%">
                  <c:v>0.2893</c:v>
                </c:pt>
                <c:pt idx="5563" formatCode="0.00%">
                  <c:v>0.2893</c:v>
                </c:pt>
                <c:pt idx="5564" formatCode="0.00%">
                  <c:v>0.2893</c:v>
                </c:pt>
                <c:pt idx="5565" formatCode="0.00%">
                  <c:v>0.2893</c:v>
                </c:pt>
                <c:pt idx="5566" formatCode="0.00%">
                  <c:v>0.2893</c:v>
                </c:pt>
                <c:pt idx="5567" formatCode="0.00%">
                  <c:v>0.2893</c:v>
                </c:pt>
                <c:pt idx="5568" formatCode="0.00%">
                  <c:v>0.2893</c:v>
                </c:pt>
                <c:pt idx="5569" formatCode="0.00%">
                  <c:v>0.2893</c:v>
                </c:pt>
                <c:pt idx="5570" formatCode="0.00%">
                  <c:v>0.2893</c:v>
                </c:pt>
                <c:pt idx="5571" formatCode="0.00%">
                  <c:v>0.2893</c:v>
                </c:pt>
                <c:pt idx="5572" formatCode="0.00%">
                  <c:v>0.2893</c:v>
                </c:pt>
                <c:pt idx="5573" formatCode="0.00%">
                  <c:v>0.2893</c:v>
                </c:pt>
                <c:pt idx="5574" formatCode="0.00%">
                  <c:v>0.2893</c:v>
                </c:pt>
                <c:pt idx="5575" formatCode="0.00%">
                  <c:v>0.2893</c:v>
                </c:pt>
                <c:pt idx="5576" formatCode="0.00%">
                  <c:v>0.2893</c:v>
                </c:pt>
                <c:pt idx="5577" formatCode="0.00%">
                  <c:v>0.2893</c:v>
                </c:pt>
                <c:pt idx="5578" formatCode="0.00%">
                  <c:v>0.2893</c:v>
                </c:pt>
                <c:pt idx="5579" formatCode="0.00%">
                  <c:v>0.2893</c:v>
                </c:pt>
                <c:pt idx="5580" formatCode="0.00%">
                  <c:v>0.2893</c:v>
                </c:pt>
                <c:pt idx="5581" formatCode="0.00%">
                  <c:v>0.2893</c:v>
                </c:pt>
                <c:pt idx="5582" formatCode="0.00%">
                  <c:v>0.2893</c:v>
                </c:pt>
                <c:pt idx="5583" formatCode="0.00%">
                  <c:v>0.2893</c:v>
                </c:pt>
                <c:pt idx="5584" formatCode="0.00%">
                  <c:v>0.2893</c:v>
                </c:pt>
                <c:pt idx="5585" formatCode="0.00%">
                  <c:v>0.2893</c:v>
                </c:pt>
                <c:pt idx="5586" formatCode="0.00%">
                  <c:v>0.2893</c:v>
                </c:pt>
                <c:pt idx="5587" formatCode="0.00%">
                  <c:v>0.2893</c:v>
                </c:pt>
                <c:pt idx="5588" formatCode="0.00%">
                  <c:v>0.2893</c:v>
                </c:pt>
                <c:pt idx="5589" formatCode="0.00%">
                  <c:v>0.2893</c:v>
                </c:pt>
                <c:pt idx="5590" formatCode="0.00%">
                  <c:v>0.2893</c:v>
                </c:pt>
                <c:pt idx="5591" formatCode="0.00%">
                  <c:v>0.2893</c:v>
                </c:pt>
                <c:pt idx="5592" formatCode="0.00%">
                  <c:v>0.2893</c:v>
                </c:pt>
                <c:pt idx="5593" formatCode="0.00%">
                  <c:v>0.2893</c:v>
                </c:pt>
                <c:pt idx="5594" formatCode="0.00%">
                  <c:v>0.2893</c:v>
                </c:pt>
                <c:pt idx="5595" formatCode="0.00%">
                  <c:v>0.33829999999999999</c:v>
                </c:pt>
                <c:pt idx="5596" formatCode="0.00%">
                  <c:v>0.33829999999999999</c:v>
                </c:pt>
                <c:pt idx="5597" formatCode="0.00%">
                  <c:v>0.33829999999999999</c:v>
                </c:pt>
                <c:pt idx="5598" formatCode="0.00%">
                  <c:v>0.33829999999999999</c:v>
                </c:pt>
                <c:pt idx="5599" formatCode="0.00%">
                  <c:v>0.33829999999999999</c:v>
                </c:pt>
                <c:pt idx="5600" formatCode="0.00%">
                  <c:v>0.33829999999999999</c:v>
                </c:pt>
                <c:pt idx="5601" formatCode="0.00%">
                  <c:v>0.33829999999999999</c:v>
                </c:pt>
                <c:pt idx="5602" formatCode="0.00%">
                  <c:v>0.33829999999999999</c:v>
                </c:pt>
                <c:pt idx="5603" formatCode="0.00%">
                  <c:v>0.33829999999999999</c:v>
                </c:pt>
                <c:pt idx="5604" formatCode="0.00%">
                  <c:v>0.3276</c:v>
                </c:pt>
                <c:pt idx="5605" formatCode="0.00%">
                  <c:v>0.3231</c:v>
                </c:pt>
                <c:pt idx="5606" formatCode="0.00%">
                  <c:v>0.32490000000000002</c:v>
                </c:pt>
                <c:pt idx="5607" formatCode="0.00%">
                  <c:v>0.31619999999999998</c:v>
                </c:pt>
                <c:pt idx="5608" formatCode="0.00%">
                  <c:v>0.31619999999999998</c:v>
                </c:pt>
                <c:pt idx="5609" formatCode="0.00%">
                  <c:v>0.31619999999999998</c:v>
                </c:pt>
                <c:pt idx="5610" formatCode="0.00%">
                  <c:v>0.31619999999999998</c:v>
                </c:pt>
                <c:pt idx="5611" formatCode="0.00%">
                  <c:v>0.31619999999999998</c:v>
                </c:pt>
                <c:pt idx="5612" formatCode="0.00%">
                  <c:v>0.31619999999999998</c:v>
                </c:pt>
                <c:pt idx="5613" formatCode="0.00%">
                  <c:v>0.31619999999999998</c:v>
                </c:pt>
                <c:pt idx="5614" formatCode="0.00%">
                  <c:v>0.33100000000000002</c:v>
                </c:pt>
                <c:pt idx="5615" formatCode="0.00%">
                  <c:v>0.33100000000000002</c:v>
                </c:pt>
                <c:pt idx="5616" formatCode="0.00%">
                  <c:v>0.33100000000000002</c:v>
                </c:pt>
                <c:pt idx="5617" formatCode="0.00%">
                  <c:v>0.33100000000000002</c:v>
                </c:pt>
                <c:pt idx="5618" formatCode="0.00%">
                  <c:v>0.33100000000000002</c:v>
                </c:pt>
                <c:pt idx="5619" formatCode="0.00%">
                  <c:v>0.33100000000000002</c:v>
                </c:pt>
                <c:pt idx="5620" formatCode="0.00%">
                  <c:v>0.33100000000000002</c:v>
                </c:pt>
                <c:pt idx="5621" formatCode="0.00%">
                  <c:v>0.33100000000000002</c:v>
                </c:pt>
                <c:pt idx="5622" formatCode="0.00%">
                  <c:v>0.33100000000000002</c:v>
                </c:pt>
                <c:pt idx="5623" formatCode="0.00%">
                  <c:v>0.33100000000000002</c:v>
                </c:pt>
                <c:pt idx="5624" formatCode="0.00%">
                  <c:v>0.33100000000000002</c:v>
                </c:pt>
                <c:pt idx="5625" formatCode="0.00%">
                  <c:v>0.33100000000000002</c:v>
                </c:pt>
                <c:pt idx="5626" formatCode="0.00%">
                  <c:v>0.33100000000000002</c:v>
                </c:pt>
                <c:pt idx="5627" formatCode="0.00%">
                  <c:v>0.33100000000000002</c:v>
                </c:pt>
                <c:pt idx="5628" formatCode="0.00%">
                  <c:v>0.33100000000000002</c:v>
                </c:pt>
                <c:pt idx="5629" formatCode="0.00%">
                  <c:v>0.33100000000000002</c:v>
                </c:pt>
                <c:pt idx="5630" formatCode="0.00%">
                  <c:v>0.33100000000000002</c:v>
                </c:pt>
                <c:pt idx="5631" formatCode="0.00%">
                  <c:v>0.33100000000000002</c:v>
                </c:pt>
                <c:pt idx="5632" formatCode="0.00%">
                  <c:v>0.33100000000000002</c:v>
                </c:pt>
                <c:pt idx="5633" formatCode="0.00%">
                  <c:v>0.33100000000000002</c:v>
                </c:pt>
                <c:pt idx="5634" formatCode="0.00%">
                  <c:v>0.32400000000000001</c:v>
                </c:pt>
                <c:pt idx="5635" formatCode="0.00%">
                  <c:v>0.32400000000000001</c:v>
                </c:pt>
                <c:pt idx="5636" formatCode="0.00%">
                  <c:v>0.32400000000000001</c:v>
                </c:pt>
                <c:pt idx="5637" formatCode="0.00%">
                  <c:v>0.32400000000000001</c:v>
                </c:pt>
                <c:pt idx="5638" formatCode="0.00%">
                  <c:v>0.32400000000000001</c:v>
                </c:pt>
                <c:pt idx="5639" formatCode="0.00%">
                  <c:v>0.32400000000000001</c:v>
                </c:pt>
                <c:pt idx="5640" formatCode="0.00%">
                  <c:v>0.32400000000000001</c:v>
                </c:pt>
                <c:pt idx="5641" formatCode="0.00%">
                  <c:v>0.32400000000000001</c:v>
                </c:pt>
                <c:pt idx="5642" formatCode="0.00%">
                  <c:v>0.32400000000000001</c:v>
                </c:pt>
                <c:pt idx="5643" formatCode="0.00%">
                  <c:v>0.32400000000000001</c:v>
                </c:pt>
                <c:pt idx="5644" formatCode="0.00%">
                  <c:v>0.32400000000000001</c:v>
                </c:pt>
                <c:pt idx="5645" formatCode="0.00%">
                  <c:v>0.32400000000000001</c:v>
                </c:pt>
                <c:pt idx="5646" formatCode="0.00%">
                  <c:v>0.32400000000000001</c:v>
                </c:pt>
                <c:pt idx="5647" formatCode="0.00%">
                  <c:v>0.32400000000000001</c:v>
                </c:pt>
                <c:pt idx="5648" formatCode="0.00%">
                  <c:v>0.32400000000000001</c:v>
                </c:pt>
                <c:pt idx="5649" formatCode="0.00%">
                  <c:v>0.32400000000000001</c:v>
                </c:pt>
                <c:pt idx="5650" formatCode="0.00%">
                  <c:v>0.31900000000000001</c:v>
                </c:pt>
                <c:pt idx="5651" formatCode="0.00%">
                  <c:v>0.31900000000000001</c:v>
                </c:pt>
                <c:pt idx="5652" formatCode="0.00%">
                  <c:v>0.31900000000000001</c:v>
                </c:pt>
                <c:pt idx="5653" formatCode="0.00%">
                  <c:v>0.31900000000000001</c:v>
                </c:pt>
                <c:pt idx="5654" formatCode="0.00%">
                  <c:v>0.31900000000000001</c:v>
                </c:pt>
                <c:pt idx="5655" formatCode="0.00%">
                  <c:v>0.31900000000000001</c:v>
                </c:pt>
                <c:pt idx="5656" formatCode="0.00%">
                  <c:v>0.31900000000000001</c:v>
                </c:pt>
                <c:pt idx="5657" formatCode="0.00%">
                  <c:v>0.31900000000000001</c:v>
                </c:pt>
                <c:pt idx="5658" formatCode="0.00%">
                  <c:v>0.31900000000000001</c:v>
                </c:pt>
                <c:pt idx="5659" formatCode="0.00%">
                  <c:v>0.31900000000000001</c:v>
                </c:pt>
                <c:pt idx="5660" formatCode="0.00%">
                  <c:v>0.31900000000000001</c:v>
                </c:pt>
                <c:pt idx="5661" formatCode="0.00%">
                  <c:v>0.31900000000000001</c:v>
                </c:pt>
                <c:pt idx="5662" formatCode="0.00%">
                  <c:v>0.31900000000000001</c:v>
                </c:pt>
                <c:pt idx="5663" formatCode="0.00%">
                  <c:v>0.31900000000000001</c:v>
                </c:pt>
                <c:pt idx="5664" formatCode="0.00%">
                  <c:v>0.31900000000000001</c:v>
                </c:pt>
                <c:pt idx="5665" formatCode="0.00%">
                  <c:v>0.31900000000000001</c:v>
                </c:pt>
                <c:pt idx="5666" formatCode="0.00%">
                  <c:v>0.307</c:v>
                </c:pt>
                <c:pt idx="5667" formatCode="0.00%">
                  <c:v>0.307</c:v>
                </c:pt>
                <c:pt idx="5668" formatCode="0.00%">
                  <c:v>0.307</c:v>
                </c:pt>
                <c:pt idx="5669" formatCode="0.00%">
                  <c:v>0.307</c:v>
                </c:pt>
                <c:pt idx="5670" formatCode="0.00%">
                  <c:v>0.307</c:v>
                </c:pt>
                <c:pt idx="5671" formatCode="0.00%">
                  <c:v>0.307</c:v>
                </c:pt>
                <c:pt idx="5672" formatCode="0.00%">
                  <c:v>0.307</c:v>
                </c:pt>
                <c:pt idx="5673" formatCode="0.00%">
                  <c:v>0.307</c:v>
                </c:pt>
                <c:pt idx="5674" formatCode="0.00%">
                  <c:v>0.307</c:v>
                </c:pt>
                <c:pt idx="5675" formatCode="0.00%">
                  <c:v>0.307</c:v>
                </c:pt>
                <c:pt idx="5676" formatCode="0.00%">
                  <c:v>0.307</c:v>
                </c:pt>
                <c:pt idx="5677" formatCode="0.00%">
                  <c:v>0.307</c:v>
                </c:pt>
                <c:pt idx="5678" formatCode="0.00%">
                  <c:v>0.307</c:v>
                </c:pt>
                <c:pt idx="5679" formatCode="0.00%">
                  <c:v>0.307</c:v>
                </c:pt>
                <c:pt idx="5680" formatCode="0.00%">
                  <c:v>0.307</c:v>
                </c:pt>
                <c:pt idx="5681" formatCode="0.00%">
                  <c:v>0.307</c:v>
                </c:pt>
                <c:pt idx="5682" formatCode="0.00%">
                  <c:v>0.307</c:v>
                </c:pt>
                <c:pt idx="5683" formatCode="0.00%">
                  <c:v>0.307</c:v>
                </c:pt>
                <c:pt idx="5684" formatCode="0.00%">
                  <c:v>0.30399999999999999</c:v>
                </c:pt>
                <c:pt idx="5685" formatCode="0.00%">
                  <c:v>0.30399999999999999</c:v>
                </c:pt>
                <c:pt idx="5686" formatCode="0.00%">
                  <c:v>0.30399999999999999</c:v>
                </c:pt>
                <c:pt idx="5687" formatCode="0.00%">
                  <c:v>0.30399999999999999</c:v>
                </c:pt>
                <c:pt idx="5688" formatCode="0.00%">
                  <c:v>0.30399999999999999</c:v>
                </c:pt>
                <c:pt idx="5689" formatCode="0.00%">
                  <c:v>0.30399999999999999</c:v>
                </c:pt>
                <c:pt idx="5690" formatCode="0.00%">
                  <c:v>0.30399999999999999</c:v>
                </c:pt>
                <c:pt idx="5691" formatCode="0.00%">
                  <c:v>0.30399999999999999</c:v>
                </c:pt>
                <c:pt idx="5692" formatCode="0.00%">
                  <c:v>0.30399999999999999</c:v>
                </c:pt>
                <c:pt idx="5693" formatCode="0.00%">
                  <c:v>0.30399999999999999</c:v>
                </c:pt>
                <c:pt idx="5694" formatCode="0.00%">
                  <c:v>0.30399999999999999</c:v>
                </c:pt>
                <c:pt idx="5695" formatCode="0.00%">
                  <c:v>0.30399999999999999</c:v>
                </c:pt>
                <c:pt idx="5696" formatCode="0.00%">
                  <c:v>0.30399999999999999</c:v>
                </c:pt>
                <c:pt idx="5697" formatCode="0.00%">
                  <c:v>0.30399999999999999</c:v>
                </c:pt>
                <c:pt idx="5698" formatCode="0.00%">
                  <c:v>0.30399999999999999</c:v>
                </c:pt>
                <c:pt idx="5699" formatCode="0.00%">
                  <c:v>0.30399999999999999</c:v>
                </c:pt>
                <c:pt idx="5700" formatCode="0.00%">
                  <c:v>0.30399999999999999</c:v>
                </c:pt>
                <c:pt idx="5701" formatCode="0.00%">
                  <c:v>0.30399999999999999</c:v>
                </c:pt>
                <c:pt idx="5702" formatCode="0.00%">
                  <c:v>0.30399999999999999</c:v>
                </c:pt>
                <c:pt idx="5703" formatCode="0.00%">
                  <c:v>0.30399999999999999</c:v>
                </c:pt>
                <c:pt idx="5704" formatCode="0.00%">
                  <c:v>0.30399999999999999</c:v>
                </c:pt>
                <c:pt idx="5705" formatCode="0.00%">
                  <c:v>0.30399999999999999</c:v>
                </c:pt>
                <c:pt idx="5706" formatCode="0.00%">
                  <c:v>0.30399999999999999</c:v>
                </c:pt>
                <c:pt idx="5707" formatCode="0.00%">
                  <c:v>0.30399999999999999</c:v>
                </c:pt>
                <c:pt idx="5708" formatCode="0.00%">
                  <c:v>0.30099999999999999</c:v>
                </c:pt>
                <c:pt idx="5709" formatCode="0.00%">
                  <c:v>0.30099999999999999</c:v>
                </c:pt>
                <c:pt idx="5710" formatCode="0.00%">
                  <c:v>0.30099999999999999</c:v>
                </c:pt>
                <c:pt idx="5711" formatCode="0.00%">
                  <c:v>0.30099999999999999</c:v>
                </c:pt>
                <c:pt idx="5712" formatCode="0.00%">
                  <c:v>0.30099999999999999</c:v>
                </c:pt>
                <c:pt idx="5713" formatCode="0.00%">
                  <c:v>0.30099999999999999</c:v>
                </c:pt>
                <c:pt idx="5714" formatCode="0.00%">
                  <c:v>0.30099999999999999</c:v>
                </c:pt>
                <c:pt idx="5715" formatCode="0.00%">
                  <c:v>0.30099999999999999</c:v>
                </c:pt>
                <c:pt idx="5716" formatCode="0.00%">
                  <c:v>0.30099999999999999</c:v>
                </c:pt>
                <c:pt idx="5717" formatCode="0.00%">
                  <c:v>0.30099999999999999</c:v>
                </c:pt>
                <c:pt idx="5718" formatCode="0.00%">
                  <c:v>0.30099999999999999</c:v>
                </c:pt>
                <c:pt idx="5719" formatCode="0.00%">
                  <c:v>0.30099999999999999</c:v>
                </c:pt>
                <c:pt idx="5720" formatCode="0.00%">
                  <c:v>0.30099999999999999</c:v>
                </c:pt>
                <c:pt idx="5721" formatCode="0.00%">
                  <c:v>0.30099999999999999</c:v>
                </c:pt>
                <c:pt idx="5722" formatCode="0.00%">
                  <c:v>0.30099999999999999</c:v>
                </c:pt>
                <c:pt idx="5723" formatCode="0.00%">
                  <c:v>0.30099999999999999</c:v>
                </c:pt>
                <c:pt idx="5724" formatCode="0.00%">
                  <c:v>0.30099999999999999</c:v>
                </c:pt>
                <c:pt idx="5725" formatCode="0.00%">
                  <c:v>0.30099999999999999</c:v>
                </c:pt>
                <c:pt idx="5726" formatCode="0.00%">
                  <c:v>0.30099999999999999</c:v>
                </c:pt>
                <c:pt idx="5727" formatCode="0.00%">
                  <c:v>0.30099999999999999</c:v>
                </c:pt>
                <c:pt idx="5728" formatCode="0.00%">
                  <c:v>0.30099999999999999</c:v>
                </c:pt>
                <c:pt idx="5729" formatCode="0.00%">
                  <c:v>0.30099999999999999</c:v>
                </c:pt>
                <c:pt idx="5730" formatCode="0.00%">
                  <c:v>0.30099999999999999</c:v>
                </c:pt>
                <c:pt idx="5731" formatCode="0.00%">
                  <c:v>0.30099999999999999</c:v>
                </c:pt>
                <c:pt idx="5732" formatCode="0.00%">
                  <c:v>0.30099999999999999</c:v>
                </c:pt>
                <c:pt idx="5733" formatCode="0.00%">
                  <c:v>0.30099999999999999</c:v>
                </c:pt>
                <c:pt idx="5734" formatCode="0.00%">
                  <c:v>0.30099999999999999</c:v>
                </c:pt>
                <c:pt idx="5735" formatCode="0.00%">
                  <c:v>0.30099999999999999</c:v>
                </c:pt>
                <c:pt idx="5736" formatCode="0.00%">
                  <c:v>0.30099999999999999</c:v>
                </c:pt>
                <c:pt idx="5737" formatCode="0.00%">
                  <c:v>0.30099999999999999</c:v>
                </c:pt>
                <c:pt idx="5738" formatCode="0.00%">
                  <c:v>0.30099999999999999</c:v>
                </c:pt>
                <c:pt idx="5739" formatCode="0.00%">
                  <c:v>0.30099999999999999</c:v>
                </c:pt>
                <c:pt idx="5740" formatCode="0.00%">
                  <c:v>0.30099999999999999</c:v>
                </c:pt>
                <c:pt idx="5741" formatCode="0.00%">
                  <c:v>0.30099999999999999</c:v>
                </c:pt>
                <c:pt idx="5742" formatCode="0.00%">
                  <c:v>0.30099999999999999</c:v>
                </c:pt>
                <c:pt idx="5743" formatCode="0.00%">
                  <c:v>0.30099999999999999</c:v>
                </c:pt>
                <c:pt idx="5744" formatCode="0.00%">
                  <c:v>0.30099999999999999</c:v>
                </c:pt>
                <c:pt idx="5745" formatCode="0.00%">
                  <c:v>0.30099999999999999</c:v>
                </c:pt>
                <c:pt idx="5746" formatCode="0.00%">
                  <c:v>0.30099999999999999</c:v>
                </c:pt>
                <c:pt idx="5747" formatCode="0.00%">
                  <c:v>0.30099999999999999</c:v>
                </c:pt>
                <c:pt idx="5748" formatCode="0.00%">
                  <c:v>0.30099999999999999</c:v>
                </c:pt>
                <c:pt idx="5749" formatCode="0.00%">
                  <c:v>0.30099999999999999</c:v>
                </c:pt>
                <c:pt idx="5750" formatCode="0.00%">
                  <c:v>0.30099999999999999</c:v>
                </c:pt>
                <c:pt idx="5751" formatCode="0.00%">
                  <c:v>0.30099999999999999</c:v>
                </c:pt>
                <c:pt idx="5752" formatCode="0.00%">
                  <c:v>0.312</c:v>
                </c:pt>
                <c:pt idx="5753" formatCode="0.00%">
                  <c:v>0.312</c:v>
                </c:pt>
                <c:pt idx="5754" formatCode="0.00%">
                  <c:v>0.312</c:v>
                </c:pt>
                <c:pt idx="5755" formatCode="0.00%">
                  <c:v>0.312</c:v>
                </c:pt>
                <c:pt idx="5756" formatCode="0.00%">
                  <c:v>0.312</c:v>
                </c:pt>
                <c:pt idx="5757" formatCode="0.00%">
                  <c:v>0.312</c:v>
                </c:pt>
                <c:pt idx="5758" formatCode="0.00%">
                  <c:v>0.312</c:v>
                </c:pt>
                <c:pt idx="5759" formatCode="0.00%">
                  <c:v>0.312</c:v>
                </c:pt>
                <c:pt idx="5760" formatCode="0.00%">
                  <c:v>0.312</c:v>
                </c:pt>
                <c:pt idx="5761" formatCode="0.00%">
                  <c:v>0.312</c:v>
                </c:pt>
                <c:pt idx="5762" formatCode="0.00%">
                  <c:v>0.312</c:v>
                </c:pt>
                <c:pt idx="5763" formatCode="0.00%">
                  <c:v>0.312</c:v>
                </c:pt>
                <c:pt idx="5764" formatCode="0.00%">
                  <c:v>0.312</c:v>
                </c:pt>
                <c:pt idx="5765" formatCode="0.00%">
                  <c:v>0.312</c:v>
                </c:pt>
                <c:pt idx="5766" formatCode="0.00%">
                  <c:v>0.312</c:v>
                </c:pt>
                <c:pt idx="5767" formatCode="0.00%">
                  <c:v>0.312</c:v>
                </c:pt>
                <c:pt idx="5768" formatCode="0.00%">
                  <c:v>0.312</c:v>
                </c:pt>
                <c:pt idx="5769" formatCode="0.00%">
                  <c:v>0.312</c:v>
                </c:pt>
                <c:pt idx="5770" formatCode="0.00%">
                  <c:v>0.312</c:v>
                </c:pt>
                <c:pt idx="5771" formatCode="0.00%">
                  <c:v>0.312</c:v>
                </c:pt>
                <c:pt idx="5772" formatCode="0.00%">
                  <c:v>0.312</c:v>
                </c:pt>
                <c:pt idx="5773" formatCode="0.00%">
                  <c:v>0.312</c:v>
                </c:pt>
                <c:pt idx="5774" formatCode="0.00%">
                  <c:v>0.312</c:v>
                </c:pt>
                <c:pt idx="5775" formatCode="0.00%">
                  <c:v>0.312</c:v>
                </c:pt>
                <c:pt idx="5776" formatCode="0.00%">
                  <c:v>0.312</c:v>
                </c:pt>
                <c:pt idx="5777" formatCode="0.00%">
                  <c:v>0.312</c:v>
                </c:pt>
                <c:pt idx="5778" formatCode="0.00%">
                  <c:v>0.308</c:v>
                </c:pt>
                <c:pt idx="5779" formatCode="0.00%">
                  <c:v>0.308</c:v>
                </c:pt>
                <c:pt idx="5780" formatCode="0.00%">
                  <c:v>0.308</c:v>
                </c:pt>
                <c:pt idx="5781" formatCode="0.00%">
                  <c:v>0.308</c:v>
                </c:pt>
                <c:pt idx="5782" formatCode="0.00%">
                  <c:v>0.308</c:v>
                </c:pt>
                <c:pt idx="5783" formatCode="0.00%">
                  <c:v>0.308</c:v>
                </c:pt>
                <c:pt idx="5784" formatCode="0.00%">
                  <c:v>0.308</c:v>
                </c:pt>
                <c:pt idx="5785" formatCode="0.00%">
                  <c:v>0.308</c:v>
                </c:pt>
                <c:pt idx="5786" formatCode="0.00%">
                  <c:v>0.308</c:v>
                </c:pt>
                <c:pt idx="5787" formatCode="0.00%">
                  <c:v>0.308</c:v>
                </c:pt>
                <c:pt idx="5788" formatCode="0.00%">
                  <c:v>0.308</c:v>
                </c:pt>
                <c:pt idx="5789" formatCode="0.00%">
                  <c:v>0.308</c:v>
                </c:pt>
                <c:pt idx="5790" formatCode="0.00%">
                  <c:v>0.308</c:v>
                </c:pt>
                <c:pt idx="5791" formatCode="0.00%">
                  <c:v>0.308</c:v>
                </c:pt>
                <c:pt idx="5792" formatCode="0.00%">
                  <c:v>0.308</c:v>
                </c:pt>
                <c:pt idx="5793" formatCode="0.00%">
                  <c:v>0.308</c:v>
                </c:pt>
                <c:pt idx="5794" formatCode="0.00%">
                  <c:v>0.308</c:v>
                </c:pt>
                <c:pt idx="5795" formatCode="0.00%">
                  <c:v>0.308</c:v>
                </c:pt>
                <c:pt idx="5796" formatCode="0.00%">
                  <c:v>0.308</c:v>
                </c:pt>
                <c:pt idx="5797" formatCode="0.00%">
                  <c:v>0.308</c:v>
                </c:pt>
                <c:pt idx="5798" formatCode="0.00%">
                  <c:v>0.308</c:v>
                </c:pt>
                <c:pt idx="5799" formatCode="0.00%">
                  <c:v>0.308</c:v>
                </c:pt>
                <c:pt idx="5800" formatCode="0.00%">
                  <c:v>0.308</c:v>
                </c:pt>
                <c:pt idx="5801" formatCode="0.00%">
                  <c:v>0.308</c:v>
                </c:pt>
                <c:pt idx="5802" formatCode="0.00%">
                  <c:v>0.308</c:v>
                </c:pt>
                <c:pt idx="5803" formatCode="0.00%">
                  <c:v>0.308</c:v>
                </c:pt>
                <c:pt idx="5804" formatCode="0.00%">
                  <c:v>0.308</c:v>
                </c:pt>
                <c:pt idx="5805" formatCode="0.00%">
                  <c:v>0.308</c:v>
                </c:pt>
                <c:pt idx="5806" formatCode="0.00%">
                  <c:v>0.308</c:v>
                </c:pt>
                <c:pt idx="5807" formatCode="0.00%">
                  <c:v>0.308</c:v>
                </c:pt>
                <c:pt idx="5808" formatCode="0.00%">
                  <c:v>0.30499999999999999</c:v>
                </c:pt>
                <c:pt idx="5809" formatCode="0.00%">
                  <c:v>0.30499999999999999</c:v>
                </c:pt>
                <c:pt idx="5810" formatCode="0.00%">
                  <c:v>0.30499999999999999</c:v>
                </c:pt>
                <c:pt idx="5811" formatCode="0.00%">
                  <c:v>0.30499999999999999</c:v>
                </c:pt>
                <c:pt idx="5812" formatCode="0.00%">
                  <c:v>0.30499999999999999</c:v>
                </c:pt>
                <c:pt idx="5813" formatCode="0.00%">
                  <c:v>0.30499999999999999</c:v>
                </c:pt>
                <c:pt idx="5814" formatCode="0.00%">
                  <c:v>0.30499999999999999</c:v>
                </c:pt>
                <c:pt idx="5815" formatCode="0.00%">
                  <c:v>0.30499999999999999</c:v>
                </c:pt>
                <c:pt idx="5816" formatCode="0.00%">
                  <c:v>0.30499999999999999</c:v>
                </c:pt>
                <c:pt idx="5817" formatCode="0.00%">
                  <c:v>0.29809999999999998</c:v>
                </c:pt>
                <c:pt idx="5818" formatCode="0.00%">
                  <c:v>0.29809999999999998</c:v>
                </c:pt>
                <c:pt idx="5819" formatCode="0.00%">
                  <c:v>0.29809999999999998</c:v>
                </c:pt>
                <c:pt idx="5820" formatCode="0.00%">
                  <c:v>0.29809999999999998</c:v>
                </c:pt>
                <c:pt idx="5821" formatCode="0.00%">
                  <c:v>0.29399999999999998</c:v>
                </c:pt>
                <c:pt idx="5822" formatCode="0.00%">
                  <c:v>0.28620000000000001</c:v>
                </c:pt>
                <c:pt idx="5823" formatCode="0.00%">
                  <c:v>0.26939999999999997</c:v>
                </c:pt>
                <c:pt idx="5824" formatCode="0.00%">
                  <c:v>0.2651</c:v>
                </c:pt>
                <c:pt idx="5825" formatCode="0.00%">
                  <c:v>0.2651</c:v>
                </c:pt>
                <c:pt idx="5826" formatCode="0.00%">
                  <c:v>0.2651</c:v>
                </c:pt>
                <c:pt idx="5827" formatCode="0.00%">
                  <c:v>0.2586</c:v>
                </c:pt>
                <c:pt idx="5828" formatCode="0.00%">
                  <c:v>0.26079999999999998</c:v>
                </c:pt>
                <c:pt idx="5829" formatCode="0.00%">
                  <c:v>0.26290000000000002</c:v>
                </c:pt>
                <c:pt idx="5830" formatCode="0.00%">
                  <c:v>0.25590000000000002</c:v>
                </c:pt>
                <c:pt idx="5831" formatCode="0.00%">
                  <c:v>0.25590000000000002</c:v>
                </c:pt>
                <c:pt idx="5832" formatCode="0.00%">
                  <c:v>0.25590000000000002</c:v>
                </c:pt>
                <c:pt idx="5833" formatCode="0.00%">
                  <c:v>0.25590000000000002</c:v>
                </c:pt>
                <c:pt idx="5834" formatCode="0.00%">
                  <c:v>0.25590000000000002</c:v>
                </c:pt>
                <c:pt idx="5835" formatCode="0.00%">
                  <c:v>0.25590000000000002</c:v>
                </c:pt>
                <c:pt idx="5836" formatCode="0.00%">
                  <c:v>0.25590000000000002</c:v>
                </c:pt>
                <c:pt idx="5837" formatCode="0.00%">
                  <c:v>0.25590000000000002</c:v>
                </c:pt>
                <c:pt idx="5838" formatCode="0.00%">
                  <c:v>0.25590000000000002</c:v>
                </c:pt>
                <c:pt idx="5839" formatCode="0.00%">
                  <c:v>0.25590000000000002</c:v>
                </c:pt>
                <c:pt idx="5840" formatCode="0.00%">
                  <c:v>0.25590000000000002</c:v>
                </c:pt>
                <c:pt idx="5841" formatCode="0.00%">
                  <c:v>0.25590000000000002</c:v>
                </c:pt>
                <c:pt idx="5842" formatCode="0.00%">
                  <c:v>0.25590000000000002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89984"/>
        <c:axId val="204104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(2)'!$A$2:$A$5844</c15:sqref>
                        </c15:formulaRef>
                      </c:ext>
                    </c:extLst>
                    <c:numCache>
                      <c:formatCode>m/d/yyyy</c:formatCode>
                      <c:ptCount val="5843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  <c:pt idx="5478">
                        <c:v>45658</c:v>
                      </c:pt>
                      <c:pt idx="5479">
                        <c:v>45659</c:v>
                      </c:pt>
                      <c:pt idx="5480">
                        <c:v>45660</c:v>
                      </c:pt>
                      <c:pt idx="5481">
                        <c:v>45661</c:v>
                      </c:pt>
                      <c:pt idx="5482">
                        <c:v>45662</c:v>
                      </c:pt>
                      <c:pt idx="5483">
                        <c:v>45663</c:v>
                      </c:pt>
                      <c:pt idx="5484">
                        <c:v>45664</c:v>
                      </c:pt>
                      <c:pt idx="5485">
                        <c:v>45665</c:v>
                      </c:pt>
                      <c:pt idx="5486">
                        <c:v>45666</c:v>
                      </c:pt>
                      <c:pt idx="5487">
                        <c:v>45667</c:v>
                      </c:pt>
                      <c:pt idx="5488">
                        <c:v>45668</c:v>
                      </c:pt>
                      <c:pt idx="5489">
                        <c:v>45669</c:v>
                      </c:pt>
                      <c:pt idx="5490">
                        <c:v>45670</c:v>
                      </c:pt>
                      <c:pt idx="5491">
                        <c:v>45671</c:v>
                      </c:pt>
                      <c:pt idx="5492">
                        <c:v>45672</c:v>
                      </c:pt>
                      <c:pt idx="5493">
                        <c:v>45673</c:v>
                      </c:pt>
                      <c:pt idx="5494">
                        <c:v>45674</c:v>
                      </c:pt>
                      <c:pt idx="5495">
                        <c:v>45675</c:v>
                      </c:pt>
                      <c:pt idx="5496">
                        <c:v>45676</c:v>
                      </c:pt>
                      <c:pt idx="5497">
                        <c:v>45677</c:v>
                      </c:pt>
                      <c:pt idx="5498">
                        <c:v>45678</c:v>
                      </c:pt>
                      <c:pt idx="5499">
                        <c:v>45679</c:v>
                      </c:pt>
                      <c:pt idx="5500">
                        <c:v>45680</c:v>
                      </c:pt>
                      <c:pt idx="5501">
                        <c:v>45681</c:v>
                      </c:pt>
                      <c:pt idx="5502">
                        <c:v>45682</c:v>
                      </c:pt>
                      <c:pt idx="5503">
                        <c:v>45683</c:v>
                      </c:pt>
                      <c:pt idx="5504">
                        <c:v>45684</c:v>
                      </c:pt>
                      <c:pt idx="5505">
                        <c:v>45685</c:v>
                      </c:pt>
                      <c:pt idx="5506">
                        <c:v>45686</c:v>
                      </c:pt>
                      <c:pt idx="5507">
                        <c:v>45687</c:v>
                      </c:pt>
                      <c:pt idx="5508">
                        <c:v>45688</c:v>
                      </c:pt>
                      <c:pt idx="5509">
                        <c:v>45689</c:v>
                      </c:pt>
                      <c:pt idx="5510">
                        <c:v>45690</c:v>
                      </c:pt>
                      <c:pt idx="5511">
                        <c:v>45691</c:v>
                      </c:pt>
                      <c:pt idx="5512">
                        <c:v>45692</c:v>
                      </c:pt>
                      <c:pt idx="5513">
                        <c:v>45693</c:v>
                      </c:pt>
                      <c:pt idx="5514">
                        <c:v>45694</c:v>
                      </c:pt>
                      <c:pt idx="5515">
                        <c:v>45695</c:v>
                      </c:pt>
                      <c:pt idx="5516">
                        <c:v>45696</c:v>
                      </c:pt>
                      <c:pt idx="5517">
                        <c:v>45697</c:v>
                      </c:pt>
                      <c:pt idx="5518">
                        <c:v>45698</c:v>
                      </c:pt>
                      <c:pt idx="5519">
                        <c:v>45699</c:v>
                      </c:pt>
                      <c:pt idx="5520">
                        <c:v>45700</c:v>
                      </c:pt>
                      <c:pt idx="5521">
                        <c:v>45701</c:v>
                      </c:pt>
                      <c:pt idx="5522">
                        <c:v>45702</c:v>
                      </c:pt>
                      <c:pt idx="5523">
                        <c:v>45703</c:v>
                      </c:pt>
                      <c:pt idx="5524">
                        <c:v>45704</c:v>
                      </c:pt>
                      <c:pt idx="5525">
                        <c:v>45705</c:v>
                      </c:pt>
                      <c:pt idx="5526">
                        <c:v>45706</c:v>
                      </c:pt>
                      <c:pt idx="5527">
                        <c:v>45707</c:v>
                      </c:pt>
                      <c:pt idx="5528">
                        <c:v>45708</c:v>
                      </c:pt>
                      <c:pt idx="5529">
                        <c:v>45709</c:v>
                      </c:pt>
                      <c:pt idx="5530">
                        <c:v>45710</c:v>
                      </c:pt>
                      <c:pt idx="5531">
                        <c:v>45711</c:v>
                      </c:pt>
                      <c:pt idx="5532">
                        <c:v>45712</c:v>
                      </c:pt>
                      <c:pt idx="5533">
                        <c:v>45713</c:v>
                      </c:pt>
                      <c:pt idx="5534">
                        <c:v>45714</c:v>
                      </c:pt>
                      <c:pt idx="5535">
                        <c:v>45715</c:v>
                      </c:pt>
                      <c:pt idx="5536">
                        <c:v>45716</c:v>
                      </c:pt>
                      <c:pt idx="5537">
                        <c:v>45717</c:v>
                      </c:pt>
                      <c:pt idx="5538">
                        <c:v>45718</c:v>
                      </c:pt>
                      <c:pt idx="5539">
                        <c:v>45719</c:v>
                      </c:pt>
                      <c:pt idx="5540">
                        <c:v>45720</c:v>
                      </c:pt>
                      <c:pt idx="5541">
                        <c:v>45721</c:v>
                      </c:pt>
                      <c:pt idx="5542">
                        <c:v>45722</c:v>
                      </c:pt>
                      <c:pt idx="5543">
                        <c:v>45723</c:v>
                      </c:pt>
                      <c:pt idx="5544">
                        <c:v>45724</c:v>
                      </c:pt>
                      <c:pt idx="5545">
                        <c:v>45725</c:v>
                      </c:pt>
                      <c:pt idx="5546">
                        <c:v>45726</c:v>
                      </c:pt>
                      <c:pt idx="5547">
                        <c:v>45727</c:v>
                      </c:pt>
                      <c:pt idx="5548">
                        <c:v>45728</c:v>
                      </c:pt>
                      <c:pt idx="5549">
                        <c:v>45729</c:v>
                      </c:pt>
                      <c:pt idx="5550">
                        <c:v>45730</c:v>
                      </c:pt>
                      <c:pt idx="5551">
                        <c:v>45731</c:v>
                      </c:pt>
                      <c:pt idx="5552">
                        <c:v>45732</c:v>
                      </c:pt>
                      <c:pt idx="5553">
                        <c:v>45733</c:v>
                      </c:pt>
                      <c:pt idx="5554">
                        <c:v>45734</c:v>
                      </c:pt>
                      <c:pt idx="5555">
                        <c:v>45735</c:v>
                      </c:pt>
                      <c:pt idx="5556">
                        <c:v>45736</c:v>
                      </c:pt>
                      <c:pt idx="5557">
                        <c:v>45737</c:v>
                      </c:pt>
                      <c:pt idx="5558">
                        <c:v>45738</c:v>
                      </c:pt>
                      <c:pt idx="5559">
                        <c:v>45739</c:v>
                      </c:pt>
                      <c:pt idx="5560">
                        <c:v>45740</c:v>
                      </c:pt>
                      <c:pt idx="5561">
                        <c:v>45741</c:v>
                      </c:pt>
                      <c:pt idx="5562">
                        <c:v>45742</c:v>
                      </c:pt>
                      <c:pt idx="5563">
                        <c:v>45743</c:v>
                      </c:pt>
                      <c:pt idx="5564">
                        <c:v>45744</c:v>
                      </c:pt>
                      <c:pt idx="5565">
                        <c:v>45745</c:v>
                      </c:pt>
                      <c:pt idx="5566">
                        <c:v>45746</c:v>
                      </c:pt>
                      <c:pt idx="5567">
                        <c:v>45747</c:v>
                      </c:pt>
                      <c:pt idx="5568">
                        <c:v>45748</c:v>
                      </c:pt>
                      <c:pt idx="5569">
                        <c:v>45749</c:v>
                      </c:pt>
                      <c:pt idx="5570">
                        <c:v>45750</c:v>
                      </c:pt>
                      <c:pt idx="5571">
                        <c:v>45751</c:v>
                      </c:pt>
                      <c:pt idx="5572">
                        <c:v>45752</c:v>
                      </c:pt>
                      <c:pt idx="5573">
                        <c:v>45753</c:v>
                      </c:pt>
                      <c:pt idx="5574">
                        <c:v>45754</c:v>
                      </c:pt>
                      <c:pt idx="5575">
                        <c:v>45755</c:v>
                      </c:pt>
                      <c:pt idx="5576">
                        <c:v>45756</c:v>
                      </c:pt>
                      <c:pt idx="5577">
                        <c:v>45757</c:v>
                      </c:pt>
                      <c:pt idx="5578">
                        <c:v>45758</c:v>
                      </c:pt>
                      <c:pt idx="5579">
                        <c:v>45759</c:v>
                      </c:pt>
                      <c:pt idx="5580">
                        <c:v>45760</c:v>
                      </c:pt>
                      <c:pt idx="5581">
                        <c:v>45761</c:v>
                      </c:pt>
                      <c:pt idx="5582">
                        <c:v>45762</c:v>
                      </c:pt>
                      <c:pt idx="5583">
                        <c:v>45763</c:v>
                      </c:pt>
                      <c:pt idx="5584">
                        <c:v>45764</c:v>
                      </c:pt>
                      <c:pt idx="5585">
                        <c:v>45765</c:v>
                      </c:pt>
                      <c:pt idx="5586">
                        <c:v>45766</c:v>
                      </c:pt>
                      <c:pt idx="5587">
                        <c:v>45767</c:v>
                      </c:pt>
                      <c:pt idx="5588">
                        <c:v>45768</c:v>
                      </c:pt>
                      <c:pt idx="5589">
                        <c:v>45769</c:v>
                      </c:pt>
                      <c:pt idx="5590">
                        <c:v>45770</c:v>
                      </c:pt>
                      <c:pt idx="5591">
                        <c:v>45771</c:v>
                      </c:pt>
                      <c:pt idx="5592">
                        <c:v>45772</c:v>
                      </c:pt>
                      <c:pt idx="5593">
                        <c:v>45773</c:v>
                      </c:pt>
                      <c:pt idx="5594">
                        <c:v>45774</c:v>
                      </c:pt>
                      <c:pt idx="5595">
                        <c:v>45775</c:v>
                      </c:pt>
                      <c:pt idx="5596">
                        <c:v>45776</c:v>
                      </c:pt>
                      <c:pt idx="5597">
                        <c:v>45777</c:v>
                      </c:pt>
                      <c:pt idx="5598">
                        <c:v>45778</c:v>
                      </c:pt>
                      <c:pt idx="5599">
                        <c:v>45779</c:v>
                      </c:pt>
                      <c:pt idx="5600">
                        <c:v>45780</c:v>
                      </c:pt>
                      <c:pt idx="5601">
                        <c:v>45781</c:v>
                      </c:pt>
                      <c:pt idx="5602">
                        <c:v>45782</c:v>
                      </c:pt>
                      <c:pt idx="5603">
                        <c:v>45783</c:v>
                      </c:pt>
                      <c:pt idx="5604">
                        <c:v>45784</c:v>
                      </c:pt>
                      <c:pt idx="5605">
                        <c:v>45785</c:v>
                      </c:pt>
                      <c:pt idx="5606">
                        <c:v>45786</c:v>
                      </c:pt>
                      <c:pt idx="5607">
                        <c:v>45787</c:v>
                      </c:pt>
                      <c:pt idx="5608">
                        <c:v>45788</c:v>
                      </c:pt>
                      <c:pt idx="5609">
                        <c:v>45789</c:v>
                      </c:pt>
                      <c:pt idx="5610">
                        <c:v>45790</c:v>
                      </c:pt>
                      <c:pt idx="5611">
                        <c:v>45791</c:v>
                      </c:pt>
                      <c:pt idx="5612">
                        <c:v>45792</c:v>
                      </c:pt>
                      <c:pt idx="5613">
                        <c:v>45793</c:v>
                      </c:pt>
                      <c:pt idx="5614">
                        <c:v>45794</c:v>
                      </c:pt>
                      <c:pt idx="5615">
                        <c:v>45795</c:v>
                      </c:pt>
                      <c:pt idx="5616">
                        <c:v>45796</c:v>
                      </c:pt>
                      <c:pt idx="5617">
                        <c:v>45797</c:v>
                      </c:pt>
                      <c:pt idx="5618">
                        <c:v>45798</c:v>
                      </c:pt>
                      <c:pt idx="5619">
                        <c:v>45799</c:v>
                      </c:pt>
                      <c:pt idx="5620">
                        <c:v>45800</c:v>
                      </c:pt>
                      <c:pt idx="5621">
                        <c:v>45801</c:v>
                      </c:pt>
                      <c:pt idx="5622">
                        <c:v>45802</c:v>
                      </c:pt>
                      <c:pt idx="5623">
                        <c:v>45803</c:v>
                      </c:pt>
                      <c:pt idx="5624">
                        <c:v>45804</c:v>
                      </c:pt>
                      <c:pt idx="5625">
                        <c:v>45805</c:v>
                      </c:pt>
                      <c:pt idx="5626">
                        <c:v>45806</c:v>
                      </c:pt>
                      <c:pt idx="5627">
                        <c:v>45807</c:v>
                      </c:pt>
                      <c:pt idx="5628">
                        <c:v>45808</c:v>
                      </c:pt>
                      <c:pt idx="5629">
                        <c:v>45809</c:v>
                      </c:pt>
                      <c:pt idx="5630">
                        <c:v>45810</c:v>
                      </c:pt>
                      <c:pt idx="5631">
                        <c:v>45811</c:v>
                      </c:pt>
                      <c:pt idx="5632">
                        <c:v>45812</c:v>
                      </c:pt>
                      <c:pt idx="5633">
                        <c:v>45813</c:v>
                      </c:pt>
                      <c:pt idx="5634">
                        <c:v>45814</c:v>
                      </c:pt>
                      <c:pt idx="5635">
                        <c:v>45815</c:v>
                      </c:pt>
                      <c:pt idx="5636">
                        <c:v>45816</c:v>
                      </c:pt>
                      <c:pt idx="5637">
                        <c:v>45817</c:v>
                      </c:pt>
                      <c:pt idx="5638">
                        <c:v>45818</c:v>
                      </c:pt>
                      <c:pt idx="5639">
                        <c:v>45819</c:v>
                      </c:pt>
                      <c:pt idx="5640">
                        <c:v>45820</c:v>
                      </c:pt>
                      <c:pt idx="5641">
                        <c:v>45821</c:v>
                      </c:pt>
                      <c:pt idx="5642">
                        <c:v>45822</c:v>
                      </c:pt>
                      <c:pt idx="5643">
                        <c:v>45823</c:v>
                      </c:pt>
                      <c:pt idx="5644">
                        <c:v>45824</c:v>
                      </c:pt>
                      <c:pt idx="5645">
                        <c:v>45825</c:v>
                      </c:pt>
                      <c:pt idx="5646">
                        <c:v>45826</c:v>
                      </c:pt>
                      <c:pt idx="5647">
                        <c:v>45827</c:v>
                      </c:pt>
                      <c:pt idx="5648">
                        <c:v>45828</c:v>
                      </c:pt>
                      <c:pt idx="5649">
                        <c:v>45829</c:v>
                      </c:pt>
                      <c:pt idx="5650">
                        <c:v>45830</c:v>
                      </c:pt>
                      <c:pt idx="5651">
                        <c:v>45831</c:v>
                      </c:pt>
                      <c:pt idx="5652">
                        <c:v>45832</c:v>
                      </c:pt>
                      <c:pt idx="5653">
                        <c:v>45833</c:v>
                      </c:pt>
                      <c:pt idx="5654">
                        <c:v>45834</c:v>
                      </c:pt>
                      <c:pt idx="5655">
                        <c:v>45835</c:v>
                      </c:pt>
                      <c:pt idx="5656">
                        <c:v>45836</c:v>
                      </c:pt>
                      <c:pt idx="5657">
                        <c:v>45837</c:v>
                      </c:pt>
                      <c:pt idx="5658">
                        <c:v>45838</c:v>
                      </c:pt>
                      <c:pt idx="5659">
                        <c:v>45839</c:v>
                      </c:pt>
                      <c:pt idx="5660">
                        <c:v>45840</c:v>
                      </c:pt>
                      <c:pt idx="5661">
                        <c:v>45841</c:v>
                      </c:pt>
                      <c:pt idx="5662">
                        <c:v>45842</c:v>
                      </c:pt>
                      <c:pt idx="5663">
                        <c:v>45843</c:v>
                      </c:pt>
                      <c:pt idx="5664">
                        <c:v>45844</c:v>
                      </c:pt>
                      <c:pt idx="5665">
                        <c:v>45845</c:v>
                      </c:pt>
                      <c:pt idx="5666">
                        <c:v>45846</c:v>
                      </c:pt>
                      <c:pt idx="5667">
                        <c:v>45847</c:v>
                      </c:pt>
                      <c:pt idx="5668">
                        <c:v>45848</c:v>
                      </c:pt>
                      <c:pt idx="5669">
                        <c:v>45849</c:v>
                      </c:pt>
                      <c:pt idx="5670">
                        <c:v>45850</c:v>
                      </c:pt>
                      <c:pt idx="5671">
                        <c:v>45851</c:v>
                      </c:pt>
                      <c:pt idx="5672">
                        <c:v>45852</c:v>
                      </c:pt>
                      <c:pt idx="5673">
                        <c:v>45853</c:v>
                      </c:pt>
                      <c:pt idx="5674">
                        <c:v>45854</c:v>
                      </c:pt>
                      <c:pt idx="5675">
                        <c:v>45855</c:v>
                      </c:pt>
                      <c:pt idx="5676">
                        <c:v>45856</c:v>
                      </c:pt>
                      <c:pt idx="5677">
                        <c:v>45857</c:v>
                      </c:pt>
                      <c:pt idx="5678">
                        <c:v>45858</c:v>
                      </c:pt>
                      <c:pt idx="5679">
                        <c:v>45859</c:v>
                      </c:pt>
                      <c:pt idx="5680">
                        <c:v>45860</c:v>
                      </c:pt>
                      <c:pt idx="5681">
                        <c:v>45861</c:v>
                      </c:pt>
                      <c:pt idx="5682">
                        <c:v>45862</c:v>
                      </c:pt>
                      <c:pt idx="5683">
                        <c:v>45863</c:v>
                      </c:pt>
                      <c:pt idx="5684">
                        <c:v>45864</c:v>
                      </c:pt>
                      <c:pt idx="5685">
                        <c:v>45865</c:v>
                      </c:pt>
                      <c:pt idx="5686">
                        <c:v>45866</c:v>
                      </c:pt>
                      <c:pt idx="5687">
                        <c:v>45867</c:v>
                      </c:pt>
                      <c:pt idx="5688">
                        <c:v>45868</c:v>
                      </c:pt>
                      <c:pt idx="5689">
                        <c:v>45869</c:v>
                      </c:pt>
                      <c:pt idx="5690">
                        <c:v>45870</c:v>
                      </c:pt>
                      <c:pt idx="5691">
                        <c:v>45871</c:v>
                      </c:pt>
                      <c:pt idx="5692">
                        <c:v>45872</c:v>
                      </c:pt>
                      <c:pt idx="5693">
                        <c:v>45873</c:v>
                      </c:pt>
                      <c:pt idx="5694">
                        <c:v>45874</c:v>
                      </c:pt>
                      <c:pt idx="5695">
                        <c:v>45875</c:v>
                      </c:pt>
                      <c:pt idx="5696">
                        <c:v>45876</c:v>
                      </c:pt>
                      <c:pt idx="5697">
                        <c:v>45877</c:v>
                      </c:pt>
                      <c:pt idx="5698">
                        <c:v>45878</c:v>
                      </c:pt>
                      <c:pt idx="5699">
                        <c:v>45879</c:v>
                      </c:pt>
                      <c:pt idx="5700">
                        <c:v>45880</c:v>
                      </c:pt>
                      <c:pt idx="5701">
                        <c:v>45881</c:v>
                      </c:pt>
                      <c:pt idx="5702">
                        <c:v>45882</c:v>
                      </c:pt>
                      <c:pt idx="5703">
                        <c:v>45883</c:v>
                      </c:pt>
                      <c:pt idx="5704">
                        <c:v>45884</c:v>
                      </c:pt>
                      <c:pt idx="5705">
                        <c:v>45885</c:v>
                      </c:pt>
                      <c:pt idx="5706">
                        <c:v>45886</c:v>
                      </c:pt>
                      <c:pt idx="5707">
                        <c:v>45887</c:v>
                      </c:pt>
                      <c:pt idx="5708">
                        <c:v>45888</c:v>
                      </c:pt>
                      <c:pt idx="5709">
                        <c:v>45889</c:v>
                      </c:pt>
                      <c:pt idx="5710">
                        <c:v>45890</c:v>
                      </c:pt>
                      <c:pt idx="5711">
                        <c:v>45891</c:v>
                      </c:pt>
                      <c:pt idx="5712">
                        <c:v>45892</c:v>
                      </c:pt>
                      <c:pt idx="5713">
                        <c:v>45893</c:v>
                      </c:pt>
                      <c:pt idx="5714">
                        <c:v>45894</c:v>
                      </c:pt>
                      <c:pt idx="5715">
                        <c:v>45895</c:v>
                      </c:pt>
                      <c:pt idx="5716">
                        <c:v>45896</c:v>
                      </c:pt>
                      <c:pt idx="5717">
                        <c:v>45897</c:v>
                      </c:pt>
                      <c:pt idx="5718">
                        <c:v>45898</c:v>
                      </c:pt>
                      <c:pt idx="5719">
                        <c:v>45899</c:v>
                      </c:pt>
                      <c:pt idx="5720">
                        <c:v>45900</c:v>
                      </c:pt>
                      <c:pt idx="5721">
                        <c:v>45901</c:v>
                      </c:pt>
                      <c:pt idx="5722">
                        <c:v>45902</c:v>
                      </c:pt>
                      <c:pt idx="5723">
                        <c:v>45903</c:v>
                      </c:pt>
                      <c:pt idx="5724">
                        <c:v>45904</c:v>
                      </c:pt>
                      <c:pt idx="5725">
                        <c:v>45905</c:v>
                      </c:pt>
                      <c:pt idx="5726">
                        <c:v>45906</c:v>
                      </c:pt>
                      <c:pt idx="5727">
                        <c:v>45907</c:v>
                      </c:pt>
                      <c:pt idx="5728">
                        <c:v>45908</c:v>
                      </c:pt>
                      <c:pt idx="5729">
                        <c:v>45909</c:v>
                      </c:pt>
                      <c:pt idx="5730">
                        <c:v>45910</c:v>
                      </c:pt>
                      <c:pt idx="5731">
                        <c:v>45911</c:v>
                      </c:pt>
                      <c:pt idx="5732">
                        <c:v>45912</c:v>
                      </c:pt>
                      <c:pt idx="5733">
                        <c:v>45913</c:v>
                      </c:pt>
                      <c:pt idx="5734">
                        <c:v>45914</c:v>
                      </c:pt>
                      <c:pt idx="5735">
                        <c:v>45915</c:v>
                      </c:pt>
                      <c:pt idx="5736">
                        <c:v>45916</c:v>
                      </c:pt>
                      <c:pt idx="5737">
                        <c:v>45917</c:v>
                      </c:pt>
                      <c:pt idx="5738">
                        <c:v>45918</c:v>
                      </c:pt>
                      <c:pt idx="5739">
                        <c:v>45919</c:v>
                      </c:pt>
                      <c:pt idx="5740">
                        <c:v>45920</c:v>
                      </c:pt>
                      <c:pt idx="5741">
                        <c:v>45921</c:v>
                      </c:pt>
                      <c:pt idx="5742">
                        <c:v>45922</c:v>
                      </c:pt>
                      <c:pt idx="5743">
                        <c:v>45923</c:v>
                      </c:pt>
                      <c:pt idx="5744">
                        <c:v>45924</c:v>
                      </c:pt>
                      <c:pt idx="5745">
                        <c:v>45925</c:v>
                      </c:pt>
                      <c:pt idx="5746">
                        <c:v>45926</c:v>
                      </c:pt>
                      <c:pt idx="5747">
                        <c:v>45927</c:v>
                      </c:pt>
                      <c:pt idx="5748">
                        <c:v>45928</c:v>
                      </c:pt>
                      <c:pt idx="5749">
                        <c:v>45929</c:v>
                      </c:pt>
                      <c:pt idx="5750">
                        <c:v>45930</c:v>
                      </c:pt>
                      <c:pt idx="5751">
                        <c:v>45931</c:v>
                      </c:pt>
                      <c:pt idx="5752">
                        <c:v>45932</c:v>
                      </c:pt>
                      <c:pt idx="5753">
                        <c:v>45933</c:v>
                      </c:pt>
                      <c:pt idx="5754">
                        <c:v>45934</c:v>
                      </c:pt>
                      <c:pt idx="5755">
                        <c:v>45935</c:v>
                      </c:pt>
                      <c:pt idx="5756">
                        <c:v>45936</c:v>
                      </c:pt>
                      <c:pt idx="5757">
                        <c:v>45937</c:v>
                      </c:pt>
                      <c:pt idx="5758">
                        <c:v>45938</c:v>
                      </c:pt>
                      <c:pt idx="5759">
                        <c:v>45939</c:v>
                      </c:pt>
                      <c:pt idx="5760">
                        <c:v>45940</c:v>
                      </c:pt>
                      <c:pt idx="5761">
                        <c:v>45941</c:v>
                      </c:pt>
                      <c:pt idx="5762">
                        <c:v>45942</c:v>
                      </c:pt>
                      <c:pt idx="5763">
                        <c:v>45943</c:v>
                      </c:pt>
                      <c:pt idx="5764">
                        <c:v>45944</c:v>
                      </c:pt>
                      <c:pt idx="5765">
                        <c:v>45945</c:v>
                      </c:pt>
                      <c:pt idx="5766">
                        <c:v>45946</c:v>
                      </c:pt>
                      <c:pt idx="5767">
                        <c:v>45947</c:v>
                      </c:pt>
                      <c:pt idx="5768">
                        <c:v>45948</c:v>
                      </c:pt>
                      <c:pt idx="5769">
                        <c:v>45949</c:v>
                      </c:pt>
                      <c:pt idx="5770">
                        <c:v>45950</c:v>
                      </c:pt>
                      <c:pt idx="5771">
                        <c:v>45951</c:v>
                      </c:pt>
                      <c:pt idx="5772">
                        <c:v>45952</c:v>
                      </c:pt>
                      <c:pt idx="5773">
                        <c:v>45953</c:v>
                      </c:pt>
                      <c:pt idx="5774">
                        <c:v>45954</c:v>
                      </c:pt>
                      <c:pt idx="5775">
                        <c:v>45955</c:v>
                      </c:pt>
                      <c:pt idx="5776">
                        <c:v>45956</c:v>
                      </c:pt>
                      <c:pt idx="5777">
                        <c:v>45957</c:v>
                      </c:pt>
                      <c:pt idx="5778">
                        <c:v>45958</c:v>
                      </c:pt>
                      <c:pt idx="5779">
                        <c:v>45959</c:v>
                      </c:pt>
                      <c:pt idx="5780">
                        <c:v>45960</c:v>
                      </c:pt>
                      <c:pt idx="5781">
                        <c:v>45961</c:v>
                      </c:pt>
                      <c:pt idx="5782">
                        <c:v>45962</c:v>
                      </c:pt>
                      <c:pt idx="5783">
                        <c:v>45963</c:v>
                      </c:pt>
                      <c:pt idx="5784">
                        <c:v>45964</c:v>
                      </c:pt>
                      <c:pt idx="5785">
                        <c:v>45965</c:v>
                      </c:pt>
                      <c:pt idx="5786">
                        <c:v>45966</c:v>
                      </c:pt>
                      <c:pt idx="5787">
                        <c:v>45967</c:v>
                      </c:pt>
                      <c:pt idx="5788">
                        <c:v>45968</c:v>
                      </c:pt>
                      <c:pt idx="5789">
                        <c:v>45969</c:v>
                      </c:pt>
                      <c:pt idx="5790">
                        <c:v>45970</c:v>
                      </c:pt>
                      <c:pt idx="5791">
                        <c:v>45971</c:v>
                      </c:pt>
                      <c:pt idx="5792">
                        <c:v>45972</c:v>
                      </c:pt>
                      <c:pt idx="5793">
                        <c:v>45973</c:v>
                      </c:pt>
                      <c:pt idx="5794">
                        <c:v>45974</c:v>
                      </c:pt>
                      <c:pt idx="5795">
                        <c:v>45975</c:v>
                      </c:pt>
                      <c:pt idx="5796">
                        <c:v>45976</c:v>
                      </c:pt>
                      <c:pt idx="5797">
                        <c:v>45977</c:v>
                      </c:pt>
                      <c:pt idx="5798">
                        <c:v>45978</c:v>
                      </c:pt>
                      <c:pt idx="5799">
                        <c:v>45979</c:v>
                      </c:pt>
                      <c:pt idx="5800">
                        <c:v>45980</c:v>
                      </c:pt>
                      <c:pt idx="5801">
                        <c:v>45981</c:v>
                      </c:pt>
                      <c:pt idx="5802">
                        <c:v>45982</c:v>
                      </c:pt>
                      <c:pt idx="5803">
                        <c:v>45983</c:v>
                      </c:pt>
                      <c:pt idx="5804">
                        <c:v>45984</c:v>
                      </c:pt>
                      <c:pt idx="5805">
                        <c:v>45985</c:v>
                      </c:pt>
                      <c:pt idx="5806">
                        <c:v>45986</c:v>
                      </c:pt>
                      <c:pt idx="5807">
                        <c:v>45987</c:v>
                      </c:pt>
                      <c:pt idx="5808">
                        <c:v>45988</c:v>
                      </c:pt>
                      <c:pt idx="5809">
                        <c:v>45989</c:v>
                      </c:pt>
                      <c:pt idx="5810">
                        <c:v>45990</c:v>
                      </c:pt>
                      <c:pt idx="5811">
                        <c:v>45991</c:v>
                      </c:pt>
                      <c:pt idx="5812">
                        <c:v>45992</c:v>
                      </c:pt>
                      <c:pt idx="5813">
                        <c:v>45993</c:v>
                      </c:pt>
                      <c:pt idx="5814">
                        <c:v>45994</c:v>
                      </c:pt>
                      <c:pt idx="5815">
                        <c:v>45995</c:v>
                      </c:pt>
                      <c:pt idx="5816">
                        <c:v>45996</c:v>
                      </c:pt>
                      <c:pt idx="5817">
                        <c:v>45997</c:v>
                      </c:pt>
                      <c:pt idx="5818">
                        <c:v>45998</c:v>
                      </c:pt>
                      <c:pt idx="5819">
                        <c:v>45999</c:v>
                      </c:pt>
                      <c:pt idx="5820">
                        <c:v>46000</c:v>
                      </c:pt>
                      <c:pt idx="5821">
                        <c:v>46001</c:v>
                      </c:pt>
                      <c:pt idx="5822">
                        <c:v>46002</c:v>
                      </c:pt>
                      <c:pt idx="5823">
                        <c:v>46003</c:v>
                      </c:pt>
                      <c:pt idx="5824">
                        <c:v>46004</c:v>
                      </c:pt>
                      <c:pt idx="5825">
                        <c:v>46005</c:v>
                      </c:pt>
                      <c:pt idx="5826">
                        <c:v>46006</c:v>
                      </c:pt>
                      <c:pt idx="5827">
                        <c:v>46007</c:v>
                      </c:pt>
                      <c:pt idx="5828">
                        <c:v>46008</c:v>
                      </c:pt>
                      <c:pt idx="5829">
                        <c:v>46009</c:v>
                      </c:pt>
                      <c:pt idx="5830">
                        <c:v>46010</c:v>
                      </c:pt>
                      <c:pt idx="5831">
                        <c:v>46011</c:v>
                      </c:pt>
                      <c:pt idx="5832">
                        <c:v>46012</c:v>
                      </c:pt>
                      <c:pt idx="5833">
                        <c:v>46013</c:v>
                      </c:pt>
                      <c:pt idx="5834">
                        <c:v>46014</c:v>
                      </c:pt>
                      <c:pt idx="5835">
                        <c:v>46015</c:v>
                      </c:pt>
                      <c:pt idx="5836">
                        <c:v>46016</c:v>
                      </c:pt>
                      <c:pt idx="5837">
                        <c:v>46017</c:v>
                      </c:pt>
                      <c:pt idx="5838">
                        <c:v>46018</c:v>
                      </c:pt>
                      <c:pt idx="5839">
                        <c:v>46019</c:v>
                      </c:pt>
                      <c:pt idx="5840">
                        <c:v>46020</c:v>
                      </c:pt>
                      <c:pt idx="5841">
                        <c:v>46021</c:v>
                      </c:pt>
                      <c:pt idx="5842">
                        <c:v>46022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(2)'!$C$2:$C$5844</c15:sqref>
                        </c15:formulaRef>
                      </c:ext>
                    </c:extLst>
                    <c:numCache>
                      <c:formatCode>0.0%</c:formatCode>
                      <c:ptCount val="5843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  <c:pt idx="5478">
                        <c:v>0.27631916709656235</c:v>
                      </c:pt>
                      <c:pt idx="5479">
                        <c:v>0.27631916709656235</c:v>
                      </c:pt>
                      <c:pt idx="5480">
                        <c:v>0.27631916709656235</c:v>
                      </c:pt>
                      <c:pt idx="5481">
                        <c:v>0.27631916709656235</c:v>
                      </c:pt>
                      <c:pt idx="5482">
                        <c:v>0.27631916709656235</c:v>
                      </c:pt>
                      <c:pt idx="5483">
                        <c:v>0.27631916709656235</c:v>
                      </c:pt>
                      <c:pt idx="5484">
                        <c:v>0.28214044144384831</c:v>
                      </c:pt>
                      <c:pt idx="5485">
                        <c:v>0.28214044144384831</c:v>
                      </c:pt>
                      <c:pt idx="5486">
                        <c:v>0.28214044144384831</c:v>
                      </c:pt>
                      <c:pt idx="5487">
                        <c:v>0.28214044144384831</c:v>
                      </c:pt>
                      <c:pt idx="5488">
                        <c:v>0.28214044144384831</c:v>
                      </c:pt>
                      <c:pt idx="5489">
                        <c:v>0.28214044144384831</c:v>
                      </c:pt>
                      <c:pt idx="5490">
                        <c:v>0.28214044144384831</c:v>
                      </c:pt>
                      <c:pt idx="5491">
                        <c:v>0.28214044144384831</c:v>
                      </c:pt>
                      <c:pt idx="5492">
                        <c:v>0.28214044144384831</c:v>
                      </c:pt>
                      <c:pt idx="5493">
                        <c:v>0.28214044144384831</c:v>
                      </c:pt>
                      <c:pt idx="5494">
                        <c:v>0.28214044144384831</c:v>
                      </c:pt>
                      <c:pt idx="5495">
                        <c:v>0.28214044144384831</c:v>
                      </c:pt>
                      <c:pt idx="5496">
                        <c:v>0.28214044144384831</c:v>
                      </c:pt>
                      <c:pt idx="5497">
                        <c:v>0.28214044144384831</c:v>
                      </c:pt>
                      <c:pt idx="5498">
                        <c:v>0.28214044144384831</c:v>
                      </c:pt>
                      <c:pt idx="5499">
                        <c:v>0.28214044144384831</c:v>
                      </c:pt>
                      <c:pt idx="5500">
                        <c:v>0.28214044144384831</c:v>
                      </c:pt>
                      <c:pt idx="5501">
                        <c:v>0.28214044144384831</c:v>
                      </c:pt>
                      <c:pt idx="5502">
                        <c:v>0.28214044144384831</c:v>
                      </c:pt>
                      <c:pt idx="5503">
                        <c:v>0.28214044144384831</c:v>
                      </c:pt>
                      <c:pt idx="5504">
                        <c:v>0.28214044144384831</c:v>
                      </c:pt>
                      <c:pt idx="5505">
                        <c:v>0.28214044144384831</c:v>
                      </c:pt>
                      <c:pt idx="5506">
                        <c:v>0.28214044144384831</c:v>
                      </c:pt>
                      <c:pt idx="5507">
                        <c:v>0.27242135429590775</c:v>
                      </c:pt>
                      <c:pt idx="5508">
                        <c:v>0.28059107194766064</c:v>
                      </c:pt>
                      <c:pt idx="5509">
                        <c:v>0.28059107194766064</c:v>
                      </c:pt>
                      <c:pt idx="5510">
                        <c:v>0.28059107194766064</c:v>
                      </c:pt>
                      <c:pt idx="5511">
                        <c:v>0.28059107194766064</c:v>
                      </c:pt>
                      <c:pt idx="5512">
                        <c:v>0.28059107194766064</c:v>
                      </c:pt>
                      <c:pt idx="5513">
                        <c:v>0.28059107194766064</c:v>
                      </c:pt>
                      <c:pt idx="5514">
                        <c:v>0.28059107194766064</c:v>
                      </c:pt>
                      <c:pt idx="5515">
                        <c:v>0.28059107194766064</c:v>
                      </c:pt>
                      <c:pt idx="5516">
                        <c:v>0.28059107194766064</c:v>
                      </c:pt>
                      <c:pt idx="5517">
                        <c:v>0.28059107194766064</c:v>
                      </c:pt>
                      <c:pt idx="5518">
                        <c:v>0.25431356072774469</c:v>
                      </c:pt>
                      <c:pt idx="5519">
                        <c:v>0.25431356072774469</c:v>
                      </c:pt>
                      <c:pt idx="5520">
                        <c:v>0.25431356072774469</c:v>
                      </c:pt>
                      <c:pt idx="5521">
                        <c:v>0.25431356072774469</c:v>
                      </c:pt>
                      <c:pt idx="5522">
                        <c:v>0.25431356072774469</c:v>
                      </c:pt>
                      <c:pt idx="5523">
                        <c:v>0.25431356072774469</c:v>
                      </c:pt>
                      <c:pt idx="5524">
                        <c:v>0.25431356072774469</c:v>
                      </c:pt>
                      <c:pt idx="5525">
                        <c:v>0.25431356072774469</c:v>
                      </c:pt>
                      <c:pt idx="5526">
                        <c:v>0.25431356072774469</c:v>
                      </c:pt>
                      <c:pt idx="5527">
                        <c:v>0.25431356072774469</c:v>
                      </c:pt>
                      <c:pt idx="5528">
                        <c:v>0.25431356072774469</c:v>
                      </c:pt>
                      <c:pt idx="5529">
                        <c:v>0.25431356072774469</c:v>
                      </c:pt>
                      <c:pt idx="5530">
                        <c:v>0.25431356072774469</c:v>
                      </c:pt>
                      <c:pt idx="5531">
                        <c:v>0.25431356072774469</c:v>
                      </c:pt>
                      <c:pt idx="5532">
                        <c:v>0.25431356072774469</c:v>
                      </c:pt>
                      <c:pt idx="5533">
                        <c:v>0.25431356072774469</c:v>
                      </c:pt>
                      <c:pt idx="5534">
                        <c:v>0.25431356072774469</c:v>
                      </c:pt>
                      <c:pt idx="5535">
                        <c:v>0.25431356072774469</c:v>
                      </c:pt>
                      <c:pt idx="5536">
                        <c:v>0.25431356072774469</c:v>
                      </c:pt>
                      <c:pt idx="5537">
                        <c:v>0.25431356072774469</c:v>
                      </c:pt>
                      <c:pt idx="5538">
                        <c:v>0.25431356072774469</c:v>
                      </c:pt>
                      <c:pt idx="5539">
                        <c:v>0.26206510121805421</c:v>
                      </c:pt>
                      <c:pt idx="5540">
                        <c:v>0.26206510121805421</c:v>
                      </c:pt>
                      <c:pt idx="5541">
                        <c:v>0.26206510121805421</c:v>
                      </c:pt>
                      <c:pt idx="5542">
                        <c:v>0.26206510121805421</c:v>
                      </c:pt>
                      <c:pt idx="5543">
                        <c:v>0.26206510121805421</c:v>
                      </c:pt>
                      <c:pt idx="5544">
                        <c:v>0.26206510121805421</c:v>
                      </c:pt>
                      <c:pt idx="5545">
                        <c:v>0.26206510121805421</c:v>
                      </c:pt>
                      <c:pt idx="5546">
                        <c:v>0.26206510121805421</c:v>
                      </c:pt>
                      <c:pt idx="5547">
                        <c:v>0.26206510121805421</c:v>
                      </c:pt>
                      <c:pt idx="5548">
                        <c:v>0.24938148141450012</c:v>
                      </c:pt>
                      <c:pt idx="5549">
                        <c:v>0.24938148141450012</c:v>
                      </c:pt>
                      <c:pt idx="5550">
                        <c:v>0.24938148141450012</c:v>
                      </c:pt>
                      <c:pt idx="5551">
                        <c:v>0.25677142315826129</c:v>
                      </c:pt>
                      <c:pt idx="5552">
                        <c:v>0.25677142315826129</c:v>
                      </c:pt>
                      <c:pt idx="5553">
                        <c:v>0.25677142315826129</c:v>
                      </c:pt>
                      <c:pt idx="5554">
                        <c:v>0.25677142315826129</c:v>
                      </c:pt>
                      <c:pt idx="5555">
                        <c:v>0.25677142315826129</c:v>
                      </c:pt>
                      <c:pt idx="5556">
                        <c:v>0.25677142315826129</c:v>
                      </c:pt>
                      <c:pt idx="5557">
                        <c:v>0.25677142315826129</c:v>
                      </c:pt>
                      <c:pt idx="5558">
                        <c:v>0.25677142315826129</c:v>
                      </c:pt>
                      <c:pt idx="5559">
                        <c:v>0.25677142315826129</c:v>
                      </c:pt>
                      <c:pt idx="5560">
                        <c:v>0.25677142315826129</c:v>
                      </c:pt>
                      <c:pt idx="5561">
                        <c:v>0.25677142315826129</c:v>
                      </c:pt>
                      <c:pt idx="5562">
                        <c:v>0.25677142315826129</c:v>
                      </c:pt>
                      <c:pt idx="5563">
                        <c:v>0.25677142315826129</c:v>
                      </c:pt>
                      <c:pt idx="5564">
                        <c:v>0.25677142315826129</c:v>
                      </c:pt>
                      <c:pt idx="5565">
                        <c:v>0.25677142315826129</c:v>
                      </c:pt>
                      <c:pt idx="5566">
                        <c:v>0.25677142315826129</c:v>
                      </c:pt>
                      <c:pt idx="5567">
                        <c:v>0.25677142315826129</c:v>
                      </c:pt>
                      <c:pt idx="5568">
                        <c:v>0.25677142315826129</c:v>
                      </c:pt>
                      <c:pt idx="5569">
                        <c:v>0.25677142315826129</c:v>
                      </c:pt>
                      <c:pt idx="5570">
                        <c:v>0.25677142315826129</c:v>
                      </c:pt>
                      <c:pt idx="5571">
                        <c:v>0.25677142315826129</c:v>
                      </c:pt>
                      <c:pt idx="5572">
                        <c:v>0.25677142315826129</c:v>
                      </c:pt>
                      <c:pt idx="5573">
                        <c:v>0.25677142315826129</c:v>
                      </c:pt>
                      <c:pt idx="5574">
                        <c:v>0.25677142315826129</c:v>
                      </c:pt>
                      <c:pt idx="5575">
                        <c:v>0.25677142315826129</c:v>
                      </c:pt>
                      <c:pt idx="5576">
                        <c:v>0.25677142315826129</c:v>
                      </c:pt>
                      <c:pt idx="5577">
                        <c:v>0.25677142315826129</c:v>
                      </c:pt>
                      <c:pt idx="5578">
                        <c:v>0.25677142315826129</c:v>
                      </c:pt>
                      <c:pt idx="5579">
                        <c:v>0.25677142315826129</c:v>
                      </c:pt>
                      <c:pt idx="5580">
                        <c:v>0.25677142315826129</c:v>
                      </c:pt>
                      <c:pt idx="5581">
                        <c:v>0.25677142315826129</c:v>
                      </c:pt>
                      <c:pt idx="5582">
                        <c:v>0.25677142315826129</c:v>
                      </c:pt>
                      <c:pt idx="5583">
                        <c:v>0.25677142315826129</c:v>
                      </c:pt>
                      <c:pt idx="5584">
                        <c:v>0.25677142315826129</c:v>
                      </c:pt>
                      <c:pt idx="5585">
                        <c:v>0.25677142315826129</c:v>
                      </c:pt>
                      <c:pt idx="5586">
                        <c:v>0.25677142315826129</c:v>
                      </c:pt>
                      <c:pt idx="5587">
                        <c:v>0.25677142315826129</c:v>
                      </c:pt>
                      <c:pt idx="5588">
                        <c:v>0.25677142315826129</c:v>
                      </c:pt>
                      <c:pt idx="5589">
                        <c:v>0.25677142315826129</c:v>
                      </c:pt>
                      <c:pt idx="5590">
                        <c:v>0.25677142315826129</c:v>
                      </c:pt>
                      <c:pt idx="5591">
                        <c:v>0.25677142315826129</c:v>
                      </c:pt>
                      <c:pt idx="5592">
                        <c:v>0.25677142315826129</c:v>
                      </c:pt>
                      <c:pt idx="5593">
                        <c:v>0.25677142315826129</c:v>
                      </c:pt>
                      <c:pt idx="5594">
                        <c:v>0.25677142315826129</c:v>
                      </c:pt>
                      <c:pt idx="5595">
                        <c:v>0.2949177974657472</c:v>
                      </c:pt>
                      <c:pt idx="5596">
                        <c:v>0.2949177974657472</c:v>
                      </c:pt>
                      <c:pt idx="5597">
                        <c:v>0.2949177974657472</c:v>
                      </c:pt>
                      <c:pt idx="5598">
                        <c:v>0.2949177974657472</c:v>
                      </c:pt>
                      <c:pt idx="5599">
                        <c:v>0.2949177974657472</c:v>
                      </c:pt>
                      <c:pt idx="5600">
                        <c:v>0.2949177974657472</c:v>
                      </c:pt>
                      <c:pt idx="5601">
                        <c:v>0.2949177974657472</c:v>
                      </c:pt>
                      <c:pt idx="5602">
                        <c:v>0.2949177974657472</c:v>
                      </c:pt>
                      <c:pt idx="5603">
                        <c:v>0.2949177974657472</c:v>
                      </c:pt>
                      <c:pt idx="5604">
                        <c:v>0.28669857672146914</c:v>
                      </c:pt>
                      <c:pt idx="5605">
                        <c:v>0.28322372028079873</c:v>
                      </c:pt>
                      <c:pt idx="5606">
                        <c:v>0.28461496256712837</c:v>
                      </c:pt>
                      <c:pt idx="5607">
                        <c:v>0.27787448229918765</c:v>
                      </c:pt>
                      <c:pt idx="5608">
                        <c:v>0.27787448229918765</c:v>
                      </c:pt>
                      <c:pt idx="5609">
                        <c:v>0.27787448229918765</c:v>
                      </c:pt>
                      <c:pt idx="5610">
                        <c:v>0.27787448229918765</c:v>
                      </c:pt>
                      <c:pt idx="5611">
                        <c:v>0.27787448229918765</c:v>
                      </c:pt>
                      <c:pt idx="5612">
                        <c:v>0.27787448229918765</c:v>
                      </c:pt>
                      <c:pt idx="5613">
                        <c:v>0.27787448229918765</c:v>
                      </c:pt>
                      <c:pt idx="5614">
                        <c:v>0.28931686170872828</c:v>
                      </c:pt>
                      <c:pt idx="5615">
                        <c:v>0.28931686170872828</c:v>
                      </c:pt>
                      <c:pt idx="5616">
                        <c:v>0.28931686170872828</c:v>
                      </c:pt>
                      <c:pt idx="5617">
                        <c:v>0.28931686170872828</c:v>
                      </c:pt>
                      <c:pt idx="5618">
                        <c:v>0.28931686170872828</c:v>
                      </c:pt>
                      <c:pt idx="5619">
                        <c:v>0.28931686170872828</c:v>
                      </c:pt>
                      <c:pt idx="5620">
                        <c:v>0.28931686170872828</c:v>
                      </c:pt>
                      <c:pt idx="5621">
                        <c:v>0.28931686170872828</c:v>
                      </c:pt>
                      <c:pt idx="5622">
                        <c:v>0.28931686170872828</c:v>
                      </c:pt>
                      <c:pt idx="5623">
                        <c:v>0.28931686170872828</c:v>
                      </c:pt>
                      <c:pt idx="5624">
                        <c:v>0.28931686170872828</c:v>
                      </c:pt>
                      <c:pt idx="5625">
                        <c:v>0.28931686170872828</c:v>
                      </c:pt>
                      <c:pt idx="5626">
                        <c:v>0.28931686170872828</c:v>
                      </c:pt>
                      <c:pt idx="5627">
                        <c:v>0.28931686170872828</c:v>
                      </c:pt>
                      <c:pt idx="5628">
                        <c:v>0.28931686170872828</c:v>
                      </c:pt>
                      <c:pt idx="5629">
                        <c:v>0.28931686170872828</c:v>
                      </c:pt>
                      <c:pt idx="5630">
                        <c:v>0.28931686170872828</c:v>
                      </c:pt>
                      <c:pt idx="5631">
                        <c:v>0.28931686170872828</c:v>
                      </c:pt>
                      <c:pt idx="5632">
                        <c:v>0.28931686170872828</c:v>
                      </c:pt>
                      <c:pt idx="5633">
                        <c:v>0.28931686170872828</c:v>
                      </c:pt>
                      <c:pt idx="5634">
                        <c:v>0.28391955841873862</c:v>
                      </c:pt>
                      <c:pt idx="5635">
                        <c:v>0.28391955841873862</c:v>
                      </c:pt>
                      <c:pt idx="5636">
                        <c:v>0.28391955841873862</c:v>
                      </c:pt>
                      <c:pt idx="5637">
                        <c:v>0.28391955841873862</c:v>
                      </c:pt>
                      <c:pt idx="5638">
                        <c:v>0.28391955841873862</c:v>
                      </c:pt>
                      <c:pt idx="5639">
                        <c:v>0.28391955841873862</c:v>
                      </c:pt>
                      <c:pt idx="5640">
                        <c:v>0.28391955841873862</c:v>
                      </c:pt>
                      <c:pt idx="5641">
                        <c:v>0.28391955841873862</c:v>
                      </c:pt>
                      <c:pt idx="5642">
                        <c:v>0.28391955841873862</c:v>
                      </c:pt>
                      <c:pt idx="5643">
                        <c:v>0.28391955841873862</c:v>
                      </c:pt>
                      <c:pt idx="5644">
                        <c:v>0.28391955841873862</c:v>
                      </c:pt>
                      <c:pt idx="5645">
                        <c:v>0.28391955841873862</c:v>
                      </c:pt>
                      <c:pt idx="5646">
                        <c:v>0.28391955841873862</c:v>
                      </c:pt>
                      <c:pt idx="5647">
                        <c:v>0.28391955841873862</c:v>
                      </c:pt>
                      <c:pt idx="5648">
                        <c:v>0.28391955841873862</c:v>
                      </c:pt>
                      <c:pt idx="5649">
                        <c:v>0.28391955841873862</c:v>
                      </c:pt>
                      <c:pt idx="5650">
                        <c:v>0.28004828345473398</c:v>
                      </c:pt>
                      <c:pt idx="5651">
                        <c:v>0.28004828345473398</c:v>
                      </c:pt>
                      <c:pt idx="5652">
                        <c:v>0.28004828345473398</c:v>
                      </c:pt>
                      <c:pt idx="5653">
                        <c:v>0.28004828345473398</c:v>
                      </c:pt>
                      <c:pt idx="5654">
                        <c:v>0.28004828345473398</c:v>
                      </c:pt>
                      <c:pt idx="5655">
                        <c:v>0.28004828345473398</c:v>
                      </c:pt>
                      <c:pt idx="5656">
                        <c:v>0.28004828345473398</c:v>
                      </c:pt>
                      <c:pt idx="5657">
                        <c:v>0.28004828345473398</c:v>
                      </c:pt>
                      <c:pt idx="5658">
                        <c:v>0.28004828345473398</c:v>
                      </c:pt>
                      <c:pt idx="5659">
                        <c:v>0.28004828345473398</c:v>
                      </c:pt>
                      <c:pt idx="5660">
                        <c:v>0.28004828345473398</c:v>
                      </c:pt>
                      <c:pt idx="5661">
                        <c:v>0.28004828345473398</c:v>
                      </c:pt>
                      <c:pt idx="5662">
                        <c:v>0.28004828345473398</c:v>
                      </c:pt>
                      <c:pt idx="5663">
                        <c:v>0.28004828345473398</c:v>
                      </c:pt>
                      <c:pt idx="5664">
                        <c:v>0.28004828345473398</c:v>
                      </c:pt>
                      <c:pt idx="5665">
                        <c:v>0.28004828345473398</c:v>
                      </c:pt>
                      <c:pt idx="5666">
                        <c:v>0.27070198664158596</c:v>
                      </c:pt>
                      <c:pt idx="5667">
                        <c:v>0.27070198664158596</c:v>
                      </c:pt>
                      <c:pt idx="5668">
                        <c:v>0.27070198664158596</c:v>
                      </c:pt>
                      <c:pt idx="5669">
                        <c:v>0.27070198664158596</c:v>
                      </c:pt>
                      <c:pt idx="5670">
                        <c:v>0.27070198664158596</c:v>
                      </c:pt>
                      <c:pt idx="5671">
                        <c:v>0.27070198664158596</c:v>
                      </c:pt>
                      <c:pt idx="5672">
                        <c:v>0.27070198664158596</c:v>
                      </c:pt>
                      <c:pt idx="5673">
                        <c:v>0.27070198664158596</c:v>
                      </c:pt>
                      <c:pt idx="5674">
                        <c:v>0.27070198664158596</c:v>
                      </c:pt>
                      <c:pt idx="5675">
                        <c:v>0.27070198664158596</c:v>
                      </c:pt>
                      <c:pt idx="5676">
                        <c:v>0.27070198664158596</c:v>
                      </c:pt>
                      <c:pt idx="5677">
                        <c:v>0.27070198664158596</c:v>
                      </c:pt>
                      <c:pt idx="5678">
                        <c:v>0.27070198664158596</c:v>
                      </c:pt>
                      <c:pt idx="5679">
                        <c:v>0.27070198664158596</c:v>
                      </c:pt>
                      <c:pt idx="5680">
                        <c:v>0.27070198664158596</c:v>
                      </c:pt>
                      <c:pt idx="5681">
                        <c:v>0.27070198664158596</c:v>
                      </c:pt>
                      <c:pt idx="5682">
                        <c:v>0.27070198664158596</c:v>
                      </c:pt>
                      <c:pt idx="5683">
                        <c:v>0.27070198664158596</c:v>
                      </c:pt>
                      <c:pt idx="5684">
                        <c:v>0.26835310867325035</c:v>
                      </c:pt>
                      <c:pt idx="5685">
                        <c:v>0.26835310867325035</c:v>
                      </c:pt>
                      <c:pt idx="5686">
                        <c:v>0.26835310867325035</c:v>
                      </c:pt>
                      <c:pt idx="5687">
                        <c:v>0.26835310867325035</c:v>
                      </c:pt>
                      <c:pt idx="5688">
                        <c:v>0.26835310867325035</c:v>
                      </c:pt>
                      <c:pt idx="5689">
                        <c:v>0.26835310867325035</c:v>
                      </c:pt>
                      <c:pt idx="5690">
                        <c:v>0.26835310867325035</c:v>
                      </c:pt>
                      <c:pt idx="5691">
                        <c:v>0.26835310867325035</c:v>
                      </c:pt>
                      <c:pt idx="5692">
                        <c:v>0.26835310867325035</c:v>
                      </c:pt>
                      <c:pt idx="5693">
                        <c:v>0.26835310867325035</c:v>
                      </c:pt>
                      <c:pt idx="5694">
                        <c:v>0.26835310867325035</c:v>
                      </c:pt>
                      <c:pt idx="5695">
                        <c:v>0.26835310867325035</c:v>
                      </c:pt>
                      <c:pt idx="5696">
                        <c:v>0.26835310867325035</c:v>
                      </c:pt>
                      <c:pt idx="5697">
                        <c:v>0.26835310867325035</c:v>
                      </c:pt>
                      <c:pt idx="5698">
                        <c:v>0.26835310867325035</c:v>
                      </c:pt>
                      <c:pt idx="5699">
                        <c:v>0.26835310867325035</c:v>
                      </c:pt>
                      <c:pt idx="5700">
                        <c:v>0.26835310867325035</c:v>
                      </c:pt>
                      <c:pt idx="5701">
                        <c:v>0.26835310867325035</c:v>
                      </c:pt>
                      <c:pt idx="5702">
                        <c:v>0.26835310867325035</c:v>
                      </c:pt>
                      <c:pt idx="5703">
                        <c:v>0.26835310867325035</c:v>
                      </c:pt>
                      <c:pt idx="5704">
                        <c:v>0.26835310867325035</c:v>
                      </c:pt>
                      <c:pt idx="5705">
                        <c:v>0.26835310867325035</c:v>
                      </c:pt>
                      <c:pt idx="5706">
                        <c:v>0.26835310867325035</c:v>
                      </c:pt>
                      <c:pt idx="5707">
                        <c:v>0.26835310867325035</c:v>
                      </c:pt>
                      <c:pt idx="5708">
                        <c:v>0.26599926575111066</c:v>
                      </c:pt>
                      <c:pt idx="5709">
                        <c:v>0.26599926575111066</c:v>
                      </c:pt>
                      <c:pt idx="5710">
                        <c:v>0.26599926575111066</c:v>
                      </c:pt>
                      <c:pt idx="5711">
                        <c:v>0.26599926575111066</c:v>
                      </c:pt>
                      <c:pt idx="5712">
                        <c:v>0.26599926575111066</c:v>
                      </c:pt>
                      <c:pt idx="5713">
                        <c:v>0.26599926575111066</c:v>
                      </c:pt>
                      <c:pt idx="5714">
                        <c:v>0.26599926575111066</c:v>
                      </c:pt>
                      <c:pt idx="5715">
                        <c:v>0.26599926575111066</c:v>
                      </c:pt>
                      <c:pt idx="5716">
                        <c:v>0.26599926575111066</c:v>
                      </c:pt>
                      <c:pt idx="5717">
                        <c:v>0.26599926575111066</c:v>
                      </c:pt>
                      <c:pt idx="5718">
                        <c:v>0.26599926575111066</c:v>
                      </c:pt>
                      <c:pt idx="5719">
                        <c:v>0.26599926575111066</c:v>
                      </c:pt>
                      <c:pt idx="5720">
                        <c:v>0.26599926575111066</c:v>
                      </c:pt>
                      <c:pt idx="5721">
                        <c:v>0.26599926575111066</c:v>
                      </c:pt>
                      <c:pt idx="5722">
                        <c:v>0.26599926575111066</c:v>
                      </c:pt>
                      <c:pt idx="5723">
                        <c:v>0.26599926575111066</c:v>
                      </c:pt>
                      <c:pt idx="5724">
                        <c:v>0.26599926575111066</c:v>
                      </c:pt>
                      <c:pt idx="5725">
                        <c:v>0.26599926575111066</c:v>
                      </c:pt>
                      <c:pt idx="5726">
                        <c:v>0.26599926575111066</c:v>
                      </c:pt>
                      <c:pt idx="5727">
                        <c:v>0.26599926575111066</c:v>
                      </c:pt>
                      <c:pt idx="5728">
                        <c:v>0.26599926575111066</c:v>
                      </c:pt>
                      <c:pt idx="5729">
                        <c:v>0.26599926575111066</c:v>
                      </c:pt>
                      <c:pt idx="5730">
                        <c:v>0.26599926575111066</c:v>
                      </c:pt>
                      <c:pt idx="5731">
                        <c:v>0.26599926575111066</c:v>
                      </c:pt>
                      <c:pt idx="5732">
                        <c:v>0.26599926575111066</c:v>
                      </c:pt>
                      <c:pt idx="5733">
                        <c:v>0.26599926575111066</c:v>
                      </c:pt>
                      <c:pt idx="5734">
                        <c:v>0.26599926575111066</c:v>
                      </c:pt>
                      <c:pt idx="5735">
                        <c:v>0.26599926575111066</c:v>
                      </c:pt>
                      <c:pt idx="5736">
                        <c:v>0.26599926575111066</c:v>
                      </c:pt>
                      <c:pt idx="5737">
                        <c:v>0.26599926575111066</c:v>
                      </c:pt>
                      <c:pt idx="5738">
                        <c:v>0.26599926575111066</c:v>
                      </c:pt>
                      <c:pt idx="5739">
                        <c:v>0.26599926575111066</c:v>
                      </c:pt>
                      <c:pt idx="5740">
                        <c:v>0.26599926575111066</c:v>
                      </c:pt>
                      <c:pt idx="5741">
                        <c:v>0.26599926575111066</c:v>
                      </c:pt>
                      <c:pt idx="5742">
                        <c:v>0.26599926575111066</c:v>
                      </c:pt>
                      <c:pt idx="5743">
                        <c:v>0.26599926575111066</c:v>
                      </c:pt>
                      <c:pt idx="5744">
                        <c:v>0.26599926575111066</c:v>
                      </c:pt>
                      <c:pt idx="5745">
                        <c:v>0.26599926575111066</c:v>
                      </c:pt>
                      <c:pt idx="5746">
                        <c:v>0.26599926575111066</c:v>
                      </c:pt>
                      <c:pt idx="5747">
                        <c:v>0.26599926575111066</c:v>
                      </c:pt>
                      <c:pt idx="5748">
                        <c:v>0.26599926575111066</c:v>
                      </c:pt>
                      <c:pt idx="5749">
                        <c:v>0.26599926575111066</c:v>
                      </c:pt>
                      <c:pt idx="5750">
                        <c:v>0.26599926575111066</c:v>
                      </c:pt>
                      <c:pt idx="5751">
                        <c:v>0.26599926575111066</c:v>
                      </c:pt>
                      <c:pt idx="5752">
                        <c:v>0.27460580925776945</c:v>
                      </c:pt>
                      <c:pt idx="5753">
                        <c:v>0.27460580925776945</c:v>
                      </c:pt>
                      <c:pt idx="5754">
                        <c:v>0.27460580925776945</c:v>
                      </c:pt>
                      <c:pt idx="5755">
                        <c:v>0.27460580925776945</c:v>
                      </c:pt>
                      <c:pt idx="5756">
                        <c:v>0.27460580925776945</c:v>
                      </c:pt>
                      <c:pt idx="5757">
                        <c:v>0.27460580925776945</c:v>
                      </c:pt>
                      <c:pt idx="5758">
                        <c:v>0.27460580925776945</c:v>
                      </c:pt>
                      <c:pt idx="5759">
                        <c:v>0.27460580925776945</c:v>
                      </c:pt>
                      <c:pt idx="5760">
                        <c:v>0.27460580925776945</c:v>
                      </c:pt>
                      <c:pt idx="5761">
                        <c:v>0.27460580925776945</c:v>
                      </c:pt>
                      <c:pt idx="5762">
                        <c:v>0.27460580925776945</c:v>
                      </c:pt>
                      <c:pt idx="5763">
                        <c:v>0.27460580925776945</c:v>
                      </c:pt>
                      <c:pt idx="5764">
                        <c:v>0.27460580925776945</c:v>
                      </c:pt>
                      <c:pt idx="5765">
                        <c:v>0.27460580925776945</c:v>
                      </c:pt>
                      <c:pt idx="5766">
                        <c:v>0.27460580925776945</c:v>
                      </c:pt>
                      <c:pt idx="5767">
                        <c:v>0.27460580925776945</c:v>
                      </c:pt>
                      <c:pt idx="5768">
                        <c:v>0.27460580925776945</c:v>
                      </c:pt>
                      <c:pt idx="5769">
                        <c:v>0.27460580925776945</c:v>
                      </c:pt>
                      <c:pt idx="5770">
                        <c:v>0.27460580925776945</c:v>
                      </c:pt>
                      <c:pt idx="5771">
                        <c:v>0.27460580925776945</c:v>
                      </c:pt>
                      <c:pt idx="5772">
                        <c:v>0.27460580925776945</c:v>
                      </c:pt>
                      <c:pt idx="5773">
                        <c:v>0.27460580925776945</c:v>
                      </c:pt>
                      <c:pt idx="5774">
                        <c:v>0.27460580925776945</c:v>
                      </c:pt>
                      <c:pt idx="5775">
                        <c:v>0.27460580925776945</c:v>
                      </c:pt>
                      <c:pt idx="5776">
                        <c:v>0.27460580925776945</c:v>
                      </c:pt>
                      <c:pt idx="5777">
                        <c:v>0.27460580925776945</c:v>
                      </c:pt>
                      <c:pt idx="5778">
                        <c:v>0.27148384641908141</c:v>
                      </c:pt>
                      <c:pt idx="5779">
                        <c:v>0.27148384641908141</c:v>
                      </c:pt>
                      <c:pt idx="5780">
                        <c:v>0.27148384641908141</c:v>
                      </c:pt>
                      <c:pt idx="5781">
                        <c:v>0.27148384641908141</c:v>
                      </c:pt>
                      <c:pt idx="5782">
                        <c:v>0.27148384641908141</c:v>
                      </c:pt>
                      <c:pt idx="5783">
                        <c:v>0.27148384641908141</c:v>
                      </c:pt>
                      <c:pt idx="5784">
                        <c:v>0.27148384641908141</c:v>
                      </c:pt>
                      <c:pt idx="5785">
                        <c:v>0.27148384641908141</c:v>
                      </c:pt>
                      <c:pt idx="5786">
                        <c:v>0.27148384641908141</c:v>
                      </c:pt>
                      <c:pt idx="5787">
                        <c:v>0.27148384641908141</c:v>
                      </c:pt>
                      <c:pt idx="5788">
                        <c:v>0.27148384641908141</c:v>
                      </c:pt>
                      <c:pt idx="5789">
                        <c:v>0.27148384641908141</c:v>
                      </c:pt>
                      <c:pt idx="5790">
                        <c:v>0.27148384641908141</c:v>
                      </c:pt>
                      <c:pt idx="5791">
                        <c:v>0.27148384641908141</c:v>
                      </c:pt>
                      <c:pt idx="5792">
                        <c:v>0.27148384641908141</c:v>
                      </c:pt>
                      <c:pt idx="5793">
                        <c:v>0.27148384641908141</c:v>
                      </c:pt>
                      <c:pt idx="5794">
                        <c:v>0.27148384641908141</c:v>
                      </c:pt>
                      <c:pt idx="5795">
                        <c:v>0.27148384641908141</c:v>
                      </c:pt>
                      <c:pt idx="5796">
                        <c:v>0.27148384641908141</c:v>
                      </c:pt>
                      <c:pt idx="5797">
                        <c:v>0.27148384641908141</c:v>
                      </c:pt>
                      <c:pt idx="5798">
                        <c:v>0.27148384641908141</c:v>
                      </c:pt>
                      <c:pt idx="5799">
                        <c:v>0.27148384641908141</c:v>
                      </c:pt>
                      <c:pt idx="5800">
                        <c:v>0.27148384641908141</c:v>
                      </c:pt>
                      <c:pt idx="5801">
                        <c:v>0.27148384641908141</c:v>
                      </c:pt>
                      <c:pt idx="5802">
                        <c:v>0.27148384641908141</c:v>
                      </c:pt>
                      <c:pt idx="5803">
                        <c:v>0.27148384641908141</c:v>
                      </c:pt>
                      <c:pt idx="5804">
                        <c:v>0.27148384641908141</c:v>
                      </c:pt>
                      <c:pt idx="5805">
                        <c:v>0.27148384641908141</c:v>
                      </c:pt>
                      <c:pt idx="5806">
                        <c:v>0.27148384641908141</c:v>
                      </c:pt>
                      <c:pt idx="5807">
                        <c:v>0.27148384641908141</c:v>
                      </c:pt>
                      <c:pt idx="5808">
                        <c:v>0.26913661857638577</c:v>
                      </c:pt>
                      <c:pt idx="5809">
                        <c:v>0.26913661857638577</c:v>
                      </c:pt>
                      <c:pt idx="5810">
                        <c:v>0.26913661857638577</c:v>
                      </c:pt>
                      <c:pt idx="5811">
                        <c:v>0.26913661857638577</c:v>
                      </c:pt>
                      <c:pt idx="5812">
                        <c:v>0.26913661857638577</c:v>
                      </c:pt>
                      <c:pt idx="5813">
                        <c:v>0.26913661857638577</c:v>
                      </c:pt>
                      <c:pt idx="5814">
                        <c:v>0.26913661857638577</c:v>
                      </c:pt>
                      <c:pt idx="5815">
                        <c:v>0.26913661857638577</c:v>
                      </c:pt>
                      <c:pt idx="5816">
                        <c:v>0.26913661857638577</c:v>
                      </c:pt>
                      <c:pt idx="5817">
                        <c:v>0.26371914413552849</c:v>
                      </c:pt>
                      <c:pt idx="5818">
                        <c:v>0.26371914413552849</c:v>
                      </c:pt>
                      <c:pt idx="5819">
                        <c:v>0.26371914413552849</c:v>
                      </c:pt>
                      <c:pt idx="5820">
                        <c:v>0.26371914413552849</c:v>
                      </c:pt>
                      <c:pt idx="5821">
                        <c:v>0.26048753370071198</c:v>
                      </c:pt>
                      <c:pt idx="5822">
                        <c:v>0.25431356072774469</c:v>
                      </c:pt>
                      <c:pt idx="5823">
                        <c:v>0.24089820238173526</c:v>
                      </c:pt>
                      <c:pt idx="5824">
                        <c:v>0.23743832300533413</c:v>
                      </c:pt>
                      <c:pt idx="5825">
                        <c:v>0.23743832300533413</c:v>
                      </c:pt>
                      <c:pt idx="5826">
                        <c:v>0.23743832300533413</c:v>
                      </c:pt>
                      <c:pt idx="5827">
                        <c:v>0.23218772855574343</c:v>
                      </c:pt>
                      <c:pt idx="5828">
                        <c:v>0.23396763338968532</c:v>
                      </c:pt>
                      <c:pt idx="5829">
                        <c:v>0.23566397633215344</c:v>
                      </c:pt>
                      <c:pt idx="5830">
                        <c:v>0.22999939304032513</c:v>
                      </c:pt>
                      <c:pt idx="5831">
                        <c:v>0.22999939304032513</c:v>
                      </c:pt>
                      <c:pt idx="5832">
                        <c:v>0.22999939304032513</c:v>
                      </c:pt>
                      <c:pt idx="5833">
                        <c:v>0.22999939304032513</c:v>
                      </c:pt>
                      <c:pt idx="5834">
                        <c:v>0.22999939304032513</c:v>
                      </c:pt>
                      <c:pt idx="5835">
                        <c:v>0.22999939304032513</c:v>
                      </c:pt>
                      <c:pt idx="5836">
                        <c:v>0.22999939304032513</c:v>
                      </c:pt>
                      <c:pt idx="5837">
                        <c:v>0.22999939304032513</c:v>
                      </c:pt>
                      <c:pt idx="5838">
                        <c:v>0.22999939304032513</c:v>
                      </c:pt>
                      <c:pt idx="5839">
                        <c:v>0.22999939304032513</c:v>
                      </c:pt>
                      <c:pt idx="5840">
                        <c:v>0.22999939304032513</c:v>
                      </c:pt>
                      <c:pt idx="5841">
                        <c:v>0.22999939304032513</c:v>
                      </c:pt>
                      <c:pt idx="5842">
                        <c:v>0.22999939304032513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dLbl>
              <c:idx val="53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4-46FA-9D49-64535A2BDF8A}"/>
                </c:ext>
              </c:extLst>
            </c:dLbl>
            <c:dLbl>
              <c:idx val="54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6-4F2A-AD13-81EF8B8051BF}"/>
                </c:ext>
              </c:extLst>
            </c:dLbl>
            <c:dLbl>
              <c:idx val="54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8-4ED7-B7A0-842522B762C7}"/>
                </c:ext>
              </c:extLst>
            </c:dLbl>
            <c:dLbl>
              <c:idx val="5594"/>
              <c:layout>
                <c:manualLayout>
                  <c:x val="-1.408799538530754E-2"/>
                  <c:y val="-7.437178048693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A-4BC4-8A67-594BAF816DB9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(2)'!$A$2:$A$5844</c:f>
              <c:numCache>
                <c:formatCode>m/d/yyyy</c:formatCode>
                <c:ptCount val="5843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</c:numCache>
            </c:numRef>
          </c:cat>
          <c:val>
            <c:numRef>
              <c:f>'Serie diaria (2)'!$D$2:$D$5844</c:f>
              <c:numCache>
                <c:formatCode>0.0%</c:formatCode>
                <c:ptCount val="5843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  <c:pt idx="5478" formatCode="0.00%">
                  <c:v>0.315</c:v>
                </c:pt>
                <c:pt idx="5479" formatCode="0.00%">
                  <c:v>0.315</c:v>
                </c:pt>
                <c:pt idx="5480" formatCode="0.00%">
                  <c:v>0.315</c:v>
                </c:pt>
                <c:pt idx="5481" formatCode="0.00%">
                  <c:v>0.315</c:v>
                </c:pt>
                <c:pt idx="5482" formatCode="0.00%">
                  <c:v>0.315</c:v>
                </c:pt>
                <c:pt idx="5483" formatCode="0.00%">
                  <c:v>0.315</c:v>
                </c:pt>
                <c:pt idx="5484" formatCode="0.00%">
                  <c:v>0.315</c:v>
                </c:pt>
                <c:pt idx="5485" formatCode="0.00%">
                  <c:v>0.315</c:v>
                </c:pt>
                <c:pt idx="5486" formatCode="0.00%">
                  <c:v>0.315</c:v>
                </c:pt>
                <c:pt idx="5487" formatCode="0.00%">
                  <c:v>0.315</c:v>
                </c:pt>
                <c:pt idx="5488" formatCode="0.00%">
                  <c:v>0.315</c:v>
                </c:pt>
                <c:pt idx="5489" formatCode="0.00%">
                  <c:v>0.315</c:v>
                </c:pt>
                <c:pt idx="5490" formatCode="0.00%">
                  <c:v>0.315</c:v>
                </c:pt>
                <c:pt idx="5491" formatCode="0.00%">
                  <c:v>0.315</c:v>
                </c:pt>
                <c:pt idx="5492" formatCode="0.00%">
                  <c:v>0.315</c:v>
                </c:pt>
                <c:pt idx="5493" formatCode="0.00%">
                  <c:v>0.315</c:v>
                </c:pt>
                <c:pt idx="5494" formatCode="0.00%">
                  <c:v>0.315</c:v>
                </c:pt>
                <c:pt idx="5495" formatCode="0.00%">
                  <c:v>0.315</c:v>
                </c:pt>
                <c:pt idx="5496" formatCode="0.00%">
                  <c:v>0.315</c:v>
                </c:pt>
                <c:pt idx="5497" formatCode="0.00%">
                  <c:v>0.315</c:v>
                </c:pt>
                <c:pt idx="5498" formatCode="0.00%">
                  <c:v>0.315</c:v>
                </c:pt>
                <c:pt idx="5499" formatCode="0.00%">
                  <c:v>0.315</c:v>
                </c:pt>
                <c:pt idx="5500" formatCode="0.00%">
                  <c:v>0.315</c:v>
                </c:pt>
                <c:pt idx="5501" formatCode="0.00%">
                  <c:v>0.315</c:v>
                </c:pt>
                <c:pt idx="5502" formatCode="0.00%">
                  <c:v>0.315</c:v>
                </c:pt>
                <c:pt idx="5503" formatCode="0.00%">
                  <c:v>0.315</c:v>
                </c:pt>
                <c:pt idx="5504" formatCode="0.00%">
                  <c:v>0.315</c:v>
                </c:pt>
                <c:pt idx="5505" formatCode="0.00%">
                  <c:v>0.315</c:v>
                </c:pt>
                <c:pt idx="5506" formatCode="0.00%">
                  <c:v>0.315</c:v>
                </c:pt>
                <c:pt idx="5507" formatCode="0.00%">
                  <c:v>0.315</c:v>
                </c:pt>
                <c:pt idx="5508" formatCode="0.00%">
                  <c:v>0.315</c:v>
                </c:pt>
                <c:pt idx="5509" formatCode="0.00%">
                  <c:v>0.315</c:v>
                </c:pt>
                <c:pt idx="5510" formatCode="0.00%">
                  <c:v>0.315</c:v>
                </c:pt>
                <c:pt idx="5511" formatCode="0.00%">
                  <c:v>0.315</c:v>
                </c:pt>
                <c:pt idx="5512" formatCode="0.00%">
                  <c:v>0.315</c:v>
                </c:pt>
                <c:pt idx="5513" formatCode="0.00%">
                  <c:v>0.315</c:v>
                </c:pt>
                <c:pt idx="5514" formatCode="0.00%">
                  <c:v>0.315</c:v>
                </c:pt>
                <c:pt idx="5515" formatCode="0.00%">
                  <c:v>0.315</c:v>
                </c:pt>
                <c:pt idx="5516" formatCode="0.00%">
                  <c:v>0.315</c:v>
                </c:pt>
                <c:pt idx="5517" formatCode="0.00%">
                  <c:v>0.315</c:v>
                </c:pt>
                <c:pt idx="5518" formatCode="0.00%">
                  <c:v>0.315</c:v>
                </c:pt>
                <c:pt idx="5519" formatCode="0.00%">
                  <c:v>0.315</c:v>
                </c:pt>
                <c:pt idx="5520" formatCode="0.00%">
                  <c:v>0.315</c:v>
                </c:pt>
                <c:pt idx="5521" formatCode="0.00%">
                  <c:v>0.315</c:v>
                </c:pt>
                <c:pt idx="5522" formatCode="0.00%">
                  <c:v>0.315</c:v>
                </c:pt>
                <c:pt idx="5523" formatCode="0.00%">
                  <c:v>0.315</c:v>
                </c:pt>
                <c:pt idx="5524" formatCode="0.00%">
                  <c:v>0.315</c:v>
                </c:pt>
                <c:pt idx="5525" formatCode="0.00%">
                  <c:v>0.315</c:v>
                </c:pt>
                <c:pt idx="5526" formatCode="0.00%">
                  <c:v>0.315</c:v>
                </c:pt>
                <c:pt idx="5527" formatCode="0.00%">
                  <c:v>0.315</c:v>
                </c:pt>
                <c:pt idx="5528" formatCode="0.00%">
                  <c:v>0.315</c:v>
                </c:pt>
                <c:pt idx="5529" formatCode="0.00%">
                  <c:v>0.315</c:v>
                </c:pt>
                <c:pt idx="5530" formatCode="0.00%">
                  <c:v>0.315</c:v>
                </c:pt>
                <c:pt idx="5531" formatCode="0.00%">
                  <c:v>0.315</c:v>
                </c:pt>
                <c:pt idx="5532" formatCode="0.00%">
                  <c:v>0.315</c:v>
                </c:pt>
                <c:pt idx="5533" formatCode="0.00%">
                  <c:v>0.315</c:v>
                </c:pt>
                <c:pt idx="5534" formatCode="0.00%">
                  <c:v>0.315</c:v>
                </c:pt>
                <c:pt idx="5535" formatCode="0.00%">
                  <c:v>0.315</c:v>
                </c:pt>
                <c:pt idx="5536" formatCode="0.00%">
                  <c:v>0.315</c:v>
                </c:pt>
                <c:pt idx="5537" formatCode="0.00%">
                  <c:v>0.315</c:v>
                </c:pt>
                <c:pt idx="5538" formatCode="0.00%">
                  <c:v>0.315</c:v>
                </c:pt>
                <c:pt idx="5539" formatCode="0.00%">
                  <c:v>0.315</c:v>
                </c:pt>
                <c:pt idx="5540" formatCode="0.00%">
                  <c:v>0.315</c:v>
                </c:pt>
                <c:pt idx="5541" formatCode="0.00%">
                  <c:v>0.315</c:v>
                </c:pt>
                <c:pt idx="5542" formatCode="0.00%">
                  <c:v>0.315</c:v>
                </c:pt>
                <c:pt idx="5543" formatCode="0.00%">
                  <c:v>0.315</c:v>
                </c:pt>
                <c:pt idx="5544" formatCode="0.00%">
                  <c:v>0.315</c:v>
                </c:pt>
                <c:pt idx="5545" formatCode="0.00%">
                  <c:v>0.315</c:v>
                </c:pt>
                <c:pt idx="5546" formatCode="0.00%">
                  <c:v>0.315</c:v>
                </c:pt>
                <c:pt idx="5547" formatCode="0.00%">
                  <c:v>0.315</c:v>
                </c:pt>
                <c:pt idx="5548" formatCode="0.00%">
                  <c:v>0.315</c:v>
                </c:pt>
                <c:pt idx="5549" formatCode="0.00%">
                  <c:v>0.315</c:v>
                </c:pt>
                <c:pt idx="5550" formatCode="0.00%">
                  <c:v>0.315</c:v>
                </c:pt>
                <c:pt idx="5551" formatCode="0.00%">
                  <c:v>0.315</c:v>
                </c:pt>
                <c:pt idx="5552" formatCode="0.00%">
                  <c:v>0.315</c:v>
                </c:pt>
                <c:pt idx="5553" formatCode="0.00%">
                  <c:v>0.315</c:v>
                </c:pt>
                <c:pt idx="5554" formatCode="0.00%">
                  <c:v>0.315</c:v>
                </c:pt>
                <c:pt idx="5555" formatCode="0.00%">
                  <c:v>0.315</c:v>
                </c:pt>
                <c:pt idx="5556" formatCode="0.00%">
                  <c:v>0.315</c:v>
                </c:pt>
                <c:pt idx="5557" formatCode="0.00%">
                  <c:v>0.315</c:v>
                </c:pt>
                <c:pt idx="5558" formatCode="0.00%">
                  <c:v>0.315</c:v>
                </c:pt>
                <c:pt idx="5559" formatCode="0.00%">
                  <c:v>0.315</c:v>
                </c:pt>
                <c:pt idx="5560" formatCode="0.00%">
                  <c:v>0.315</c:v>
                </c:pt>
                <c:pt idx="5561" formatCode="0.00%">
                  <c:v>0.315</c:v>
                </c:pt>
                <c:pt idx="5562" formatCode="0.00%">
                  <c:v>0.315</c:v>
                </c:pt>
                <c:pt idx="5563" formatCode="0.00%">
                  <c:v>0.315</c:v>
                </c:pt>
                <c:pt idx="5564" formatCode="0.00%">
                  <c:v>0.315</c:v>
                </c:pt>
                <c:pt idx="5565" formatCode="0.00%">
                  <c:v>0.315</c:v>
                </c:pt>
                <c:pt idx="5566" formatCode="0.00%">
                  <c:v>0.315</c:v>
                </c:pt>
                <c:pt idx="5567" formatCode="0.00%">
                  <c:v>0.315</c:v>
                </c:pt>
                <c:pt idx="5568" formatCode="0.00%">
                  <c:v>0.315</c:v>
                </c:pt>
                <c:pt idx="5569" formatCode="0.00%">
                  <c:v>0.315</c:v>
                </c:pt>
                <c:pt idx="5570" formatCode="0.00%">
                  <c:v>0.315</c:v>
                </c:pt>
                <c:pt idx="5571" formatCode="0.00%">
                  <c:v>0.315</c:v>
                </c:pt>
                <c:pt idx="5572" formatCode="0.00%">
                  <c:v>0.315</c:v>
                </c:pt>
                <c:pt idx="5573" formatCode="0.00%">
                  <c:v>0.315</c:v>
                </c:pt>
                <c:pt idx="5574" formatCode="0.00%">
                  <c:v>0.315</c:v>
                </c:pt>
                <c:pt idx="5575" formatCode="0.00%">
                  <c:v>0.315</c:v>
                </c:pt>
                <c:pt idx="5576" formatCode="0.00%">
                  <c:v>0.315</c:v>
                </c:pt>
                <c:pt idx="5577" formatCode="0.00%">
                  <c:v>0.315</c:v>
                </c:pt>
                <c:pt idx="5578" formatCode="0.00%">
                  <c:v>0.315</c:v>
                </c:pt>
                <c:pt idx="5579" formatCode="0.00%">
                  <c:v>0.315</c:v>
                </c:pt>
                <c:pt idx="5580" formatCode="0.00%">
                  <c:v>0.315</c:v>
                </c:pt>
                <c:pt idx="5581" formatCode="0.00%">
                  <c:v>0.315</c:v>
                </c:pt>
                <c:pt idx="5582" formatCode="0.00%">
                  <c:v>0.315</c:v>
                </c:pt>
                <c:pt idx="5583" formatCode="0.00%">
                  <c:v>0.315</c:v>
                </c:pt>
                <c:pt idx="5584" formatCode="0.00%">
                  <c:v>0.315</c:v>
                </c:pt>
                <c:pt idx="5585" formatCode="0.00%">
                  <c:v>0.315</c:v>
                </c:pt>
                <c:pt idx="5586" formatCode="0.00%">
                  <c:v>0.315</c:v>
                </c:pt>
                <c:pt idx="5587" formatCode="0.00%">
                  <c:v>0.315</c:v>
                </c:pt>
                <c:pt idx="5588" formatCode="0.00%">
                  <c:v>0.315</c:v>
                </c:pt>
                <c:pt idx="5589" formatCode="0.00%">
                  <c:v>0.315</c:v>
                </c:pt>
                <c:pt idx="5590" formatCode="0.00%">
                  <c:v>0.315</c:v>
                </c:pt>
                <c:pt idx="5591" formatCode="0.00%">
                  <c:v>0.315</c:v>
                </c:pt>
                <c:pt idx="5592" formatCode="0.00%">
                  <c:v>0.315</c:v>
                </c:pt>
                <c:pt idx="5593" formatCode="0.00%">
                  <c:v>0.315</c:v>
                </c:pt>
                <c:pt idx="5594" formatCode="0.00%">
                  <c:v>0.315</c:v>
                </c:pt>
                <c:pt idx="5595" formatCode="0.00%">
                  <c:v>0.315</c:v>
                </c:pt>
                <c:pt idx="5596" formatCode="0.00%">
                  <c:v>0.315</c:v>
                </c:pt>
                <c:pt idx="5597" formatCode="0.00%">
                  <c:v>0.315</c:v>
                </c:pt>
                <c:pt idx="5598" formatCode="0.00%">
                  <c:v>0.315</c:v>
                </c:pt>
                <c:pt idx="5599" formatCode="0.00%">
                  <c:v>0.315</c:v>
                </c:pt>
                <c:pt idx="5600" formatCode="0.00%">
                  <c:v>0.315</c:v>
                </c:pt>
                <c:pt idx="5601" formatCode="0.00%">
                  <c:v>0.315</c:v>
                </c:pt>
                <c:pt idx="5602" formatCode="0.00%">
                  <c:v>0.315</c:v>
                </c:pt>
                <c:pt idx="5603" formatCode="0.00%">
                  <c:v>0.315</c:v>
                </c:pt>
                <c:pt idx="5604" formatCode="0.00%">
                  <c:v>0.315</c:v>
                </c:pt>
                <c:pt idx="5605" formatCode="0.00%">
                  <c:v>0.315</c:v>
                </c:pt>
                <c:pt idx="5606" formatCode="0.00%">
                  <c:v>0.315</c:v>
                </c:pt>
                <c:pt idx="5607" formatCode="0.00%">
                  <c:v>0.315</c:v>
                </c:pt>
                <c:pt idx="5608" formatCode="0.00%">
                  <c:v>0.315</c:v>
                </c:pt>
                <c:pt idx="5609" formatCode="0.00%">
                  <c:v>0.315</c:v>
                </c:pt>
                <c:pt idx="5610" formatCode="0.00%">
                  <c:v>0.315</c:v>
                </c:pt>
                <c:pt idx="5611" formatCode="0.00%">
                  <c:v>0.315</c:v>
                </c:pt>
                <c:pt idx="5612" formatCode="0.00%">
                  <c:v>0.315</c:v>
                </c:pt>
                <c:pt idx="5613" formatCode="0.00%">
                  <c:v>0.315</c:v>
                </c:pt>
                <c:pt idx="5614" formatCode="0.00%">
                  <c:v>0.315</c:v>
                </c:pt>
                <c:pt idx="5615" formatCode="0.00%">
                  <c:v>0.315</c:v>
                </c:pt>
                <c:pt idx="5616" formatCode="0.00%">
                  <c:v>0.315</c:v>
                </c:pt>
                <c:pt idx="5617" formatCode="0.00%">
                  <c:v>0.315</c:v>
                </c:pt>
                <c:pt idx="5618" formatCode="0.00%">
                  <c:v>0.315</c:v>
                </c:pt>
                <c:pt idx="5619" formatCode="0.00%">
                  <c:v>0.315</c:v>
                </c:pt>
                <c:pt idx="5620" formatCode="0.00%">
                  <c:v>0.315</c:v>
                </c:pt>
                <c:pt idx="5621" formatCode="0.00%">
                  <c:v>0.315</c:v>
                </c:pt>
                <c:pt idx="5622" formatCode="0.00%">
                  <c:v>0.315</c:v>
                </c:pt>
                <c:pt idx="5623" formatCode="0.00%">
                  <c:v>0.315</c:v>
                </c:pt>
                <c:pt idx="5624" formatCode="0.00%">
                  <c:v>0.315</c:v>
                </c:pt>
                <c:pt idx="5625" formatCode="0.00%">
                  <c:v>0.315</c:v>
                </c:pt>
                <c:pt idx="5626" formatCode="0.00%">
                  <c:v>0.315</c:v>
                </c:pt>
                <c:pt idx="5627" formatCode="0.00%">
                  <c:v>0.315</c:v>
                </c:pt>
                <c:pt idx="5628" formatCode="0.00%">
                  <c:v>0.315</c:v>
                </c:pt>
                <c:pt idx="5629" formatCode="0.00%">
                  <c:v>0.315</c:v>
                </c:pt>
                <c:pt idx="5630" formatCode="0.00%">
                  <c:v>0.315</c:v>
                </c:pt>
                <c:pt idx="5631" formatCode="0.00%">
                  <c:v>0.315</c:v>
                </c:pt>
                <c:pt idx="5632" formatCode="0.00%">
                  <c:v>0.315</c:v>
                </c:pt>
                <c:pt idx="5633" formatCode="0.00%">
                  <c:v>0.315</c:v>
                </c:pt>
                <c:pt idx="5634" formatCode="0.00%">
                  <c:v>0.315</c:v>
                </c:pt>
                <c:pt idx="5635" formatCode="0.00%">
                  <c:v>0.315</c:v>
                </c:pt>
                <c:pt idx="5636" formatCode="0.00%">
                  <c:v>0.315</c:v>
                </c:pt>
                <c:pt idx="5637" formatCode="0.00%">
                  <c:v>0.315</c:v>
                </c:pt>
                <c:pt idx="5638" formatCode="0.00%">
                  <c:v>0.315</c:v>
                </c:pt>
                <c:pt idx="5639" formatCode="0.00%">
                  <c:v>0.315</c:v>
                </c:pt>
                <c:pt idx="5640" formatCode="0.00%">
                  <c:v>0.315</c:v>
                </c:pt>
                <c:pt idx="5641" formatCode="0.00%">
                  <c:v>0.315</c:v>
                </c:pt>
                <c:pt idx="5642" formatCode="0.00%">
                  <c:v>0.315</c:v>
                </c:pt>
                <c:pt idx="5643" formatCode="0.00%">
                  <c:v>0.315</c:v>
                </c:pt>
                <c:pt idx="5644" formatCode="0.00%">
                  <c:v>0.315</c:v>
                </c:pt>
                <c:pt idx="5645" formatCode="0.00%">
                  <c:v>0.315</c:v>
                </c:pt>
                <c:pt idx="5646" formatCode="0.00%">
                  <c:v>0.315</c:v>
                </c:pt>
                <c:pt idx="5647" formatCode="0.00%">
                  <c:v>0.315</c:v>
                </c:pt>
                <c:pt idx="5648" formatCode="0.00%">
                  <c:v>0.315</c:v>
                </c:pt>
                <c:pt idx="5649" formatCode="0.00%">
                  <c:v>0.315</c:v>
                </c:pt>
                <c:pt idx="5650" formatCode="0.00%">
                  <c:v>0.315</c:v>
                </c:pt>
                <c:pt idx="5651" formatCode="0.00%">
                  <c:v>0.315</c:v>
                </c:pt>
                <c:pt idx="5652" formatCode="0.00%">
                  <c:v>0.315</c:v>
                </c:pt>
                <c:pt idx="5653" formatCode="0.00%">
                  <c:v>0.315</c:v>
                </c:pt>
                <c:pt idx="5654" formatCode="0.00%">
                  <c:v>0.315</c:v>
                </c:pt>
                <c:pt idx="5655" formatCode="0.00%">
                  <c:v>0.315</c:v>
                </c:pt>
                <c:pt idx="5656" formatCode="0.00%">
                  <c:v>0.315</c:v>
                </c:pt>
                <c:pt idx="5657" formatCode="0.00%">
                  <c:v>0.315</c:v>
                </c:pt>
                <c:pt idx="5658" formatCode="0.00%">
                  <c:v>0.315</c:v>
                </c:pt>
                <c:pt idx="5659" formatCode="0.00%">
                  <c:v>0.315</c:v>
                </c:pt>
                <c:pt idx="5660" formatCode="0.00%">
                  <c:v>0.315</c:v>
                </c:pt>
                <c:pt idx="5661" formatCode="0.00%">
                  <c:v>0.315</c:v>
                </c:pt>
                <c:pt idx="5662" formatCode="0.00%">
                  <c:v>0.315</c:v>
                </c:pt>
                <c:pt idx="5663" formatCode="0.00%">
                  <c:v>0.315</c:v>
                </c:pt>
                <c:pt idx="5664" formatCode="0.00%">
                  <c:v>0.315</c:v>
                </c:pt>
                <c:pt idx="5665" formatCode="0.00%">
                  <c:v>0.315</c:v>
                </c:pt>
                <c:pt idx="5666" formatCode="0.00%">
                  <c:v>0.315</c:v>
                </c:pt>
                <c:pt idx="5667" formatCode="0.00%">
                  <c:v>0.315</c:v>
                </c:pt>
                <c:pt idx="5668" formatCode="0.00%">
                  <c:v>0.315</c:v>
                </c:pt>
                <c:pt idx="5669" formatCode="0.00%">
                  <c:v>0.315</c:v>
                </c:pt>
                <c:pt idx="5670" formatCode="0.00%">
                  <c:v>0.315</c:v>
                </c:pt>
                <c:pt idx="5671" formatCode="0.00%">
                  <c:v>0.315</c:v>
                </c:pt>
                <c:pt idx="5672" formatCode="0.00%">
                  <c:v>0.315</c:v>
                </c:pt>
                <c:pt idx="5673" formatCode="0.00%">
                  <c:v>0.315</c:v>
                </c:pt>
                <c:pt idx="5674" formatCode="0.00%">
                  <c:v>0.315</c:v>
                </c:pt>
                <c:pt idx="5675" formatCode="0.00%">
                  <c:v>0.315</c:v>
                </c:pt>
                <c:pt idx="5676" formatCode="0.00%">
                  <c:v>0.315</c:v>
                </c:pt>
                <c:pt idx="5677" formatCode="0.00%">
                  <c:v>0.315</c:v>
                </c:pt>
                <c:pt idx="5678" formatCode="0.00%">
                  <c:v>0.315</c:v>
                </c:pt>
                <c:pt idx="5679" formatCode="0.00%">
                  <c:v>0.315</c:v>
                </c:pt>
                <c:pt idx="5680" formatCode="0.00%">
                  <c:v>0.315</c:v>
                </c:pt>
                <c:pt idx="5681" formatCode="0.00%">
                  <c:v>0.315</c:v>
                </c:pt>
                <c:pt idx="5682" formatCode="0.00%">
                  <c:v>0.315</c:v>
                </c:pt>
                <c:pt idx="5683" formatCode="0.00%">
                  <c:v>0.315</c:v>
                </c:pt>
                <c:pt idx="5684" formatCode="0.00%">
                  <c:v>0.315</c:v>
                </c:pt>
                <c:pt idx="5685" formatCode="0.00%">
                  <c:v>0.315</c:v>
                </c:pt>
                <c:pt idx="5686" formatCode="0.00%">
                  <c:v>0.315</c:v>
                </c:pt>
                <c:pt idx="5687" formatCode="0.00%">
                  <c:v>0.315</c:v>
                </c:pt>
                <c:pt idx="5688" formatCode="0.00%">
                  <c:v>0.315</c:v>
                </c:pt>
                <c:pt idx="5689" formatCode="0.00%">
                  <c:v>0.315</c:v>
                </c:pt>
                <c:pt idx="5690" formatCode="0.00%">
                  <c:v>0.315</c:v>
                </c:pt>
                <c:pt idx="5691" formatCode="0.00%">
                  <c:v>0.315</c:v>
                </c:pt>
                <c:pt idx="5692" formatCode="0.00%">
                  <c:v>0.315</c:v>
                </c:pt>
                <c:pt idx="5693" formatCode="0.00%">
                  <c:v>0.315</c:v>
                </c:pt>
                <c:pt idx="5694" formatCode="0.00%">
                  <c:v>0.315</c:v>
                </c:pt>
                <c:pt idx="5695" formatCode="0.00%">
                  <c:v>0.315</c:v>
                </c:pt>
                <c:pt idx="5696" formatCode="0.00%">
                  <c:v>0.315</c:v>
                </c:pt>
                <c:pt idx="5697" formatCode="0.00%">
                  <c:v>0.315</c:v>
                </c:pt>
                <c:pt idx="5698" formatCode="0.00%">
                  <c:v>0.315</c:v>
                </c:pt>
                <c:pt idx="5699" formatCode="0.00%">
                  <c:v>0.315</c:v>
                </c:pt>
                <c:pt idx="5700" formatCode="0.00%">
                  <c:v>0.315</c:v>
                </c:pt>
                <c:pt idx="5701" formatCode="0.00%">
                  <c:v>0.315</c:v>
                </c:pt>
                <c:pt idx="5702" formatCode="0.00%">
                  <c:v>0.315</c:v>
                </c:pt>
                <c:pt idx="5703" formatCode="0.00%">
                  <c:v>0.315</c:v>
                </c:pt>
                <c:pt idx="5704" formatCode="0.00%">
                  <c:v>0.315</c:v>
                </c:pt>
                <c:pt idx="5705" formatCode="0.00%">
                  <c:v>0.315</c:v>
                </c:pt>
                <c:pt idx="5706" formatCode="0.00%">
                  <c:v>0.315</c:v>
                </c:pt>
                <c:pt idx="5707" formatCode="0.00%">
                  <c:v>0.315</c:v>
                </c:pt>
                <c:pt idx="5708" formatCode="0.00%">
                  <c:v>0.315</c:v>
                </c:pt>
                <c:pt idx="5709" formatCode="0.00%">
                  <c:v>0.315</c:v>
                </c:pt>
                <c:pt idx="5710" formatCode="0.00%">
                  <c:v>0.315</c:v>
                </c:pt>
                <c:pt idx="5711" formatCode="0.00%">
                  <c:v>0.315</c:v>
                </c:pt>
                <c:pt idx="5712" formatCode="0.00%">
                  <c:v>0.315</c:v>
                </c:pt>
                <c:pt idx="5713" formatCode="0.00%">
                  <c:v>0.315</c:v>
                </c:pt>
                <c:pt idx="5714" formatCode="0.00%">
                  <c:v>0.315</c:v>
                </c:pt>
                <c:pt idx="5715" formatCode="0.00%">
                  <c:v>0.315</c:v>
                </c:pt>
                <c:pt idx="5716" formatCode="0.00%">
                  <c:v>0.315</c:v>
                </c:pt>
                <c:pt idx="5717" formatCode="0.00%">
                  <c:v>0.315</c:v>
                </c:pt>
                <c:pt idx="5718" formatCode="0.00%">
                  <c:v>0.315</c:v>
                </c:pt>
                <c:pt idx="5719" formatCode="0.00%">
                  <c:v>0.315</c:v>
                </c:pt>
                <c:pt idx="5720" formatCode="0.00%">
                  <c:v>0.315</c:v>
                </c:pt>
                <c:pt idx="5721" formatCode="0.00%">
                  <c:v>0.315</c:v>
                </c:pt>
                <c:pt idx="5722" formatCode="0.00%">
                  <c:v>0.315</c:v>
                </c:pt>
                <c:pt idx="5723" formatCode="0.00%">
                  <c:v>0.315</c:v>
                </c:pt>
                <c:pt idx="5724" formatCode="0.00%">
                  <c:v>0.315</c:v>
                </c:pt>
                <c:pt idx="5725" formatCode="0.00%">
                  <c:v>0.315</c:v>
                </c:pt>
                <c:pt idx="5726" formatCode="0.00%">
                  <c:v>0.315</c:v>
                </c:pt>
                <c:pt idx="5727" formatCode="0.00%">
                  <c:v>0.315</c:v>
                </c:pt>
                <c:pt idx="5728" formatCode="0.00%">
                  <c:v>0.315</c:v>
                </c:pt>
                <c:pt idx="5729" formatCode="0.00%">
                  <c:v>0.315</c:v>
                </c:pt>
                <c:pt idx="5730" formatCode="0.00%">
                  <c:v>0.315</c:v>
                </c:pt>
                <c:pt idx="5731" formatCode="0.00%">
                  <c:v>0.315</c:v>
                </c:pt>
                <c:pt idx="5732" formatCode="0.00%">
                  <c:v>0.315</c:v>
                </c:pt>
                <c:pt idx="5733" formatCode="0.00%">
                  <c:v>0.315</c:v>
                </c:pt>
                <c:pt idx="5734" formatCode="0.00%">
                  <c:v>0.315</c:v>
                </c:pt>
                <c:pt idx="5735" formatCode="0.00%">
                  <c:v>0.315</c:v>
                </c:pt>
                <c:pt idx="5736" formatCode="0.00%">
                  <c:v>0.315</c:v>
                </c:pt>
                <c:pt idx="5737" formatCode="0.00%">
                  <c:v>0.315</c:v>
                </c:pt>
                <c:pt idx="5738" formatCode="0.00%">
                  <c:v>0.315</c:v>
                </c:pt>
                <c:pt idx="5739" formatCode="0.00%">
                  <c:v>0.315</c:v>
                </c:pt>
                <c:pt idx="5740" formatCode="0.00%">
                  <c:v>0.315</c:v>
                </c:pt>
                <c:pt idx="5741" formatCode="0.00%">
                  <c:v>0.315</c:v>
                </c:pt>
                <c:pt idx="5742" formatCode="0.00%">
                  <c:v>0.315</c:v>
                </c:pt>
                <c:pt idx="5743" formatCode="0.00%">
                  <c:v>0.315</c:v>
                </c:pt>
                <c:pt idx="5744" formatCode="0.00%">
                  <c:v>0.315</c:v>
                </c:pt>
                <c:pt idx="5745" formatCode="0.00%">
                  <c:v>0.315</c:v>
                </c:pt>
                <c:pt idx="5746" formatCode="0.00%">
                  <c:v>0.315</c:v>
                </c:pt>
                <c:pt idx="5747" formatCode="0.00%">
                  <c:v>0.315</c:v>
                </c:pt>
                <c:pt idx="5748" formatCode="0.00%">
                  <c:v>0.315</c:v>
                </c:pt>
                <c:pt idx="5749" formatCode="0.00%">
                  <c:v>0.315</c:v>
                </c:pt>
                <c:pt idx="5750" formatCode="0.00%">
                  <c:v>0.315</c:v>
                </c:pt>
                <c:pt idx="5751" formatCode="0.00%">
                  <c:v>0.315</c:v>
                </c:pt>
                <c:pt idx="5752" formatCode="0.00%">
                  <c:v>0.315</c:v>
                </c:pt>
                <c:pt idx="5753" formatCode="0.00%">
                  <c:v>0.315</c:v>
                </c:pt>
                <c:pt idx="5754" formatCode="0.00%">
                  <c:v>0.315</c:v>
                </c:pt>
                <c:pt idx="5755" formatCode="0.00%">
                  <c:v>0.315</c:v>
                </c:pt>
                <c:pt idx="5756" formatCode="0.00%">
                  <c:v>0.315</c:v>
                </c:pt>
                <c:pt idx="5757" formatCode="0.00%">
                  <c:v>0.315</c:v>
                </c:pt>
                <c:pt idx="5758" formatCode="0.00%">
                  <c:v>0.315</c:v>
                </c:pt>
                <c:pt idx="5759" formatCode="0.00%">
                  <c:v>0.315</c:v>
                </c:pt>
                <c:pt idx="5760" formatCode="0.00%">
                  <c:v>0.315</c:v>
                </c:pt>
                <c:pt idx="5761" formatCode="0.00%">
                  <c:v>0.315</c:v>
                </c:pt>
                <c:pt idx="5762" formatCode="0.00%">
                  <c:v>0.315</c:v>
                </c:pt>
                <c:pt idx="5763" formatCode="0.00%">
                  <c:v>0.315</c:v>
                </c:pt>
                <c:pt idx="5764" formatCode="0.00%">
                  <c:v>0.315</c:v>
                </c:pt>
                <c:pt idx="5765" formatCode="0.00%">
                  <c:v>0.315</c:v>
                </c:pt>
                <c:pt idx="5766" formatCode="0.00%">
                  <c:v>0.315</c:v>
                </c:pt>
                <c:pt idx="5767" formatCode="0.00%">
                  <c:v>0.315</c:v>
                </c:pt>
                <c:pt idx="5768" formatCode="0.00%">
                  <c:v>0.315</c:v>
                </c:pt>
                <c:pt idx="5769" formatCode="0.00%">
                  <c:v>0.315</c:v>
                </c:pt>
                <c:pt idx="5770" formatCode="0.00%">
                  <c:v>0.315</c:v>
                </c:pt>
                <c:pt idx="5771" formatCode="0.00%">
                  <c:v>0.315</c:v>
                </c:pt>
                <c:pt idx="5772" formatCode="0.00%">
                  <c:v>0.315</c:v>
                </c:pt>
                <c:pt idx="5773" formatCode="0.00%">
                  <c:v>0.315</c:v>
                </c:pt>
                <c:pt idx="5774" formatCode="0.00%">
                  <c:v>0.315</c:v>
                </c:pt>
                <c:pt idx="5775" formatCode="0.00%">
                  <c:v>0.315</c:v>
                </c:pt>
                <c:pt idx="5776" formatCode="0.00%">
                  <c:v>0.315</c:v>
                </c:pt>
                <c:pt idx="5777" formatCode="0.00%">
                  <c:v>0.315</c:v>
                </c:pt>
                <c:pt idx="5778" formatCode="0.00%">
                  <c:v>0.315</c:v>
                </c:pt>
                <c:pt idx="5779" formatCode="0.00%">
                  <c:v>0.315</c:v>
                </c:pt>
                <c:pt idx="5780" formatCode="0.00%">
                  <c:v>0.315</c:v>
                </c:pt>
                <c:pt idx="5781" formatCode="0.00%">
                  <c:v>0.315</c:v>
                </c:pt>
                <c:pt idx="5782" formatCode="0.00%">
                  <c:v>0.315</c:v>
                </c:pt>
                <c:pt idx="5783" formatCode="0.00%">
                  <c:v>0.315</c:v>
                </c:pt>
                <c:pt idx="5784" formatCode="0.00%">
                  <c:v>0.315</c:v>
                </c:pt>
                <c:pt idx="5785" formatCode="0.00%">
                  <c:v>0.315</c:v>
                </c:pt>
                <c:pt idx="5786" formatCode="0.00%">
                  <c:v>0.315</c:v>
                </c:pt>
                <c:pt idx="5787" formatCode="0.00%">
                  <c:v>0.315</c:v>
                </c:pt>
                <c:pt idx="5788" formatCode="0.00%">
                  <c:v>0.315</c:v>
                </c:pt>
                <c:pt idx="5789" formatCode="0.00%">
                  <c:v>0.315</c:v>
                </c:pt>
                <c:pt idx="5790" formatCode="0.00%">
                  <c:v>0.315</c:v>
                </c:pt>
                <c:pt idx="5791" formatCode="0.00%">
                  <c:v>0.315</c:v>
                </c:pt>
                <c:pt idx="5792" formatCode="0.00%">
                  <c:v>0.315</c:v>
                </c:pt>
                <c:pt idx="5793" formatCode="0.00%">
                  <c:v>0.315</c:v>
                </c:pt>
                <c:pt idx="5794" formatCode="0.00%">
                  <c:v>0.315</c:v>
                </c:pt>
                <c:pt idx="5795" formatCode="0.00%">
                  <c:v>0.315</c:v>
                </c:pt>
                <c:pt idx="5796" formatCode="0.00%">
                  <c:v>0.315</c:v>
                </c:pt>
                <c:pt idx="5797" formatCode="0.00%">
                  <c:v>0.315</c:v>
                </c:pt>
                <c:pt idx="5798" formatCode="0.00%">
                  <c:v>0.315</c:v>
                </c:pt>
                <c:pt idx="5799" formatCode="0.00%">
                  <c:v>0.315</c:v>
                </c:pt>
                <c:pt idx="5800" formatCode="0.00%">
                  <c:v>0.315</c:v>
                </c:pt>
                <c:pt idx="5801" formatCode="0.00%">
                  <c:v>0.315</c:v>
                </c:pt>
                <c:pt idx="5802" formatCode="0.00%">
                  <c:v>0.315</c:v>
                </c:pt>
                <c:pt idx="5803" formatCode="0.00%">
                  <c:v>0.315</c:v>
                </c:pt>
                <c:pt idx="5804" formatCode="0.00%">
                  <c:v>0.315</c:v>
                </c:pt>
                <c:pt idx="5805" formatCode="0.00%">
                  <c:v>0.315</c:v>
                </c:pt>
                <c:pt idx="5806" formatCode="0.00%">
                  <c:v>0.315</c:v>
                </c:pt>
                <c:pt idx="5807" formatCode="0.00%">
                  <c:v>0.315</c:v>
                </c:pt>
                <c:pt idx="5808" formatCode="0.00%">
                  <c:v>0.315</c:v>
                </c:pt>
                <c:pt idx="5809" formatCode="0.00%">
                  <c:v>0.315</c:v>
                </c:pt>
                <c:pt idx="5810" formatCode="0.00%">
                  <c:v>0.315</c:v>
                </c:pt>
                <c:pt idx="5811" formatCode="0.00%">
                  <c:v>0.315</c:v>
                </c:pt>
                <c:pt idx="5812" formatCode="0.00%">
                  <c:v>0.315</c:v>
                </c:pt>
                <c:pt idx="5813" formatCode="0.00%">
                  <c:v>0.315</c:v>
                </c:pt>
                <c:pt idx="5814" formatCode="0.00%">
                  <c:v>0.315</c:v>
                </c:pt>
                <c:pt idx="5815" formatCode="0.00%">
                  <c:v>0.315</c:v>
                </c:pt>
                <c:pt idx="5816" formatCode="0.00%">
                  <c:v>0.315</c:v>
                </c:pt>
                <c:pt idx="5817" formatCode="0.00%">
                  <c:v>0.315</c:v>
                </c:pt>
                <c:pt idx="5818" formatCode="0.00%">
                  <c:v>0.315</c:v>
                </c:pt>
                <c:pt idx="5819" formatCode="0.00%">
                  <c:v>0.315</c:v>
                </c:pt>
                <c:pt idx="5820" formatCode="0.00%">
                  <c:v>0.315</c:v>
                </c:pt>
                <c:pt idx="5821" formatCode="0.00%">
                  <c:v>0.315</c:v>
                </c:pt>
                <c:pt idx="5822" formatCode="0.00%">
                  <c:v>0.315</c:v>
                </c:pt>
                <c:pt idx="5823" formatCode="0.00%">
                  <c:v>0.315</c:v>
                </c:pt>
                <c:pt idx="5824" formatCode="0.00%">
                  <c:v>0.315</c:v>
                </c:pt>
                <c:pt idx="5825" formatCode="0.00%">
                  <c:v>0.315</c:v>
                </c:pt>
                <c:pt idx="5826" formatCode="0.00%">
                  <c:v>0.315</c:v>
                </c:pt>
                <c:pt idx="5827" formatCode="0.00%">
                  <c:v>0.315</c:v>
                </c:pt>
                <c:pt idx="5828" formatCode="0.00%">
                  <c:v>0.315</c:v>
                </c:pt>
                <c:pt idx="5829" formatCode="0.00%">
                  <c:v>0.315</c:v>
                </c:pt>
                <c:pt idx="5830" formatCode="0.00%">
                  <c:v>0.315</c:v>
                </c:pt>
                <c:pt idx="5831" formatCode="0.00%">
                  <c:v>0.315</c:v>
                </c:pt>
                <c:pt idx="5832" formatCode="0.00%">
                  <c:v>0.315</c:v>
                </c:pt>
                <c:pt idx="5833" formatCode="0.00%">
                  <c:v>0.315</c:v>
                </c:pt>
                <c:pt idx="5834" formatCode="0.00%">
                  <c:v>0.315</c:v>
                </c:pt>
                <c:pt idx="5835" formatCode="0.00%">
                  <c:v>0.315</c:v>
                </c:pt>
                <c:pt idx="5836" formatCode="0.00%">
                  <c:v>0.315</c:v>
                </c:pt>
                <c:pt idx="5837" formatCode="0.00%">
                  <c:v>0.315</c:v>
                </c:pt>
                <c:pt idx="5838" formatCode="0.00%">
                  <c:v>0.315</c:v>
                </c:pt>
                <c:pt idx="5839" formatCode="0.00%">
                  <c:v>0.315</c:v>
                </c:pt>
                <c:pt idx="5840" formatCode="0.00%">
                  <c:v>0.315</c:v>
                </c:pt>
                <c:pt idx="5841" formatCode="0.00%">
                  <c:v>0.315</c:v>
                </c:pt>
                <c:pt idx="5842" formatCode="0.00%">
                  <c:v>0.315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89984"/>
        <c:axId val="204104064"/>
      </c:lineChart>
      <c:dateAx>
        <c:axId val="204089984"/>
        <c:scaling>
          <c:orientation val="minMax"/>
          <c:max val="46022"/>
          <c:min val="41274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04064"/>
        <c:crosses val="autoZero"/>
        <c:auto val="1"/>
        <c:lblOffset val="100"/>
        <c:baseTimeUnit val="days"/>
        <c:majorUnit val="4"/>
        <c:majorTimeUnit val="months"/>
      </c:dateAx>
      <c:valAx>
        <c:axId val="204104064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040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alícuota'!$B$2:$B$23</c:f>
              <c:numCache>
                <c:formatCode>_-* #,##0_-;\-* #,##0_-;_-* "-"??_-;_-@_-</c:formatCode>
                <c:ptCount val="22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  <c:pt idx="21" formatCode="#,##0">
                  <c:v>134141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51008"/>
        <c:axId val="223452544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alícuota'!$C$2:$C$23</c:f>
              <c:numCache>
                <c:formatCode>General</c:formatCode>
                <c:ptCount val="22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  <c:pt idx="21" formatCode="_(* #,##0.00_);_(* \(#,##0.00\);_(* &quot;-&quot;??_);_(@_)">
                  <c:v>2.8030356730586825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68160"/>
        <c:axId val="223466624"/>
      </c:lineChart>
      <c:catAx>
        <c:axId val="223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23452544"/>
        <c:crosses val="autoZero"/>
        <c:auto val="1"/>
        <c:lblAlgn val="ctr"/>
        <c:lblOffset val="100"/>
        <c:noMultiLvlLbl val="0"/>
      </c:catAx>
      <c:valAx>
        <c:axId val="2234525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51008"/>
        <c:crosses val="autoZero"/>
        <c:crossBetween val="between"/>
      </c:valAx>
      <c:valAx>
        <c:axId val="22346662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68160"/>
        <c:crosses val="max"/>
        <c:crossBetween val="between"/>
      </c:valAx>
      <c:catAx>
        <c:axId val="22346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46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Siniestralidad!$G$2:$G$19</c:f>
              <c:numCache>
                <c:formatCode>0.0</c:formatCode>
                <c:ptCount val="18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 formatCode="#,##0.0">
                  <c:v>53.982606141756371</c:v>
                </c:pt>
                <c:pt idx="17" formatCode="#,##0.0">
                  <c:v>48.772202892006526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A7-48C4-89FE-FE6C0534797B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D-4BE0-88BA-A6ACF0B927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Siniestralidad!$H$2:$H$19</c:f>
              <c:numCache>
                <c:formatCode>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 formatCode="General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02720"/>
        <c:axId val="1815042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1815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81504256"/>
        <c:crosses val="autoZero"/>
        <c:auto val="1"/>
        <c:lblAlgn val="ctr"/>
        <c:lblOffset val="100"/>
        <c:noMultiLvlLbl val="0"/>
      </c:catAx>
      <c:valAx>
        <c:axId val="18150425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815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8.3710081221037458E-2"/>
                  <c:y val="1.1904092185364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TD!$M$4:$M$6</c:f>
              <c:numCache>
                <c:formatCode>0%</c:formatCode>
                <c:ptCount val="3"/>
                <c:pt idx="0">
                  <c:v>0.54599097393493456</c:v>
                </c:pt>
                <c:pt idx="1">
                  <c:v>0.25926370543670679</c:v>
                </c:pt>
                <c:pt idx="2">
                  <c:v>0.19474532062835867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/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TD!$M$8:$M$10</c:f>
              <c:numCache>
                <c:formatCode>0%</c:formatCode>
                <c:ptCount val="3"/>
                <c:pt idx="0">
                  <c:v>0.23157894736842111</c:v>
                </c:pt>
                <c:pt idx="1">
                  <c:v>0.45438596491228067</c:v>
                </c:pt>
                <c:pt idx="2">
                  <c:v>0.31403508771929822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731987</c:v>
                </c:pt>
                <c:pt idx="1">
                  <c:v>1520668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18368"/>
        <c:axId val="1826324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1826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2448"/>
        <c:crosses val="autoZero"/>
        <c:auto val="1"/>
        <c:lblAlgn val="ctr"/>
        <c:lblOffset val="100"/>
        <c:noMultiLvlLbl val="0"/>
      </c:catAx>
      <c:valAx>
        <c:axId val="182632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1.2232755543215262E-2</c:v>
                </c:pt>
                <c:pt idx="1">
                  <c:v>0.98776724445678477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Sheet1!$D$1:$X$1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Sheet1!$D$7:$X$7</c:f>
              <c:numCache>
                <c:formatCode>General</c:formatCode>
                <c:ptCount val="21"/>
                <c:pt idx="0">
                  <c:v>11.340251025330337</c:v>
                </c:pt>
                <c:pt idx="1">
                  <c:v>17.518562363599582</c:v>
                </c:pt>
                <c:pt idx="2">
                  <c:v>23.716357756320434</c:v>
                </c:pt>
                <c:pt idx="3">
                  <c:v>35.094271238029535</c:v>
                </c:pt>
                <c:pt idx="4">
                  <c:v>52.923428678307083</c:v>
                </c:pt>
                <c:pt idx="5">
                  <c:v>68.200742308837064</c:v>
                </c:pt>
                <c:pt idx="6">
                  <c:v>69.355298371045009</c:v>
                </c:pt>
                <c:pt idx="7">
                  <c:v>74.009590696698183</c:v>
                </c:pt>
                <c:pt idx="8">
                  <c:v>89.520703159025743</c:v>
                </c:pt>
                <c:pt idx="9">
                  <c:v>98.471078269258527</c:v>
                </c:pt>
                <c:pt idx="10">
                  <c:v>110.16899390525042</c:v>
                </c:pt>
                <c:pt idx="11">
                  <c:v>132.34681054934961</c:v>
                </c:pt>
                <c:pt idx="12">
                  <c:v>134.08934784167622</c:v>
                </c:pt>
                <c:pt idx="13">
                  <c:v>81.306495841780077</c:v>
                </c:pt>
                <c:pt idx="14">
                  <c:v>69.737764160424902</c:v>
                </c:pt>
                <c:pt idx="15">
                  <c:v>46.878358686121793</c:v>
                </c:pt>
                <c:pt idx="16">
                  <c:v>82.352117773446608</c:v>
                </c:pt>
                <c:pt idx="17">
                  <c:v>93.397871867762731</c:v>
                </c:pt>
                <c:pt idx="18">
                  <c:v>114.16251167599761</c:v>
                </c:pt>
                <c:pt idx="19">
                  <c:v>123.80686289244601</c:v>
                </c:pt>
                <c:pt idx="20">
                  <c:v>132.77534581934245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10155776"/>
        <c:axId val="21015756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101557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210157568"/>
        <c:crosses val="autoZero"/>
        <c:auto val="0"/>
        <c:lblAlgn val="ctr"/>
        <c:lblOffset val="100"/>
        <c:noMultiLvlLbl val="0"/>
      </c:catAx>
      <c:valAx>
        <c:axId val="210157568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10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Hoja1!$B$2:$B$22</c:f>
              <c:numCache>
                <c:formatCode>#,##0.0</c:formatCode>
                <c:ptCount val="21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Hoja1!$F$2:$F$22</c:f>
              <c:numCache>
                <c:formatCode>_-* #,##0.0_-;\-* #,##0.0_-;_-* "-"??_-;_-@_-</c:formatCode>
                <c:ptCount val="21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71328"/>
        <c:axId val="21037286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103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72864"/>
        <c:crosses val="autoZero"/>
        <c:auto val="1"/>
        <c:lblAlgn val="ctr"/>
        <c:lblOffset val="100"/>
        <c:noMultiLvlLbl val="0"/>
      </c:catAx>
      <c:valAx>
        <c:axId val="210372864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103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Sheet2!$A$2:$A$42</c:f>
              <c:numCache>
                <c:formatCode>mmm\-yy</c:formatCode>
                <c:ptCount val="41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</c:numCache>
            </c:numRef>
          </c:cat>
          <c:val>
            <c:numRef>
              <c:f>Sheet2!$C$2:$C$42</c:f>
              <c:numCache>
                <c:formatCode>0.0%</c:formatCode>
                <c:ptCount val="41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  <c:pt idx="39">
                  <c:v>3.5999999999999997E-2</c:v>
                </c:pt>
                <c:pt idx="4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10854656"/>
        <c:axId val="211127296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dLbl>
              <c:idx val="38"/>
              <c:layout>
                <c:manualLayout>
                  <c:x val="-5.6238738433573819E-2"/>
                  <c:y val="-3.6958190884717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AA1-4DA1-B23A-C1807AEFBA6C}"/>
                </c:ext>
              </c:extLst>
            </c:dLbl>
            <c:dLbl>
              <c:idx val="40"/>
              <c:layout>
                <c:manualLayout>
                  <c:x val="0"/>
                  <c:y val="-5.2693463629651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AA1-4DA1-B23A-C1807AEFB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Sheet2!$A$2:$A$42</c:f>
              <c:numCache>
                <c:formatCode>mmm\-yy</c:formatCode>
                <c:ptCount val="41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</c:numCache>
            </c:numRef>
          </c:cat>
          <c:val>
            <c:numRef>
              <c:f>Sheet2!$B$2:$B$42</c:f>
              <c:numCache>
                <c:formatCode>#,##0</c:formatCode>
                <c:ptCount val="41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  <c:pt idx="39">
                  <c:v>307530</c:v>
                </c:pt>
                <c:pt idx="40">
                  <c:v>319817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24224"/>
        <c:axId val="211125760"/>
      </c:lineChart>
      <c:dateAx>
        <c:axId val="211124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211125760"/>
        <c:crosses val="autoZero"/>
        <c:auto val="1"/>
        <c:lblOffset val="100"/>
        <c:baseTimeUnit val="months"/>
        <c:majorUnit val="3"/>
        <c:majorTimeUnit val="months"/>
      </c:dateAx>
      <c:valAx>
        <c:axId val="2111257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124224"/>
        <c:crosses val="autoZero"/>
        <c:crossBetween val="between"/>
      </c:valAx>
      <c:valAx>
        <c:axId val="2111272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54656"/>
        <c:crosses val="max"/>
        <c:crossBetween val="between"/>
      </c:valAx>
      <c:dateAx>
        <c:axId val="2108546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11272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25,5%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31,5%</a:t>
          </a:r>
        </a:p>
      </cdr:txBody>
    </cdr:sp>
  </cdr:relSizeAnchor>
  <cdr:relSizeAnchor xmlns:cdr="http://schemas.openxmlformats.org/drawingml/2006/chartDrawing">
    <cdr:from>
      <cdr:x>0.93997</cdr:x>
      <cdr:y>0.59978</cdr:y>
    </cdr:from>
    <cdr:to>
      <cdr:x>0.9976</cdr:x>
      <cdr:y>0.70918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E1705A7-7E95-5232-C6D5-FABEFB2D3C67}"/>
            </a:ext>
          </a:extLst>
        </cdr:cNvPr>
        <cdr:cNvSpPr txBox="1"/>
      </cdr:nvSpPr>
      <cdr:spPr>
        <a:xfrm xmlns:a="http://schemas.openxmlformats.org/drawingml/2006/main">
          <a:off x="18524529" y="4956423"/>
          <a:ext cx="1135682" cy="904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3200" b="1" kern="1200" dirty="0">
              <a:solidFill>
                <a:srgbClr val="257485"/>
              </a:solidFill>
            </a:rPr>
            <a:t>25,5%</a:t>
          </a:r>
          <a:endParaRPr lang="es-AR" sz="1100" kern="12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6" y="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11/3/2026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456367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6" y="6456367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11/3/2026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4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118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351730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41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44607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60861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507974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18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234147"/>
            <a:chOff x="571674" y="1330647"/>
            <a:chExt cx="10738073" cy="5266791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05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2.916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3.530 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6.446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20497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3.530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3930905455"/>
              </p:ext>
            </p:extLst>
          </p:nvPr>
        </p:nvGraphicFramePr>
        <p:xfrm>
          <a:off x="7975748" y="4194573"/>
          <a:ext cx="11694418" cy="5966716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CERTIFICACIONES BPA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GANADERÍA: SEGURIDAD Y SALUD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DE INCENDIOS – BATERÍAS DE ION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IA: LA ÉTICA EN LA PREVENCIÓN DE RIESGOS LABORALES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ERGONOMÍA: COSECHA Y PODA DE FRUTAS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ILUMINACIÓN: MEDICIÓN ESPECTRO QUE AFECTA A LA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PARA EL TRABAJO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Y SALUD EN LA ACTIVIDAD VITIVINÍCOLA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4.0: LA IA AL SERVICIO DE LA HIGIENE Y SEGURIDAD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CASOS DE ÉXITO EN LA INNOVACIÓN EN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1919595156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2024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1.542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1,2%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124.513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98,8%</a:t>
            </a: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43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110.000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 dirty="0">
                <a:solidFill>
                  <a:srgbClr val="FFA600"/>
                </a:solidFill>
                <a:latin typeface="Calibri"/>
                <a:cs typeface="Calibri"/>
              </a:rPr>
              <a:t>mar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-2</a:t>
            </a:r>
            <a:r>
              <a:rPr lang="es-ES" sz="4100" dirty="0">
                <a:solidFill>
                  <a:srgbClr val="FFA600"/>
                </a:solidFill>
                <a:latin typeface="Calibri"/>
                <a:cs typeface="Calibri"/>
              </a:rPr>
              <a:t>5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2024 vs. 2019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86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55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56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61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813919"/>
              </p:ext>
            </p:extLst>
          </p:nvPr>
        </p:nvGraphicFramePr>
        <p:xfrm>
          <a:off x="755651" y="2018512"/>
          <a:ext cx="18886745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61845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804889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192326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170979" y="625474"/>
            <a:ext cx="7213793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 por sector de actividad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47513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42288"/>
              </p:ext>
            </p:extLst>
          </p:nvPr>
        </p:nvGraphicFramePr>
        <p:xfrm>
          <a:off x="213369" y="2572604"/>
          <a:ext cx="19707488" cy="826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8" y="3762708"/>
            <a:ext cx="18584453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                                       Congruencia: Alzada no puede modificar el interés si no hay agravio.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Derogación Acta 2783 CNAT (CER + 3%). No utilización de índices, sino Tasas BCRA.</a:t>
            </a:r>
            <a:endParaRPr lang="es-AR" sz="2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3381654901"/>
              </p:ext>
            </p:extLst>
          </p:nvPr>
        </p:nvGraphicFramePr>
        <p:xfrm>
          <a:off x="478679" y="2809875"/>
          <a:ext cx="18861834" cy="788534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3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6499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Ratificación caso OLIVA y FONTAINE. Art. 768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CCyC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CER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LACUADRA c/ DIRECT TV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13/08/24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Competencia TSJ CABA. 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FERRARI c/ LEVINAS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27/12/24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Daño psicológico. Falta de relación causal. Revocación 10% otorgado sin </a:t>
                      </a:r>
                      <a:r>
                        <a:rPr kumimoji="0" lang="es-AR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incap</a:t>
                      </a: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física.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CARRIZO c/ GALENO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21/08/25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Cortes Provinciales – Desde 2018 a la fecha</a:t>
            </a:r>
          </a:p>
        </p:txBody>
      </p:sp>
      <p:graphicFrame>
        <p:nvGraphicFramePr>
          <p:cNvPr id="1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7172"/>
              </p:ext>
            </p:extLst>
          </p:nvPr>
        </p:nvGraphicFramePr>
        <p:xfrm>
          <a:off x="744303" y="3095099"/>
          <a:ext cx="18524076" cy="7741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PROVINCIA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ADHESIÓN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PROC.</a:t>
                      </a:r>
                      <a:r>
                        <a:rPr lang="es-AR" sz="2600" baseline="0" dirty="0"/>
                        <a:t> </a:t>
                      </a:r>
                      <a:r>
                        <a:rPr lang="es-AR" sz="2600" dirty="0"/>
                        <a:t>ANTE</a:t>
                      </a:r>
                      <a:r>
                        <a:rPr lang="es-AR" sz="2600" baseline="0" dirty="0"/>
                        <a:t> CCMM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BAREMO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OTROS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CABA - CNAT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N/A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BUENOS</a:t>
                      </a:r>
                      <a:r>
                        <a:rPr lang="es-ES" sz="2600" baseline="0"/>
                        <a:t> AIRES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Competencia</a:t>
                      </a:r>
                      <a:r>
                        <a:rPr lang="es-AR" sz="2600" baseline="0"/>
                        <a:t> territorial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8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SANTA FE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Morigeración</a:t>
                      </a:r>
                      <a:r>
                        <a:rPr lang="es-AR" sz="2600" baseline="0"/>
                        <a:t> de intereses; Factores de Ponderación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CÓRDOBA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Plazo de apelación</a:t>
                      </a:r>
                      <a:r>
                        <a:rPr lang="es-AR" sz="2600" baseline="0"/>
                        <a:t> y cosa juzgada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23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MENDOZA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RIPTE</a:t>
                      </a:r>
                      <a:r>
                        <a:rPr lang="es-AR" sz="2600" baseline="0"/>
                        <a:t>; cosa juzgada; Honorarios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ENTRE RÍOS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187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CORRIENTES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Irretroactividad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MISIONES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SALTA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In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baseline="0" dirty="0" err="1"/>
                        <a:t>Itinere</a:t>
                      </a:r>
                      <a:r>
                        <a:rPr lang="es-ES" sz="2600" baseline="0" dirty="0"/>
                        <a:t>. </a:t>
                      </a:r>
                      <a:r>
                        <a:rPr lang="es-ES" sz="2600" dirty="0"/>
                        <a:t>Improcedencia </a:t>
                      </a:r>
                      <a:r>
                        <a:rPr lang="es-ES" sz="2600" dirty="0" err="1"/>
                        <a:t>adic</a:t>
                      </a:r>
                      <a:r>
                        <a:rPr lang="es-ES" sz="2600" dirty="0"/>
                        <a:t>.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dirty="0"/>
                        <a:t>20%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SAN</a:t>
                      </a:r>
                      <a:r>
                        <a:rPr lang="es-ES" sz="2600" baseline="0" dirty="0"/>
                        <a:t> LUIS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01829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4799"/>
              </p:ext>
            </p:extLst>
          </p:nvPr>
        </p:nvGraphicFramePr>
        <p:xfrm>
          <a:off x="518580" y="2631484"/>
          <a:ext cx="19025970" cy="84832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0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381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68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32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53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715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3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2628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7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5779</TotalTime>
  <Words>2271</Words>
  <Application>Microsoft Office PowerPoint</Application>
  <PresentationFormat>Personalizado</PresentationFormat>
  <Paragraphs>515</Paragraphs>
  <Slides>33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242</cp:revision>
  <cp:lastPrinted>2024-08-28T15:36:59Z</cp:lastPrinted>
  <dcterms:created xsi:type="dcterms:W3CDTF">2023-09-12T19:17:28Z</dcterms:created>
  <dcterms:modified xsi:type="dcterms:W3CDTF">2026-03-11T13:36:04Z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